
<file path=[Content_Types].xml><?xml version="1.0" encoding="utf-8"?>
<Types xmlns="http://schemas.openxmlformats.org/package/2006/content-types">
  <Default Extension="bin" ContentType="audio/unknown"/>
  <Default Extension="emf" ContentType="image/x-emf"/>
  <Default Extension="fntdata" ContentType="application/x-fontdata"/>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wav" ContentType="audio/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4" r:id="rId2"/>
  </p:sldMasterIdLst>
  <p:notesMasterIdLst>
    <p:notesMasterId r:id="rId47"/>
  </p:notesMasterIdLst>
  <p:sldIdLst>
    <p:sldId id="278" r:id="rId3"/>
    <p:sldId id="299" r:id="rId4"/>
    <p:sldId id="263" r:id="rId5"/>
    <p:sldId id="264" r:id="rId6"/>
    <p:sldId id="532" r:id="rId7"/>
    <p:sldId id="533" r:id="rId8"/>
    <p:sldId id="495" r:id="rId9"/>
    <p:sldId id="283" r:id="rId10"/>
    <p:sldId id="471" r:id="rId11"/>
    <p:sldId id="472" r:id="rId12"/>
    <p:sldId id="473" r:id="rId13"/>
    <p:sldId id="475" r:id="rId14"/>
    <p:sldId id="476" r:id="rId15"/>
    <p:sldId id="480" r:id="rId16"/>
    <p:sldId id="496" r:id="rId17"/>
    <p:sldId id="482" r:id="rId18"/>
    <p:sldId id="497" r:id="rId19"/>
    <p:sldId id="478" r:id="rId20"/>
    <p:sldId id="479" r:id="rId21"/>
    <p:sldId id="498" r:id="rId22"/>
    <p:sldId id="499" r:id="rId23"/>
    <p:sldId id="521" r:id="rId24"/>
    <p:sldId id="522" r:id="rId25"/>
    <p:sldId id="523" r:id="rId26"/>
    <p:sldId id="484" r:id="rId27"/>
    <p:sldId id="503" r:id="rId28"/>
    <p:sldId id="272" r:id="rId29"/>
    <p:sldId id="524" r:id="rId30"/>
    <p:sldId id="525" r:id="rId31"/>
    <p:sldId id="526" r:id="rId32"/>
    <p:sldId id="527" r:id="rId33"/>
    <p:sldId id="483" r:id="rId34"/>
    <p:sldId id="502" r:id="rId35"/>
    <p:sldId id="465" r:id="rId36"/>
    <p:sldId id="520" r:id="rId37"/>
    <p:sldId id="467" r:id="rId38"/>
    <p:sldId id="468" r:id="rId39"/>
    <p:sldId id="489" r:id="rId40"/>
    <p:sldId id="510" r:id="rId41"/>
    <p:sldId id="528" r:id="rId42"/>
    <p:sldId id="529" r:id="rId43"/>
    <p:sldId id="493" r:id="rId44"/>
    <p:sldId id="530" r:id="rId45"/>
    <p:sldId id="258" r:id="rId46"/>
  </p:sldIdLst>
  <p:sldSz cx="12192000" cy="6858000"/>
  <p:notesSz cx="6858000" cy="9144000"/>
  <p:embeddedFontLst>
    <p:embeddedFont>
      <p:font typeface="Century Gothic" panose="020B0502020202020204" pitchFamily="34" charset="0"/>
      <p:regular r:id="rId48"/>
      <p:bold r:id="rId49"/>
      <p:italic r:id="rId50"/>
      <p:boldItalic r:id="rId51"/>
    </p:embeddedFont>
    <p:embeddedFont>
      <p:font typeface="Fredoka One" panose="02000000000000000000" pitchFamily="2" charset="0"/>
      <p:regular r:id="rId52"/>
    </p:embeddedFont>
    <p:embeddedFont>
      <p:font typeface="GurbaniWebThick" panose="04040607000000020004" pitchFamily="82" charset="0"/>
      <p:regular r:id="rId53"/>
    </p:embeddedFont>
    <p:embeddedFont>
      <p:font typeface="Impact" panose="020B0806030902050204" pitchFamily="34" charset="0"/>
      <p:regular r:id="rId54"/>
    </p:embeddedFont>
    <p:embeddedFont>
      <p:font typeface="Wingdings 3" panose="05040102010807070707" pitchFamily="18" charset="2"/>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2" d="100"/>
          <a:sy n="102" d="100"/>
        </p:scale>
        <p:origin x="96" y="276"/>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6.fntdata"/><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5.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1T09:06:43.588"/>
    </inkml:context>
    <inkml:brush xml:id="br0">
      <inkml:brushProperty name="width" value="0.035" units="cm"/>
      <inkml:brushProperty name="height" value="0.035" units="cm"/>
      <inkml:brushProperty name="color" value="#E71224"/>
    </inkml:brush>
  </inkml:definitions>
  <inkml:trace contextRef="#ctx0" brushRef="#br0">315 514 24575,'95'-2'0,"100"4"0,-150 3 0,42 1 0,-54-6 0,1 1 0,-1 2 0,47 9 0,-32-4 0,1-2 0,-1-2 0,60-3 0,-72-2 0,2065 1 0,-2093 0 0,0-2 0,0 1 0,0-1 0,0 0 0,0-1 0,0 0 0,-1 0 0,1-1 0,9-6 0,-6 5 0,-1-1 0,1 1 0,16-5 0,-14 6 0,0-2 0,0 1 0,-1-2 0,0 1 0,16-13 0,17-10 0,-41 27 0,0-1 0,0 0 0,-1 0 0,1 0 0,-1-1 0,5-5 0,14-14 0,-14 16 0,-1 0 0,0-1 0,0-1 0,-1 1 0,0-1 0,0 0 0,-1 0 0,0-1 0,-1 0 0,0 1 0,0-2 0,-1 1 0,-1 0 0,0 0 0,0-1 0,-1 1 0,0-21 0,-2 24 0,0-1 0,-1 1 0,0-1 0,-1 1 0,0 0 0,0 0 0,0 0 0,-1 0 0,-5-8 0,0 2 0,-1 0 0,0 1 0,-18-17 0,21 25 0,0 0 0,0 0 0,0 1 0,0 0 0,-1 0 0,1 0 0,-1 1 0,-8-1 0,4 0 0,-9-1 0,0 2 0,0 0 0,0 1 0,-36 3 0,1 0 0,-659-2 0,599 12 0,-2355-12 0,2469 0 0,1 0 0,-1 0 0,0 0 0,0 0 0,1 1 0,-1-1 0,0 1 0,1-1 0,-1 1 0,0 0 0,1-1 0,-1 1 0,1 0 0,-1 0 0,1 0 0,-1 0 0,1 0 0,0 1 0,-1-1 0,1 0 0,-1 2 0,0 0 0,0 1 0,1-1 0,-1 0 0,1 1 0,0-1 0,0 1 0,0 0 0,0-1 0,0 7 0,1 2 0,0-1 0,0 1 0,1-1 0,1 1 0,5 20 0,-2-16 0,-1 0 0,-1 1 0,2 17 0,-5-30 0,1-1 0,0 0 0,0 1 0,0-1 0,0 0 0,1 0 0,-1 0 0,1 1 0,0-2 0,0 1 0,0 0 0,0 0 0,0-1 0,1 1 0,-1-1 0,1 1 0,0-1 0,-1 0 0,1 0 0,4 2 0,-5-3 0,0 1 0,0 0 0,0 0 0,0 0 0,-1 1 0,1-1 0,-1 0 0,1 1 0,-1-1 0,0 1 0,1 2 0,-1-2 0,0 0 0,1 0 0,-1-1 0,1 1 0,-1 0 0,1-1 0,0 1 0,0-1 0,3 4 0,20 15 0,-20-16 0,0 0 0,0 0 0,0-1 0,1 1 0,0-1 0,0-1 0,0 1 0,0-1 0,10 3 0,2-2 0,-1-2 0,34 2 0,-11-2 0,-32-1 0,-1 0 0,1 1 0,-1 0 0,0 1 0,1 0 0,-1 0 0,8 5 0,-9-5 0,0 1 0,0-1 0,1-1 0,-1 1 0,1-1 0,0 0 0,-1-1 0,15 2 0,37-4-1365,-48 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FA31CB-4A79-47F7-8B81-179975310DF8}" type="datetimeFigureOut">
              <a:rPr lang="en-US" smtClean="0"/>
              <a:t>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5607F-9910-4E05-9FD0-3BF53C6EE74B}" type="slidenum">
              <a:rPr lang="en-US" smtClean="0"/>
              <a:t>‹#›</a:t>
            </a:fld>
            <a:endParaRPr lang="en-US"/>
          </a:p>
        </p:txBody>
      </p:sp>
    </p:spTree>
    <p:extLst>
      <p:ext uri="{BB962C8B-B14F-4D97-AF65-F5344CB8AC3E}">
        <p14:creationId xmlns:p14="http://schemas.microsoft.com/office/powerpoint/2010/main" val="126836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7808A-5AB5-4799-AA02-D206BADA17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554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808A-5AB5-4799-AA02-D206BADA1702}" type="slidenum">
              <a:rPr lang="en-US" smtClean="0"/>
              <a:t>3</a:t>
            </a:fld>
            <a:endParaRPr lang="en-US"/>
          </a:p>
        </p:txBody>
      </p:sp>
    </p:spTree>
    <p:extLst>
      <p:ext uri="{BB962C8B-B14F-4D97-AF65-F5344CB8AC3E}">
        <p14:creationId xmlns:p14="http://schemas.microsoft.com/office/powerpoint/2010/main" val="3963554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25607F-9910-4E05-9FD0-3BF53C6EE74B}" type="slidenum">
              <a:rPr lang="en-US" smtClean="0"/>
              <a:t>11</a:t>
            </a:fld>
            <a:endParaRPr lang="en-US"/>
          </a:p>
        </p:txBody>
      </p:sp>
    </p:spTree>
    <p:extLst>
      <p:ext uri="{BB962C8B-B14F-4D97-AF65-F5344CB8AC3E}">
        <p14:creationId xmlns:p14="http://schemas.microsoft.com/office/powerpoint/2010/main" val="2221375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25607F-9910-4E05-9FD0-3BF53C6EE74B}" type="slidenum">
              <a:rPr lang="en-US" smtClean="0"/>
              <a:t>13</a:t>
            </a:fld>
            <a:endParaRPr lang="en-US"/>
          </a:p>
        </p:txBody>
      </p:sp>
    </p:spTree>
    <p:extLst>
      <p:ext uri="{BB962C8B-B14F-4D97-AF65-F5344CB8AC3E}">
        <p14:creationId xmlns:p14="http://schemas.microsoft.com/office/powerpoint/2010/main" val="706962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22915" name="Rectangle 3"/>
          <p:cNvSpPr>
            <a:spLocks noGrp="1" noChangeArrowheads="1"/>
          </p:cNvSpPr>
          <p:nvPr>
            <p:ph type="body" idx="1"/>
          </p:nvPr>
        </p:nvSpPr>
        <p: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eaLnBrk="1" fontAlgn="auto" hangingPunct="1">
              <a:spcBef>
                <a:spcPts val="0"/>
              </a:spcBef>
              <a:spcAft>
                <a:spcPts val="0"/>
              </a:spcAft>
              <a:defRPr/>
            </a:pPr>
            <a:r>
              <a:rPr lang="en-CA" altLang="en-US" sz="1600" b="1" dirty="0"/>
              <a:t>Wheel of WINNING</a:t>
            </a:r>
            <a:r>
              <a:rPr lang="en-CA" altLang="en-US" sz="1600" b="1" baseline="0" dirty="0"/>
              <a:t> </a:t>
            </a:r>
            <a:r>
              <a:rPr lang="en-CA" altLang="en-US" sz="1600" b="1" baseline="0" dirty="0" err="1"/>
              <a:t>Powerpoint</a:t>
            </a:r>
            <a:r>
              <a:rPr lang="en-CA" altLang="en-US" sz="1600" b="1" baseline="0" dirty="0"/>
              <a:t> Template - </a:t>
            </a:r>
            <a:r>
              <a:rPr lang="en-CA" altLang="en-US" sz="1600" dirty="0"/>
              <a:t>Introduction Slide</a:t>
            </a:r>
          </a:p>
          <a:p>
            <a:pPr marL="228600" indent="-228600" eaLnBrk="1" fontAlgn="auto" hangingPunct="1">
              <a:spcBef>
                <a:spcPts val="0"/>
              </a:spcBef>
              <a:spcAft>
                <a:spcPts val="0"/>
              </a:spcAft>
              <a:defRPr/>
            </a:pPr>
            <a:r>
              <a:rPr lang="en-CA" altLang="en-US" sz="1600" dirty="0"/>
              <a:t>Designed by Reid Powell at YouthDownloads.com</a:t>
            </a:r>
            <a:endParaRPr lang="en-US" altLang="en-US" sz="1600" dirty="0"/>
          </a:p>
        </p:txBody>
      </p:sp>
    </p:spTree>
    <p:extLst>
      <p:ext uri="{BB962C8B-B14F-4D97-AF65-F5344CB8AC3E}">
        <p14:creationId xmlns:p14="http://schemas.microsoft.com/office/powerpoint/2010/main" val="546875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dirty="0"/>
              <a:t>*</a:t>
            </a:r>
            <a:r>
              <a:rPr lang="en-US" baseline="0" dirty="0"/>
              <a:t>DO NOT DELETE THIS SLIDE*. </a:t>
            </a:r>
            <a:r>
              <a:rPr lang="en-US" dirty="0"/>
              <a:t>It is automatically</a:t>
            </a:r>
            <a:r>
              <a:rPr lang="en-US" baseline="0" dirty="0"/>
              <a:t> transitioning </a:t>
            </a:r>
            <a:r>
              <a:rPr lang="en-US" dirty="0"/>
              <a:t>slide that resets the animation for the wheel on the following slide.</a:t>
            </a:r>
          </a:p>
        </p:txBody>
      </p:sp>
      <p:sp>
        <p:nvSpPr>
          <p:cNvPr id="4" name="Slide Number Placeholder 3"/>
          <p:cNvSpPr>
            <a:spLocks noGrp="1"/>
          </p:cNvSpPr>
          <p:nvPr>
            <p:ph type="sldNum" sz="quarter" idx="10"/>
          </p:nvPr>
        </p:nvSpPr>
        <p:spPr/>
        <p:txBody>
          <a:bodyPr/>
          <a:lstStyle/>
          <a:p>
            <a:pPr marL="0" marR="0" lvl="0" indent="0" algn="r" defTabSz="1306220" rtl="0" eaLnBrk="1" fontAlgn="auto" latinLnBrk="0" hangingPunct="1">
              <a:lnSpc>
                <a:spcPct val="100000"/>
              </a:lnSpc>
              <a:spcBef>
                <a:spcPts val="0"/>
              </a:spcBef>
              <a:spcAft>
                <a:spcPts val="0"/>
              </a:spcAft>
              <a:buClrTx/>
              <a:buSzTx/>
              <a:buFontTx/>
              <a:buNone/>
              <a:tabLst/>
              <a:defRPr/>
            </a:pPr>
            <a:fld id="{7DFE7B05-688D-4C4B-A02E-5B18E44CB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622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0563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dirty="0"/>
              <a:t>*</a:t>
            </a:r>
            <a:r>
              <a:rPr lang="en-US" baseline="0" dirty="0"/>
              <a:t>DO NOT DELETE THIS SLIDE*. </a:t>
            </a:r>
            <a:r>
              <a:rPr lang="en-US" dirty="0"/>
              <a:t>It is automatically</a:t>
            </a:r>
            <a:r>
              <a:rPr lang="en-US" baseline="0" dirty="0"/>
              <a:t> transitioning </a:t>
            </a:r>
            <a:r>
              <a:rPr lang="en-US" dirty="0"/>
              <a:t>slide that resets the animation for the wheel on the following slide.</a:t>
            </a:r>
          </a:p>
        </p:txBody>
      </p:sp>
      <p:sp>
        <p:nvSpPr>
          <p:cNvPr id="4" name="Slide Number Placeholder 3"/>
          <p:cNvSpPr>
            <a:spLocks noGrp="1"/>
          </p:cNvSpPr>
          <p:nvPr>
            <p:ph type="sldNum" sz="quarter" idx="10"/>
          </p:nvPr>
        </p:nvSpPr>
        <p:spPr/>
        <p:txBody>
          <a:bodyPr/>
          <a:lstStyle/>
          <a:p>
            <a:pPr marL="0" marR="0" lvl="0" indent="0" algn="r" defTabSz="1306220" rtl="0" eaLnBrk="1" fontAlgn="auto" latinLnBrk="0" hangingPunct="1">
              <a:lnSpc>
                <a:spcPct val="100000"/>
              </a:lnSpc>
              <a:spcBef>
                <a:spcPts val="0"/>
              </a:spcBef>
              <a:spcAft>
                <a:spcPts val="0"/>
              </a:spcAft>
              <a:buClrTx/>
              <a:buSzTx/>
              <a:buFontTx/>
              <a:buNone/>
              <a:tabLst/>
              <a:defRPr/>
            </a:pPr>
            <a:fld id="{7DFE7B05-688D-4C4B-A02E-5B18E44CB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622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2095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Wheel of WINNING Spinner</a:t>
            </a:r>
          </a:p>
          <a:p>
            <a:endParaRPr lang="en-US" dirty="0"/>
          </a:p>
          <a:p>
            <a:r>
              <a:rPr lang="en-US" dirty="0"/>
              <a:t>Click the SPIN button to spin</a:t>
            </a:r>
            <a:r>
              <a:rPr lang="en-US" baseline="0" dirty="0"/>
              <a:t> the wheel. Click STOP to stop.</a:t>
            </a:r>
            <a:endParaRPr lang="en-US" dirty="0"/>
          </a:p>
        </p:txBody>
      </p:sp>
      <p:sp>
        <p:nvSpPr>
          <p:cNvPr id="4" name="Slide Number Placeholder 3"/>
          <p:cNvSpPr>
            <a:spLocks noGrp="1"/>
          </p:cNvSpPr>
          <p:nvPr>
            <p:ph type="sldNum" sz="quarter" idx="10"/>
          </p:nvPr>
        </p:nvSpPr>
        <p:spPr/>
        <p:txBody>
          <a:bodyPr/>
          <a:lstStyle/>
          <a:p>
            <a:pPr marL="0" marR="0" lvl="0" indent="0" algn="r" defTabSz="1306220" rtl="0" eaLnBrk="1" fontAlgn="auto" latinLnBrk="0" hangingPunct="1">
              <a:lnSpc>
                <a:spcPct val="100000"/>
              </a:lnSpc>
              <a:spcBef>
                <a:spcPts val="0"/>
              </a:spcBef>
              <a:spcAft>
                <a:spcPts val="0"/>
              </a:spcAft>
              <a:buClrTx/>
              <a:buSzTx/>
              <a:buFontTx/>
              <a:buNone/>
              <a:tabLst/>
              <a:defRPr/>
            </a:pPr>
            <a:fld id="{7DFE7B05-688D-4C4B-A02E-5B18E44CB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622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941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wmf"/></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3557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F0FDD9-AE93-19E0-942A-0258D642FB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963803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853E6CD5-77E1-9810-BAFF-7D421C4293D5}"/>
              </a:ext>
            </a:extLst>
          </p:cNvPr>
          <p:cNvSpPr/>
          <p:nvPr userDrawn="1"/>
        </p:nvSpPr>
        <p:spPr>
          <a:xfrm>
            <a:off x="-150007" y="4356064"/>
            <a:ext cx="300011" cy="30001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 name="Oval 9">
            <a:extLst>
              <a:ext uri="{FF2B5EF4-FFF2-40B4-BE49-F238E27FC236}">
                <a16:creationId xmlns:a16="http://schemas.microsoft.com/office/drawing/2014/main" id="{A6231ABB-6FFF-559A-4FC0-F3DA3D0622E0}"/>
              </a:ext>
            </a:extLst>
          </p:cNvPr>
          <p:cNvSpPr/>
          <p:nvPr userDrawn="1"/>
        </p:nvSpPr>
        <p:spPr>
          <a:xfrm>
            <a:off x="11739656" y="3590925"/>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928272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99" name="Oval 98">
            <a:extLst>
              <a:ext uri="{FF2B5EF4-FFF2-40B4-BE49-F238E27FC236}">
                <a16:creationId xmlns:a16="http://schemas.microsoft.com/office/drawing/2014/main" id="{2B0A2C7A-191A-1DA4-2DFC-509343E6BD08}"/>
              </a:ext>
            </a:extLst>
          </p:cNvPr>
          <p:cNvSpPr/>
          <p:nvPr userDrawn="1"/>
        </p:nvSpPr>
        <p:spPr>
          <a:xfrm>
            <a:off x="-61399" y="-300038"/>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0" name="Oval 99">
            <a:extLst>
              <a:ext uri="{FF2B5EF4-FFF2-40B4-BE49-F238E27FC236}">
                <a16:creationId xmlns:a16="http://schemas.microsoft.com/office/drawing/2014/main" id="{BDD7A4E5-21F5-3E6D-70FE-AB1697423DB7}"/>
              </a:ext>
            </a:extLst>
          </p:cNvPr>
          <p:cNvSpPr/>
          <p:nvPr userDrawn="1"/>
        </p:nvSpPr>
        <p:spPr>
          <a:xfrm>
            <a:off x="-150007" y="4356064"/>
            <a:ext cx="300011" cy="30001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1" name="Oval 100">
            <a:extLst>
              <a:ext uri="{FF2B5EF4-FFF2-40B4-BE49-F238E27FC236}">
                <a16:creationId xmlns:a16="http://schemas.microsoft.com/office/drawing/2014/main" id="{0744FB2F-675D-40F8-0027-E238C228F657}"/>
              </a:ext>
            </a:extLst>
          </p:cNvPr>
          <p:cNvSpPr/>
          <p:nvPr userDrawn="1"/>
        </p:nvSpPr>
        <p:spPr>
          <a:xfrm>
            <a:off x="11216640" y="-227569"/>
            <a:ext cx="455138" cy="455138"/>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2" name="Oval 101">
            <a:extLst>
              <a:ext uri="{FF2B5EF4-FFF2-40B4-BE49-F238E27FC236}">
                <a16:creationId xmlns:a16="http://schemas.microsoft.com/office/drawing/2014/main" id="{517D6748-A43B-77FC-386D-CCC10EA8BA3F}"/>
              </a:ext>
            </a:extLst>
          </p:cNvPr>
          <p:cNvSpPr/>
          <p:nvPr userDrawn="1"/>
        </p:nvSpPr>
        <p:spPr>
          <a:xfrm>
            <a:off x="11739656" y="3590925"/>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56960362"/>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Oval 1">
            <a:extLst>
              <a:ext uri="{FF2B5EF4-FFF2-40B4-BE49-F238E27FC236}">
                <a16:creationId xmlns:a16="http://schemas.microsoft.com/office/drawing/2014/main" id="{242F60A1-950C-B989-B0DD-4DC981A00860}"/>
              </a:ext>
            </a:extLst>
          </p:cNvPr>
          <p:cNvSpPr/>
          <p:nvPr userDrawn="1"/>
        </p:nvSpPr>
        <p:spPr>
          <a:xfrm>
            <a:off x="11946011" y="3378193"/>
            <a:ext cx="516985" cy="516985"/>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5" name="Oval 4">
            <a:extLst>
              <a:ext uri="{FF2B5EF4-FFF2-40B4-BE49-F238E27FC236}">
                <a16:creationId xmlns:a16="http://schemas.microsoft.com/office/drawing/2014/main" id="{818FB954-7950-D8D0-BCCE-5D41042A6856}"/>
              </a:ext>
            </a:extLst>
          </p:cNvPr>
          <p:cNvSpPr/>
          <p:nvPr userDrawn="1"/>
        </p:nvSpPr>
        <p:spPr>
          <a:xfrm>
            <a:off x="-157150" y="4410306"/>
            <a:ext cx="314300" cy="314300"/>
          </a:xfrm>
          <a:prstGeom prst="ellipse">
            <a:avLst/>
          </a:prstGeom>
          <a:gradFill>
            <a:gsLst>
              <a:gs pos="0">
                <a:schemeClr val="accent6"/>
              </a:gs>
              <a:gs pos="100000">
                <a:schemeClr val="accent6">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8" name="Oval 7">
            <a:extLst>
              <a:ext uri="{FF2B5EF4-FFF2-40B4-BE49-F238E27FC236}">
                <a16:creationId xmlns:a16="http://schemas.microsoft.com/office/drawing/2014/main" id="{88D3A3CC-1E85-0C90-5CE6-8C8E76DEFFED}"/>
              </a:ext>
            </a:extLst>
          </p:cNvPr>
          <p:cNvSpPr/>
          <p:nvPr userDrawn="1"/>
        </p:nvSpPr>
        <p:spPr>
          <a:xfrm>
            <a:off x="10656431" y="347010"/>
            <a:ext cx="300011" cy="300011"/>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F732DA00-A40E-B879-47E1-5CA4F3B765E6}"/>
              </a:ext>
            </a:extLst>
          </p:cNvPr>
          <p:cNvSpPr/>
          <p:nvPr userDrawn="1"/>
        </p:nvSpPr>
        <p:spPr>
          <a:xfrm>
            <a:off x="983456" y="-170934"/>
            <a:ext cx="517944" cy="517944"/>
          </a:xfrm>
          <a:prstGeom prst="ellipse">
            <a:avLst/>
          </a:prstGeom>
          <a:gradFill>
            <a:gsLst>
              <a:gs pos="0">
                <a:schemeClr val="accent3"/>
              </a:gs>
              <a:gs pos="100000">
                <a:schemeClr val="accent3">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Tree>
    <p:extLst>
      <p:ext uri="{BB962C8B-B14F-4D97-AF65-F5344CB8AC3E}">
        <p14:creationId xmlns:p14="http://schemas.microsoft.com/office/powerpoint/2010/main" val="31663989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Oval 1">
            <a:extLst>
              <a:ext uri="{FF2B5EF4-FFF2-40B4-BE49-F238E27FC236}">
                <a16:creationId xmlns:a16="http://schemas.microsoft.com/office/drawing/2014/main" id="{242F60A1-950C-B989-B0DD-4DC981A00860}"/>
              </a:ext>
            </a:extLst>
          </p:cNvPr>
          <p:cNvSpPr/>
          <p:nvPr userDrawn="1"/>
        </p:nvSpPr>
        <p:spPr>
          <a:xfrm>
            <a:off x="11946011" y="3378193"/>
            <a:ext cx="516985" cy="516985"/>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5" name="Oval 4">
            <a:extLst>
              <a:ext uri="{FF2B5EF4-FFF2-40B4-BE49-F238E27FC236}">
                <a16:creationId xmlns:a16="http://schemas.microsoft.com/office/drawing/2014/main" id="{818FB954-7950-D8D0-BCCE-5D41042A6856}"/>
              </a:ext>
            </a:extLst>
          </p:cNvPr>
          <p:cNvSpPr/>
          <p:nvPr userDrawn="1"/>
        </p:nvSpPr>
        <p:spPr>
          <a:xfrm>
            <a:off x="-157150" y="4410306"/>
            <a:ext cx="314300" cy="314300"/>
          </a:xfrm>
          <a:prstGeom prst="ellipse">
            <a:avLst/>
          </a:prstGeom>
          <a:gradFill>
            <a:gsLst>
              <a:gs pos="0">
                <a:schemeClr val="accent6"/>
              </a:gs>
              <a:gs pos="100000">
                <a:schemeClr val="accent6">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8" name="Oval 7">
            <a:extLst>
              <a:ext uri="{FF2B5EF4-FFF2-40B4-BE49-F238E27FC236}">
                <a16:creationId xmlns:a16="http://schemas.microsoft.com/office/drawing/2014/main" id="{88D3A3CC-1E85-0C90-5CE6-8C8E76DEFFED}"/>
              </a:ext>
            </a:extLst>
          </p:cNvPr>
          <p:cNvSpPr/>
          <p:nvPr userDrawn="1"/>
        </p:nvSpPr>
        <p:spPr>
          <a:xfrm>
            <a:off x="10656431" y="347010"/>
            <a:ext cx="300011" cy="300011"/>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F732DA00-A40E-B879-47E1-5CA4F3B765E6}"/>
              </a:ext>
            </a:extLst>
          </p:cNvPr>
          <p:cNvSpPr/>
          <p:nvPr userDrawn="1"/>
        </p:nvSpPr>
        <p:spPr>
          <a:xfrm>
            <a:off x="983456" y="-170934"/>
            <a:ext cx="517944" cy="517944"/>
          </a:xfrm>
          <a:prstGeom prst="ellipse">
            <a:avLst/>
          </a:prstGeom>
          <a:gradFill>
            <a:gsLst>
              <a:gs pos="0">
                <a:schemeClr val="accent3"/>
              </a:gs>
              <a:gs pos="100000">
                <a:schemeClr val="accent3">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Tree>
    <p:extLst>
      <p:ext uri="{BB962C8B-B14F-4D97-AF65-F5344CB8AC3E}">
        <p14:creationId xmlns:p14="http://schemas.microsoft.com/office/powerpoint/2010/main" val="3271008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grpSp>
        <p:nvGrpSpPr>
          <p:cNvPr id="2" name="Group 1">
            <a:extLst>
              <a:ext uri="{FF2B5EF4-FFF2-40B4-BE49-F238E27FC236}">
                <a16:creationId xmlns:a16="http://schemas.microsoft.com/office/drawing/2014/main" id="{2CD8185F-964B-FD15-A8AF-3D4A64B75B0D}"/>
              </a:ext>
            </a:extLst>
          </p:cNvPr>
          <p:cNvGrpSpPr/>
          <p:nvPr userDrawn="1"/>
        </p:nvGrpSpPr>
        <p:grpSpPr>
          <a:xfrm rot="895843" flipH="1">
            <a:off x="10047541" y="4840866"/>
            <a:ext cx="812660" cy="1183644"/>
            <a:chOff x="3741738" y="0"/>
            <a:chExt cx="4708526" cy="6858001"/>
          </a:xfrm>
        </p:grpSpPr>
        <p:sp>
          <p:nvSpPr>
            <p:cNvPr id="5" name="Freeform 65">
              <a:extLst>
                <a:ext uri="{FF2B5EF4-FFF2-40B4-BE49-F238E27FC236}">
                  <a16:creationId xmlns:a16="http://schemas.microsoft.com/office/drawing/2014/main" id="{FFA2325C-06C4-4F6C-1FEE-73BFC5DD6511}"/>
                </a:ext>
              </a:extLst>
            </p:cNvPr>
            <p:cNvSpPr>
              <a:spLocks/>
            </p:cNvSpPr>
            <p:nvPr/>
          </p:nvSpPr>
          <p:spPr bwMode="auto">
            <a:xfrm>
              <a:off x="5346701" y="5932488"/>
              <a:ext cx="619125" cy="925513"/>
            </a:xfrm>
            <a:custGeom>
              <a:avLst/>
              <a:gdLst>
                <a:gd name="T0" fmla="*/ 183 w 390"/>
                <a:gd name="T1" fmla="*/ 444 h 583"/>
                <a:gd name="T2" fmla="*/ 213 w 390"/>
                <a:gd name="T3" fmla="*/ 438 h 583"/>
                <a:gd name="T4" fmla="*/ 280 w 390"/>
                <a:gd name="T5" fmla="*/ 431 h 583"/>
                <a:gd name="T6" fmla="*/ 318 w 390"/>
                <a:gd name="T7" fmla="*/ 431 h 583"/>
                <a:gd name="T8" fmla="*/ 350 w 390"/>
                <a:gd name="T9" fmla="*/ 436 h 583"/>
                <a:gd name="T10" fmla="*/ 377 w 390"/>
                <a:gd name="T11" fmla="*/ 448 h 583"/>
                <a:gd name="T12" fmla="*/ 386 w 390"/>
                <a:gd name="T13" fmla="*/ 463 h 583"/>
                <a:gd name="T14" fmla="*/ 388 w 390"/>
                <a:gd name="T15" fmla="*/ 471 h 583"/>
                <a:gd name="T16" fmla="*/ 388 w 390"/>
                <a:gd name="T17" fmla="*/ 482 h 583"/>
                <a:gd name="T18" fmla="*/ 384 w 390"/>
                <a:gd name="T19" fmla="*/ 492 h 583"/>
                <a:gd name="T20" fmla="*/ 365 w 390"/>
                <a:gd name="T21" fmla="*/ 507 h 583"/>
                <a:gd name="T22" fmla="*/ 337 w 390"/>
                <a:gd name="T23" fmla="*/ 513 h 583"/>
                <a:gd name="T24" fmla="*/ 301 w 390"/>
                <a:gd name="T25" fmla="*/ 514 h 583"/>
                <a:gd name="T26" fmla="*/ 234 w 390"/>
                <a:gd name="T27" fmla="*/ 511 h 583"/>
                <a:gd name="T28" fmla="*/ 204 w 390"/>
                <a:gd name="T29" fmla="*/ 507 h 583"/>
                <a:gd name="T30" fmla="*/ 236 w 390"/>
                <a:gd name="T31" fmla="*/ 522 h 583"/>
                <a:gd name="T32" fmla="*/ 259 w 390"/>
                <a:gd name="T33" fmla="*/ 539 h 583"/>
                <a:gd name="T34" fmla="*/ 266 w 390"/>
                <a:gd name="T35" fmla="*/ 551 h 583"/>
                <a:gd name="T36" fmla="*/ 264 w 390"/>
                <a:gd name="T37" fmla="*/ 562 h 583"/>
                <a:gd name="T38" fmla="*/ 249 w 390"/>
                <a:gd name="T39" fmla="*/ 573 h 583"/>
                <a:gd name="T40" fmla="*/ 236 w 390"/>
                <a:gd name="T41" fmla="*/ 579 h 583"/>
                <a:gd name="T42" fmla="*/ 205 w 390"/>
                <a:gd name="T43" fmla="*/ 583 h 583"/>
                <a:gd name="T44" fmla="*/ 179 w 390"/>
                <a:gd name="T45" fmla="*/ 579 h 583"/>
                <a:gd name="T46" fmla="*/ 158 w 390"/>
                <a:gd name="T47" fmla="*/ 570 h 583"/>
                <a:gd name="T48" fmla="*/ 141 w 390"/>
                <a:gd name="T49" fmla="*/ 556 h 583"/>
                <a:gd name="T50" fmla="*/ 118 w 390"/>
                <a:gd name="T51" fmla="*/ 528 h 583"/>
                <a:gd name="T52" fmla="*/ 110 w 390"/>
                <a:gd name="T53" fmla="*/ 514 h 583"/>
                <a:gd name="T54" fmla="*/ 97 w 390"/>
                <a:gd name="T55" fmla="*/ 533 h 583"/>
                <a:gd name="T56" fmla="*/ 72 w 390"/>
                <a:gd name="T57" fmla="*/ 553 h 583"/>
                <a:gd name="T58" fmla="*/ 57 w 390"/>
                <a:gd name="T59" fmla="*/ 558 h 583"/>
                <a:gd name="T60" fmla="*/ 38 w 390"/>
                <a:gd name="T61" fmla="*/ 560 h 583"/>
                <a:gd name="T62" fmla="*/ 19 w 390"/>
                <a:gd name="T63" fmla="*/ 554 h 583"/>
                <a:gd name="T64" fmla="*/ 9 w 390"/>
                <a:gd name="T65" fmla="*/ 551 h 583"/>
                <a:gd name="T66" fmla="*/ 0 w 390"/>
                <a:gd name="T67" fmla="*/ 537 h 583"/>
                <a:gd name="T68" fmla="*/ 2 w 390"/>
                <a:gd name="T69" fmla="*/ 522 h 583"/>
                <a:gd name="T70" fmla="*/ 19 w 390"/>
                <a:gd name="T71" fmla="*/ 497 h 583"/>
                <a:gd name="T72" fmla="*/ 53 w 390"/>
                <a:gd name="T73" fmla="*/ 467 h 583"/>
                <a:gd name="T74" fmla="*/ 84 w 390"/>
                <a:gd name="T75" fmla="*/ 450 h 583"/>
                <a:gd name="T76" fmla="*/ 179 w 390"/>
                <a:gd name="T77" fmla="*/ 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0" h="583">
                  <a:moveTo>
                    <a:pt x="179" y="2"/>
                  </a:moveTo>
                  <a:lnTo>
                    <a:pt x="183" y="444"/>
                  </a:lnTo>
                  <a:lnTo>
                    <a:pt x="183" y="444"/>
                  </a:lnTo>
                  <a:lnTo>
                    <a:pt x="213" y="438"/>
                  </a:lnTo>
                  <a:lnTo>
                    <a:pt x="244" y="433"/>
                  </a:lnTo>
                  <a:lnTo>
                    <a:pt x="280" y="431"/>
                  </a:lnTo>
                  <a:lnTo>
                    <a:pt x="299" y="429"/>
                  </a:lnTo>
                  <a:lnTo>
                    <a:pt x="318" y="431"/>
                  </a:lnTo>
                  <a:lnTo>
                    <a:pt x="335" y="433"/>
                  </a:lnTo>
                  <a:lnTo>
                    <a:pt x="350" y="436"/>
                  </a:lnTo>
                  <a:lnTo>
                    <a:pt x="365" y="440"/>
                  </a:lnTo>
                  <a:lnTo>
                    <a:pt x="377" y="448"/>
                  </a:lnTo>
                  <a:lnTo>
                    <a:pt x="384" y="457"/>
                  </a:lnTo>
                  <a:lnTo>
                    <a:pt x="386" y="463"/>
                  </a:lnTo>
                  <a:lnTo>
                    <a:pt x="388" y="471"/>
                  </a:lnTo>
                  <a:lnTo>
                    <a:pt x="388" y="471"/>
                  </a:lnTo>
                  <a:lnTo>
                    <a:pt x="390" y="476"/>
                  </a:lnTo>
                  <a:lnTo>
                    <a:pt x="388" y="482"/>
                  </a:lnTo>
                  <a:lnTo>
                    <a:pt x="386" y="488"/>
                  </a:lnTo>
                  <a:lnTo>
                    <a:pt x="384" y="492"/>
                  </a:lnTo>
                  <a:lnTo>
                    <a:pt x="377" y="499"/>
                  </a:lnTo>
                  <a:lnTo>
                    <a:pt x="365" y="507"/>
                  </a:lnTo>
                  <a:lnTo>
                    <a:pt x="352" y="511"/>
                  </a:lnTo>
                  <a:lnTo>
                    <a:pt x="337" y="513"/>
                  </a:lnTo>
                  <a:lnTo>
                    <a:pt x="320" y="514"/>
                  </a:lnTo>
                  <a:lnTo>
                    <a:pt x="301" y="514"/>
                  </a:lnTo>
                  <a:lnTo>
                    <a:pt x="266" y="514"/>
                  </a:lnTo>
                  <a:lnTo>
                    <a:pt x="234" y="511"/>
                  </a:lnTo>
                  <a:lnTo>
                    <a:pt x="204" y="507"/>
                  </a:lnTo>
                  <a:lnTo>
                    <a:pt x="204" y="507"/>
                  </a:lnTo>
                  <a:lnTo>
                    <a:pt x="221" y="514"/>
                  </a:lnTo>
                  <a:lnTo>
                    <a:pt x="236" y="522"/>
                  </a:lnTo>
                  <a:lnTo>
                    <a:pt x="251" y="533"/>
                  </a:lnTo>
                  <a:lnTo>
                    <a:pt x="259" y="539"/>
                  </a:lnTo>
                  <a:lnTo>
                    <a:pt x="263" y="545"/>
                  </a:lnTo>
                  <a:lnTo>
                    <a:pt x="266" y="551"/>
                  </a:lnTo>
                  <a:lnTo>
                    <a:pt x="266" y="556"/>
                  </a:lnTo>
                  <a:lnTo>
                    <a:pt x="264" y="562"/>
                  </a:lnTo>
                  <a:lnTo>
                    <a:pt x="259" y="568"/>
                  </a:lnTo>
                  <a:lnTo>
                    <a:pt x="249" y="573"/>
                  </a:lnTo>
                  <a:lnTo>
                    <a:pt x="236" y="579"/>
                  </a:lnTo>
                  <a:lnTo>
                    <a:pt x="236" y="579"/>
                  </a:lnTo>
                  <a:lnTo>
                    <a:pt x="219" y="583"/>
                  </a:lnTo>
                  <a:lnTo>
                    <a:pt x="205" y="583"/>
                  </a:lnTo>
                  <a:lnTo>
                    <a:pt x="192" y="583"/>
                  </a:lnTo>
                  <a:lnTo>
                    <a:pt x="179" y="579"/>
                  </a:lnTo>
                  <a:lnTo>
                    <a:pt x="167" y="575"/>
                  </a:lnTo>
                  <a:lnTo>
                    <a:pt x="158" y="570"/>
                  </a:lnTo>
                  <a:lnTo>
                    <a:pt x="148" y="564"/>
                  </a:lnTo>
                  <a:lnTo>
                    <a:pt x="141" y="556"/>
                  </a:lnTo>
                  <a:lnTo>
                    <a:pt x="127" y="543"/>
                  </a:lnTo>
                  <a:lnTo>
                    <a:pt x="118" y="528"/>
                  </a:lnTo>
                  <a:lnTo>
                    <a:pt x="110" y="514"/>
                  </a:lnTo>
                  <a:lnTo>
                    <a:pt x="110" y="514"/>
                  </a:lnTo>
                  <a:lnTo>
                    <a:pt x="105" y="524"/>
                  </a:lnTo>
                  <a:lnTo>
                    <a:pt x="97" y="533"/>
                  </a:lnTo>
                  <a:lnTo>
                    <a:pt x="86" y="543"/>
                  </a:lnTo>
                  <a:lnTo>
                    <a:pt x="72" y="553"/>
                  </a:lnTo>
                  <a:lnTo>
                    <a:pt x="65" y="556"/>
                  </a:lnTo>
                  <a:lnTo>
                    <a:pt x="57" y="558"/>
                  </a:lnTo>
                  <a:lnTo>
                    <a:pt x="47" y="560"/>
                  </a:lnTo>
                  <a:lnTo>
                    <a:pt x="38" y="560"/>
                  </a:lnTo>
                  <a:lnTo>
                    <a:pt x="28" y="558"/>
                  </a:lnTo>
                  <a:lnTo>
                    <a:pt x="19" y="554"/>
                  </a:lnTo>
                  <a:lnTo>
                    <a:pt x="19" y="554"/>
                  </a:lnTo>
                  <a:lnTo>
                    <a:pt x="9" y="551"/>
                  </a:lnTo>
                  <a:lnTo>
                    <a:pt x="4" y="543"/>
                  </a:lnTo>
                  <a:lnTo>
                    <a:pt x="0" y="537"/>
                  </a:lnTo>
                  <a:lnTo>
                    <a:pt x="0" y="530"/>
                  </a:lnTo>
                  <a:lnTo>
                    <a:pt x="2" y="522"/>
                  </a:lnTo>
                  <a:lnTo>
                    <a:pt x="6" y="514"/>
                  </a:lnTo>
                  <a:lnTo>
                    <a:pt x="19" y="497"/>
                  </a:lnTo>
                  <a:lnTo>
                    <a:pt x="36" y="482"/>
                  </a:lnTo>
                  <a:lnTo>
                    <a:pt x="53" y="467"/>
                  </a:lnTo>
                  <a:lnTo>
                    <a:pt x="70" y="455"/>
                  </a:lnTo>
                  <a:lnTo>
                    <a:pt x="84" y="450"/>
                  </a:lnTo>
                  <a:lnTo>
                    <a:pt x="105" y="0"/>
                  </a:lnTo>
                  <a:lnTo>
                    <a:pt x="179" y="2"/>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66">
              <a:extLst>
                <a:ext uri="{FF2B5EF4-FFF2-40B4-BE49-F238E27FC236}">
                  <a16:creationId xmlns:a16="http://schemas.microsoft.com/office/drawing/2014/main" id="{4D8894C8-323A-BF40-3E86-C04249EFA9A5}"/>
                </a:ext>
              </a:extLst>
            </p:cNvPr>
            <p:cNvSpPr>
              <a:spLocks/>
            </p:cNvSpPr>
            <p:nvPr/>
          </p:nvSpPr>
          <p:spPr bwMode="auto">
            <a:xfrm>
              <a:off x="5959476" y="5995988"/>
              <a:ext cx="665163" cy="590550"/>
            </a:xfrm>
            <a:custGeom>
              <a:avLst/>
              <a:gdLst>
                <a:gd name="T0" fmla="*/ 244 w 419"/>
                <a:gd name="T1" fmla="*/ 181 h 372"/>
                <a:gd name="T2" fmla="*/ 261 w 419"/>
                <a:gd name="T3" fmla="*/ 156 h 372"/>
                <a:gd name="T4" fmla="*/ 303 w 419"/>
                <a:gd name="T5" fmla="*/ 107 h 372"/>
                <a:gd name="T6" fmla="*/ 330 w 419"/>
                <a:gd name="T7" fmla="*/ 84 h 372"/>
                <a:gd name="T8" fmla="*/ 356 w 419"/>
                <a:gd name="T9" fmla="*/ 67 h 372"/>
                <a:gd name="T10" fmla="*/ 383 w 419"/>
                <a:gd name="T11" fmla="*/ 59 h 372"/>
                <a:gd name="T12" fmla="*/ 406 w 419"/>
                <a:gd name="T13" fmla="*/ 69 h 372"/>
                <a:gd name="T14" fmla="*/ 415 w 419"/>
                <a:gd name="T15" fmla="*/ 76 h 372"/>
                <a:gd name="T16" fmla="*/ 419 w 419"/>
                <a:gd name="T17" fmla="*/ 97 h 372"/>
                <a:gd name="T18" fmla="*/ 408 w 419"/>
                <a:gd name="T19" fmla="*/ 122 h 372"/>
                <a:gd name="T20" fmla="*/ 389 w 419"/>
                <a:gd name="T21" fmla="*/ 147 h 372"/>
                <a:gd name="T22" fmla="*/ 351 w 419"/>
                <a:gd name="T23" fmla="*/ 179 h 372"/>
                <a:gd name="T24" fmla="*/ 303 w 419"/>
                <a:gd name="T25" fmla="*/ 213 h 372"/>
                <a:gd name="T26" fmla="*/ 320 w 419"/>
                <a:gd name="T27" fmla="*/ 210 h 372"/>
                <a:gd name="T28" fmla="*/ 354 w 419"/>
                <a:gd name="T29" fmla="*/ 202 h 372"/>
                <a:gd name="T30" fmla="*/ 370 w 419"/>
                <a:gd name="T31" fmla="*/ 204 h 372"/>
                <a:gd name="T32" fmla="*/ 381 w 419"/>
                <a:gd name="T33" fmla="*/ 210 h 372"/>
                <a:gd name="T34" fmla="*/ 383 w 419"/>
                <a:gd name="T35" fmla="*/ 225 h 372"/>
                <a:gd name="T36" fmla="*/ 373 w 419"/>
                <a:gd name="T37" fmla="*/ 248 h 372"/>
                <a:gd name="T38" fmla="*/ 364 w 419"/>
                <a:gd name="T39" fmla="*/ 259 h 372"/>
                <a:gd name="T40" fmla="*/ 345 w 419"/>
                <a:gd name="T41" fmla="*/ 278 h 372"/>
                <a:gd name="T42" fmla="*/ 324 w 419"/>
                <a:gd name="T43" fmla="*/ 288 h 372"/>
                <a:gd name="T44" fmla="*/ 303 w 419"/>
                <a:gd name="T45" fmla="*/ 292 h 372"/>
                <a:gd name="T46" fmla="*/ 273 w 419"/>
                <a:gd name="T47" fmla="*/ 290 h 372"/>
                <a:gd name="T48" fmla="*/ 244 w 419"/>
                <a:gd name="T49" fmla="*/ 280 h 372"/>
                <a:gd name="T50" fmla="*/ 246 w 419"/>
                <a:gd name="T51" fmla="*/ 292 h 372"/>
                <a:gd name="T52" fmla="*/ 246 w 419"/>
                <a:gd name="T53" fmla="*/ 316 h 372"/>
                <a:gd name="T54" fmla="*/ 240 w 419"/>
                <a:gd name="T55" fmla="*/ 339 h 372"/>
                <a:gd name="T56" fmla="*/ 231 w 419"/>
                <a:gd name="T57" fmla="*/ 353 h 372"/>
                <a:gd name="T58" fmla="*/ 215 w 419"/>
                <a:gd name="T59" fmla="*/ 364 h 372"/>
                <a:gd name="T60" fmla="*/ 206 w 419"/>
                <a:gd name="T61" fmla="*/ 368 h 372"/>
                <a:gd name="T62" fmla="*/ 187 w 419"/>
                <a:gd name="T63" fmla="*/ 370 h 372"/>
                <a:gd name="T64" fmla="*/ 175 w 419"/>
                <a:gd name="T65" fmla="*/ 362 h 372"/>
                <a:gd name="T66" fmla="*/ 170 w 419"/>
                <a:gd name="T67" fmla="*/ 347 h 372"/>
                <a:gd name="T68" fmla="*/ 168 w 419"/>
                <a:gd name="T69" fmla="*/ 303 h 372"/>
                <a:gd name="T70" fmla="*/ 175 w 419"/>
                <a:gd name="T71" fmla="*/ 261 h 372"/>
                <a:gd name="T72" fmla="*/ 0 w 419"/>
                <a:gd name="T73" fmla="*/ 4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9" h="372">
                  <a:moveTo>
                    <a:pt x="54" y="0"/>
                  </a:moveTo>
                  <a:lnTo>
                    <a:pt x="244" y="181"/>
                  </a:lnTo>
                  <a:lnTo>
                    <a:pt x="244" y="181"/>
                  </a:lnTo>
                  <a:lnTo>
                    <a:pt x="261" y="156"/>
                  </a:lnTo>
                  <a:lnTo>
                    <a:pt x="280" y="133"/>
                  </a:lnTo>
                  <a:lnTo>
                    <a:pt x="303" y="107"/>
                  </a:lnTo>
                  <a:lnTo>
                    <a:pt x="316" y="95"/>
                  </a:lnTo>
                  <a:lnTo>
                    <a:pt x="330" y="84"/>
                  </a:lnTo>
                  <a:lnTo>
                    <a:pt x="343" y="74"/>
                  </a:lnTo>
                  <a:lnTo>
                    <a:pt x="356" y="67"/>
                  </a:lnTo>
                  <a:lnTo>
                    <a:pt x="370" y="61"/>
                  </a:lnTo>
                  <a:lnTo>
                    <a:pt x="383" y="59"/>
                  </a:lnTo>
                  <a:lnTo>
                    <a:pt x="394" y="61"/>
                  </a:lnTo>
                  <a:lnTo>
                    <a:pt x="406" y="69"/>
                  </a:lnTo>
                  <a:lnTo>
                    <a:pt x="406" y="69"/>
                  </a:lnTo>
                  <a:lnTo>
                    <a:pt x="415" y="76"/>
                  </a:lnTo>
                  <a:lnTo>
                    <a:pt x="419" y="88"/>
                  </a:lnTo>
                  <a:lnTo>
                    <a:pt x="419" y="97"/>
                  </a:lnTo>
                  <a:lnTo>
                    <a:pt x="415" y="111"/>
                  </a:lnTo>
                  <a:lnTo>
                    <a:pt x="408" y="122"/>
                  </a:lnTo>
                  <a:lnTo>
                    <a:pt x="398" y="133"/>
                  </a:lnTo>
                  <a:lnTo>
                    <a:pt x="389" y="147"/>
                  </a:lnTo>
                  <a:lnTo>
                    <a:pt x="375" y="158"/>
                  </a:lnTo>
                  <a:lnTo>
                    <a:pt x="351" y="179"/>
                  </a:lnTo>
                  <a:lnTo>
                    <a:pt x="326" y="198"/>
                  </a:lnTo>
                  <a:lnTo>
                    <a:pt x="303" y="213"/>
                  </a:lnTo>
                  <a:lnTo>
                    <a:pt x="303" y="213"/>
                  </a:lnTo>
                  <a:lnTo>
                    <a:pt x="320" y="210"/>
                  </a:lnTo>
                  <a:lnTo>
                    <a:pt x="335" y="204"/>
                  </a:lnTo>
                  <a:lnTo>
                    <a:pt x="354" y="202"/>
                  </a:lnTo>
                  <a:lnTo>
                    <a:pt x="362" y="202"/>
                  </a:lnTo>
                  <a:lnTo>
                    <a:pt x="370" y="204"/>
                  </a:lnTo>
                  <a:lnTo>
                    <a:pt x="375" y="206"/>
                  </a:lnTo>
                  <a:lnTo>
                    <a:pt x="381" y="210"/>
                  </a:lnTo>
                  <a:lnTo>
                    <a:pt x="383" y="215"/>
                  </a:lnTo>
                  <a:lnTo>
                    <a:pt x="383" y="225"/>
                  </a:lnTo>
                  <a:lnTo>
                    <a:pt x="379" y="234"/>
                  </a:lnTo>
                  <a:lnTo>
                    <a:pt x="373" y="248"/>
                  </a:lnTo>
                  <a:lnTo>
                    <a:pt x="373" y="248"/>
                  </a:lnTo>
                  <a:lnTo>
                    <a:pt x="364" y="259"/>
                  </a:lnTo>
                  <a:lnTo>
                    <a:pt x="356" y="271"/>
                  </a:lnTo>
                  <a:lnTo>
                    <a:pt x="345" y="278"/>
                  </a:lnTo>
                  <a:lnTo>
                    <a:pt x="335" y="284"/>
                  </a:lnTo>
                  <a:lnTo>
                    <a:pt x="324" y="288"/>
                  </a:lnTo>
                  <a:lnTo>
                    <a:pt x="313" y="292"/>
                  </a:lnTo>
                  <a:lnTo>
                    <a:pt x="303" y="292"/>
                  </a:lnTo>
                  <a:lnTo>
                    <a:pt x="292" y="292"/>
                  </a:lnTo>
                  <a:lnTo>
                    <a:pt x="273" y="290"/>
                  </a:lnTo>
                  <a:lnTo>
                    <a:pt x="257" y="286"/>
                  </a:lnTo>
                  <a:lnTo>
                    <a:pt x="244" y="280"/>
                  </a:lnTo>
                  <a:lnTo>
                    <a:pt x="244" y="280"/>
                  </a:lnTo>
                  <a:lnTo>
                    <a:pt x="246" y="292"/>
                  </a:lnTo>
                  <a:lnTo>
                    <a:pt x="246" y="303"/>
                  </a:lnTo>
                  <a:lnTo>
                    <a:pt x="246" y="316"/>
                  </a:lnTo>
                  <a:lnTo>
                    <a:pt x="242" y="332"/>
                  </a:lnTo>
                  <a:lnTo>
                    <a:pt x="240" y="339"/>
                  </a:lnTo>
                  <a:lnTo>
                    <a:pt x="236" y="347"/>
                  </a:lnTo>
                  <a:lnTo>
                    <a:pt x="231" y="353"/>
                  </a:lnTo>
                  <a:lnTo>
                    <a:pt x="223" y="358"/>
                  </a:lnTo>
                  <a:lnTo>
                    <a:pt x="215" y="364"/>
                  </a:lnTo>
                  <a:lnTo>
                    <a:pt x="206" y="368"/>
                  </a:lnTo>
                  <a:lnTo>
                    <a:pt x="206" y="368"/>
                  </a:lnTo>
                  <a:lnTo>
                    <a:pt x="196" y="372"/>
                  </a:lnTo>
                  <a:lnTo>
                    <a:pt x="187" y="370"/>
                  </a:lnTo>
                  <a:lnTo>
                    <a:pt x="181" y="368"/>
                  </a:lnTo>
                  <a:lnTo>
                    <a:pt x="175" y="362"/>
                  </a:lnTo>
                  <a:lnTo>
                    <a:pt x="172" y="354"/>
                  </a:lnTo>
                  <a:lnTo>
                    <a:pt x="170" y="347"/>
                  </a:lnTo>
                  <a:lnTo>
                    <a:pt x="168" y="326"/>
                  </a:lnTo>
                  <a:lnTo>
                    <a:pt x="168" y="303"/>
                  </a:lnTo>
                  <a:lnTo>
                    <a:pt x="172" y="280"/>
                  </a:lnTo>
                  <a:lnTo>
                    <a:pt x="175" y="261"/>
                  </a:lnTo>
                  <a:lnTo>
                    <a:pt x="179" y="248"/>
                  </a:lnTo>
                  <a:lnTo>
                    <a:pt x="0" y="46"/>
                  </a:lnTo>
                  <a:lnTo>
                    <a:pt x="54" y="0"/>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67">
              <a:extLst>
                <a:ext uri="{FF2B5EF4-FFF2-40B4-BE49-F238E27FC236}">
                  <a16:creationId xmlns:a16="http://schemas.microsoft.com/office/drawing/2014/main" id="{CF5079B7-8EAF-6EAE-D766-F5F4A5610868}"/>
                </a:ext>
              </a:extLst>
            </p:cNvPr>
            <p:cNvSpPr>
              <a:spLocks noEditPoints="1"/>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 name="T116" fmla="*/ 1340 w 2818"/>
                <a:gd name="T117" fmla="*/ 255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close/>
                  <a:moveTo>
                    <a:pt x="1340" y="255"/>
                  </a:moveTo>
                  <a:lnTo>
                    <a:pt x="1340" y="255"/>
                  </a:lnTo>
                  <a:lnTo>
                    <a:pt x="1336" y="253"/>
                  </a:lnTo>
                  <a:lnTo>
                    <a:pt x="1336" y="253"/>
                  </a:lnTo>
                  <a:lnTo>
                    <a:pt x="1342" y="255"/>
                  </a:lnTo>
                  <a:lnTo>
                    <a:pt x="1340" y="25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68">
              <a:extLst>
                <a:ext uri="{FF2B5EF4-FFF2-40B4-BE49-F238E27FC236}">
                  <a16:creationId xmlns:a16="http://schemas.microsoft.com/office/drawing/2014/main" id="{FB4012EE-3256-D0EB-1E5C-64CF9A037D84}"/>
                </a:ext>
              </a:extLst>
            </p:cNvPr>
            <p:cNvSpPr>
              <a:spLocks/>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69">
              <a:extLst>
                <a:ext uri="{FF2B5EF4-FFF2-40B4-BE49-F238E27FC236}">
                  <a16:creationId xmlns:a16="http://schemas.microsoft.com/office/drawing/2014/main" id="{500613CC-93EC-EF11-9047-F2007FB33E71}"/>
                </a:ext>
              </a:extLst>
            </p:cNvPr>
            <p:cNvSpPr>
              <a:spLocks/>
            </p:cNvSpPr>
            <p:nvPr/>
          </p:nvSpPr>
          <p:spPr bwMode="auto">
            <a:xfrm>
              <a:off x="5862638" y="401638"/>
              <a:ext cx="9525" cy="3175"/>
            </a:xfrm>
            <a:custGeom>
              <a:avLst/>
              <a:gdLst>
                <a:gd name="T0" fmla="*/ 4 w 6"/>
                <a:gd name="T1" fmla="*/ 2 h 2"/>
                <a:gd name="T2" fmla="*/ 4 w 6"/>
                <a:gd name="T3" fmla="*/ 2 h 2"/>
                <a:gd name="T4" fmla="*/ 0 w 6"/>
                <a:gd name="T5" fmla="*/ 0 h 2"/>
                <a:gd name="T6" fmla="*/ 0 w 6"/>
                <a:gd name="T7" fmla="*/ 0 h 2"/>
                <a:gd name="T8" fmla="*/ 6 w 6"/>
                <a:gd name="T9" fmla="*/ 2 h 2"/>
                <a:gd name="T10" fmla="*/ 4 w 6"/>
                <a:gd name="T11" fmla="*/ 2 h 2"/>
              </a:gdLst>
              <a:ahLst/>
              <a:cxnLst>
                <a:cxn ang="0">
                  <a:pos x="T0" y="T1"/>
                </a:cxn>
                <a:cxn ang="0">
                  <a:pos x="T2" y="T3"/>
                </a:cxn>
                <a:cxn ang="0">
                  <a:pos x="T4" y="T5"/>
                </a:cxn>
                <a:cxn ang="0">
                  <a:pos x="T6" y="T7"/>
                </a:cxn>
                <a:cxn ang="0">
                  <a:pos x="T8" y="T9"/>
                </a:cxn>
                <a:cxn ang="0">
                  <a:pos x="T10" y="T11"/>
                </a:cxn>
              </a:cxnLst>
              <a:rect l="0" t="0" r="r" b="b"/>
              <a:pathLst>
                <a:path w="6" h="2">
                  <a:moveTo>
                    <a:pt x="4" y="2"/>
                  </a:moveTo>
                  <a:lnTo>
                    <a:pt x="4" y="2"/>
                  </a:lnTo>
                  <a:lnTo>
                    <a:pt x="0" y="0"/>
                  </a:lnTo>
                  <a:lnTo>
                    <a:pt x="0" y="0"/>
                  </a:lnTo>
                  <a:lnTo>
                    <a:pt x="6" y="2"/>
                  </a:lnTo>
                  <a:lnTo>
                    <a:pt x="4"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70">
              <a:extLst>
                <a:ext uri="{FF2B5EF4-FFF2-40B4-BE49-F238E27FC236}">
                  <a16:creationId xmlns:a16="http://schemas.microsoft.com/office/drawing/2014/main" id="{3E6255C9-50EC-0CD0-36C5-325613A594A2}"/>
                </a:ext>
              </a:extLst>
            </p:cNvPr>
            <p:cNvSpPr>
              <a:spLocks noEditPoints="1"/>
            </p:cNvSpPr>
            <p:nvPr/>
          </p:nvSpPr>
          <p:spPr bwMode="auto">
            <a:xfrm>
              <a:off x="7343776" y="638175"/>
              <a:ext cx="1106488" cy="1166813"/>
            </a:xfrm>
            <a:custGeom>
              <a:avLst/>
              <a:gdLst>
                <a:gd name="T0" fmla="*/ 469 w 697"/>
                <a:gd name="T1" fmla="*/ 0 h 735"/>
                <a:gd name="T2" fmla="*/ 509 w 697"/>
                <a:gd name="T3" fmla="*/ 30 h 735"/>
                <a:gd name="T4" fmla="*/ 545 w 697"/>
                <a:gd name="T5" fmla="*/ 67 h 735"/>
                <a:gd name="T6" fmla="*/ 577 w 697"/>
                <a:gd name="T7" fmla="*/ 105 h 735"/>
                <a:gd name="T8" fmla="*/ 604 w 697"/>
                <a:gd name="T9" fmla="*/ 148 h 735"/>
                <a:gd name="T10" fmla="*/ 627 w 697"/>
                <a:gd name="T11" fmla="*/ 194 h 735"/>
                <a:gd name="T12" fmla="*/ 642 w 697"/>
                <a:gd name="T13" fmla="*/ 244 h 735"/>
                <a:gd name="T14" fmla="*/ 651 w 697"/>
                <a:gd name="T15" fmla="*/ 295 h 735"/>
                <a:gd name="T16" fmla="*/ 655 w 697"/>
                <a:gd name="T17" fmla="*/ 348 h 735"/>
                <a:gd name="T18" fmla="*/ 653 w 697"/>
                <a:gd name="T19" fmla="*/ 390 h 735"/>
                <a:gd name="T20" fmla="*/ 636 w 697"/>
                <a:gd name="T21" fmla="*/ 472 h 735"/>
                <a:gd name="T22" fmla="*/ 606 w 697"/>
                <a:gd name="T23" fmla="*/ 547 h 735"/>
                <a:gd name="T24" fmla="*/ 560 w 697"/>
                <a:gd name="T25" fmla="*/ 613 h 735"/>
                <a:gd name="T26" fmla="*/ 533 w 697"/>
                <a:gd name="T27" fmla="*/ 642 h 735"/>
                <a:gd name="T28" fmla="*/ 547 w 697"/>
                <a:gd name="T29" fmla="*/ 735 h 735"/>
                <a:gd name="T30" fmla="*/ 564 w 697"/>
                <a:gd name="T31" fmla="*/ 720 h 735"/>
                <a:gd name="T32" fmla="*/ 594 w 697"/>
                <a:gd name="T33" fmla="*/ 686 h 735"/>
                <a:gd name="T34" fmla="*/ 623 w 697"/>
                <a:gd name="T35" fmla="*/ 648 h 735"/>
                <a:gd name="T36" fmla="*/ 646 w 697"/>
                <a:gd name="T37" fmla="*/ 606 h 735"/>
                <a:gd name="T38" fmla="*/ 667 w 697"/>
                <a:gd name="T39" fmla="*/ 564 h 735"/>
                <a:gd name="T40" fmla="*/ 680 w 697"/>
                <a:gd name="T41" fmla="*/ 518 h 735"/>
                <a:gd name="T42" fmla="*/ 691 w 697"/>
                <a:gd name="T43" fmla="*/ 470 h 735"/>
                <a:gd name="T44" fmla="*/ 697 w 697"/>
                <a:gd name="T45" fmla="*/ 423 h 735"/>
                <a:gd name="T46" fmla="*/ 697 w 697"/>
                <a:gd name="T47" fmla="*/ 396 h 735"/>
                <a:gd name="T48" fmla="*/ 693 w 697"/>
                <a:gd name="T49" fmla="*/ 335 h 735"/>
                <a:gd name="T50" fmla="*/ 680 w 697"/>
                <a:gd name="T51" fmla="*/ 274 h 735"/>
                <a:gd name="T52" fmla="*/ 661 w 697"/>
                <a:gd name="T53" fmla="*/ 217 h 735"/>
                <a:gd name="T54" fmla="*/ 634 w 697"/>
                <a:gd name="T55" fmla="*/ 166 h 735"/>
                <a:gd name="T56" fmla="*/ 600 w 697"/>
                <a:gd name="T57" fmla="*/ 116 h 735"/>
                <a:gd name="T58" fmla="*/ 562 w 697"/>
                <a:gd name="T59" fmla="*/ 72 h 735"/>
                <a:gd name="T60" fmla="*/ 518 w 697"/>
                <a:gd name="T61" fmla="*/ 34 h 735"/>
                <a:gd name="T62" fmla="*/ 469 w 697"/>
                <a:gd name="T63" fmla="*/ 0 h 735"/>
                <a:gd name="T64" fmla="*/ 10 w 697"/>
                <a:gd name="T65" fmla="*/ 0 h 735"/>
                <a:gd name="T66" fmla="*/ 0 w 697"/>
                <a:gd name="T67" fmla="*/ 6 h 735"/>
                <a:gd name="T68" fmla="*/ 2 w 697"/>
                <a:gd name="T69" fmla="*/ 8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7" h="735">
                  <a:moveTo>
                    <a:pt x="469" y="0"/>
                  </a:moveTo>
                  <a:lnTo>
                    <a:pt x="469" y="0"/>
                  </a:lnTo>
                  <a:lnTo>
                    <a:pt x="489" y="15"/>
                  </a:lnTo>
                  <a:lnTo>
                    <a:pt x="509" y="30"/>
                  </a:lnTo>
                  <a:lnTo>
                    <a:pt x="528" y="48"/>
                  </a:lnTo>
                  <a:lnTo>
                    <a:pt x="545" y="67"/>
                  </a:lnTo>
                  <a:lnTo>
                    <a:pt x="562" y="86"/>
                  </a:lnTo>
                  <a:lnTo>
                    <a:pt x="577" y="105"/>
                  </a:lnTo>
                  <a:lnTo>
                    <a:pt x="590" y="126"/>
                  </a:lnTo>
                  <a:lnTo>
                    <a:pt x="604" y="148"/>
                  </a:lnTo>
                  <a:lnTo>
                    <a:pt x="615" y="171"/>
                  </a:lnTo>
                  <a:lnTo>
                    <a:pt x="627" y="194"/>
                  </a:lnTo>
                  <a:lnTo>
                    <a:pt x="634" y="219"/>
                  </a:lnTo>
                  <a:lnTo>
                    <a:pt x="642" y="244"/>
                  </a:lnTo>
                  <a:lnTo>
                    <a:pt x="648" y="268"/>
                  </a:lnTo>
                  <a:lnTo>
                    <a:pt x="651" y="295"/>
                  </a:lnTo>
                  <a:lnTo>
                    <a:pt x="655" y="322"/>
                  </a:lnTo>
                  <a:lnTo>
                    <a:pt x="655" y="348"/>
                  </a:lnTo>
                  <a:lnTo>
                    <a:pt x="655" y="348"/>
                  </a:lnTo>
                  <a:lnTo>
                    <a:pt x="653" y="390"/>
                  </a:lnTo>
                  <a:lnTo>
                    <a:pt x="648" y="432"/>
                  </a:lnTo>
                  <a:lnTo>
                    <a:pt x="636" y="472"/>
                  </a:lnTo>
                  <a:lnTo>
                    <a:pt x="623" y="510"/>
                  </a:lnTo>
                  <a:lnTo>
                    <a:pt x="606" y="547"/>
                  </a:lnTo>
                  <a:lnTo>
                    <a:pt x="585" y="581"/>
                  </a:lnTo>
                  <a:lnTo>
                    <a:pt x="560" y="613"/>
                  </a:lnTo>
                  <a:lnTo>
                    <a:pt x="533" y="642"/>
                  </a:lnTo>
                  <a:lnTo>
                    <a:pt x="533" y="642"/>
                  </a:lnTo>
                  <a:lnTo>
                    <a:pt x="541" y="688"/>
                  </a:lnTo>
                  <a:lnTo>
                    <a:pt x="547" y="735"/>
                  </a:lnTo>
                  <a:lnTo>
                    <a:pt x="547" y="735"/>
                  </a:lnTo>
                  <a:lnTo>
                    <a:pt x="564" y="720"/>
                  </a:lnTo>
                  <a:lnTo>
                    <a:pt x="579" y="703"/>
                  </a:lnTo>
                  <a:lnTo>
                    <a:pt x="594" y="686"/>
                  </a:lnTo>
                  <a:lnTo>
                    <a:pt x="609" y="667"/>
                  </a:lnTo>
                  <a:lnTo>
                    <a:pt x="623" y="648"/>
                  </a:lnTo>
                  <a:lnTo>
                    <a:pt x="634" y="627"/>
                  </a:lnTo>
                  <a:lnTo>
                    <a:pt x="646" y="606"/>
                  </a:lnTo>
                  <a:lnTo>
                    <a:pt x="657" y="585"/>
                  </a:lnTo>
                  <a:lnTo>
                    <a:pt x="667" y="564"/>
                  </a:lnTo>
                  <a:lnTo>
                    <a:pt x="674" y="541"/>
                  </a:lnTo>
                  <a:lnTo>
                    <a:pt x="680" y="518"/>
                  </a:lnTo>
                  <a:lnTo>
                    <a:pt x="686" y="495"/>
                  </a:lnTo>
                  <a:lnTo>
                    <a:pt x="691" y="470"/>
                  </a:lnTo>
                  <a:lnTo>
                    <a:pt x="695" y="448"/>
                  </a:lnTo>
                  <a:lnTo>
                    <a:pt x="697" y="423"/>
                  </a:lnTo>
                  <a:lnTo>
                    <a:pt x="697" y="396"/>
                  </a:lnTo>
                  <a:lnTo>
                    <a:pt x="697" y="396"/>
                  </a:lnTo>
                  <a:lnTo>
                    <a:pt x="695" y="366"/>
                  </a:lnTo>
                  <a:lnTo>
                    <a:pt x="693" y="335"/>
                  </a:lnTo>
                  <a:lnTo>
                    <a:pt x="687" y="305"/>
                  </a:lnTo>
                  <a:lnTo>
                    <a:pt x="680" y="274"/>
                  </a:lnTo>
                  <a:lnTo>
                    <a:pt x="672" y="246"/>
                  </a:lnTo>
                  <a:lnTo>
                    <a:pt x="661" y="217"/>
                  </a:lnTo>
                  <a:lnTo>
                    <a:pt x="648" y="190"/>
                  </a:lnTo>
                  <a:lnTo>
                    <a:pt x="634" y="166"/>
                  </a:lnTo>
                  <a:lnTo>
                    <a:pt x="619" y="141"/>
                  </a:lnTo>
                  <a:lnTo>
                    <a:pt x="600" y="116"/>
                  </a:lnTo>
                  <a:lnTo>
                    <a:pt x="583" y="93"/>
                  </a:lnTo>
                  <a:lnTo>
                    <a:pt x="562" y="72"/>
                  </a:lnTo>
                  <a:lnTo>
                    <a:pt x="541" y="51"/>
                  </a:lnTo>
                  <a:lnTo>
                    <a:pt x="518" y="34"/>
                  </a:lnTo>
                  <a:lnTo>
                    <a:pt x="493" y="17"/>
                  </a:lnTo>
                  <a:lnTo>
                    <a:pt x="469" y="0"/>
                  </a:lnTo>
                  <a:close/>
                  <a:moveTo>
                    <a:pt x="10" y="0"/>
                  </a:moveTo>
                  <a:lnTo>
                    <a:pt x="10" y="0"/>
                  </a:lnTo>
                  <a:lnTo>
                    <a:pt x="0" y="6"/>
                  </a:lnTo>
                  <a:lnTo>
                    <a:pt x="0" y="6"/>
                  </a:lnTo>
                  <a:lnTo>
                    <a:pt x="2" y="8"/>
                  </a:lnTo>
                  <a:lnTo>
                    <a:pt x="2" y="8"/>
                  </a:lnTo>
                  <a:lnTo>
                    <a:pt x="10" y="0"/>
                  </a:lnTo>
                  <a:close/>
                </a:path>
              </a:pathLst>
            </a:custGeom>
            <a:solidFill>
              <a:srgbClr val="C8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71">
              <a:extLst>
                <a:ext uri="{FF2B5EF4-FFF2-40B4-BE49-F238E27FC236}">
                  <a16:creationId xmlns:a16="http://schemas.microsoft.com/office/drawing/2014/main" id="{93E44107-DCEF-7BDF-CF97-58B8195E5C2B}"/>
                </a:ext>
              </a:extLst>
            </p:cNvPr>
            <p:cNvSpPr>
              <a:spLocks/>
            </p:cNvSpPr>
            <p:nvPr/>
          </p:nvSpPr>
          <p:spPr bwMode="auto">
            <a:xfrm>
              <a:off x="8088313" y="638175"/>
              <a:ext cx="361950" cy="1166813"/>
            </a:xfrm>
            <a:custGeom>
              <a:avLst/>
              <a:gdLst>
                <a:gd name="T0" fmla="*/ 0 w 228"/>
                <a:gd name="T1" fmla="*/ 0 h 735"/>
                <a:gd name="T2" fmla="*/ 40 w 228"/>
                <a:gd name="T3" fmla="*/ 30 h 735"/>
                <a:gd name="T4" fmla="*/ 76 w 228"/>
                <a:gd name="T5" fmla="*/ 67 h 735"/>
                <a:gd name="T6" fmla="*/ 108 w 228"/>
                <a:gd name="T7" fmla="*/ 105 h 735"/>
                <a:gd name="T8" fmla="*/ 135 w 228"/>
                <a:gd name="T9" fmla="*/ 148 h 735"/>
                <a:gd name="T10" fmla="*/ 158 w 228"/>
                <a:gd name="T11" fmla="*/ 194 h 735"/>
                <a:gd name="T12" fmla="*/ 173 w 228"/>
                <a:gd name="T13" fmla="*/ 244 h 735"/>
                <a:gd name="T14" fmla="*/ 182 w 228"/>
                <a:gd name="T15" fmla="*/ 295 h 735"/>
                <a:gd name="T16" fmla="*/ 186 w 228"/>
                <a:gd name="T17" fmla="*/ 348 h 735"/>
                <a:gd name="T18" fmla="*/ 184 w 228"/>
                <a:gd name="T19" fmla="*/ 390 h 735"/>
                <a:gd name="T20" fmla="*/ 167 w 228"/>
                <a:gd name="T21" fmla="*/ 472 h 735"/>
                <a:gd name="T22" fmla="*/ 137 w 228"/>
                <a:gd name="T23" fmla="*/ 547 h 735"/>
                <a:gd name="T24" fmla="*/ 91 w 228"/>
                <a:gd name="T25" fmla="*/ 613 h 735"/>
                <a:gd name="T26" fmla="*/ 64 w 228"/>
                <a:gd name="T27" fmla="*/ 642 h 735"/>
                <a:gd name="T28" fmla="*/ 78 w 228"/>
                <a:gd name="T29" fmla="*/ 735 h 735"/>
                <a:gd name="T30" fmla="*/ 95 w 228"/>
                <a:gd name="T31" fmla="*/ 720 h 735"/>
                <a:gd name="T32" fmla="*/ 125 w 228"/>
                <a:gd name="T33" fmla="*/ 686 h 735"/>
                <a:gd name="T34" fmla="*/ 154 w 228"/>
                <a:gd name="T35" fmla="*/ 648 h 735"/>
                <a:gd name="T36" fmla="*/ 177 w 228"/>
                <a:gd name="T37" fmla="*/ 606 h 735"/>
                <a:gd name="T38" fmla="*/ 198 w 228"/>
                <a:gd name="T39" fmla="*/ 564 h 735"/>
                <a:gd name="T40" fmla="*/ 211 w 228"/>
                <a:gd name="T41" fmla="*/ 518 h 735"/>
                <a:gd name="T42" fmla="*/ 222 w 228"/>
                <a:gd name="T43" fmla="*/ 470 h 735"/>
                <a:gd name="T44" fmla="*/ 228 w 228"/>
                <a:gd name="T45" fmla="*/ 423 h 735"/>
                <a:gd name="T46" fmla="*/ 228 w 228"/>
                <a:gd name="T47" fmla="*/ 396 h 735"/>
                <a:gd name="T48" fmla="*/ 224 w 228"/>
                <a:gd name="T49" fmla="*/ 335 h 735"/>
                <a:gd name="T50" fmla="*/ 211 w 228"/>
                <a:gd name="T51" fmla="*/ 274 h 735"/>
                <a:gd name="T52" fmla="*/ 192 w 228"/>
                <a:gd name="T53" fmla="*/ 217 h 735"/>
                <a:gd name="T54" fmla="*/ 165 w 228"/>
                <a:gd name="T55" fmla="*/ 166 h 735"/>
                <a:gd name="T56" fmla="*/ 131 w 228"/>
                <a:gd name="T57" fmla="*/ 116 h 735"/>
                <a:gd name="T58" fmla="*/ 93 w 228"/>
                <a:gd name="T59" fmla="*/ 72 h 735"/>
                <a:gd name="T60" fmla="*/ 49 w 228"/>
                <a:gd name="T61" fmla="*/ 34 h 735"/>
                <a:gd name="T62" fmla="*/ 0 w 228"/>
                <a:gd name="T63"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735">
                  <a:moveTo>
                    <a:pt x="0" y="0"/>
                  </a:moveTo>
                  <a:lnTo>
                    <a:pt x="0" y="0"/>
                  </a:lnTo>
                  <a:lnTo>
                    <a:pt x="20" y="15"/>
                  </a:lnTo>
                  <a:lnTo>
                    <a:pt x="40" y="30"/>
                  </a:lnTo>
                  <a:lnTo>
                    <a:pt x="59" y="48"/>
                  </a:lnTo>
                  <a:lnTo>
                    <a:pt x="76" y="67"/>
                  </a:lnTo>
                  <a:lnTo>
                    <a:pt x="93" y="86"/>
                  </a:lnTo>
                  <a:lnTo>
                    <a:pt x="108" y="105"/>
                  </a:lnTo>
                  <a:lnTo>
                    <a:pt x="121" y="126"/>
                  </a:lnTo>
                  <a:lnTo>
                    <a:pt x="135" y="148"/>
                  </a:lnTo>
                  <a:lnTo>
                    <a:pt x="146" y="171"/>
                  </a:lnTo>
                  <a:lnTo>
                    <a:pt x="158" y="194"/>
                  </a:lnTo>
                  <a:lnTo>
                    <a:pt x="165" y="219"/>
                  </a:lnTo>
                  <a:lnTo>
                    <a:pt x="173" y="244"/>
                  </a:lnTo>
                  <a:lnTo>
                    <a:pt x="179" y="268"/>
                  </a:lnTo>
                  <a:lnTo>
                    <a:pt x="182" y="295"/>
                  </a:lnTo>
                  <a:lnTo>
                    <a:pt x="186" y="322"/>
                  </a:lnTo>
                  <a:lnTo>
                    <a:pt x="186" y="348"/>
                  </a:lnTo>
                  <a:lnTo>
                    <a:pt x="186" y="348"/>
                  </a:lnTo>
                  <a:lnTo>
                    <a:pt x="184" y="390"/>
                  </a:lnTo>
                  <a:lnTo>
                    <a:pt x="179" y="432"/>
                  </a:lnTo>
                  <a:lnTo>
                    <a:pt x="167" y="472"/>
                  </a:lnTo>
                  <a:lnTo>
                    <a:pt x="154" y="510"/>
                  </a:lnTo>
                  <a:lnTo>
                    <a:pt x="137" y="547"/>
                  </a:lnTo>
                  <a:lnTo>
                    <a:pt x="116" y="581"/>
                  </a:lnTo>
                  <a:lnTo>
                    <a:pt x="91" y="613"/>
                  </a:lnTo>
                  <a:lnTo>
                    <a:pt x="64" y="642"/>
                  </a:lnTo>
                  <a:lnTo>
                    <a:pt x="64" y="642"/>
                  </a:lnTo>
                  <a:lnTo>
                    <a:pt x="72" y="688"/>
                  </a:lnTo>
                  <a:lnTo>
                    <a:pt x="78" y="735"/>
                  </a:lnTo>
                  <a:lnTo>
                    <a:pt x="78" y="735"/>
                  </a:lnTo>
                  <a:lnTo>
                    <a:pt x="95" y="720"/>
                  </a:lnTo>
                  <a:lnTo>
                    <a:pt x="110" y="703"/>
                  </a:lnTo>
                  <a:lnTo>
                    <a:pt x="125" y="686"/>
                  </a:lnTo>
                  <a:lnTo>
                    <a:pt x="140" y="667"/>
                  </a:lnTo>
                  <a:lnTo>
                    <a:pt x="154" y="648"/>
                  </a:lnTo>
                  <a:lnTo>
                    <a:pt x="165" y="627"/>
                  </a:lnTo>
                  <a:lnTo>
                    <a:pt x="177" y="606"/>
                  </a:lnTo>
                  <a:lnTo>
                    <a:pt x="188" y="585"/>
                  </a:lnTo>
                  <a:lnTo>
                    <a:pt x="198" y="564"/>
                  </a:lnTo>
                  <a:lnTo>
                    <a:pt x="205" y="541"/>
                  </a:lnTo>
                  <a:lnTo>
                    <a:pt x="211" y="518"/>
                  </a:lnTo>
                  <a:lnTo>
                    <a:pt x="217" y="495"/>
                  </a:lnTo>
                  <a:lnTo>
                    <a:pt x="222" y="470"/>
                  </a:lnTo>
                  <a:lnTo>
                    <a:pt x="226" y="448"/>
                  </a:lnTo>
                  <a:lnTo>
                    <a:pt x="228" y="423"/>
                  </a:lnTo>
                  <a:lnTo>
                    <a:pt x="228" y="396"/>
                  </a:lnTo>
                  <a:lnTo>
                    <a:pt x="228" y="396"/>
                  </a:lnTo>
                  <a:lnTo>
                    <a:pt x="226" y="366"/>
                  </a:lnTo>
                  <a:lnTo>
                    <a:pt x="224" y="335"/>
                  </a:lnTo>
                  <a:lnTo>
                    <a:pt x="218" y="305"/>
                  </a:lnTo>
                  <a:lnTo>
                    <a:pt x="211" y="274"/>
                  </a:lnTo>
                  <a:lnTo>
                    <a:pt x="203" y="246"/>
                  </a:lnTo>
                  <a:lnTo>
                    <a:pt x="192" y="217"/>
                  </a:lnTo>
                  <a:lnTo>
                    <a:pt x="179" y="190"/>
                  </a:lnTo>
                  <a:lnTo>
                    <a:pt x="165" y="166"/>
                  </a:lnTo>
                  <a:lnTo>
                    <a:pt x="150" y="141"/>
                  </a:lnTo>
                  <a:lnTo>
                    <a:pt x="131" y="116"/>
                  </a:lnTo>
                  <a:lnTo>
                    <a:pt x="114" y="93"/>
                  </a:lnTo>
                  <a:lnTo>
                    <a:pt x="93" y="72"/>
                  </a:lnTo>
                  <a:lnTo>
                    <a:pt x="72" y="51"/>
                  </a:lnTo>
                  <a:lnTo>
                    <a:pt x="49" y="34"/>
                  </a:lnTo>
                  <a:lnTo>
                    <a:pt x="24"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72">
              <a:extLst>
                <a:ext uri="{FF2B5EF4-FFF2-40B4-BE49-F238E27FC236}">
                  <a16:creationId xmlns:a16="http://schemas.microsoft.com/office/drawing/2014/main" id="{478FB736-6BEC-DA6F-46F0-4C010AA29499}"/>
                </a:ext>
              </a:extLst>
            </p:cNvPr>
            <p:cNvSpPr>
              <a:spLocks/>
            </p:cNvSpPr>
            <p:nvPr/>
          </p:nvSpPr>
          <p:spPr bwMode="auto">
            <a:xfrm>
              <a:off x="7343776" y="638175"/>
              <a:ext cx="15875" cy="12700"/>
            </a:xfrm>
            <a:custGeom>
              <a:avLst/>
              <a:gdLst>
                <a:gd name="T0" fmla="*/ 10 w 10"/>
                <a:gd name="T1" fmla="*/ 0 h 8"/>
                <a:gd name="T2" fmla="*/ 10 w 10"/>
                <a:gd name="T3" fmla="*/ 0 h 8"/>
                <a:gd name="T4" fmla="*/ 0 w 10"/>
                <a:gd name="T5" fmla="*/ 6 h 8"/>
                <a:gd name="T6" fmla="*/ 0 w 10"/>
                <a:gd name="T7" fmla="*/ 6 h 8"/>
                <a:gd name="T8" fmla="*/ 2 w 10"/>
                <a:gd name="T9" fmla="*/ 8 h 8"/>
                <a:gd name="T10" fmla="*/ 2 w 10"/>
                <a:gd name="T11" fmla="*/ 8 h 8"/>
                <a:gd name="T12" fmla="*/ 10 w 1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10" y="0"/>
                  </a:moveTo>
                  <a:lnTo>
                    <a:pt x="10" y="0"/>
                  </a:lnTo>
                  <a:lnTo>
                    <a:pt x="0" y="6"/>
                  </a:lnTo>
                  <a:lnTo>
                    <a:pt x="0" y="6"/>
                  </a:lnTo>
                  <a:lnTo>
                    <a:pt x="2" y="8"/>
                  </a:lnTo>
                  <a:lnTo>
                    <a:pt x="2" y="8"/>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73">
              <a:extLst>
                <a:ext uri="{FF2B5EF4-FFF2-40B4-BE49-F238E27FC236}">
                  <a16:creationId xmlns:a16="http://schemas.microsoft.com/office/drawing/2014/main" id="{4F43F05E-2461-3E58-7BBA-52ABAE77907F}"/>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74">
              <a:extLst>
                <a:ext uri="{FF2B5EF4-FFF2-40B4-BE49-F238E27FC236}">
                  <a16:creationId xmlns:a16="http://schemas.microsoft.com/office/drawing/2014/main" id="{1FE5B964-2D25-818E-54A4-0F8B2F9716AD}"/>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75">
              <a:extLst>
                <a:ext uri="{FF2B5EF4-FFF2-40B4-BE49-F238E27FC236}">
                  <a16:creationId xmlns:a16="http://schemas.microsoft.com/office/drawing/2014/main" id="{F51D2F4F-E548-2C73-C843-5B61174CFD13}"/>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6">
              <a:extLst>
                <a:ext uri="{FF2B5EF4-FFF2-40B4-BE49-F238E27FC236}">
                  <a16:creationId xmlns:a16="http://schemas.microsoft.com/office/drawing/2014/main" id="{822D319C-0E84-6377-AA38-D31B431F36AB}"/>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7">
              <a:extLst>
                <a:ext uri="{FF2B5EF4-FFF2-40B4-BE49-F238E27FC236}">
                  <a16:creationId xmlns:a16="http://schemas.microsoft.com/office/drawing/2014/main" id="{2EE4243C-9310-7ECE-E064-D27DB428FE5C}"/>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78">
              <a:extLst>
                <a:ext uri="{FF2B5EF4-FFF2-40B4-BE49-F238E27FC236}">
                  <a16:creationId xmlns:a16="http://schemas.microsoft.com/office/drawing/2014/main" id="{691218A4-A563-8974-BD51-291F51375CCC}"/>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79">
              <a:extLst>
                <a:ext uri="{FF2B5EF4-FFF2-40B4-BE49-F238E27FC236}">
                  <a16:creationId xmlns:a16="http://schemas.microsoft.com/office/drawing/2014/main" id="{554AAD61-E97C-C9E6-C6BF-CA1D757F8DAE}"/>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80">
              <a:extLst>
                <a:ext uri="{FF2B5EF4-FFF2-40B4-BE49-F238E27FC236}">
                  <a16:creationId xmlns:a16="http://schemas.microsoft.com/office/drawing/2014/main" id="{E6DE3960-C374-A147-0884-6EF0237DEBD8}"/>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81">
              <a:extLst>
                <a:ext uri="{FF2B5EF4-FFF2-40B4-BE49-F238E27FC236}">
                  <a16:creationId xmlns:a16="http://schemas.microsoft.com/office/drawing/2014/main" id="{EE7023B8-FDA9-FA48-A7DD-5A7E7AD7CF4D}"/>
                </a:ext>
              </a:extLst>
            </p:cNvPr>
            <p:cNvSpPr>
              <a:spLocks/>
            </p:cNvSpPr>
            <p:nvPr/>
          </p:nvSpPr>
          <p:spPr bwMode="auto">
            <a:xfrm>
              <a:off x="7691438" y="644525"/>
              <a:ext cx="398463" cy="241300"/>
            </a:xfrm>
            <a:custGeom>
              <a:avLst/>
              <a:gdLst>
                <a:gd name="T0" fmla="*/ 2 w 251"/>
                <a:gd name="T1" fmla="*/ 45 h 152"/>
                <a:gd name="T2" fmla="*/ 2 w 251"/>
                <a:gd name="T3" fmla="*/ 45 h 152"/>
                <a:gd name="T4" fmla="*/ 0 w 251"/>
                <a:gd name="T5" fmla="*/ 51 h 152"/>
                <a:gd name="T6" fmla="*/ 0 w 251"/>
                <a:gd name="T7" fmla="*/ 59 h 152"/>
                <a:gd name="T8" fmla="*/ 2 w 251"/>
                <a:gd name="T9" fmla="*/ 66 h 152"/>
                <a:gd name="T10" fmla="*/ 4 w 251"/>
                <a:gd name="T11" fmla="*/ 74 h 152"/>
                <a:gd name="T12" fmla="*/ 13 w 251"/>
                <a:gd name="T13" fmla="*/ 89 h 152"/>
                <a:gd name="T14" fmla="*/ 25 w 251"/>
                <a:gd name="T15" fmla="*/ 103 h 152"/>
                <a:gd name="T16" fmla="*/ 42 w 251"/>
                <a:gd name="T17" fmla="*/ 116 h 152"/>
                <a:gd name="T18" fmla="*/ 61 w 251"/>
                <a:gd name="T19" fmla="*/ 127 h 152"/>
                <a:gd name="T20" fmla="*/ 84 w 251"/>
                <a:gd name="T21" fmla="*/ 137 h 152"/>
                <a:gd name="T22" fmla="*/ 109 w 251"/>
                <a:gd name="T23" fmla="*/ 144 h 152"/>
                <a:gd name="T24" fmla="*/ 109 w 251"/>
                <a:gd name="T25" fmla="*/ 144 h 152"/>
                <a:gd name="T26" fmla="*/ 133 w 251"/>
                <a:gd name="T27" fmla="*/ 150 h 152"/>
                <a:gd name="T28" fmla="*/ 158 w 251"/>
                <a:gd name="T29" fmla="*/ 152 h 152"/>
                <a:gd name="T30" fmla="*/ 181 w 251"/>
                <a:gd name="T31" fmla="*/ 152 h 152"/>
                <a:gd name="T32" fmla="*/ 202 w 251"/>
                <a:gd name="T33" fmla="*/ 148 h 152"/>
                <a:gd name="T34" fmla="*/ 219 w 251"/>
                <a:gd name="T35" fmla="*/ 141 h 152"/>
                <a:gd name="T36" fmla="*/ 232 w 251"/>
                <a:gd name="T37" fmla="*/ 133 h 152"/>
                <a:gd name="T38" fmla="*/ 238 w 251"/>
                <a:gd name="T39" fmla="*/ 127 h 152"/>
                <a:gd name="T40" fmla="*/ 244 w 251"/>
                <a:gd name="T41" fmla="*/ 122 h 152"/>
                <a:gd name="T42" fmla="*/ 248 w 251"/>
                <a:gd name="T43" fmla="*/ 114 h 152"/>
                <a:gd name="T44" fmla="*/ 250 w 251"/>
                <a:gd name="T45" fmla="*/ 108 h 152"/>
                <a:gd name="T46" fmla="*/ 250 w 251"/>
                <a:gd name="T47" fmla="*/ 108 h 152"/>
                <a:gd name="T48" fmla="*/ 251 w 251"/>
                <a:gd name="T49" fmla="*/ 101 h 152"/>
                <a:gd name="T50" fmla="*/ 251 w 251"/>
                <a:gd name="T51" fmla="*/ 93 h 152"/>
                <a:gd name="T52" fmla="*/ 250 w 251"/>
                <a:gd name="T53" fmla="*/ 85 h 152"/>
                <a:gd name="T54" fmla="*/ 248 w 251"/>
                <a:gd name="T55" fmla="*/ 78 h 152"/>
                <a:gd name="T56" fmla="*/ 238 w 251"/>
                <a:gd name="T57" fmla="*/ 64 h 152"/>
                <a:gd name="T58" fmla="*/ 227 w 251"/>
                <a:gd name="T59" fmla="*/ 49 h 152"/>
                <a:gd name="T60" fmla="*/ 210 w 251"/>
                <a:gd name="T61" fmla="*/ 36 h 152"/>
                <a:gd name="T62" fmla="*/ 191 w 251"/>
                <a:gd name="T63" fmla="*/ 24 h 152"/>
                <a:gd name="T64" fmla="*/ 168 w 251"/>
                <a:gd name="T65" fmla="*/ 15 h 152"/>
                <a:gd name="T66" fmla="*/ 143 w 251"/>
                <a:gd name="T67" fmla="*/ 7 h 152"/>
                <a:gd name="T68" fmla="*/ 143 w 251"/>
                <a:gd name="T69" fmla="*/ 7 h 152"/>
                <a:gd name="T70" fmla="*/ 118 w 251"/>
                <a:gd name="T71" fmla="*/ 2 h 152"/>
                <a:gd name="T72" fmla="*/ 93 w 251"/>
                <a:gd name="T73" fmla="*/ 0 h 152"/>
                <a:gd name="T74" fmla="*/ 71 w 251"/>
                <a:gd name="T75" fmla="*/ 2 h 152"/>
                <a:gd name="T76" fmla="*/ 50 w 251"/>
                <a:gd name="T77" fmla="*/ 5 h 152"/>
                <a:gd name="T78" fmla="*/ 33 w 251"/>
                <a:gd name="T79" fmla="*/ 11 h 152"/>
                <a:gd name="T80" fmla="*/ 19 w 251"/>
                <a:gd name="T81" fmla="*/ 21 h 152"/>
                <a:gd name="T82" fmla="*/ 13 w 251"/>
                <a:gd name="T83" fmla="*/ 24 h 152"/>
                <a:gd name="T84" fmla="*/ 8 w 251"/>
                <a:gd name="T85" fmla="*/ 32 h 152"/>
                <a:gd name="T86" fmla="*/ 4 w 251"/>
                <a:gd name="T87" fmla="*/ 38 h 152"/>
                <a:gd name="T88" fmla="*/ 2 w 251"/>
                <a:gd name="T89" fmla="*/ 45 h 152"/>
                <a:gd name="T90" fmla="*/ 2 w 251"/>
                <a:gd name="T91" fmla="*/ 4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52">
                  <a:moveTo>
                    <a:pt x="2" y="45"/>
                  </a:moveTo>
                  <a:lnTo>
                    <a:pt x="2" y="45"/>
                  </a:lnTo>
                  <a:lnTo>
                    <a:pt x="0" y="51"/>
                  </a:lnTo>
                  <a:lnTo>
                    <a:pt x="0" y="59"/>
                  </a:lnTo>
                  <a:lnTo>
                    <a:pt x="2" y="66"/>
                  </a:lnTo>
                  <a:lnTo>
                    <a:pt x="4" y="74"/>
                  </a:lnTo>
                  <a:lnTo>
                    <a:pt x="13" y="89"/>
                  </a:lnTo>
                  <a:lnTo>
                    <a:pt x="25" y="103"/>
                  </a:lnTo>
                  <a:lnTo>
                    <a:pt x="42" y="116"/>
                  </a:lnTo>
                  <a:lnTo>
                    <a:pt x="61" y="127"/>
                  </a:lnTo>
                  <a:lnTo>
                    <a:pt x="84" y="137"/>
                  </a:lnTo>
                  <a:lnTo>
                    <a:pt x="109" y="144"/>
                  </a:lnTo>
                  <a:lnTo>
                    <a:pt x="109" y="144"/>
                  </a:lnTo>
                  <a:lnTo>
                    <a:pt x="133" y="150"/>
                  </a:lnTo>
                  <a:lnTo>
                    <a:pt x="158" y="152"/>
                  </a:lnTo>
                  <a:lnTo>
                    <a:pt x="181" y="152"/>
                  </a:lnTo>
                  <a:lnTo>
                    <a:pt x="202" y="148"/>
                  </a:lnTo>
                  <a:lnTo>
                    <a:pt x="219" y="141"/>
                  </a:lnTo>
                  <a:lnTo>
                    <a:pt x="232" y="133"/>
                  </a:lnTo>
                  <a:lnTo>
                    <a:pt x="238" y="127"/>
                  </a:lnTo>
                  <a:lnTo>
                    <a:pt x="244" y="122"/>
                  </a:lnTo>
                  <a:lnTo>
                    <a:pt x="248" y="114"/>
                  </a:lnTo>
                  <a:lnTo>
                    <a:pt x="250" y="108"/>
                  </a:lnTo>
                  <a:lnTo>
                    <a:pt x="250" y="108"/>
                  </a:lnTo>
                  <a:lnTo>
                    <a:pt x="251" y="101"/>
                  </a:lnTo>
                  <a:lnTo>
                    <a:pt x="251" y="93"/>
                  </a:lnTo>
                  <a:lnTo>
                    <a:pt x="250" y="85"/>
                  </a:lnTo>
                  <a:lnTo>
                    <a:pt x="248" y="78"/>
                  </a:lnTo>
                  <a:lnTo>
                    <a:pt x="238" y="64"/>
                  </a:lnTo>
                  <a:lnTo>
                    <a:pt x="227" y="49"/>
                  </a:lnTo>
                  <a:lnTo>
                    <a:pt x="210" y="36"/>
                  </a:lnTo>
                  <a:lnTo>
                    <a:pt x="191" y="24"/>
                  </a:lnTo>
                  <a:lnTo>
                    <a:pt x="168" y="15"/>
                  </a:lnTo>
                  <a:lnTo>
                    <a:pt x="143" y="7"/>
                  </a:lnTo>
                  <a:lnTo>
                    <a:pt x="143" y="7"/>
                  </a:lnTo>
                  <a:lnTo>
                    <a:pt x="118" y="2"/>
                  </a:lnTo>
                  <a:lnTo>
                    <a:pt x="93" y="0"/>
                  </a:lnTo>
                  <a:lnTo>
                    <a:pt x="71" y="2"/>
                  </a:lnTo>
                  <a:lnTo>
                    <a:pt x="50" y="5"/>
                  </a:lnTo>
                  <a:lnTo>
                    <a:pt x="33" y="11"/>
                  </a:lnTo>
                  <a:lnTo>
                    <a:pt x="19" y="21"/>
                  </a:lnTo>
                  <a:lnTo>
                    <a:pt x="13" y="24"/>
                  </a:lnTo>
                  <a:lnTo>
                    <a:pt x="8" y="32"/>
                  </a:lnTo>
                  <a:lnTo>
                    <a:pt x="4" y="38"/>
                  </a:lnTo>
                  <a:lnTo>
                    <a:pt x="2" y="45"/>
                  </a:lnTo>
                  <a:lnTo>
                    <a:pt x="2"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82">
              <a:extLst>
                <a:ext uri="{FF2B5EF4-FFF2-40B4-BE49-F238E27FC236}">
                  <a16:creationId xmlns:a16="http://schemas.microsoft.com/office/drawing/2014/main" id="{7761FFAB-8121-BE1C-6A45-84A4E78D6978}"/>
                </a:ext>
              </a:extLst>
            </p:cNvPr>
            <p:cNvSpPr>
              <a:spLocks/>
            </p:cNvSpPr>
            <p:nvPr/>
          </p:nvSpPr>
          <p:spPr bwMode="auto">
            <a:xfrm>
              <a:off x="7583488" y="1146175"/>
              <a:ext cx="261938" cy="177800"/>
            </a:xfrm>
            <a:custGeom>
              <a:avLst/>
              <a:gdLst>
                <a:gd name="T0" fmla="*/ 2 w 165"/>
                <a:gd name="T1" fmla="*/ 23 h 112"/>
                <a:gd name="T2" fmla="*/ 2 w 165"/>
                <a:gd name="T3" fmla="*/ 23 h 112"/>
                <a:gd name="T4" fmla="*/ 0 w 165"/>
                <a:gd name="T5" fmla="*/ 32 h 112"/>
                <a:gd name="T6" fmla="*/ 0 w 165"/>
                <a:gd name="T7" fmla="*/ 44 h 112"/>
                <a:gd name="T8" fmla="*/ 5 w 165"/>
                <a:gd name="T9" fmla="*/ 53 h 112"/>
                <a:gd name="T10" fmla="*/ 11 w 165"/>
                <a:gd name="T11" fmla="*/ 65 h 112"/>
                <a:gd name="T12" fmla="*/ 22 w 165"/>
                <a:gd name="T13" fmla="*/ 74 h 112"/>
                <a:gd name="T14" fmla="*/ 34 w 165"/>
                <a:gd name="T15" fmla="*/ 86 h 112"/>
                <a:gd name="T16" fmla="*/ 47 w 165"/>
                <a:gd name="T17" fmla="*/ 93 h 112"/>
                <a:gd name="T18" fmla="*/ 64 w 165"/>
                <a:gd name="T19" fmla="*/ 101 h 112"/>
                <a:gd name="T20" fmla="*/ 64 w 165"/>
                <a:gd name="T21" fmla="*/ 101 h 112"/>
                <a:gd name="T22" fmla="*/ 80 w 165"/>
                <a:gd name="T23" fmla="*/ 107 h 112"/>
                <a:gd name="T24" fmla="*/ 97 w 165"/>
                <a:gd name="T25" fmla="*/ 110 h 112"/>
                <a:gd name="T26" fmla="*/ 112 w 165"/>
                <a:gd name="T27" fmla="*/ 112 h 112"/>
                <a:gd name="T28" fmla="*/ 125 w 165"/>
                <a:gd name="T29" fmla="*/ 112 h 112"/>
                <a:gd name="T30" fmla="*/ 139 w 165"/>
                <a:gd name="T31" fmla="*/ 108 h 112"/>
                <a:gd name="T32" fmla="*/ 150 w 165"/>
                <a:gd name="T33" fmla="*/ 105 h 112"/>
                <a:gd name="T34" fmla="*/ 158 w 165"/>
                <a:gd name="T35" fmla="*/ 97 h 112"/>
                <a:gd name="T36" fmla="*/ 163 w 165"/>
                <a:gd name="T37" fmla="*/ 89 h 112"/>
                <a:gd name="T38" fmla="*/ 163 w 165"/>
                <a:gd name="T39" fmla="*/ 89 h 112"/>
                <a:gd name="T40" fmla="*/ 165 w 165"/>
                <a:gd name="T41" fmla="*/ 80 h 112"/>
                <a:gd name="T42" fmla="*/ 163 w 165"/>
                <a:gd name="T43" fmla="*/ 68 h 112"/>
                <a:gd name="T44" fmla="*/ 160 w 165"/>
                <a:gd name="T45" fmla="*/ 59 h 112"/>
                <a:gd name="T46" fmla="*/ 152 w 165"/>
                <a:gd name="T47" fmla="*/ 48 h 112"/>
                <a:gd name="T48" fmla="*/ 142 w 165"/>
                <a:gd name="T49" fmla="*/ 38 h 112"/>
                <a:gd name="T50" fmla="*/ 131 w 165"/>
                <a:gd name="T51" fmla="*/ 28 h 112"/>
                <a:gd name="T52" fmla="*/ 116 w 165"/>
                <a:gd name="T53" fmla="*/ 19 h 112"/>
                <a:gd name="T54" fmla="*/ 101 w 165"/>
                <a:gd name="T55" fmla="*/ 11 h 112"/>
                <a:gd name="T56" fmla="*/ 101 w 165"/>
                <a:gd name="T57" fmla="*/ 11 h 112"/>
                <a:gd name="T58" fmla="*/ 83 w 165"/>
                <a:gd name="T59" fmla="*/ 6 h 112"/>
                <a:gd name="T60" fmla="*/ 68 w 165"/>
                <a:gd name="T61" fmla="*/ 2 h 112"/>
                <a:gd name="T62" fmla="*/ 53 w 165"/>
                <a:gd name="T63" fmla="*/ 0 h 112"/>
                <a:gd name="T64" fmla="*/ 38 w 165"/>
                <a:gd name="T65" fmla="*/ 2 h 112"/>
                <a:gd name="T66" fmla="*/ 26 w 165"/>
                <a:gd name="T67" fmla="*/ 4 h 112"/>
                <a:gd name="T68" fmla="*/ 15 w 165"/>
                <a:gd name="T69" fmla="*/ 8 h 112"/>
                <a:gd name="T70" fmla="*/ 7 w 165"/>
                <a:gd name="T71" fmla="*/ 15 h 112"/>
                <a:gd name="T72" fmla="*/ 2 w 165"/>
                <a:gd name="T73" fmla="*/ 23 h 112"/>
                <a:gd name="T74" fmla="*/ 2 w 165"/>
                <a:gd name="T75"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2">
                  <a:moveTo>
                    <a:pt x="2" y="23"/>
                  </a:moveTo>
                  <a:lnTo>
                    <a:pt x="2" y="23"/>
                  </a:lnTo>
                  <a:lnTo>
                    <a:pt x="0" y="32"/>
                  </a:lnTo>
                  <a:lnTo>
                    <a:pt x="0" y="44"/>
                  </a:lnTo>
                  <a:lnTo>
                    <a:pt x="5" y="53"/>
                  </a:lnTo>
                  <a:lnTo>
                    <a:pt x="11" y="65"/>
                  </a:lnTo>
                  <a:lnTo>
                    <a:pt x="22" y="74"/>
                  </a:lnTo>
                  <a:lnTo>
                    <a:pt x="34" y="86"/>
                  </a:lnTo>
                  <a:lnTo>
                    <a:pt x="47" y="93"/>
                  </a:lnTo>
                  <a:lnTo>
                    <a:pt x="64" y="101"/>
                  </a:lnTo>
                  <a:lnTo>
                    <a:pt x="64" y="101"/>
                  </a:lnTo>
                  <a:lnTo>
                    <a:pt x="80" y="107"/>
                  </a:lnTo>
                  <a:lnTo>
                    <a:pt x="97" y="110"/>
                  </a:lnTo>
                  <a:lnTo>
                    <a:pt x="112" y="112"/>
                  </a:lnTo>
                  <a:lnTo>
                    <a:pt x="125" y="112"/>
                  </a:lnTo>
                  <a:lnTo>
                    <a:pt x="139" y="108"/>
                  </a:lnTo>
                  <a:lnTo>
                    <a:pt x="150" y="105"/>
                  </a:lnTo>
                  <a:lnTo>
                    <a:pt x="158" y="97"/>
                  </a:lnTo>
                  <a:lnTo>
                    <a:pt x="163" y="89"/>
                  </a:lnTo>
                  <a:lnTo>
                    <a:pt x="163" y="89"/>
                  </a:lnTo>
                  <a:lnTo>
                    <a:pt x="165" y="80"/>
                  </a:lnTo>
                  <a:lnTo>
                    <a:pt x="163" y="68"/>
                  </a:lnTo>
                  <a:lnTo>
                    <a:pt x="160" y="59"/>
                  </a:lnTo>
                  <a:lnTo>
                    <a:pt x="152" y="48"/>
                  </a:lnTo>
                  <a:lnTo>
                    <a:pt x="142" y="38"/>
                  </a:lnTo>
                  <a:lnTo>
                    <a:pt x="131" y="28"/>
                  </a:lnTo>
                  <a:lnTo>
                    <a:pt x="116" y="19"/>
                  </a:lnTo>
                  <a:lnTo>
                    <a:pt x="101" y="11"/>
                  </a:lnTo>
                  <a:lnTo>
                    <a:pt x="101" y="11"/>
                  </a:lnTo>
                  <a:lnTo>
                    <a:pt x="83" y="6"/>
                  </a:lnTo>
                  <a:lnTo>
                    <a:pt x="68" y="2"/>
                  </a:lnTo>
                  <a:lnTo>
                    <a:pt x="53" y="0"/>
                  </a:lnTo>
                  <a:lnTo>
                    <a:pt x="38" y="2"/>
                  </a:lnTo>
                  <a:lnTo>
                    <a:pt x="26" y="4"/>
                  </a:lnTo>
                  <a:lnTo>
                    <a:pt x="15" y="8"/>
                  </a:lnTo>
                  <a:lnTo>
                    <a:pt x="7" y="15"/>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83">
              <a:extLst>
                <a:ext uri="{FF2B5EF4-FFF2-40B4-BE49-F238E27FC236}">
                  <a16:creationId xmlns:a16="http://schemas.microsoft.com/office/drawing/2014/main" id="{94A9435F-1ADC-11DD-D37D-493C5370368C}"/>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84">
              <a:extLst>
                <a:ext uri="{FF2B5EF4-FFF2-40B4-BE49-F238E27FC236}">
                  <a16:creationId xmlns:a16="http://schemas.microsoft.com/office/drawing/2014/main" id="{3E1EBC8A-2545-CC53-83B8-C1DC94998626}"/>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85">
              <a:extLst>
                <a:ext uri="{FF2B5EF4-FFF2-40B4-BE49-F238E27FC236}">
                  <a16:creationId xmlns:a16="http://schemas.microsoft.com/office/drawing/2014/main" id="{E5651B20-5930-30C2-6F12-77D4DD197B3A}"/>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86">
              <a:extLst>
                <a:ext uri="{FF2B5EF4-FFF2-40B4-BE49-F238E27FC236}">
                  <a16:creationId xmlns:a16="http://schemas.microsoft.com/office/drawing/2014/main" id="{78145259-A0D3-F398-5733-12436478E340}"/>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87">
              <a:extLst>
                <a:ext uri="{FF2B5EF4-FFF2-40B4-BE49-F238E27FC236}">
                  <a16:creationId xmlns:a16="http://schemas.microsoft.com/office/drawing/2014/main" id="{8B84DE1F-9DBF-FBE0-EEFD-2A0B6F4C48BE}"/>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88">
              <a:extLst>
                <a:ext uri="{FF2B5EF4-FFF2-40B4-BE49-F238E27FC236}">
                  <a16:creationId xmlns:a16="http://schemas.microsoft.com/office/drawing/2014/main" id="{40D7C184-8181-5025-5AE5-85F7652BDA95}"/>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89">
              <a:extLst>
                <a:ext uri="{FF2B5EF4-FFF2-40B4-BE49-F238E27FC236}">
                  <a16:creationId xmlns:a16="http://schemas.microsoft.com/office/drawing/2014/main" id="{CE718BBF-EA87-78E2-C526-61FE625F9B74}"/>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90">
              <a:extLst>
                <a:ext uri="{FF2B5EF4-FFF2-40B4-BE49-F238E27FC236}">
                  <a16:creationId xmlns:a16="http://schemas.microsoft.com/office/drawing/2014/main" id="{5EF994ED-AA79-D101-BF24-8B964FDF3751}"/>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91">
              <a:extLst>
                <a:ext uri="{FF2B5EF4-FFF2-40B4-BE49-F238E27FC236}">
                  <a16:creationId xmlns:a16="http://schemas.microsoft.com/office/drawing/2014/main" id="{9E4F4724-D5F3-6DEC-10B8-9F8AF09AADAE}"/>
                </a:ext>
              </a:extLst>
            </p:cNvPr>
            <p:cNvSpPr>
              <a:spLocks/>
            </p:cNvSpPr>
            <p:nvPr/>
          </p:nvSpPr>
          <p:spPr bwMode="auto">
            <a:xfrm>
              <a:off x="5778501" y="650875"/>
              <a:ext cx="395288" cy="241300"/>
            </a:xfrm>
            <a:custGeom>
              <a:avLst/>
              <a:gdLst>
                <a:gd name="T0" fmla="*/ 0 w 249"/>
                <a:gd name="T1" fmla="*/ 43 h 152"/>
                <a:gd name="T2" fmla="*/ 0 w 249"/>
                <a:gd name="T3" fmla="*/ 43 h 152"/>
                <a:gd name="T4" fmla="*/ 0 w 249"/>
                <a:gd name="T5" fmla="*/ 51 h 152"/>
                <a:gd name="T6" fmla="*/ 0 w 249"/>
                <a:gd name="T7" fmla="*/ 59 h 152"/>
                <a:gd name="T8" fmla="*/ 2 w 249"/>
                <a:gd name="T9" fmla="*/ 66 h 152"/>
                <a:gd name="T10" fmla="*/ 4 w 249"/>
                <a:gd name="T11" fmla="*/ 72 h 152"/>
                <a:gd name="T12" fmla="*/ 12 w 249"/>
                <a:gd name="T13" fmla="*/ 87 h 152"/>
                <a:gd name="T14" fmla="*/ 25 w 249"/>
                <a:gd name="T15" fmla="*/ 102 h 152"/>
                <a:gd name="T16" fmla="*/ 40 w 249"/>
                <a:gd name="T17" fmla="*/ 114 h 152"/>
                <a:gd name="T18" fmla="*/ 61 w 249"/>
                <a:gd name="T19" fmla="*/ 127 h 152"/>
                <a:gd name="T20" fmla="*/ 82 w 249"/>
                <a:gd name="T21" fmla="*/ 137 h 152"/>
                <a:gd name="T22" fmla="*/ 107 w 249"/>
                <a:gd name="T23" fmla="*/ 144 h 152"/>
                <a:gd name="T24" fmla="*/ 107 w 249"/>
                <a:gd name="T25" fmla="*/ 144 h 152"/>
                <a:gd name="T26" fmla="*/ 133 w 249"/>
                <a:gd name="T27" fmla="*/ 150 h 152"/>
                <a:gd name="T28" fmla="*/ 156 w 249"/>
                <a:gd name="T29" fmla="*/ 152 h 152"/>
                <a:gd name="T30" fmla="*/ 179 w 249"/>
                <a:gd name="T31" fmla="*/ 150 h 152"/>
                <a:gd name="T32" fmla="*/ 200 w 249"/>
                <a:gd name="T33" fmla="*/ 146 h 152"/>
                <a:gd name="T34" fmla="*/ 217 w 249"/>
                <a:gd name="T35" fmla="*/ 140 h 152"/>
                <a:gd name="T36" fmla="*/ 232 w 249"/>
                <a:gd name="T37" fmla="*/ 131 h 152"/>
                <a:gd name="T38" fmla="*/ 238 w 249"/>
                <a:gd name="T39" fmla="*/ 125 h 152"/>
                <a:gd name="T40" fmla="*/ 242 w 249"/>
                <a:gd name="T41" fmla="*/ 120 h 152"/>
                <a:gd name="T42" fmla="*/ 246 w 249"/>
                <a:gd name="T43" fmla="*/ 114 h 152"/>
                <a:gd name="T44" fmla="*/ 249 w 249"/>
                <a:gd name="T45" fmla="*/ 106 h 152"/>
                <a:gd name="T46" fmla="*/ 249 w 249"/>
                <a:gd name="T47" fmla="*/ 106 h 152"/>
                <a:gd name="T48" fmla="*/ 249 w 249"/>
                <a:gd name="T49" fmla="*/ 100 h 152"/>
                <a:gd name="T50" fmla="*/ 249 w 249"/>
                <a:gd name="T51" fmla="*/ 93 h 152"/>
                <a:gd name="T52" fmla="*/ 248 w 249"/>
                <a:gd name="T53" fmla="*/ 85 h 152"/>
                <a:gd name="T54" fmla="*/ 246 w 249"/>
                <a:gd name="T55" fmla="*/ 78 h 152"/>
                <a:gd name="T56" fmla="*/ 238 w 249"/>
                <a:gd name="T57" fmla="*/ 62 h 152"/>
                <a:gd name="T58" fmla="*/ 225 w 249"/>
                <a:gd name="T59" fmla="*/ 49 h 152"/>
                <a:gd name="T60" fmla="*/ 210 w 249"/>
                <a:gd name="T61" fmla="*/ 36 h 152"/>
                <a:gd name="T62" fmla="*/ 189 w 249"/>
                <a:gd name="T63" fmla="*/ 24 h 152"/>
                <a:gd name="T64" fmla="*/ 168 w 249"/>
                <a:gd name="T65" fmla="*/ 15 h 152"/>
                <a:gd name="T66" fmla="*/ 143 w 249"/>
                <a:gd name="T67" fmla="*/ 7 h 152"/>
                <a:gd name="T68" fmla="*/ 143 w 249"/>
                <a:gd name="T69" fmla="*/ 7 h 152"/>
                <a:gd name="T70" fmla="*/ 116 w 249"/>
                <a:gd name="T71" fmla="*/ 1 h 152"/>
                <a:gd name="T72" fmla="*/ 93 w 249"/>
                <a:gd name="T73" fmla="*/ 0 h 152"/>
                <a:gd name="T74" fmla="*/ 71 w 249"/>
                <a:gd name="T75" fmla="*/ 0 h 152"/>
                <a:gd name="T76" fmla="*/ 50 w 249"/>
                <a:gd name="T77" fmla="*/ 3 h 152"/>
                <a:gd name="T78" fmla="*/ 32 w 249"/>
                <a:gd name="T79" fmla="*/ 11 h 152"/>
                <a:gd name="T80" fmla="*/ 17 w 249"/>
                <a:gd name="T81" fmla="*/ 19 h 152"/>
                <a:gd name="T82" fmla="*/ 12 w 249"/>
                <a:gd name="T83" fmla="*/ 24 h 152"/>
                <a:gd name="T84" fmla="*/ 8 w 249"/>
                <a:gd name="T85" fmla="*/ 30 h 152"/>
                <a:gd name="T86" fmla="*/ 4 w 249"/>
                <a:gd name="T87" fmla="*/ 36 h 152"/>
                <a:gd name="T88" fmla="*/ 0 w 249"/>
                <a:gd name="T89" fmla="*/ 43 h 152"/>
                <a:gd name="T90" fmla="*/ 0 w 249"/>
                <a:gd name="T91"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9" h="152">
                  <a:moveTo>
                    <a:pt x="0" y="43"/>
                  </a:moveTo>
                  <a:lnTo>
                    <a:pt x="0" y="43"/>
                  </a:lnTo>
                  <a:lnTo>
                    <a:pt x="0" y="51"/>
                  </a:lnTo>
                  <a:lnTo>
                    <a:pt x="0" y="59"/>
                  </a:lnTo>
                  <a:lnTo>
                    <a:pt x="2" y="66"/>
                  </a:lnTo>
                  <a:lnTo>
                    <a:pt x="4" y="72"/>
                  </a:lnTo>
                  <a:lnTo>
                    <a:pt x="12" y="87"/>
                  </a:lnTo>
                  <a:lnTo>
                    <a:pt x="25" y="102"/>
                  </a:lnTo>
                  <a:lnTo>
                    <a:pt x="40" y="114"/>
                  </a:lnTo>
                  <a:lnTo>
                    <a:pt x="61" y="127"/>
                  </a:lnTo>
                  <a:lnTo>
                    <a:pt x="82" y="137"/>
                  </a:lnTo>
                  <a:lnTo>
                    <a:pt x="107" y="144"/>
                  </a:lnTo>
                  <a:lnTo>
                    <a:pt x="107" y="144"/>
                  </a:lnTo>
                  <a:lnTo>
                    <a:pt x="133" y="150"/>
                  </a:lnTo>
                  <a:lnTo>
                    <a:pt x="156" y="152"/>
                  </a:lnTo>
                  <a:lnTo>
                    <a:pt x="179" y="150"/>
                  </a:lnTo>
                  <a:lnTo>
                    <a:pt x="200" y="146"/>
                  </a:lnTo>
                  <a:lnTo>
                    <a:pt x="217" y="140"/>
                  </a:lnTo>
                  <a:lnTo>
                    <a:pt x="232" y="131"/>
                  </a:lnTo>
                  <a:lnTo>
                    <a:pt x="238" y="125"/>
                  </a:lnTo>
                  <a:lnTo>
                    <a:pt x="242" y="120"/>
                  </a:lnTo>
                  <a:lnTo>
                    <a:pt x="246" y="114"/>
                  </a:lnTo>
                  <a:lnTo>
                    <a:pt x="249" y="106"/>
                  </a:lnTo>
                  <a:lnTo>
                    <a:pt x="249" y="106"/>
                  </a:lnTo>
                  <a:lnTo>
                    <a:pt x="249" y="100"/>
                  </a:lnTo>
                  <a:lnTo>
                    <a:pt x="249" y="93"/>
                  </a:lnTo>
                  <a:lnTo>
                    <a:pt x="248" y="85"/>
                  </a:lnTo>
                  <a:lnTo>
                    <a:pt x="246" y="78"/>
                  </a:lnTo>
                  <a:lnTo>
                    <a:pt x="238" y="62"/>
                  </a:lnTo>
                  <a:lnTo>
                    <a:pt x="225" y="49"/>
                  </a:lnTo>
                  <a:lnTo>
                    <a:pt x="210" y="36"/>
                  </a:lnTo>
                  <a:lnTo>
                    <a:pt x="189" y="24"/>
                  </a:lnTo>
                  <a:lnTo>
                    <a:pt x="168" y="15"/>
                  </a:lnTo>
                  <a:lnTo>
                    <a:pt x="143" y="7"/>
                  </a:lnTo>
                  <a:lnTo>
                    <a:pt x="143" y="7"/>
                  </a:lnTo>
                  <a:lnTo>
                    <a:pt x="116" y="1"/>
                  </a:lnTo>
                  <a:lnTo>
                    <a:pt x="93" y="0"/>
                  </a:lnTo>
                  <a:lnTo>
                    <a:pt x="71" y="0"/>
                  </a:lnTo>
                  <a:lnTo>
                    <a:pt x="50" y="3"/>
                  </a:lnTo>
                  <a:lnTo>
                    <a:pt x="32" y="11"/>
                  </a:lnTo>
                  <a:lnTo>
                    <a:pt x="17" y="19"/>
                  </a:lnTo>
                  <a:lnTo>
                    <a:pt x="12" y="24"/>
                  </a:lnTo>
                  <a:lnTo>
                    <a:pt x="8" y="30"/>
                  </a:lnTo>
                  <a:lnTo>
                    <a:pt x="4" y="36"/>
                  </a:lnTo>
                  <a:lnTo>
                    <a:pt x="0" y="43"/>
                  </a:lnTo>
                  <a:lnTo>
                    <a:pt x="0"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92">
              <a:extLst>
                <a:ext uri="{FF2B5EF4-FFF2-40B4-BE49-F238E27FC236}">
                  <a16:creationId xmlns:a16="http://schemas.microsoft.com/office/drawing/2014/main" id="{5A8272D5-6E38-861D-7EF8-E4EC9FE97795}"/>
                </a:ext>
              </a:extLst>
            </p:cNvPr>
            <p:cNvSpPr>
              <a:spLocks/>
            </p:cNvSpPr>
            <p:nvPr/>
          </p:nvSpPr>
          <p:spPr bwMode="auto">
            <a:xfrm>
              <a:off x="5667376" y="1152525"/>
              <a:ext cx="261938" cy="174625"/>
            </a:xfrm>
            <a:custGeom>
              <a:avLst/>
              <a:gdLst>
                <a:gd name="T0" fmla="*/ 2 w 165"/>
                <a:gd name="T1" fmla="*/ 23 h 110"/>
                <a:gd name="T2" fmla="*/ 2 w 165"/>
                <a:gd name="T3" fmla="*/ 23 h 110"/>
                <a:gd name="T4" fmla="*/ 0 w 165"/>
                <a:gd name="T5" fmla="*/ 32 h 110"/>
                <a:gd name="T6" fmla="*/ 2 w 165"/>
                <a:gd name="T7" fmla="*/ 42 h 110"/>
                <a:gd name="T8" fmla="*/ 5 w 165"/>
                <a:gd name="T9" fmla="*/ 53 h 110"/>
                <a:gd name="T10" fmla="*/ 13 w 165"/>
                <a:gd name="T11" fmla="*/ 64 h 110"/>
                <a:gd name="T12" fmla="*/ 23 w 165"/>
                <a:gd name="T13" fmla="*/ 74 h 110"/>
                <a:gd name="T14" fmla="*/ 34 w 165"/>
                <a:gd name="T15" fmla="*/ 84 h 110"/>
                <a:gd name="T16" fmla="*/ 49 w 165"/>
                <a:gd name="T17" fmla="*/ 93 h 110"/>
                <a:gd name="T18" fmla="*/ 64 w 165"/>
                <a:gd name="T19" fmla="*/ 101 h 110"/>
                <a:gd name="T20" fmla="*/ 64 w 165"/>
                <a:gd name="T21" fmla="*/ 101 h 110"/>
                <a:gd name="T22" fmla="*/ 82 w 165"/>
                <a:gd name="T23" fmla="*/ 106 h 110"/>
                <a:gd name="T24" fmla="*/ 97 w 165"/>
                <a:gd name="T25" fmla="*/ 110 h 110"/>
                <a:gd name="T26" fmla="*/ 112 w 165"/>
                <a:gd name="T27" fmla="*/ 110 h 110"/>
                <a:gd name="T28" fmla="*/ 127 w 165"/>
                <a:gd name="T29" fmla="*/ 110 h 110"/>
                <a:gd name="T30" fmla="*/ 141 w 165"/>
                <a:gd name="T31" fmla="*/ 108 h 110"/>
                <a:gd name="T32" fmla="*/ 150 w 165"/>
                <a:gd name="T33" fmla="*/ 103 h 110"/>
                <a:gd name="T34" fmla="*/ 158 w 165"/>
                <a:gd name="T35" fmla="*/ 97 h 110"/>
                <a:gd name="T36" fmla="*/ 163 w 165"/>
                <a:gd name="T37" fmla="*/ 89 h 110"/>
                <a:gd name="T38" fmla="*/ 163 w 165"/>
                <a:gd name="T39" fmla="*/ 89 h 110"/>
                <a:gd name="T40" fmla="*/ 165 w 165"/>
                <a:gd name="T41" fmla="*/ 78 h 110"/>
                <a:gd name="T42" fmla="*/ 165 w 165"/>
                <a:gd name="T43" fmla="*/ 68 h 110"/>
                <a:gd name="T44" fmla="*/ 160 w 165"/>
                <a:gd name="T45" fmla="*/ 57 h 110"/>
                <a:gd name="T46" fmla="*/ 154 w 165"/>
                <a:gd name="T47" fmla="*/ 47 h 110"/>
                <a:gd name="T48" fmla="*/ 144 w 165"/>
                <a:gd name="T49" fmla="*/ 36 h 110"/>
                <a:gd name="T50" fmla="*/ 131 w 165"/>
                <a:gd name="T51" fmla="*/ 26 h 110"/>
                <a:gd name="T52" fmla="*/ 118 w 165"/>
                <a:gd name="T53" fmla="*/ 19 h 110"/>
                <a:gd name="T54" fmla="*/ 101 w 165"/>
                <a:gd name="T55" fmla="*/ 11 h 110"/>
                <a:gd name="T56" fmla="*/ 101 w 165"/>
                <a:gd name="T57" fmla="*/ 11 h 110"/>
                <a:gd name="T58" fmla="*/ 85 w 165"/>
                <a:gd name="T59" fmla="*/ 5 h 110"/>
                <a:gd name="T60" fmla="*/ 68 w 165"/>
                <a:gd name="T61" fmla="*/ 2 h 110"/>
                <a:gd name="T62" fmla="*/ 53 w 165"/>
                <a:gd name="T63" fmla="*/ 0 h 110"/>
                <a:gd name="T64" fmla="*/ 40 w 165"/>
                <a:gd name="T65" fmla="*/ 0 h 110"/>
                <a:gd name="T66" fmla="*/ 26 w 165"/>
                <a:gd name="T67" fmla="*/ 4 h 110"/>
                <a:gd name="T68" fmla="*/ 15 w 165"/>
                <a:gd name="T69" fmla="*/ 7 h 110"/>
                <a:gd name="T70" fmla="*/ 7 w 165"/>
                <a:gd name="T71" fmla="*/ 13 h 110"/>
                <a:gd name="T72" fmla="*/ 2 w 165"/>
                <a:gd name="T73" fmla="*/ 23 h 110"/>
                <a:gd name="T74" fmla="*/ 2 w 165"/>
                <a:gd name="T75" fmla="*/ 2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0">
                  <a:moveTo>
                    <a:pt x="2" y="23"/>
                  </a:moveTo>
                  <a:lnTo>
                    <a:pt x="2" y="23"/>
                  </a:lnTo>
                  <a:lnTo>
                    <a:pt x="0" y="32"/>
                  </a:lnTo>
                  <a:lnTo>
                    <a:pt x="2" y="42"/>
                  </a:lnTo>
                  <a:lnTo>
                    <a:pt x="5" y="53"/>
                  </a:lnTo>
                  <a:lnTo>
                    <a:pt x="13" y="64"/>
                  </a:lnTo>
                  <a:lnTo>
                    <a:pt x="23" y="74"/>
                  </a:lnTo>
                  <a:lnTo>
                    <a:pt x="34" y="84"/>
                  </a:lnTo>
                  <a:lnTo>
                    <a:pt x="49" y="93"/>
                  </a:lnTo>
                  <a:lnTo>
                    <a:pt x="64" y="101"/>
                  </a:lnTo>
                  <a:lnTo>
                    <a:pt x="64" y="101"/>
                  </a:lnTo>
                  <a:lnTo>
                    <a:pt x="82" y="106"/>
                  </a:lnTo>
                  <a:lnTo>
                    <a:pt x="97" y="110"/>
                  </a:lnTo>
                  <a:lnTo>
                    <a:pt x="112" y="110"/>
                  </a:lnTo>
                  <a:lnTo>
                    <a:pt x="127" y="110"/>
                  </a:lnTo>
                  <a:lnTo>
                    <a:pt x="141" y="108"/>
                  </a:lnTo>
                  <a:lnTo>
                    <a:pt x="150" y="103"/>
                  </a:lnTo>
                  <a:lnTo>
                    <a:pt x="158" y="97"/>
                  </a:lnTo>
                  <a:lnTo>
                    <a:pt x="163" y="89"/>
                  </a:lnTo>
                  <a:lnTo>
                    <a:pt x="163" y="89"/>
                  </a:lnTo>
                  <a:lnTo>
                    <a:pt x="165" y="78"/>
                  </a:lnTo>
                  <a:lnTo>
                    <a:pt x="165" y="68"/>
                  </a:lnTo>
                  <a:lnTo>
                    <a:pt x="160" y="57"/>
                  </a:lnTo>
                  <a:lnTo>
                    <a:pt x="154" y="47"/>
                  </a:lnTo>
                  <a:lnTo>
                    <a:pt x="144" y="36"/>
                  </a:lnTo>
                  <a:lnTo>
                    <a:pt x="131" y="26"/>
                  </a:lnTo>
                  <a:lnTo>
                    <a:pt x="118" y="19"/>
                  </a:lnTo>
                  <a:lnTo>
                    <a:pt x="101" y="11"/>
                  </a:lnTo>
                  <a:lnTo>
                    <a:pt x="101" y="11"/>
                  </a:lnTo>
                  <a:lnTo>
                    <a:pt x="85" y="5"/>
                  </a:lnTo>
                  <a:lnTo>
                    <a:pt x="68" y="2"/>
                  </a:lnTo>
                  <a:lnTo>
                    <a:pt x="53" y="0"/>
                  </a:lnTo>
                  <a:lnTo>
                    <a:pt x="40" y="0"/>
                  </a:lnTo>
                  <a:lnTo>
                    <a:pt x="26" y="4"/>
                  </a:lnTo>
                  <a:lnTo>
                    <a:pt x="15" y="7"/>
                  </a:lnTo>
                  <a:lnTo>
                    <a:pt x="7" y="13"/>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93">
              <a:extLst>
                <a:ext uri="{FF2B5EF4-FFF2-40B4-BE49-F238E27FC236}">
                  <a16:creationId xmlns:a16="http://schemas.microsoft.com/office/drawing/2014/main" id="{3676B765-BC4B-5F38-B148-40A31A5EB031}"/>
                </a:ext>
              </a:extLst>
            </p:cNvPr>
            <p:cNvSpPr>
              <a:spLocks/>
            </p:cNvSpPr>
            <p:nvPr/>
          </p:nvSpPr>
          <p:spPr bwMode="auto">
            <a:xfrm>
              <a:off x="5862638" y="2306638"/>
              <a:ext cx="1423988" cy="704850"/>
            </a:xfrm>
            <a:custGeom>
              <a:avLst/>
              <a:gdLst>
                <a:gd name="T0" fmla="*/ 897 w 897"/>
                <a:gd name="T1" fmla="*/ 141 h 444"/>
                <a:gd name="T2" fmla="*/ 888 w 897"/>
                <a:gd name="T3" fmla="*/ 183 h 444"/>
                <a:gd name="T4" fmla="*/ 861 w 897"/>
                <a:gd name="T5" fmla="*/ 231 h 444"/>
                <a:gd name="T6" fmla="*/ 819 w 897"/>
                <a:gd name="T7" fmla="*/ 282 h 444"/>
                <a:gd name="T8" fmla="*/ 762 w 897"/>
                <a:gd name="T9" fmla="*/ 332 h 444"/>
                <a:gd name="T10" fmla="*/ 691 w 897"/>
                <a:gd name="T11" fmla="*/ 376 h 444"/>
                <a:gd name="T12" fmla="*/ 606 w 897"/>
                <a:gd name="T13" fmla="*/ 412 h 444"/>
                <a:gd name="T14" fmla="*/ 507 w 897"/>
                <a:gd name="T15" fmla="*/ 437 h 444"/>
                <a:gd name="T16" fmla="*/ 423 w 897"/>
                <a:gd name="T17" fmla="*/ 444 h 444"/>
                <a:gd name="T18" fmla="*/ 394 w 897"/>
                <a:gd name="T19" fmla="*/ 444 h 444"/>
                <a:gd name="T20" fmla="*/ 339 w 897"/>
                <a:gd name="T21" fmla="*/ 442 h 444"/>
                <a:gd name="T22" fmla="*/ 288 w 897"/>
                <a:gd name="T23" fmla="*/ 435 h 444"/>
                <a:gd name="T24" fmla="*/ 242 w 897"/>
                <a:gd name="T25" fmla="*/ 423 h 444"/>
                <a:gd name="T26" fmla="*/ 202 w 897"/>
                <a:gd name="T27" fmla="*/ 410 h 444"/>
                <a:gd name="T28" fmla="*/ 166 w 897"/>
                <a:gd name="T29" fmla="*/ 391 h 444"/>
                <a:gd name="T30" fmla="*/ 105 w 897"/>
                <a:gd name="T31" fmla="*/ 349 h 444"/>
                <a:gd name="T32" fmla="*/ 59 w 897"/>
                <a:gd name="T33" fmla="*/ 297 h 444"/>
                <a:gd name="T34" fmla="*/ 29 w 897"/>
                <a:gd name="T35" fmla="*/ 246 h 444"/>
                <a:gd name="T36" fmla="*/ 10 w 897"/>
                <a:gd name="T37" fmla="*/ 195 h 444"/>
                <a:gd name="T38" fmla="*/ 0 w 897"/>
                <a:gd name="T39" fmla="*/ 147 h 444"/>
                <a:gd name="T40" fmla="*/ 0 w 897"/>
                <a:gd name="T41" fmla="*/ 126 h 444"/>
                <a:gd name="T42" fmla="*/ 4 w 897"/>
                <a:gd name="T43" fmla="*/ 92 h 444"/>
                <a:gd name="T44" fmla="*/ 21 w 897"/>
                <a:gd name="T45" fmla="*/ 65 h 444"/>
                <a:gd name="T46" fmla="*/ 50 w 897"/>
                <a:gd name="T47" fmla="*/ 42 h 444"/>
                <a:gd name="T48" fmla="*/ 92 w 897"/>
                <a:gd name="T49" fmla="*/ 25 h 444"/>
                <a:gd name="T50" fmla="*/ 147 w 897"/>
                <a:gd name="T51" fmla="*/ 14 h 444"/>
                <a:gd name="T52" fmla="*/ 219 w 897"/>
                <a:gd name="T53" fmla="*/ 6 h 444"/>
                <a:gd name="T54" fmla="*/ 415 w 897"/>
                <a:gd name="T55" fmla="*/ 0 h 444"/>
                <a:gd name="T56" fmla="*/ 526 w 897"/>
                <a:gd name="T57" fmla="*/ 2 h 444"/>
                <a:gd name="T58" fmla="*/ 623 w 897"/>
                <a:gd name="T59" fmla="*/ 8 h 444"/>
                <a:gd name="T60" fmla="*/ 705 w 897"/>
                <a:gd name="T61" fmla="*/ 17 h 444"/>
                <a:gd name="T62" fmla="*/ 773 w 897"/>
                <a:gd name="T63" fmla="*/ 33 h 444"/>
                <a:gd name="T64" fmla="*/ 827 w 897"/>
                <a:gd name="T65" fmla="*/ 52 h 444"/>
                <a:gd name="T66" fmla="*/ 865 w 897"/>
                <a:gd name="T67" fmla="*/ 77 h 444"/>
                <a:gd name="T68" fmla="*/ 888 w 897"/>
                <a:gd name="T69" fmla="*/ 105 h 444"/>
                <a:gd name="T70" fmla="*/ 897 w 897"/>
                <a:gd name="T71" fmla="*/ 14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7" h="444">
                  <a:moveTo>
                    <a:pt x="897" y="141"/>
                  </a:moveTo>
                  <a:lnTo>
                    <a:pt x="897" y="141"/>
                  </a:lnTo>
                  <a:lnTo>
                    <a:pt x="893" y="160"/>
                  </a:lnTo>
                  <a:lnTo>
                    <a:pt x="888" y="183"/>
                  </a:lnTo>
                  <a:lnTo>
                    <a:pt x="876" y="206"/>
                  </a:lnTo>
                  <a:lnTo>
                    <a:pt x="861" y="231"/>
                  </a:lnTo>
                  <a:lnTo>
                    <a:pt x="842" y="256"/>
                  </a:lnTo>
                  <a:lnTo>
                    <a:pt x="819" y="282"/>
                  </a:lnTo>
                  <a:lnTo>
                    <a:pt x="792" y="307"/>
                  </a:lnTo>
                  <a:lnTo>
                    <a:pt x="762" y="332"/>
                  </a:lnTo>
                  <a:lnTo>
                    <a:pt x="728" y="355"/>
                  </a:lnTo>
                  <a:lnTo>
                    <a:pt x="691" y="376"/>
                  </a:lnTo>
                  <a:lnTo>
                    <a:pt x="650" y="395"/>
                  </a:lnTo>
                  <a:lnTo>
                    <a:pt x="606" y="412"/>
                  </a:lnTo>
                  <a:lnTo>
                    <a:pt x="556" y="425"/>
                  </a:lnTo>
                  <a:lnTo>
                    <a:pt x="507" y="437"/>
                  </a:lnTo>
                  <a:lnTo>
                    <a:pt x="452" y="442"/>
                  </a:lnTo>
                  <a:lnTo>
                    <a:pt x="423" y="444"/>
                  </a:lnTo>
                  <a:lnTo>
                    <a:pt x="394" y="444"/>
                  </a:lnTo>
                  <a:lnTo>
                    <a:pt x="394" y="444"/>
                  </a:lnTo>
                  <a:lnTo>
                    <a:pt x="366" y="444"/>
                  </a:lnTo>
                  <a:lnTo>
                    <a:pt x="339" y="442"/>
                  </a:lnTo>
                  <a:lnTo>
                    <a:pt x="313" y="438"/>
                  </a:lnTo>
                  <a:lnTo>
                    <a:pt x="288" y="435"/>
                  </a:lnTo>
                  <a:lnTo>
                    <a:pt x="265" y="431"/>
                  </a:lnTo>
                  <a:lnTo>
                    <a:pt x="242" y="423"/>
                  </a:lnTo>
                  <a:lnTo>
                    <a:pt x="221" y="417"/>
                  </a:lnTo>
                  <a:lnTo>
                    <a:pt x="202" y="410"/>
                  </a:lnTo>
                  <a:lnTo>
                    <a:pt x="183" y="400"/>
                  </a:lnTo>
                  <a:lnTo>
                    <a:pt x="166" y="391"/>
                  </a:lnTo>
                  <a:lnTo>
                    <a:pt x="134" y="372"/>
                  </a:lnTo>
                  <a:lnTo>
                    <a:pt x="105" y="349"/>
                  </a:lnTo>
                  <a:lnTo>
                    <a:pt x="80" y="324"/>
                  </a:lnTo>
                  <a:lnTo>
                    <a:pt x="59" y="297"/>
                  </a:lnTo>
                  <a:lnTo>
                    <a:pt x="42" y="273"/>
                  </a:lnTo>
                  <a:lnTo>
                    <a:pt x="29" y="246"/>
                  </a:lnTo>
                  <a:lnTo>
                    <a:pt x="18" y="219"/>
                  </a:lnTo>
                  <a:lnTo>
                    <a:pt x="10" y="195"/>
                  </a:lnTo>
                  <a:lnTo>
                    <a:pt x="4" y="170"/>
                  </a:lnTo>
                  <a:lnTo>
                    <a:pt x="0" y="147"/>
                  </a:lnTo>
                  <a:lnTo>
                    <a:pt x="0" y="126"/>
                  </a:lnTo>
                  <a:lnTo>
                    <a:pt x="0" y="126"/>
                  </a:lnTo>
                  <a:lnTo>
                    <a:pt x="0" y="109"/>
                  </a:lnTo>
                  <a:lnTo>
                    <a:pt x="4" y="92"/>
                  </a:lnTo>
                  <a:lnTo>
                    <a:pt x="12" y="78"/>
                  </a:lnTo>
                  <a:lnTo>
                    <a:pt x="21" y="65"/>
                  </a:lnTo>
                  <a:lnTo>
                    <a:pt x="33" y="52"/>
                  </a:lnTo>
                  <a:lnTo>
                    <a:pt x="50" y="42"/>
                  </a:lnTo>
                  <a:lnTo>
                    <a:pt x="69" y="33"/>
                  </a:lnTo>
                  <a:lnTo>
                    <a:pt x="92" y="25"/>
                  </a:lnTo>
                  <a:lnTo>
                    <a:pt x="117" y="19"/>
                  </a:lnTo>
                  <a:lnTo>
                    <a:pt x="147" y="14"/>
                  </a:lnTo>
                  <a:lnTo>
                    <a:pt x="181" y="10"/>
                  </a:lnTo>
                  <a:lnTo>
                    <a:pt x="219" y="6"/>
                  </a:lnTo>
                  <a:lnTo>
                    <a:pt x="309" y="0"/>
                  </a:lnTo>
                  <a:lnTo>
                    <a:pt x="415" y="0"/>
                  </a:lnTo>
                  <a:lnTo>
                    <a:pt x="415" y="0"/>
                  </a:lnTo>
                  <a:lnTo>
                    <a:pt x="526" y="2"/>
                  </a:lnTo>
                  <a:lnTo>
                    <a:pt x="577" y="4"/>
                  </a:lnTo>
                  <a:lnTo>
                    <a:pt x="623" y="8"/>
                  </a:lnTo>
                  <a:lnTo>
                    <a:pt x="665" y="12"/>
                  </a:lnTo>
                  <a:lnTo>
                    <a:pt x="705" y="17"/>
                  </a:lnTo>
                  <a:lnTo>
                    <a:pt x="741" y="25"/>
                  </a:lnTo>
                  <a:lnTo>
                    <a:pt x="773" y="33"/>
                  </a:lnTo>
                  <a:lnTo>
                    <a:pt x="802" y="42"/>
                  </a:lnTo>
                  <a:lnTo>
                    <a:pt x="827" y="52"/>
                  </a:lnTo>
                  <a:lnTo>
                    <a:pt x="848" y="63"/>
                  </a:lnTo>
                  <a:lnTo>
                    <a:pt x="865" y="77"/>
                  </a:lnTo>
                  <a:lnTo>
                    <a:pt x="878" y="90"/>
                  </a:lnTo>
                  <a:lnTo>
                    <a:pt x="888" y="105"/>
                  </a:lnTo>
                  <a:lnTo>
                    <a:pt x="893" y="122"/>
                  </a:lnTo>
                  <a:lnTo>
                    <a:pt x="897" y="141"/>
                  </a:lnTo>
                  <a:lnTo>
                    <a:pt x="897" y="141"/>
                  </a:lnTo>
                  <a:close/>
                </a:path>
              </a:pathLst>
            </a:custGeom>
            <a:solidFill>
              <a:srgbClr val="2B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94">
              <a:extLst>
                <a:ext uri="{FF2B5EF4-FFF2-40B4-BE49-F238E27FC236}">
                  <a16:creationId xmlns:a16="http://schemas.microsoft.com/office/drawing/2014/main" id="{C3925595-AE40-34D2-535D-9CD8F33106CC}"/>
                </a:ext>
              </a:extLst>
            </p:cNvPr>
            <p:cNvSpPr>
              <a:spLocks/>
            </p:cNvSpPr>
            <p:nvPr/>
          </p:nvSpPr>
          <p:spPr bwMode="auto">
            <a:xfrm>
              <a:off x="5437188" y="4979988"/>
              <a:ext cx="1023938" cy="979488"/>
            </a:xfrm>
            <a:custGeom>
              <a:avLst/>
              <a:gdLst>
                <a:gd name="T0" fmla="*/ 645 w 645"/>
                <a:gd name="T1" fmla="*/ 358 h 617"/>
                <a:gd name="T2" fmla="*/ 638 w 645"/>
                <a:gd name="T3" fmla="*/ 419 h 617"/>
                <a:gd name="T4" fmla="*/ 619 w 645"/>
                <a:gd name="T5" fmla="*/ 471 h 617"/>
                <a:gd name="T6" fmla="*/ 586 w 645"/>
                <a:gd name="T7" fmla="*/ 513 h 617"/>
                <a:gd name="T8" fmla="*/ 546 w 645"/>
                <a:gd name="T9" fmla="*/ 547 h 617"/>
                <a:gd name="T10" fmla="*/ 501 w 645"/>
                <a:gd name="T11" fmla="*/ 573 h 617"/>
                <a:gd name="T12" fmla="*/ 453 w 645"/>
                <a:gd name="T13" fmla="*/ 593 h 617"/>
                <a:gd name="T14" fmla="*/ 404 w 645"/>
                <a:gd name="T15" fmla="*/ 606 h 617"/>
                <a:gd name="T16" fmla="*/ 358 w 645"/>
                <a:gd name="T17" fmla="*/ 612 h 617"/>
                <a:gd name="T18" fmla="*/ 324 w 645"/>
                <a:gd name="T19" fmla="*/ 615 h 617"/>
                <a:gd name="T20" fmla="*/ 259 w 645"/>
                <a:gd name="T21" fmla="*/ 617 h 617"/>
                <a:gd name="T22" fmla="*/ 196 w 645"/>
                <a:gd name="T23" fmla="*/ 612 h 617"/>
                <a:gd name="T24" fmla="*/ 137 w 645"/>
                <a:gd name="T25" fmla="*/ 598 h 617"/>
                <a:gd name="T26" fmla="*/ 88 w 645"/>
                <a:gd name="T27" fmla="*/ 575 h 617"/>
                <a:gd name="T28" fmla="*/ 48 w 645"/>
                <a:gd name="T29" fmla="*/ 543 h 617"/>
                <a:gd name="T30" fmla="*/ 17 w 645"/>
                <a:gd name="T31" fmla="*/ 497 h 617"/>
                <a:gd name="T32" fmla="*/ 2 w 645"/>
                <a:gd name="T33" fmla="*/ 440 h 617"/>
                <a:gd name="T34" fmla="*/ 0 w 645"/>
                <a:gd name="T35" fmla="*/ 406 h 617"/>
                <a:gd name="T36" fmla="*/ 2 w 645"/>
                <a:gd name="T37" fmla="*/ 370 h 617"/>
                <a:gd name="T38" fmla="*/ 21 w 645"/>
                <a:gd name="T39" fmla="*/ 297 h 617"/>
                <a:gd name="T40" fmla="*/ 55 w 645"/>
                <a:gd name="T41" fmla="*/ 227 h 617"/>
                <a:gd name="T42" fmla="*/ 103 w 645"/>
                <a:gd name="T43" fmla="*/ 160 h 617"/>
                <a:gd name="T44" fmla="*/ 162 w 645"/>
                <a:gd name="T45" fmla="*/ 103 h 617"/>
                <a:gd name="T46" fmla="*/ 225 w 645"/>
                <a:gd name="T47" fmla="*/ 55 h 617"/>
                <a:gd name="T48" fmla="*/ 293 w 645"/>
                <a:gd name="T49" fmla="*/ 21 h 617"/>
                <a:gd name="T50" fmla="*/ 364 w 645"/>
                <a:gd name="T51" fmla="*/ 2 h 617"/>
                <a:gd name="T52" fmla="*/ 398 w 645"/>
                <a:gd name="T53" fmla="*/ 0 h 617"/>
                <a:gd name="T54" fmla="*/ 413 w 645"/>
                <a:gd name="T55" fmla="*/ 0 h 617"/>
                <a:gd name="T56" fmla="*/ 445 w 645"/>
                <a:gd name="T57" fmla="*/ 6 h 617"/>
                <a:gd name="T58" fmla="*/ 487 w 645"/>
                <a:gd name="T59" fmla="*/ 19 h 617"/>
                <a:gd name="T60" fmla="*/ 535 w 645"/>
                <a:gd name="T61" fmla="*/ 52 h 617"/>
                <a:gd name="T62" fmla="*/ 573 w 645"/>
                <a:gd name="T63" fmla="*/ 95 h 617"/>
                <a:gd name="T64" fmla="*/ 602 w 645"/>
                <a:gd name="T65" fmla="*/ 149 h 617"/>
                <a:gd name="T66" fmla="*/ 623 w 645"/>
                <a:gd name="T67" fmla="*/ 206 h 617"/>
                <a:gd name="T68" fmla="*/ 638 w 645"/>
                <a:gd name="T69" fmla="*/ 267 h 617"/>
                <a:gd name="T70" fmla="*/ 643 w 645"/>
                <a:gd name="T71" fmla="*/ 328 h 617"/>
                <a:gd name="T72" fmla="*/ 645 w 645"/>
                <a:gd name="T73" fmla="*/ 35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5" h="617">
                  <a:moveTo>
                    <a:pt x="645" y="358"/>
                  </a:moveTo>
                  <a:lnTo>
                    <a:pt x="645" y="358"/>
                  </a:lnTo>
                  <a:lnTo>
                    <a:pt x="643" y="391"/>
                  </a:lnTo>
                  <a:lnTo>
                    <a:pt x="638" y="419"/>
                  </a:lnTo>
                  <a:lnTo>
                    <a:pt x="630" y="446"/>
                  </a:lnTo>
                  <a:lnTo>
                    <a:pt x="619" y="471"/>
                  </a:lnTo>
                  <a:lnTo>
                    <a:pt x="603" y="493"/>
                  </a:lnTo>
                  <a:lnTo>
                    <a:pt x="586" y="513"/>
                  </a:lnTo>
                  <a:lnTo>
                    <a:pt x="567" y="532"/>
                  </a:lnTo>
                  <a:lnTo>
                    <a:pt x="546" y="547"/>
                  </a:lnTo>
                  <a:lnTo>
                    <a:pt x="524" y="560"/>
                  </a:lnTo>
                  <a:lnTo>
                    <a:pt x="501" y="573"/>
                  </a:lnTo>
                  <a:lnTo>
                    <a:pt x="476" y="583"/>
                  </a:lnTo>
                  <a:lnTo>
                    <a:pt x="453" y="593"/>
                  </a:lnTo>
                  <a:lnTo>
                    <a:pt x="428" y="600"/>
                  </a:lnTo>
                  <a:lnTo>
                    <a:pt x="404" y="606"/>
                  </a:lnTo>
                  <a:lnTo>
                    <a:pt x="381" y="610"/>
                  </a:lnTo>
                  <a:lnTo>
                    <a:pt x="358" y="612"/>
                  </a:lnTo>
                  <a:lnTo>
                    <a:pt x="358" y="612"/>
                  </a:lnTo>
                  <a:lnTo>
                    <a:pt x="324" y="615"/>
                  </a:lnTo>
                  <a:lnTo>
                    <a:pt x="291" y="617"/>
                  </a:lnTo>
                  <a:lnTo>
                    <a:pt x="259" y="617"/>
                  </a:lnTo>
                  <a:lnTo>
                    <a:pt x="227" y="615"/>
                  </a:lnTo>
                  <a:lnTo>
                    <a:pt x="196" y="612"/>
                  </a:lnTo>
                  <a:lnTo>
                    <a:pt x="166" y="606"/>
                  </a:lnTo>
                  <a:lnTo>
                    <a:pt x="137" y="598"/>
                  </a:lnTo>
                  <a:lnTo>
                    <a:pt x="112" y="589"/>
                  </a:lnTo>
                  <a:lnTo>
                    <a:pt x="88" y="575"/>
                  </a:lnTo>
                  <a:lnTo>
                    <a:pt x="67" y="560"/>
                  </a:lnTo>
                  <a:lnTo>
                    <a:pt x="48" y="543"/>
                  </a:lnTo>
                  <a:lnTo>
                    <a:pt x="30" y="522"/>
                  </a:lnTo>
                  <a:lnTo>
                    <a:pt x="17" y="497"/>
                  </a:lnTo>
                  <a:lnTo>
                    <a:pt x="8" y="471"/>
                  </a:lnTo>
                  <a:lnTo>
                    <a:pt x="2" y="440"/>
                  </a:lnTo>
                  <a:lnTo>
                    <a:pt x="0" y="406"/>
                  </a:lnTo>
                  <a:lnTo>
                    <a:pt x="0" y="406"/>
                  </a:lnTo>
                  <a:lnTo>
                    <a:pt x="0" y="387"/>
                  </a:lnTo>
                  <a:lnTo>
                    <a:pt x="2" y="370"/>
                  </a:lnTo>
                  <a:lnTo>
                    <a:pt x="10" y="333"/>
                  </a:lnTo>
                  <a:lnTo>
                    <a:pt x="21" y="297"/>
                  </a:lnTo>
                  <a:lnTo>
                    <a:pt x="36" y="261"/>
                  </a:lnTo>
                  <a:lnTo>
                    <a:pt x="55" y="227"/>
                  </a:lnTo>
                  <a:lnTo>
                    <a:pt x="78" y="193"/>
                  </a:lnTo>
                  <a:lnTo>
                    <a:pt x="103" y="160"/>
                  </a:lnTo>
                  <a:lnTo>
                    <a:pt x="131" y="130"/>
                  </a:lnTo>
                  <a:lnTo>
                    <a:pt x="162" y="103"/>
                  </a:lnTo>
                  <a:lnTo>
                    <a:pt x="192" y="78"/>
                  </a:lnTo>
                  <a:lnTo>
                    <a:pt x="225" y="55"/>
                  </a:lnTo>
                  <a:lnTo>
                    <a:pt x="259" y="36"/>
                  </a:lnTo>
                  <a:lnTo>
                    <a:pt x="293" y="21"/>
                  </a:lnTo>
                  <a:lnTo>
                    <a:pt x="329" y="10"/>
                  </a:lnTo>
                  <a:lnTo>
                    <a:pt x="364" y="2"/>
                  </a:lnTo>
                  <a:lnTo>
                    <a:pt x="381" y="0"/>
                  </a:lnTo>
                  <a:lnTo>
                    <a:pt x="398" y="0"/>
                  </a:lnTo>
                  <a:lnTo>
                    <a:pt x="398" y="0"/>
                  </a:lnTo>
                  <a:lnTo>
                    <a:pt x="413" y="0"/>
                  </a:lnTo>
                  <a:lnTo>
                    <a:pt x="430" y="2"/>
                  </a:lnTo>
                  <a:lnTo>
                    <a:pt x="445" y="6"/>
                  </a:lnTo>
                  <a:lnTo>
                    <a:pt x="459" y="10"/>
                  </a:lnTo>
                  <a:lnTo>
                    <a:pt x="487" y="19"/>
                  </a:lnTo>
                  <a:lnTo>
                    <a:pt x="512" y="34"/>
                  </a:lnTo>
                  <a:lnTo>
                    <a:pt x="535" y="52"/>
                  </a:lnTo>
                  <a:lnTo>
                    <a:pt x="554" y="73"/>
                  </a:lnTo>
                  <a:lnTo>
                    <a:pt x="573" y="95"/>
                  </a:lnTo>
                  <a:lnTo>
                    <a:pt x="588" y="120"/>
                  </a:lnTo>
                  <a:lnTo>
                    <a:pt x="602" y="149"/>
                  </a:lnTo>
                  <a:lnTo>
                    <a:pt x="613" y="177"/>
                  </a:lnTo>
                  <a:lnTo>
                    <a:pt x="623" y="206"/>
                  </a:lnTo>
                  <a:lnTo>
                    <a:pt x="632" y="236"/>
                  </a:lnTo>
                  <a:lnTo>
                    <a:pt x="638" y="267"/>
                  </a:lnTo>
                  <a:lnTo>
                    <a:pt x="642" y="297"/>
                  </a:lnTo>
                  <a:lnTo>
                    <a:pt x="643" y="328"/>
                  </a:lnTo>
                  <a:lnTo>
                    <a:pt x="645" y="358"/>
                  </a:lnTo>
                  <a:lnTo>
                    <a:pt x="645" y="358"/>
                  </a:lnTo>
                  <a:close/>
                </a:path>
              </a:pathLst>
            </a:custGeom>
            <a:solidFill>
              <a:srgbClr val="9FD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95">
              <a:extLst>
                <a:ext uri="{FF2B5EF4-FFF2-40B4-BE49-F238E27FC236}">
                  <a16:creationId xmlns:a16="http://schemas.microsoft.com/office/drawing/2014/main" id="{D664A3DE-76AD-ABEB-B6F7-A8CB7F38BA15}"/>
                </a:ext>
              </a:extLst>
            </p:cNvPr>
            <p:cNvSpPr>
              <a:spLocks/>
            </p:cNvSpPr>
            <p:nvPr/>
          </p:nvSpPr>
          <p:spPr bwMode="auto">
            <a:xfrm>
              <a:off x="6183313" y="2279650"/>
              <a:ext cx="381000" cy="276225"/>
            </a:xfrm>
            <a:custGeom>
              <a:avLst/>
              <a:gdLst>
                <a:gd name="T0" fmla="*/ 6 w 240"/>
                <a:gd name="T1" fmla="*/ 0 h 174"/>
                <a:gd name="T2" fmla="*/ 6 w 240"/>
                <a:gd name="T3" fmla="*/ 0 h 174"/>
                <a:gd name="T4" fmla="*/ 2 w 240"/>
                <a:gd name="T5" fmla="*/ 17 h 174"/>
                <a:gd name="T6" fmla="*/ 0 w 240"/>
                <a:gd name="T7" fmla="*/ 36 h 174"/>
                <a:gd name="T8" fmla="*/ 0 w 240"/>
                <a:gd name="T9" fmla="*/ 54 h 174"/>
                <a:gd name="T10" fmla="*/ 0 w 240"/>
                <a:gd name="T11" fmla="*/ 54 h 174"/>
                <a:gd name="T12" fmla="*/ 2 w 240"/>
                <a:gd name="T13" fmla="*/ 65 h 174"/>
                <a:gd name="T14" fmla="*/ 4 w 240"/>
                <a:gd name="T15" fmla="*/ 78 h 174"/>
                <a:gd name="T16" fmla="*/ 6 w 240"/>
                <a:gd name="T17" fmla="*/ 90 h 174"/>
                <a:gd name="T18" fmla="*/ 10 w 240"/>
                <a:gd name="T19" fmla="*/ 101 h 174"/>
                <a:gd name="T20" fmla="*/ 21 w 240"/>
                <a:gd name="T21" fmla="*/ 120 h 174"/>
                <a:gd name="T22" fmla="*/ 36 w 240"/>
                <a:gd name="T23" fmla="*/ 139 h 174"/>
                <a:gd name="T24" fmla="*/ 54 w 240"/>
                <a:gd name="T25" fmla="*/ 153 h 174"/>
                <a:gd name="T26" fmla="*/ 74 w 240"/>
                <a:gd name="T27" fmla="*/ 164 h 174"/>
                <a:gd name="T28" fmla="*/ 86 w 240"/>
                <a:gd name="T29" fmla="*/ 168 h 174"/>
                <a:gd name="T30" fmla="*/ 97 w 240"/>
                <a:gd name="T31" fmla="*/ 172 h 174"/>
                <a:gd name="T32" fmla="*/ 109 w 240"/>
                <a:gd name="T33" fmla="*/ 174 h 174"/>
                <a:gd name="T34" fmla="*/ 120 w 240"/>
                <a:gd name="T35" fmla="*/ 174 h 174"/>
                <a:gd name="T36" fmla="*/ 120 w 240"/>
                <a:gd name="T37" fmla="*/ 174 h 174"/>
                <a:gd name="T38" fmla="*/ 133 w 240"/>
                <a:gd name="T39" fmla="*/ 174 h 174"/>
                <a:gd name="T40" fmla="*/ 145 w 240"/>
                <a:gd name="T41" fmla="*/ 172 h 174"/>
                <a:gd name="T42" fmla="*/ 156 w 240"/>
                <a:gd name="T43" fmla="*/ 168 h 174"/>
                <a:gd name="T44" fmla="*/ 168 w 240"/>
                <a:gd name="T45" fmla="*/ 164 h 174"/>
                <a:gd name="T46" fmla="*/ 187 w 240"/>
                <a:gd name="T47" fmla="*/ 153 h 174"/>
                <a:gd name="T48" fmla="*/ 206 w 240"/>
                <a:gd name="T49" fmla="*/ 139 h 174"/>
                <a:gd name="T50" fmla="*/ 221 w 240"/>
                <a:gd name="T51" fmla="*/ 120 h 174"/>
                <a:gd name="T52" fmla="*/ 231 w 240"/>
                <a:gd name="T53" fmla="*/ 101 h 174"/>
                <a:gd name="T54" fmla="*/ 234 w 240"/>
                <a:gd name="T55" fmla="*/ 90 h 174"/>
                <a:gd name="T56" fmla="*/ 238 w 240"/>
                <a:gd name="T57" fmla="*/ 78 h 174"/>
                <a:gd name="T58" fmla="*/ 240 w 240"/>
                <a:gd name="T59" fmla="*/ 65 h 174"/>
                <a:gd name="T60" fmla="*/ 240 w 240"/>
                <a:gd name="T61" fmla="*/ 54 h 174"/>
                <a:gd name="T62" fmla="*/ 240 w 240"/>
                <a:gd name="T63" fmla="*/ 36 h 174"/>
                <a:gd name="T64" fmla="*/ 240 w 240"/>
                <a:gd name="T65" fmla="*/ 36 h 174"/>
                <a:gd name="T66" fmla="*/ 240 w 240"/>
                <a:gd name="T67" fmla="*/ 17 h 174"/>
                <a:gd name="T68" fmla="*/ 236 w 240"/>
                <a:gd name="T69" fmla="*/ 0 h 174"/>
                <a:gd name="T70" fmla="*/ 6 w 240"/>
                <a:gd name="T7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4">
                  <a:moveTo>
                    <a:pt x="6" y="0"/>
                  </a:moveTo>
                  <a:lnTo>
                    <a:pt x="6" y="0"/>
                  </a:lnTo>
                  <a:lnTo>
                    <a:pt x="2" y="17"/>
                  </a:lnTo>
                  <a:lnTo>
                    <a:pt x="0" y="36"/>
                  </a:lnTo>
                  <a:lnTo>
                    <a:pt x="0" y="54"/>
                  </a:lnTo>
                  <a:lnTo>
                    <a:pt x="0" y="54"/>
                  </a:lnTo>
                  <a:lnTo>
                    <a:pt x="2" y="65"/>
                  </a:lnTo>
                  <a:lnTo>
                    <a:pt x="4" y="78"/>
                  </a:lnTo>
                  <a:lnTo>
                    <a:pt x="6" y="90"/>
                  </a:lnTo>
                  <a:lnTo>
                    <a:pt x="10" y="101"/>
                  </a:lnTo>
                  <a:lnTo>
                    <a:pt x="21" y="120"/>
                  </a:lnTo>
                  <a:lnTo>
                    <a:pt x="36" y="139"/>
                  </a:lnTo>
                  <a:lnTo>
                    <a:pt x="54" y="153"/>
                  </a:lnTo>
                  <a:lnTo>
                    <a:pt x="74" y="164"/>
                  </a:lnTo>
                  <a:lnTo>
                    <a:pt x="86" y="168"/>
                  </a:lnTo>
                  <a:lnTo>
                    <a:pt x="97" y="172"/>
                  </a:lnTo>
                  <a:lnTo>
                    <a:pt x="109" y="174"/>
                  </a:lnTo>
                  <a:lnTo>
                    <a:pt x="120" y="174"/>
                  </a:lnTo>
                  <a:lnTo>
                    <a:pt x="120" y="174"/>
                  </a:lnTo>
                  <a:lnTo>
                    <a:pt x="133" y="174"/>
                  </a:lnTo>
                  <a:lnTo>
                    <a:pt x="145" y="172"/>
                  </a:lnTo>
                  <a:lnTo>
                    <a:pt x="156" y="168"/>
                  </a:lnTo>
                  <a:lnTo>
                    <a:pt x="168" y="164"/>
                  </a:lnTo>
                  <a:lnTo>
                    <a:pt x="187" y="153"/>
                  </a:lnTo>
                  <a:lnTo>
                    <a:pt x="206" y="139"/>
                  </a:lnTo>
                  <a:lnTo>
                    <a:pt x="221" y="120"/>
                  </a:lnTo>
                  <a:lnTo>
                    <a:pt x="231" y="101"/>
                  </a:lnTo>
                  <a:lnTo>
                    <a:pt x="234" y="90"/>
                  </a:lnTo>
                  <a:lnTo>
                    <a:pt x="238" y="78"/>
                  </a:lnTo>
                  <a:lnTo>
                    <a:pt x="240" y="65"/>
                  </a:lnTo>
                  <a:lnTo>
                    <a:pt x="240" y="54"/>
                  </a:lnTo>
                  <a:lnTo>
                    <a:pt x="240" y="36"/>
                  </a:lnTo>
                  <a:lnTo>
                    <a:pt x="240" y="36"/>
                  </a:lnTo>
                  <a:lnTo>
                    <a:pt x="240" y="17"/>
                  </a:lnTo>
                  <a:lnTo>
                    <a:pt x="23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96">
              <a:extLst>
                <a:ext uri="{FF2B5EF4-FFF2-40B4-BE49-F238E27FC236}">
                  <a16:creationId xmlns:a16="http://schemas.microsoft.com/office/drawing/2014/main" id="{41299334-FD17-214C-93B9-40D37ED10D24}"/>
                </a:ext>
              </a:extLst>
            </p:cNvPr>
            <p:cNvSpPr>
              <a:spLocks/>
            </p:cNvSpPr>
            <p:nvPr/>
          </p:nvSpPr>
          <p:spPr bwMode="auto">
            <a:xfrm>
              <a:off x="6624638" y="2286000"/>
              <a:ext cx="381000" cy="274638"/>
            </a:xfrm>
            <a:custGeom>
              <a:avLst/>
              <a:gdLst>
                <a:gd name="T0" fmla="*/ 6 w 240"/>
                <a:gd name="T1" fmla="*/ 0 h 173"/>
                <a:gd name="T2" fmla="*/ 6 w 240"/>
                <a:gd name="T3" fmla="*/ 0 h 173"/>
                <a:gd name="T4" fmla="*/ 0 w 240"/>
                <a:gd name="T5" fmla="*/ 17 h 173"/>
                <a:gd name="T6" fmla="*/ 0 w 240"/>
                <a:gd name="T7" fmla="*/ 36 h 173"/>
                <a:gd name="T8" fmla="*/ 0 w 240"/>
                <a:gd name="T9" fmla="*/ 53 h 173"/>
                <a:gd name="T10" fmla="*/ 0 w 240"/>
                <a:gd name="T11" fmla="*/ 53 h 173"/>
                <a:gd name="T12" fmla="*/ 0 w 240"/>
                <a:gd name="T13" fmla="*/ 65 h 173"/>
                <a:gd name="T14" fmla="*/ 2 w 240"/>
                <a:gd name="T15" fmla="*/ 78 h 173"/>
                <a:gd name="T16" fmla="*/ 6 w 240"/>
                <a:gd name="T17" fmla="*/ 90 h 173"/>
                <a:gd name="T18" fmla="*/ 10 w 240"/>
                <a:gd name="T19" fmla="*/ 99 h 173"/>
                <a:gd name="T20" fmla="*/ 21 w 240"/>
                <a:gd name="T21" fmla="*/ 120 h 173"/>
                <a:gd name="T22" fmla="*/ 34 w 240"/>
                <a:gd name="T23" fmla="*/ 137 h 173"/>
                <a:gd name="T24" fmla="*/ 53 w 240"/>
                <a:gd name="T25" fmla="*/ 152 h 173"/>
                <a:gd name="T26" fmla="*/ 72 w 240"/>
                <a:gd name="T27" fmla="*/ 164 h 173"/>
                <a:gd name="T28" fmla="*/ 84 w 240"/>
                <a:gd name="T29" fmla="*/ 168 h 173"/>
                <a:gd name="T30" fmla="*/ 95 w 240"/>
                <a:gd name="T31" fmla="*/ 171 h 173"/>
                <a:gd name="T32" fmla="*/ 107 w 240"/>
                <a:gd name="T33" fmla="*/ 173 h 173"/>
                <a:gd name="T34" fmla="*/ 120 w 240"/>
                <a:gd name="T35" fmla="*/ 173 h 173"/>
                <a:gd name="T36" fmla="*/ 120 w 240"/>
                <a:gd name="T37" fmla="*/ 173 h 173"/>
                <a:gd name="T38" fmla="*/ 132 w 240"/>
                <a:gd name="T39" fmla="*/ 173 h 173"/>
                <a:gd name="T40" fmla="*/ 143 w 240"/>
                <a:gd name="T41" fmla="*/ 171 h 173"/>
                <a:gd name="T42" fmla="*/ 154 w 240"/>
                <a:gd name="T43" fmla="*/ 168 h 173"/>
                <a:gd name="T44" fmla="*/ 166 w 240"/>
                <a:gd name="T45" fmla="*/ 164 h 173"/>
                <a:gd name="T46" fmla="*/ 187 w 240"/>
                <a:gd name="T47" fmla="*/ 152 h 173"/>
                <a:gd name="T48" fmla="*/ 204 w 240"/>
                <a:gd name="T49" fmla="*/ 137 h 173"/>
                <a:gd name="T50" fmla="*/ 219 w 240"/>
                <a:gd name="T51" fmla="*/ 120 h 173"/>
                <a:gd name="T52" fmla="*/ 231 w 240"/>
                <a:gd name="T53" fmla="*/ 99 h 173"/>
                <a:gd name="T54" fmla="*/ 234 w 240"/>
                <a:gd name="T55" fmla="*/ 90 h 173"/>
                <a:gd name="T56" fmla="*/ 238 w 240"/>
                <a:gd name="T57" fmla="*/ 78 h 173"/>
                <a:gd name="T58" fmla="*/ 238 w 240"/>
                <a:gd name="T59" fmla="*/ 65 h 173"/>
                <a:gd name="T60" fmla="*/ 240 w 240"/>
                <a:gd name="T61" fmla="*/ 53 h 173"/>
                <a:gd name="T62" fmla="*/ 240 w 240"/>
                <a:gd name="T63" fmla="*/ 36 h 173"/>
                <a:gd name="T64" fmla="*/ 240 w 240"/>
                <a:gd name="T65" fmla="*/ 36 h 173"/>
                <a:gd name="T66" fmla="*/ 238 w 240"/>
                <a:gd name="T67" fmla="*/ 17 h 173"/>
                <a:gd name="T68" fmla="*/ 234 w 240"/>
                <a:gd name="T69" fmla="*/ 0 h 173"/>
                <a:gd name="T70" fmla="*/ 6 w 240"/>
                <a:gd name="T7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3">
                  <a:moveTo>
                    <a:pt x="6" y="0"/>
                  </a:moveTo>
                  <a:lnTo>
                    <a:pt x="6" y="0"/>
                  </a:lnTo>
                  <a:lnTo>
                    <a:pt x="0" y="17"/>
                  </a:lnTo>
                  <a:lnTo>
                    <a:pt x="0" y="36"/>
                  </a:lnTo>
                  <a:lnTo>
                    <a:pt x="0" y="53"/>
                  </a:lnTo>
                  <a:lnTo>
                    <a:pt x="0" y="53"/>
                  </a:lnTo>
                  <a:lnTo>
                    <a:pt x="0" y="65"/>
                  </a:lnTo>
                  <a:lnTo>
                    <a:pt x="2" y="78"/>
                  </a:lnTo>
                  <a:lnTo>
                    <a:pt x="6" y="90"/>
                  </a:lnTo>
                  <a:lnTo>
                    <a:pt x="10" y="99"/>
                  </a:lnTo>
                  <a:lnTo>
                    <a:pt x="21" y="120"/>
                  </a:lnTo>
                  <a:lnTo>
                    <a:pt x="34" y="137"/>
                  </a:lnTo>
                  <a:lnTo>
                    <a:pt x="53" y="152"/>
                  </a:lnTo>
                  <a:lnTo>
                    <a:pt x="72" y="164"/>
                  </a:lnTo>
                  <a:lnTo>
                    <a:pt x="84" y="168"/>
                  </a:lnTo>
                  <a:lnTo>
                    <a:pt x="95" y="171"/>
                  </a:lnTo>
                  <a:lnTo>
                    <a:pt x="107" y="173"/>
                  </a:lnTo>
                  <a:lnTo>
                    <a:pt x="120" y="173"/>
                  </a:lnTo>
                  <a:lnTo>
                    <a:pt x="120" y="173"/>
                  </a:lnTo>
                  <a:lnTo>
                    <a:pt x="132" y="173"/>
                  </a:lnTo>
                  <a:lnTo>
                    <a:pt x="143" y="171"/>
                  </a:lnTo>
                  <a:lnTo>
                    <a:pt x="154" y="168"/>
                  </a:lnTo>
                  <a:lnTo>
                    <a:pt x="166" y="164"/>
                  </a:lnTo>
                  <a:lnTo>
                    <a:pt x="187" y="152"/>
                  </a:lnTo>
                  <a:lnTo>
                    <a:pt x="204" y="137"/>
                  </a:lnTo>
                  <a:lnTo>
                    <a:pt x="219" y="120"/>
                  </a:lnTo>
                  <a:lnTo>
                    <a:pt x="231" y="99"/>
                  </a:lnTo>
                  <a:lnTo>
                    <a:pt x="234" y="90"/>
                  </a:lnTo>
                  <a:lnTo>
                    <a:pt x="238" y="78"/>
                  </a:lnTo>
                  <a:lnTo>
                    <a:pt x="238" y="65"/>
                  </a:lnTo>
                  <a:lnTo>
                    <a:pt x="240" y="53"/>
                  </a:lnTo>
                  <a:lnTo>
                    <a:pt x="240" y="36"/>
                  </a:lnTo>
                  <a:lnTo>
                    <a:pt x="240" y="36"/>
                  </a:lnTo>
                  <a:lnTo>
                    <a:pt x="238" y="17"/>
                  </a:lnTo>
                  <a:lnTo>
                    <a:pt x="234"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97">
              <a:extLst>
                <a:ext uri="{FF2B5EF4-FFF2-40B4-BE49-F238E27FC236}">
                  <a16:creationId xmlns:a16="http://schemas.microsoft.com/office/drawing/2014/main" id="{393A2724-3D06-FA4B-FB34-967049186D22}"/>
                </a:ext>
              </a:extLst>
            </p:cNvPr>
            <p:cNvSpPr>
              <a:spLocks/>
            </p:cNvSpPr>
            <p:nvPr/>
          </p:nvSpPr>
          <p:spPr bwMode="auto">
            <a:xfrm>
              <a:off x="4316413" y="2041525"/>
              <a:ext cx="111125" cy="392113"/>
            </a:xfrm>
            <a:custGeom>
              <a:avLst/>
              <a:gdLst>
                <a:gd name="T0" fmla="*/ 70 w 70"/>
                <a:gd name="T1" fmla="*/ 0 h 247"/>
                <a:gd name="T2" fmla="*/ 70 w 70"/>
                <a:gd name="T3" fmla="*/ 0 h 247"/>
                <a:gd name="T4" fmla="*/ 70 w 70"/>
                <a:gd name="T5" fmla="*/ 5 h 247"/>
                <a:gd name="T6" fmla="*/ 70 w 70"/>
                <a:gd name="T7" fmla="*/ 5 h 247"/>
                <a:gd name="T8" fmla="*/ 68 w 70"/>
                <a:gd name="T9" fmla="*/ 23 h 247"/>
                <a:gd name="T10" fmla="*/ 68 w 70"/>
                <a:gd name="T11" fmla="*/ 23 h 247"/>
                <a:gd name="T12" fmla="*/ 61 w 70"/>
                <a:gd name="T13" fmla="*/ 80 h 247"/>
                <a:gd name="T14" fmla="*/ 61 w 70"/>
                <a:gd name="T15" fmla="*/ 80 h 247"/>
                <a:gd name="T16" fmla="*/ 55 w 70"/>
                <a:gd name="T17" fmla="*/ 116 h 247"/>
                <a:gd name="T18" fmla="*/ 45 w 70"/>
                <a:gd name="T19" fmla="*/ 156 h 247"/>
                <a:gd name="T20" fmla="*/ 45 w 70"/>
                <a:gd name="T21" fmla="*/ 156 h 247"/>
                <a:gd name="T22" fmla="*/ 30 w 70"/>
                <a:gd name="T23" fmla="*/ 200 h 247"/>
                <a:gd name="T24" fmla="*/ 30 w 70"/>
                <a:gd name="T25" fmla="*/ 200 h 247"/>
                <a:gd name="T26" fmla="*/ 11 w 70"/>
                <a:gd name="T27" fmla="*/ 247 h 247"/>
                <a:gd name="T28" fmla="*/ 11 w 70"/>
                <a:gd name="T29" fmla="*/ 247 h 247"/>
                <a:gd name="T30" fmla="*/ 9 w 70"/>
                <a:gd name="T31" fmla="*/ 240 h 247"/>
                <a:gd name="T32" fmla="*/ 9 w 70"/>
                <a:gd name="T33" fmla="*/ 240 h 247"/>
                <a:gd name="T34" fmla="*/ 5 w 70"/>
                <a:gd name="T35" fmla="*/ 223 h 247"/>
                <a:gd name="T36" fmla="*/ 5 w 70"/>
                <a:gd name="T37" fmla="*/ 223 h 247"/>
                <a:gd name="T38" fmla="*/ 0 w 70"/>
                <a:gd name="T39" fmla="*/ 194 h 247"/>
                <a:gd name="T40" fmla="*/ 0 w 70"/>
                <a:gd name="T41" fmla="*/ 179 h 247"/>
                <a:gd name="T42" fmla="*/ 0 w 70"/>
                <a:gd name="T43" fmla="*/ 160 h 247"/>
                <a:gd name="T44" fmla="*/ 0 w 70"/>
                <a:gd name="T45" fmla="*/ 160 h 247"/>
                <a:gd name="T46" fmla="*/ 2 w 70"/>
                <a:gd name="T47" fmla="*/ 139 h 247"/>
                <a:gd name="T48" fmla="*/ 4 w 70"/>
                <a:gd name="T49" fmla="*/ 118 h 247"/>
                <a:gd name="T50" fmla="*/ 9 w 70"/>
                <a:gd name="T51" fmla="*/ 97 h 247"/>
                <a:gd name="T52" fmla="*/ 17 w 70"/>
                <a:gd name="T53" fmla="*/ 76 h 247"/>
                <a:gd name="T54" fmla="*/ 17 w 70"/>
                <a:gd name="T55" fmla="*/ 76 h 247"/>
                <a:gd name="T56" fmla="*/ 26 w 70"/>
                <a:gd name="T57" fmla="*/ 53 h 247"/>
                <a:gd name="T58" fmla="*/ 40 w 70"/>
                <a:gd name="T59" fmla="*/ 34 h 247"/>
                <a:gd name="T60" fmla="*/ 53 w 70"/>
                <a:gd name="T61" fmla="*/ 15 h 247"/>
                <a:gd name="T62" fmla="*/ 70 w 70"/>
                <a:gd name="T63" fmla="*/ 0 h 247"/>
                <a:gd name="T64" fmla="*/ 70 w 70"/>
                <a:gd name="T6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247">
                  <a:moveTo>
                    <a:pt x="70" y="0"/>
                  </a:moveTo>
                  <a:lnTo>
                    <a:pt x="70" y="0"/>
                  </a:lnTo>
                  <a:lnTo>
                    <a:pt x="70" y="5"/>
                  </a:lnTo>
                  <a:lnTo>
                    <a:pt x="70" y="5"/>
                  </a:lnTo>
                  <a:lnTo>
                    <a:pt x="68" y="23"/>
                  </a:lnTo>
                  <a:lnTo>
                    <a:pt x="68" y="23"/>
                  </a:lnTo>
                  <a:lnTo>
                    <a:pt x="61" y="80"/>
                  </a:lnTo>
                  <a:lnTo>
                    <a:pt x="61" y="80"/>
                  </a:lnTo>
                  <a:lnTo>
                    <a:pt x="55" y="116"/>
                  </a:lnTo>
                  <a:lnTo>
                    <a:pt x="45" y="156"/>
                  </a:lnTo>
                  <a:lnTo>
                    <a:pt x="45" y="156"/>
                  </a:lnTo>
                  <a:lnTo>
                    <a:pt x="30" y="200"/>
                  </a:lnTo>
                  <a:lnTo>
                    <a:pt x="30" y="200"/>
                  </a:lnTo>
                  <a:lnTo>
                    <a:pt x="11" y="247"/>
                  </a:lnTo>
                  <a:lnTo>
                    <a:pt x="11" y="247"/>
                  </a:lnTo>
                  <a:lnTo>
                    <a:pt x="9" y="240"/>
                  </a:lnTo>
                  <a:lnTo>
                    <a:pt x="9" y="240"/>
                  </a:lnTo>
                  <a:lnTo>
                    <a:pt x="5" y="223"/>
                  </a:lnTo>
                  <a:lnTo>
                    <a:pt x="5" y="223"/>
                  </a:lnTo>
                  <a:lnTo>
                    <a:pt x="0" y="194"/>
                  </a:lnTo>
                  <a:lnTo>
                    <a:pt x="0" y="179"/>
                  </a:lnTo>
                  <a:lnTo>
                    <a:pt x="0" y="160"/>
                  </a:lnTo>
                  <a:lnTo>
                    <a:pt x="0" y="160"/>
                  </a:lnTo>
                  <a:lnTo>
                    <a:pt x="2" y="139"/>
                  </a:lnTo>
                  <a:lnTo>
                    <a:pt x="4" y="118"/>
                  </a:lnTo>
                  <a:lnTo>
                    <a:pt x="9" y="97"/>
                  </a:lnTo>
                  <a:lnTo>
                    <a:pt x="17" y="76"/>
                  </a:lnTo>
                  <a:lnTo>
                    <a:pt x="17" y="76"/>
                  </a:lnTo>
                  <a:lnTo>
                    <a:pt x="26" y="53"/>
                  </a:lnTo>
                  <a:lnTo>
                    <a:pt x="40" y="34"/>
                  </a:lnTo>
                  <a:lnTo>
                    <a:pt x="53" y="15"/>
                  </a:lnTo>
                  <a:lnTo>
                    <a:pt x="70" y="0"/>
                  </a:lnTo>
                  <a:lnTo>
                    <a:pt x="7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98">
              <a:extLst>
                <a:ext uri="{FF2B5EF4-FFF2-40B4-BE49-F238E27FC236}">
                  <a16:creationId xmlns:a16="http://schemas.microsoft.com/office/drawing/2014/main" id="{FAE6CC79-8B38-E50F-07F3-1A83C223880D}"/>
                </a:ext>
              </a:extLst>
            </p:cNvPr>
            <p:cNvSpPr>
              <a:spLocks/>
            </p:cNvSpPr>
            <p:nvPr/>
          </p:nvSpPr>
          <p:spPr bwMode="auto">
            <a:xfrm>
              <a:off x="4200526" y="1463675"/>
              <a:ext cx="327025" cy="184150"/>
            </a:xfrm>
            <a:custGeom>
              <a:avLst/>
              <a:gdLst>
                <a:gd name="T0" fmla="*/ 206 w 206"/>
                <a:gd name="T1" fmla="*/ 0 h 116"/>
                <a:gd name="T2" fmla="*/ 206 w 206"/>
                <a:gd name="T3" fmla="*/ 0 h 116"/>
                <a:gd name="T4" fmla="*/ 193 w 206"/>
                <a:gd name="T5" fmla="*/ 17 h 116"/>
                <a:gd name="T6" fmla="*/ 177 w 206"/>
                <a:gd name="T7" fmla="*/ 36 h 116"/>
                <a:gd name="T8" fmla="*/ 155 w 206"/>
                <a:gd name="T9" fmla="*/ 57 h 116"/>
                <a:gd name="T10" fmla="*/ 141 w 206"/>
                <a:gd name="T11" fmla="*/ 68 h 116"/>
                <a:gd name="T12" fmla="*/ 126 w 206"/>
                <a:gd name="T13" fmla="*/ 80 h 116"/>
                <a:gd name="T14" fmla="*/ 109 w 206"/>
                <a:gd name="T15" fmla="*/ 89 h 116"/>
                <a:gd name="T16" fmla="*/ 90 w 206"/>
                <a:gd name="T17" fmla="*/ 99 h 116"/>
                <a:gd name="T18" fmla="*/ 71 w 206"/>
                <a:gd name="T19" fmla="*/ 107 h 116"/>
                <a:gd name="T20" fmla="*/ 48 w 206"/>
                <a:gd name="T21" fmla="*/ 112 h 116"/>
                <a:gd name="T22" fmla="*/ 25 w 206"/>
                <a:gd name="T23" fmla="*/ 116 h 116"/>
                <a:gd name="T24" fmla="*/ 0 w 206"/>
                <a:gd name="T25" fmla="*/ 116 h 116"/>
                <a:gd name="T26" fmla="*/ 0 w 206"/>
                <a:gd name="T27" fmla="*/ 116 h 116"/>
                <a:gd name="T28" fmla="*/ 16 w 206"/>
                <a:gd name="T29" fmla="*/ 101 h 116"/>
                <a:gd name="T30" fmla="*/ 35 w 206"/>
                <a:gd name="T31" fmla="*/ 84 h 116"/>
                <a:gd name="T32" fmla="*/ 59 w 206"/>
                <a:gd name="T33" fmla="*/ 65 h 116"/>
                <a:gd name="T34" fmla="*/ 90 w 206"/>
                <a:gd name="T35" fmla="*/ 44 h 116"/>
                <a:gd name="T36" fmla="*/ 126 w 206"/>
                <a:gd name="T37" fmla="*/ 25 h 116"/>
                <a:gd name="T38" fmla="*/ 145 w 206"/>
                <a:gd name="T39" fmla="*/ 17 h 116"/>
                <a:gd name="T40" fmla="*/ 164 w 206"/>
                <a:gd name="T41" fmla="*/ 9 h 116"/>
                <a:gd name="T42" fmla="*/ 185 w 206"/>
                <a:gd name="T43" fmla="*/ 4 h 116"/>
                <a:gd name="T44" fmla="*/ 206 w 206"/>
                <a:gd name="T45" fmla="*/ 0 h 116"/>
                <a:gd name="T46" fmla="*/ 206 w 206"/>
                <a:gd name="T4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16">
                  <a:moveTo>
                    <a:pt x="206" y="0"/>
                  </a:moveTo>
                  <a:lnTo>
                    <a:pt x="206" y="0"/>
                  </a:lnTo>
                  <a:lnTo>
                    <a:pt x="193" y="17"/>
                  </a:lnTo>
                  <a:lnTo>
                    <a:pt x="177" y="36"/>
                  </a:lnTo>
                  <a:lnTo>
                    <a:pt x="155" y="57"/>
                  </a:lnTo>
                  <a:lnTo>
                    <a:pt x="141" y="68"/>
                  </a:lnTo>
                  <a:lnTo>
                    <a:pt x="126" y="80"/>
                  </a:lnTo>
                  <a:lnTo>
                    <a:pt x="109" y="89"/>
                  </a:lnTo>
                  <a:lnTo>
                    <a:pt x="90" y="99"/>
                  </a:lnTo>
                  <a:lnTo>
                    <a:pt x="71" y="107"/>
                  </a:lnTo>
                  <a:lnTo>
                    <a:pt x="48" y="112"/>
                  </a:lnTo>
                  <a:lnTo>
                    <a:pt x="25" y="116"/>
                  </a:lnTo>
                  <a:lnTo>
                    <a:pt x="0" y="116"/>
                  </a:lnTo>
                  <a:lnTo>
                    <a:pt x="0" y="116"/>
                  </a:lnTo>
                  <a:lnTo>
                    <a:pt x="16" y="101"/>
                  </a:lnTo>
                  <a:lnTo>
                    <a:pt x="35" y="84"/>
                  </a:lnTo>
                  <a:lnTo>
                    <a:pt x="59" y="65"/>
                  </a:lnTo>
                  <a:lnTo>
                    <a:pt x="90" y="44"/>
                  </a:lnTo>
                  <a:lnTo>
                    <a:pt x="126" y="25"/>
                  </a:lnTo>
                  <a:lnTo>
                    <a:pt x="145" y="17"/>
                  </a:lnTo>
                  <a:lnTo>
                    <a:pt x="164" y="9"/>
                  </a:lnTo>
                  <a:lnTo>
                    <a:pt x="185" y="4"/>
                  </a:lnTo>
                  <a:lnTo>
                    <a:pt x="206" y="0"/>
                  </a:lnTo>
                  <a:lnTo>
                    <a:pt x="206"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99">
              <a:extLst>
                <a:ext uri="{FF2B5EF4-FFF2-40B4-BE49-F238E27FC236}">
                  <a16:creationId xmlns:a16="http://schemas.microsoft.com/office/drawing/2014/main" id="{B0C15340-C741-0010-A7DB-4BAC578E7C21}"/>
                </a:ext>
              </a:extLst>
            </p:cNvPr>
            <p:cNvSpPr>
              <a:spLocks/>
            </p:cNvSpPr>
            <p:nvPr/>
          </p:nvSpPr>
          <p:spPr bwMode="auto">
            <a:xfrm>
              <a:off x="4711701" y="2336800"/>
              <a:ext cx="109538" cy="373063"/>
            </a:xfrm>
            <a:custGeom>
              <a:avLst/>
              <a:gdLst>
                <a:gd name="T0" fmla="*/ 17 w 69"/>
                <a:gd name="T1" fmla="*/ 0 h 235"/>
                <a:gd name="T2" fmla="*/ 17 w 69"/>
                <a:gd name="T3" fmla="*/ 0 h 235"/>
                <a:gd name="T4" fmla="*/ 19 w 69"/>
                <a:gd name="T5" fmla="*/ 6 h 235"/>
                <a:gd name="T6" fmla="*/ 19 w 69"/>
                <a:gd name="T7" fmla="*/ 6 h 235"/>
                <a:gd name="T8" fmla="*/ 25 w 69"/>
                <a:gd name="T9" fmla="*/ 21 h 235"/>
                <a:gd name="T10" fmla="*/ 25 w 69"/>
                <a:gd name="T11" fmla="*/ 21 h 235"/>
                <a:gd name="T12" fmla="*/ 42 w 69"/>
                <a:gd name="T13" fmla="*/ 73 h 235"/>
                <a:gd name="T14" fmla="*/ 42 w 69"/>
                <a:gd name="T15" fmla="*/ 73 h 235"/>
                <a:gd name="T16" fmla="*/ 51 w 69"/>
                <a:gd name="T17" fmla="*/ 105 h 235"/>
                <a:gd name="T18" fmla="*/ 61 w 69"/>
                <a:gd name="T19" fmla="*/ 143 h 235"/>
                <a:gd name="T20" fmla="*/ 61 w 69"/>
                <a:gd name="T21" fmla="*/ 143 h 235"/>
                <a:gd name="T22" fmla="*/ 67 w 69"/>
                <a:gd name="T23" fmla="*/ 185 h 235"/>
                <a:gd name="T24" fmla="*/ 67 w 69"/>
                <a:gd name="T25" fmla="*/ 185 h 235"/>
                <a:gd name="T26" fmla="*/ 69 w 69"/>
                <a:gd name="T27" fmla="*/ 235 h 235"/>
                <a:gd name="T28" fmla="*/ 69 w 69"/>
                <a:gd name="T29" fmla="*/ 235 h 235"/>
                <a:gd name="T30" fmla="*/ 65 w 69"/>
                <a:gd name="T31" fmla="*/ 231 h 235"/>
                <a:gd name="T32" fmla="*/ 65 w 69"/>
                <a:gd name="T33" fmla="*/ 231 h 235"/>
                <a:gd name="T34" fmla="*/ 53 w 69"/>
                <a:gd name="T35" fmla="*/ 218 h 235"/>
                <a:gd name="T36" fmla="*/ 53 w 69"/>
                <a:gd name="T37" fmla="*/ 218 h 235"/>
                <a:gd name="T38" fmla="*/ 38 w 69"/>
                <a:gd name="T39" fmla="*/ 197 h 235"/>
                <a:gd name="T40" fmla="*/ 29 w 69"/>
                <a:gd name="T41" fmla="*/ 181 h 235"/>
                <a:gd name="T42" fmla="*/ 21 w 69"/>
                <a:gd name="T43" fmla="*/ 166 h 235"/>
                <a:gd name="T44" fmla="*/ 21 w 69"/>
                <a:gd name="T45" fmla="*/ 166 h 235"/>
                <a:gd name="T46" fmla="*/ 13 w 69"/>
                <a:gd name="T47" fmla="*/ 149 h 235"/>
                <a:gd name="T48" fmla="*/ 8 w 69"/>
                <a:gd name="T49" fmla="*/ 130 h 235"/>
                <a:gd name="T50" fmla="*/ 4 w 69"/>
                <a:gd name="T51" fmla="*/ 109 h 235"/>
                <a:gd name="T52" fmla="*/ 0 w 69"/>
                <a:gd name="T53" fmla="*/ 86 h 235"/>
                <a:gd name="T54" fmla="*/ 0 w 69"/>
                <a:gd name="T55" fmla="*/ 86 h 235"/>
                <a:gd name="T56" fmla="*/ 0 w 69"/>
                <a:gd name="T57" fmla="*/ 65 h 235"/>
                <a:gd name="T58" fmla="*/ 4 w 69"/>
                <a:gd name="T59" fmla="*/ 42 h 235"/>
                <a:gd name="T60" fmla="*/ 8 w 69"/>
                <a:gd name="T61" fmla="*/ 21 h 235"/>
                <a:gd name="T62" fmla="*/ 17 w 69"/>
                <a:gd name="T63" fmla="*/ 0 h 235"/>
                <a:gd name="T64" fmla="*/ 17 w 69"/>
                <a:gd name="T6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35">
                  <a:moveTo>
                    <a:pt x="17" y="0"/>
                  </a:moveTo>
                  <a:lnTo>
                    <a:pt x="17" y="0"/>
                  </a:lnTo>
                  <a:lnTo>
                    <a:pt x="19" y="6"/>
                  </a:lnTo>
                  <a:lnTo>
                    <a:pt x="19" y="6"/>
                  </a:lnTo>
                  <a:lnTo>
                    <a:pt x="25" y="21"/>
                  </a:lnTo>
                  <a:lnTo>
                    <a:pt x="25" y="21"/>
                  </a:lnTo>
                  <a:lnTo>
                    <a:pt x="42" y="73"/>
                  </a:lnTo>
                  <a:lnTo>
                    <a:pt x="42" y="73"/>
                  </a:lnTo>
                  <a:lnTo>
                    <a:pt x="51" y="105"/>
                  </a:lnTo>
                  <a:lnTo>
                    <a:pt x="61" y="143"/>
                  </a:lnTo>
                  <a:lnTo>
                    <a:pt x="61" y="143"/>
                  </a:lnTo>
                  <a:lnTo>
                    <a:pt x="67" y="185"/>
                  </a:lnTo>
                  <a:lnTo>
                    <a:pt x="67" y="185"/>
                  </a:lnTo>
                  <a:lnTo>
                    <a:pt x="69" y="235"/>
                  </a:lnTo>
                  <a:lnTo>
                    <a:pt x="69" y="235"/>
                  </a:lnTo>
                  <a:lnTo>
                    <a:pt x="65" y="231"/>
                  </a:lnTo>
                  <a:lnTo>
                    <a:pt x="65" y="231"/>
                  </a:lnTo>
                  <a:lnTo>
                    <a:pt x="53" y="218"/>
                  </a:lnTo>
                  <a:lnTo>
                    <a:pt x="53" y="218"/>
                  </a:lnTo>
                  <a:lnTo>
                    <a:pt x="38" y="197"/>
                  </a:lnTo>
                  <a:lnTo>
                    <a:pt x="29" y="181"/>
                  </a:lnTo>
                  <a:lnTo>
                    <a:pt x="21" y="166"/>
                  </a:lnTo>
                  <a:lnTo>
                    <a:pt x="21" y="166"/>
                  </a:lnTo>
                  <a:lnTo>
                    <a:pt x="13" y="149"/>
                  </a:lnTo>
                  <a:lnTo>
                    <a:pt x="8" y="130"/>
                  </a:lnTo>
                  <a:lnTo>
                    <a:pt x="4" y="109"/>
                  </a:lnTo>
                  <a:lnTo>
                    <a:pt x="0" y="86"/>
                  </a:lnTo>
                  <a:lnTo>
                    <a:pt x="0" y="86"/>
                  </a:lnTo>
                  <a:lnTo>
                    <a:pt x="0" y="65"/>
                  </a:lnTo>
                  <a:lnTo>
                    <a:pt x="4" y="42"/>
                  </a:lnTo>
                  <a:lnTo>
                    <a:pt x="8" y="21"/>
                  </a:lnTo>
                  <a:lnTo>
                    <a:pt x="17" y="0"/>
                  </a:lnTo>
                  <a:lnTo>
                    <a:pt x="17"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100">
              <a:extLst>
                <a:ext uri="{FF2B5EF4-FFF2-40B4-BE49-F238E27FC236}">
                  <a16:creationId xmlns:a16="http://schemas.microsoft.com/office/drawing/2014/main" id="{5D584F43-EE9B-B319-243B-9412A8993F87}"/>
                </a:ext>
              </a:extLst>
            </p:cNvPr>
            <p:cNvSpPr>
              <a:spLocks/>
            </p:cNvSpPr>
            <p:nvPr/>
          </p:nvSpPr>
          <p:spPr bwMode="auto">
            <a:xfrm>
              <a:off x="4537076" y="973138"/>
              <a:ext cx="471488" cy="133350"/>
            </a:xfrm>
            <a:custGeom>
              <a:avLst/>
              <a:gdLst>
                <a:gd name="T0" fmla="*/ 297 w 297"/>
                <a:gd name="T1" fmla="*/ 4 h 84"/>
                <a:gd name="T2" fmla="*/ 297 w 297"/>
                <a:gd name="T3" fmla="*/ 4 h 84"/>
                <a:gd name="T4" fmla="*/ 272 w 297"/>
                <a:gd name="T5" fmla="*/ 16 h 84"/>
                <a:gd name="T6" fmla="*/ 272 w 297"/>
                <a:gd name="T7" fmla="*/ 16 h 84"/>
                <a:gd name="T8" fmla="*/ 243 w 297"/>
                <a:gd name="T9" fmla="*/ 29 h 84"/>
                <a:gd name="T10" fmla="*/ 207 w 297"/>
                <a:gd name="T11" fmla="*/ 44 h 84"/>
                <a:gd name="T12" fmla="*/ 207 w 297"/>
                <a:gd name="T13" fmla="*/ 44 h 84"/>
                <a:gd name="T14" fmla="*/ 163 w 297"/>
                <a:gd name="T15" fmla="*/ 59 h 84"/>
                <a:gd name="T16" fmla="*/ 141 w 297"/>
                <a:gd name="T17" fmla="*/ 67 h 84"/>
                <a:gd name="T18" fmla="*/ 116 w 297"/>
                <a:gd name="T19" fmla="*/ 73 h 84"/>
                <a:gd name="T20" fmla="*/ 116 w 297"/>
                <a:gd name="T21" fmla="*/ 73 h 84"/>
                <a:gd name="T22" fmla="*/ 89 w 297"/>
                <a:gd name="T23" fmla="*/ 78 h 84"/>
                <a:gd name="T24" fmla="*/ 61 w 297"/>
                <a:gd name="T25" fmla="*/ 82 h 84"/>
                <a:gd name="T26" fmla="*/ 30 w 297"/>
                <a:gd name="T27" fmla="*/ 84 h 84"/>
                <a:gd name="T28" fmla="*/ 0 w 297"/>
                <a:gd name="T29" fmla="*/ 84 h 84"/>
                <a:gd name="T30" fmla="*/ 0 w 297"/>
                <a:gd name="T31" fmla="*/ 84 h 84"/>
                <a:gd name="T32" fmla="*/ 5 w 297"/>
                <a:gd name="T33" fmla="*/ 80 h 84"/>
                <a:gd name="T34" fmla="*/ 5 w 297"/>
                <a:gd name="T35" fmla="*/ 80 h 84"/>
                <a:gd name="T36" fmla="*/ 24 w 297"/>
                <a:gd name="T37" fmla="*/ 69 h 84"/>
                <a:gd name="T38" fmla="*/ 24 w 297"/>
                <a:gd name="T39" fmla="*/ 69 h 84"/>
                <a:gd name="T40" fmla="*/ 53 w 297"/>
                <a:gd name="T41" fmla="*/ 52 h 84"/>
                <a:gd name="T42" fmla="*/ 91 w 297"/>
                <a:gd name="T43" fmla="*/ 35 h 84"/>
                <a:gd name="T44" fmla="*/ 91 w 297"/>
                <a:gd name="T45" fmla="*/ 35 h 84"/>
                <a:gd name="T46" fmla="*/ 112 w 297"/>
                <a:gd name="T47" fmla="*/ 25 h 84"/>
                <a:gd name="T48" fmla="*/ 137 w 297"/>
                <a:gd name="T49" fmla="*/ 17 h 84"/>
                <a:gd name="T50" fmla="*/ 161 w 297"/>
                <a:gd name="T51" fmla="*/ 10 h 84"/>
                <a:gd name="T52" fmla="*/ 186 w 297"/>
                <a:gd name="T53" fmla="*/ 6 h 84"/>
                <a:gd name="T54" fmla="*/ 186 w 297"/>
                <a:gd name="T55" fmla="*/ 6 h 84"/>
                <a:gd name="T56" fmla="*/ 215 w 297"/>
                <a:gd name="T57" fmla="*/ 2 h 84"/>
                <a:gd name="T58" fmla="*/ 241 w 297"/>
                <a:gd name="T59" fmla="*/ 0 h 84"/>
                <a:gd name="T60" fmla="*/ 268 w 297"/>
                <a:gd name="T61" fmla="*/ 0 h 84"/>
                <a:gd name="T62" fmla="*/ 297 w 297"/>
                <a:gd name="T63" fmla="*/ 4 h 84"/>
                <a:gd name="T64" fmla="*/ 297 w 297"/>
                <a:gd name="T65"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7" h="84">
                  <a:moveTo>
                    <a:pt x="297" y="4"/>
                  </a:moveTo>
                  <a:lnTo>
                    <a:pt x="297" y="4"/>
                  </a:lnTo>
                  <a:lnTo>
                    <a:pt x="272" y="16"/>
                  </a:lnTo>
                  <a:lnTo>
                    <a:pt x="272" y="16"/>
                  </a:lnTo>
                  <a:lnTo>
                    <a:pt x="243" y="29"/>
                  </a:lnTo>
                  <a:lnTo>
                    <a:pt x="207" y="44"/>
                  </a:lnTo>
                  <a:lnTo>
                    <a:pt x="207" y="44"/>
                  </a:lnTo>
                  <a:lnTo>
                    <a:pt x="163" y="59"/>
                  </a:lnTo>
                  <a:lnTo>
                    <a:pt x="141" y="67"/>
                  </a:lnTo>
                  <a:lnTo>
                    <a:pt x="116" y="73"/>
                  </a:lnTo>
                  <a:lnTo>
                    <a:pt x="116" y="73"/>
                  </a:lnTo>
                  <a:lnTo>
                    <a:pt x="89" y="78"/>
                  </a:lnTo>
                  <a:lnTo>
                    <a:pt x="61" y="82"/>
                  </a:lnTo>
                  <a:lnTo>
                    <a:pt x="30" y="84"/>
                  </a:lnTo>
                  <a:lnTo>
                    <a:pt x="0" y="84"/>
                  </a:lnTo>
                  <a:lnTo>
                    <a:pt x="0" y="84"/>
                  </a:lnTo>
                  <a:lnTo>
                    <a:pt x="5" y="80"/>
                  </a:lnTo>
                  <a:lnTo>
                    <a:pt x="5" y="80"/>
                  </a:lnTo>
                  <a:lnTo>
                    <a:pt x="24" y="69"/>
                  </a:lnTo>
                  <a:lnTo>
                    <a:pt x="24" y="69"/>
                  </a:lnTo>
                  <a:lnTo>
                    <a:pt x="53" y="52"/>
                  </a:lnTo>
                  <a:lnTo>
                    <a:pt x="91" y="35"/>
                  </a:lnTo>
                  <a:lnTo>
                    <a:pt x="91" y="35"/>
                  </a:lnTo>
                  <a:lnTo>
                    <a:pt x="112" y="25"/>
                  </a:lnTo>
                  <a:lnTo>
                    <a:pt x="137" y="17"/>
                  </a:lnTo>
                  <a:lnTo>
                    <a:pt x="161" y="10"/>
                  </a:lnTo>
                  <a:lnTo>
                    <a:pt x="186" y="6"/>
                  </a:lnTo>
                  <a:lnTo>
                    <a:pt x="186" y="6"/>
                  </a:lnTo>
                  <a:lnTo>
                    <a:pt x="215" y="2"/>
                  </a:lnTo>
                  <a:lnTo>
                    <a:pt x="241" y="0"/>
                  </a:lnTo>
                  <a:lnTo>
                    <a:pt x="268" y="0"/>
                  </a:lnTo>
                  <a:lnTo>
                    <a:pt x="297" y="4"/>
                  </a:lnTo>
                  <a:lnTo>
                    <a:pt x="297" y="4"/>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01">
              <a:extLst>
                <a:ext uri="{FF2B5EF4-FFF2-40B4-BE49-F238E27FC236}">
                  <a16:creationId xmlns:a16="http://schemas.microsoft.com/office/drawing/2014/main" id="{2BDA91D5-3EC4-652A-B476-94B1683086E9}"/>
                </a:ext>
              </a:extLst>
            </p:cNvPr>
            <p:cNvSpPr>
              <a:spLocks/>
            </p:cNvSpPr>
            <p:nvPr/>
          </p:nvSpPr>
          <p:spPr bwMode="auto">
            <a:xfrm>
              <a:off x="5019676" y="587375"/>
              <a:ext cx="423863" cy="74613"/>
            </a:xfrm>
            <a:custGeom>
              <a:avLst/>
              <a:gdLst>
                <a:gd name="T0" fmla="*/ 267 w 267"/>
                <a:gd name="T1" fmla="*/ 28 h 47"/>
                <a:gd name="T2" fmla="*/ 267 w 267"/>
                <a:gd name="T3" fmla="*/ 28 h 47"/>
                <a:gd name="T4" fmla="*/ 244 w 267"/>
                <a:gd name="T5" fmla="*/ 36 h 47"/>
                <a:gd name="T6" fmla="*/ 217 w 267"/>
                <a:gd name="T7" fmla="*/ 41 h 47"/>
                <a:gd name="T8" fmla="*/ 183 w 267"/>
                <a:gd name="T9" fmla="*/ 45 h 47"/>
                <a:gd name="T10" fmla="*/ 183 w 267"/>
                <a:gd name="T11" fmla="*/ 45 h 47"/>
                <a:gd name="T12" fmla="*/ 164 w 267"/>
                <a:gd name="T13" fmla="*/ 47 h 47"/>
                <a:gd name="T14" fmla="*/ 143 w 267"/>
                <a:gd name="T15" fmla="*/ 47 h 47"/>
                <a:gd name="T16" fmla="*/ 120 w 267"/>
                <a:gd name="T17" fmla="*/ 47 h 47"/>
                <a:gd name="T18" fmla="*/ 97 w 267"/>
                <a:gd name="T19" fmla="*/ 43 h 47"/>
                <a:gd name="T20" fmla="*/ 75 w 267"/>
                <a:gd name="T21" fmla="*/ 40 h 47"/>
                <a:gd name="T22" fmla="*/ 50 w 267"/>
                <a:gd name="T23" fmla="*/ 34 h 47"/>
                <a:gd name="T24" fmla="*/ 25 w 267"/>
                <a:gd name="T25" fmla="*/ 24 h 47"/>
                <a:gd name="T26" fmla="*/ 0 w 267"/>
                <a:gd name="T27" fmla="*/ 13 h 47"/>
                <a:gd name="T28" fmla="*/ 0 w 267"/>
                <a:gd name="T29" fmla="*/ 13 h 47"/>
                <a:gd name="T30" fmla="*/ 25 w 267"/>
                <a:gd name="T31" fmla="*/ 7 h 47"/>
                <a:gd name="T32" fmla="*/ 54 w 267"/>
                <a:gd name="T33" fmla="*/ 3 h 47"/>
                <a:gd name="T34" fmla="*/ 90 w 267"/>
                <a:gd name="T35" fmla="*/ 0 h 47"/>
                <a:gd name="T36" fmla="*/ 90 w 267"/>
                <a:gd name="T37" fmla="*/ 0 h 47"/>
                <a:gd name="T38" fmla="*/ 132 w 267"/>
                <a:gd name="T39" fmla="*/ 0 h 47"/>
                <a:gd name="T40" fmla="*/ 153 w 267"/>
                <a:gd name="T41" fmla="*/ 0 h 47"/>
                <a:gd name="T42" fmla="*/ 175 w 267"/>
                <a:gd name="T43" fmla="*/ 3 h 47"/>
                <a:gd name="T44" fmla="*/ 200 w 267"/>
                <a:gd name="T45" fmla="*/ 7 h 47"/>
                <a:gd name="T46" fmla="*/ 223 w 267"/>
                <a:gd name="T47" fmla="*/ 11 h 47"/>
                <a:gd name="T48" fmla="*/ 246 w 267"/>
                <a:gd name="T49" fmla="*/ 19 h 47"/>
                <a:gd name="T50" fmla="*/ 267 w 267"/>
                <a:gd name="T51" fmla="*/ 28 h 47"/>
                <a:gd name="T52" fmla="*/ 267 w 267"/>
                <a:gd name="T53"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7" h="47">
                  <a:moveTo>
                    <a:pt x="267" y="28"/>
                  </a:moveTo>
                  <a:lnTo>
                    <a:pt x="267" y="28"/>
                  </a:lnTo>
                  <a:lnTo>
                    <a:pt x="244" y="36"/>
                  </a:lnTo>
                  <a:lnTo>
                    <a:pt x="217" y="41"/>
                  </a:lnTo>
                  <a:lnTo>
                    <a:pt x="183" y="45"/>
                  </a:lnTo>
                  <a:lnTo>
                    <a:pt x="183" y="45"/>
                  </a:lnTo>
                  <a:lnTo>
                    <a:pt x="164" y="47"/>
                  </a:lnTo>
                  <a:lnTo>
                    <a:pt x="143" y="47"/>
                  </a:lnTo>
                  <a:lnTo>
                    <a:pt x="120" y="47"/>
                  </a:lnTo>
                  <a:lnTo>
                    <a:pt x="97" y="43"/>
                  </a:lnTo>
                  <a:lnTo>
                    <a:pt x="75" y="40"/>
                  </a:lnTo>
                  <a:lnTo>
                    <a:pt x="50" y="34"/>
                  </a:lnTo>
                  <a:lnTo>
                    <a:pt x="25" y="24"/>
                  </a:lnTo>
                  <a:lnTo>
                    <a:pt x="0" y="13"/>
                  </a:lnTo>
                  <a:lnTo>
                    <a:pt x="0" y="13"/>
                  </a:lnTo>
                  <a:lnTo>
                    <a:pt x="25" y="7"/>
                  </a:lnTo>
                  <a:lnTo>
                    <a:pt x="54" y="3"/>
                  </a:lnTo>
                  <a:lnTo>
                    <a:pt x="90" y="0"/>
                  </a:lnTo>
                  <a:lnTo>
                    <a:pt x="90" y="0"/>
                  </a:lnTo>
                  <a:lnTo>
                    <a:pt x="132" y="0"/>
                  </a:lnTo>
                  <a:lnTo>
                    <a:pt x="153" y="0"/>
                  </a:lnTo>
                  <a:lnTo>
                    <a:pt x="175" y="3"/>
                  </a:lnTo>
                  <a:lnTo>
                    <a:pt x="200" y="7"/>
                  </a:lnTo>
                  <a:lnTo>
                    <a:pt x="223" y="11"/>
                  </a:lnTo>
                  <a:lnTo>
                    <a:pt x="246" y="19"/>
                  </a:lnTo>
                  <a:lnTo>
                    <a:pt x="267" y="28"/>
                  </a:lnTo>
                  <a:lnTo>
                    <a:pt x="267" y="28"/>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02">
              <a:extLst>
                <a:ext uri="{FF2B5EF4-FFF2-40B4-BE49-F238E27FC236}">
                  <a16:creationId xmlns:a16="http://schemas.microsoft.com/office/drawing/2014/main" id="{B0D7C8F3-5327-EDF8-D56A-564F84257ABF}"/>
                </a:ext>
              </a:extLst>
            </p:cNvPr>
            <p:cNvSpPr>
              <a:spLocks/>
            </p:cNvSpPr>
            <p:nvPr/>
          </p:nvSpPr>
          <p:spPr bwMode="auto">
            <a:xfrm>
              <a:off x="5705476" y="260350"/>
              <a:ext cx="463550" cy="133350"/>
            </a:xfrm>
            <a:custGeom>
              <a:avLst/>
              <a:gdLst>
                <a:gd name="T0" fmla="*/ 292 w 292"/>
                <a:gd name="T1" fmla="*/ 82 h 84"/>
                <a:gd name="T2" fmla="*/ 292 w 292"/>
                <a:gd name="T3" fmla="*/ 82 h 84"/>
                <a:gd name="T4" fmla="*/ 265 w 292"/>
                <a:gd name="T5" fmla="*/ 84 h 84"/>
                <a:gd name="T6" fmla="*/ 265 w 292"/>
                <a:gd name="T7" fmla="*/ 84 h 84"/>
                <a:gd name="T8" fmla="*/ 235 w 292"/>
                <a:gd name="T9" fmla="*/ 82 h 84"/>
                <a:gd name="T10" fmla="*/ 195 w 292"/>
                <a:gd name="T11" fmla="*/ 78 h 84"/>
                <a:gd name="T12" fmla="*/ 195 w 292"/>
                <a:gd name="T13" fmla="*/ 78 h 84"/>
                <a:gd name="T14" fmla="*/ 174 w 292"/>
                <a:gd name="T15" fmla="*/ 74 h 84"/>
                <a:gd name="T16" fmla="*/ 151 w 292"/>
                <a:gd name="T17" fmla="*/ 70 h 84"/>
                <a:gd name="T18" fmla="*/ 126 w 292"/>
                <a:gd name="T19" fmla="*/ 63 h 84"/>
                <a:gd name="T20" fmla="*/ 101 w 292"/>
                <a:gd name="T21" fmla="*/ 55 h 84"/>
                <a:gd name="T22" fmla="*/ 77 w 292"/>
                <a:gd name="T23" fmla="*/ 44 h 84"/>
                <a:gd name="T24" fmla="*/ 50 w 292"/>
                <a:gd name="T25" fmla="*/ 32 h 84"/>
                <a:gd name="T26" fmla="*/ 25 w 292"/>
                <a:gd name="T27" fmla="*/ 17 h 84"/>
                <a:gd name="T28" fmla="*/ 0 w 292"/>
                <a:gd name="T29" fmla="*/ 0 h 84"/>
                <a:gd name="T30" fmla="*/ 0 w 292"/>
                <a:gd name="T31" fmla="*/ 0 h 84"/>
                <a:gd name="T32" fmla="*/ 29 w 292"/>
                <a:gd name="T33" fmla="*/ 0 h 84"/>
                <a:gd name="T34" fmla="*/ 61 w 292"/>
                <a:gd name="T35" fmla="*/ 4 h 84"/>
                <a:gd name="T36" fmla="*/ 101 w 292"/>
                <a:gd name="T37" fmla="*/ 9 h 84"/>
                <a:gd name="T38" fmla="*/ 101 w 292"/>
                <a:gd name="T39" fmla="*/ 9 h 84"/>
                <a:gd name="T40" fmla="*/ 147 w 292"/>
                <a:gd name="T41" fmla="*/ 19 h 84"/>
                <a:gd name="T42" fmla="*/ 172 w 292"/>
                <a:gd name="T43" fmla="*/ 26 h 84"/>
                <a:gd name="T44" fmla="*/ 197 w 292"/>
                <a:gd name="T45" fmla="*/ 34 h 84"/>
                <a:gd name="T46" fmla="*/ 221 w 292"/>
                <a:gd name="T47" fmla="*/ 44 h 84"/>
                <a:gd name="T48" fmla="*/ 246 w 292"/>
                <a:gd name="T49" fmla="*/ 55 h 84"/>
                <a:gd name="T50" fmla="*/ 271 w 292"/>
                <a:gd name="T51" fmla="*/ 66 h 84"/>
                <a:gd name="T52" fmla="*/ 292 w 292"/>
                <a:gd name="T53" fmla="*/ 82 h 84"/>
                <a:gd name="T54" fmla="*/ 292 w 292"/>
                <a:gd name="T55"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2" h="84">
                  <a:moveTo>
                    <a:pt x="292" y="82"/>
                  </a:moveTo>
                  <a:lnTo>
                    <a:pt x="292" y="82"/>
                  </a:lnTo>
                  <a:lnTo>
                    <a:pt x="265" y="84"/>
                  </a:lnTo>
                  <a:lnTo>
                    <a:pt x="265" y="84"/>
                  </a:lnTo>
                  <a:lnTo>
                    <a:pt x="235" y="82"/>
                  </a:lnTo>
                  <a:lnTo>
                    <a:pt x="195" y="78"/>
                  </a:lnTo>
                  <a:lnTo>
                    <a:pt x="195" y="78"/>
                  </a:lnTo>
                  <a:lnTo>
                    <a:pt x="174" y="74"/>
                  </a:lnTo>
                  <a:lnTo>
                    <a:pt x="151" y="70"/>
                  </a:lnTo>
                  <a:lnTo>
                    <a:pt x="126" y="63"/>
                  </a:lnTo>
                  <a:lnTo>
                    <a:pt x="101" y="55"/>
                  </a:lnTo>
                  <a:lnTo>
                    <a:pt x="77" y="44"/>
                  </a:lnTo>
                  <a:lnTo>
                    <a:pt x="50" y="32"/>
                  </a:lnTo>
                  <a:lnTo>
                    <a:pt x="25" y="17"/>
                  </a:lnTo>
                  <a:lnTo>
                    <a:pt x="0" y="0"/>
                  </a:lnTo>
                  <a:lnTo>
                    <a:pt x="0" y="0"/>
                  </a:lnTo>
                  <a:lnTo>
                    <a:pt x="29" y="0"/>
                  </a:lnTo>
                  <a:lnTo>
                    <a:pt x="61" y="4"/>
                  </a:lnTo>
                  <a:lnTo>
                    <a:pt x="101" y="9"/>
                  </a:lnTo>
                  <a:lnTo>
                    <a:pt x="101" y="9"/>
                  </a:lnTo>
                  <a:lnTo>
                    <a:pt x="147" y="19"/>
                  </a:lnTo>
                  <a:lnTo>
                    <a:pt x="172" y="26"/>
                  </a:lnTo>
                  <a:lnTo>
                    <a:pt x="197" y="34"/>
                  </a:lnTo>
                  <a:lnTo>
                    <a:pt x="221" y="44"/>
                  </a:lnTo>
                  <a:lnTo>
                    <a:pt x="246" y="55"/>
                  </a:lnTo>
                  <a:lnTo>
                    <a:pt x="271" y="66"/>
                  </a:lnTo>
                  <a:lnTo>
                    <a:pt x="292" y="82"/>
                  </a:lnTo>
                  <a:lnTo>
                    <a:pt x="292" y="82"/>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103">
              <a:extLst>
                <a:ext uri="{FF2B5EF4-FFF2-40B4-BE49-F238E27FC236}">
                  <a16:creationId xmlns:a16="http://schemas.microsoft.com/office/drawing/2014/main" id="{7864D54D-D443-BB9B-9B1D-E855A98F2DBE}"/>
                </a:ext>
              </a:extLst>
            </p:cNvPr>
            <p:cNvSpPr>
              <a:spLocks/>
            </p:cNvSpPr>
            <p:nvPr/>
          </p:nvSpPr>
          <p:spPr bwMode="auto">
            <a:xfrm>
              <a:off x="6684963" y="247650"/>
              <a:ext cx="338138" cy="287338"/>
            </a:xfrm>
            <a:custGeom>
              <a:avLst/>
              <a:gdLst>
                <a:gd name="T0" fmla="*/ 213 w 213"/>
                <a:gd name="T1" fmla="*/ 181 h 181"/>
                <a:gd name="T2" fmla="*/ 213 w 213"/>
                <a:gd name="T3" fmla="*/ 181 h 181"/>
                <a:gd name="T4" fmla="*/ 206 w 213"/>
                <a:gd name="T5" fmla="*/ 179 h 181"/>
                <a:gd name="T6" fmla="*/ 189 w 213"/>
                <a:gd name="T7" fmla="*/ 175 h 181"/>
                <a:gd name="T8" fmla="*/ 160 w 213"/>
                <a:gd name="T9" fmla="*/ 164 h 181"/>
                <a:gd name="T10" fmla="*/ 128 w 213"/>
                <a:gd name="T11" fmla="*/ 147 h 181"/>
                <a:gd name="T12" fmla="*/ 128 w 213"/>
                <a:gd name="T13" fmla="*/ 147 h 181"/>
                <a:gd name="T14" fmla="*/ 111 w 213"/>
                <a:gd name="T15" fmla="*/ 135 h 181"/>
                <a:gd name="T16" fmla="*/ 94 w 213"/>
                <a:gd name="T17" fmla="*/ 124 h 181"/>
                <a:gd name="T18" fmla="*/ 74 w 213"/>
                <a:gd name="T19" fmla="*/ 109 h 181"/>
                <a:gd name="T20" fmla="*/ 57 w 213"/>
                <a:gd name="T21" fmla="*/ 92 h 181"/>
                <a:gd name="T22" fmla="*/ 40 w 213"/>
                <a:gd name="T23" fmla="*/ 73 h 181"/>
                <a:gd name="T24" fmla="*/ 25 w 213"/>
                <a:gd name="T25" fmla="*/ 50 h 181"/>
                <a:gd name="T26" fmla="*/ 12 w 213"/>
                <a:gd name="T27" fmla="*/ 27 h 181"/>
                <a:gd name="T28" fmla="*/ 0 w 213"/>
                <a:gd name="T29" fmla="*/ 0 h 181"/>
                <a:gd name="T30" fmla="*/ 0 w 213"/>
                <a:gd name="T31" fmla="*/ 0 h 181"/>
                <a:gd name="T32" fmla="*/ 23 w 213"/>
                <a:gd name="T33" fmla="*/ 14 h 181"/>
                <a:gd name="T34" fmla="*/ 48 w 213"/>
                <a:gd name="T35" fmla="*/ 29 h 181"/>
                <a:gd name="T36" fmla="*/ 78 w 213"/>
                <a:gd name="T37" fmla="*/ 52 h 181"/>
                <a:gd name="T38" fmla="*/ 78 w 213"/>
                <a:gd name="T39" fmla="*/ 52 h 181"/>
                <a:gd name="T40" fmla="*/ 113 w 213"/>
                <a:gd name="T41" fmla="*/ 76 h 181"/>
                <a:gd name="T42" fmla="*/ 149 w 213"/>
                <a:gd name="T43" fmla="*/ 107 h 181"/>
                <a:gd name="T44" fmla="*/ 166 w 213"/>
                <a:gd name="T45" fmla="*/ 124 h 181"/>
                <a:gd name="T46" fmla="*/ 183 w 213"/>
                <a:gd name="T47" fmla="*/ 143 h 181"/>
                <a:gd name="T48" fmla="*/ 198 w 213"/>
                <a:gd name="T49" fmla="*/ 162 h 181"/>
                <a:gd name="T50" fmla="*/ 213 w 213"/>
                <a:gd name="T51" fmla="*/ 181 h 181"/>
                <a:gd name="T52" fmla="*/ 213 w 213"/>
                <a:gd name="T53"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181">
                  <a:moveTo>
                    <a:pt x="213" y="181"/>
                  </a:moveTo>
                  <a:lnTo>
                    <a:pt x="213" y="181"/>
                  </a:lnTo>
                  <a:lnTo>
                    <a:pt x="206" y="179"/>
                  </a:lnTo>
                  <a:lnTo>
                    <a:pt x="189" y="175"/>
                  </a:lnTo>
                  <a:lnTo>
                    <a:pt x="160" y="164"/>
                  </a:lnTo>
                  <a:lnTo>
                    <a:pt x="128" y="147"/>
                  </a:lnTo>
                  <a:lnTo>
                    <a:pt x="128" y="147"/>
                  </a:lnTo>
                  <a:lnTo>
                    <a:pt x="111" y="135"/>
                  </a:lnTo>
                  <a:lnTo>
                    <a:pt x="94" y="124"/>
                  </a:lnTo>
                  <a:lnTo>
                    <a:pt x="74" y="109"/>
                  </a:lnTo>
                  <a:lnTo>
                    <a:pt x="57" y="92"/>
                  </a:lnTo>
                  <a:lnTo>
                    <a:pt x="40" y="73"/>
                  </a:lnTo>
                  <a:lnTo>
                    <a:pt x="25" y="50"/>
                  </a:lnTo>
                  <a:lnTo>
                    <a:pt x="12" y="27"/>
                  </a:lnTo>
                  <a:lnTo>
                    <a:pt x="0" y="0"/>
                  </a:lnTo>
                  <a:lnTo>
                    <a:pt x="0" y="0"/>
                  </a:lnTo>
                  <a:lnTo>
                    <a:pt x="23" y="14"/>
                  </a:lnTo>
                  <a:lnTo>
                    <a:pt x="48" y="29"/>
                  </a:lnTo>
                  <a:lnTo>
                    <a:pt x="78" y="52"/>
                  </a:lnTo>
                  <a:lnTo>
                    <a:pt x="78" y="52"/>
                  </a:lnTo>
                  <a:lnTo>
                    <a:pt x="113" y="76"/>
                  </a:lnTo>
                  <a:lnTo>
                    <a:pt x="149" y="107"/>
                  </a:lnTo>
                  <a:lnTo>
                    <a:pt x="166" y="124"/>
                  </a:lnTo>
                  <a:lnTo>
                    <a:pt x="183" y="143"/>
                  </a:lnTo>
                  <a:lnTo>
                    <a:pt x="198" y="162"/>
                  </a:lnTo>
                  <a:lnTo>
                    <a:pt x="213" y="181"/>
                  </a:lnTo>
                  <a:lnTo>
                    <a:pt x="213" y="181"/>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04">
              <a:extLst>
                <a:ext uri="{FF2B5EF4-FFF2-40B4-BE49-F238E27FC236}">
                  <a16:creationId xmlns:a16="http://schemas.microsoft.com/office/drawing/2014/main" id="{A6C01D94-444B-1250-DC5F-1F51C95FCA4A}"/>
                </a:ext>
              </a:extLst>
            </p:cNvPr>
            <p:cNvSpPr>
              <a:spLocks/>
            </p:cNvSpPr>
            <p:nvPr/>
          </p:nvSpPr>
          <p:spPr bwMode="auto">
            <a:xfrm>
              <a:off x="4540251" y="1768475"/>
              <a:ext cx="98425" cy="212725"/>
            </a:xfrm>
            <a:custGeom>
              <a:avLst/>
              <a:gdLst>
                <a:gd name="T0" fmla="*/ 59 w 62"/>
                <a:gd name="T1" fmla="*/ 0 h 134"/>
                <a:gd name="T2" fmla="*/ 59 w 62"/>
                <a:gd name="T3" fmla="*/ 0 h 134"/>
                <a:gd name="T4" fmla="*/ 61 w 62"/>
                <a:gd name="T5" fmla="*/ 16 h 134"/>
                <a:gd name="T6" fmla="*/ 62 w 62"/>
                <a:gd name="T7" fmla="*/ 31 h 134"/>
                <a:gd name="T8" fmla="*/ 62 w 62"/>
                <a:gd name="T9" fmla="*/ 50 h 134"/>
                <a:gd name="T10" fmla="*/ 62 w 62"/>
                <a:gd name="T11" fmla="*/ 50 h 134"/>
                <a:gd name="T12" fmla="*/ 61 w 62"/>
                <a:gd name="T13" fmla="*/ 61 h 134"/>
                <a:gd name="T14" fmla="*/ 57 w 62"/>
                <a:gd name="T15" fmla="*/ 71 h 134"/>
                <a:gd name="T16" fmla="*/ 53 w 62"/>
                <a:gd name="T17" fmla="*/ 82 h 134"/>
                <a:gd name="T18" fmla="*/ 45 w 62"/>
                <a:gd name="T19" fmla="*/ 94 h 134"/>
                <a:gd name="T20" fmla="*/ 38 w 62"/>
                <a:gd name="T21" fmla="*/ 103 h 134"/>
                <a:gd name="T22" fmla="*/ 28 w 62"/>
                <a:gd name="T23" fmla="*/ 115 h 134"/>
                <a:gd name="T24" fmla="*/ 15 w 62"/>
                <a:gd name="T25" fmla="*/ 124 h 134"/>
                <a:gd name="T26" fmla="*/ 0 w 62"/>
                <a:gd name="T27" fmla="*/ 134 h 134"/>
                <a:gd name="T28" fmla="*/ 0 w 62"/>
                <a:gd name="T29" fmla="*/ 134 h 134"/>
                <a:gd name="T30" fmla="*/ 0 w 62"/>
                <a:gd name="T31" fmla="*/ 118 h 134"/>
                <a:gd name="T32" fmla="*/ 0 w 62"/>
                <a:gd name="T33" fmla="*/ 103 h 134"/>
                <a:gd name="T34" fmla="*/ 3 w 62"/>
                <a:gd name="T35" fmla="*/ 82 h 134"/>
                <a:gd name="T36" fmla="*/ 3 w 62"/>
                <a:gd name="T37" fmla="*/ 82 h 134"/>
                <a:gd name="T38" fmla="*/ 9 w 62"/>
                <a:gd name="T39" fmla="*/ 61 h 134"/>
                <a:gd name="T40" fmla="*/ 15 w 62"/>
                <a:gd name="T41" fmla="*/ 50 h 134"/>
                <a:gd name="T42" fmla="*/ 21 w 62"/>
                <a:gd name="T43" fmla="*/ 38 h 134"/>
                <a:gd name="T44" fmla="*/ 28 w 62"/>
                <a:gd name="T45" fmla="*/ 27 h 134"/>
                <a:gd name="T46" fmla="*/ 36 w 62"/>
                <a:gd name="T47" fmla="*/ 17 h 134"/>
                <a:gd name="T48" fmla="*/ 47 w 62"/>
                <a:gd name="T49" fmla="*/ 8 h 134"/>
                <a:gd name="T50" fmla="*/ 59 w 62"/>
                <a:gd name="T51" fmla="*/ 0 h 134"/>
                <a:gd name="T52" fmla="*/ 59 w 62"/>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 h="134">
                  <a:moveTo>
                    <a:pt x="59" y="0"/>
                  </a:moveTo>
                  <a:lnTo>
                    <a:pt x="59" y="0"/>
                  </a:lnTo>
                  <a:lnTo>
                    <a:pt x="61" y="16"/>
                  </a:lnTo>
                  <a:lnTo>
                    <a:pt x="62" y="31"/>
                  </a:lnTo>
                  <a:lnTo>
                    <a:pt x="62" y="50"/>
                  </a:lnTo>
                  <a:lnTo>
                    <a:pt x="62" y="50"/>
                  </a:lnTo>
                  <a:lnTo>
                    <a:pt x="61" y="61"/>
                  </a:lnTo>
                  <a:lnTo>
                    <a:pt x="57" y="71"/>
                  </a:lnTo>
                  <a:lnTo>
                    <a:pt x="53" y="82"/>
                  </a:lnTo>
                  <a:lnTo>
                    <a:pt x="45" y="94"/>
                  </a:lnTo>
                  <a:lnTo>
                    <a:pt x="38" y="103"/>
                  </a:lnTo>
                  <a:lnTo>
                    <a:pt x="28" y="115"/>
                  </a:lnTo>
                  <a:lnTo>
                    <a:pt x="15" y="124"/>
                  </a:lnTo>
                  <a:lnTo>
                    <a:pt x="0" y="134"/>
                  </a:lnTo>
                  <a:lnTo>
                    <a:pt x="0" y="134"/>
                  </a:lnTo>
                  <a:lnTo>
                    <a:pt x="0" y="118"/>
                  </a:lnTo>
                  <a:lnTo>
                    <a:pt x="0" y="103"/>
                  </a:lnTo>
                  <a:lnTo>
                    <a:pt x="3" y="82"/>
                  </a:lnTo>
                  <a:lnTo>
                    <a:pt x="3" y="82"/>
                  </a:lnTo>
                  <a:lnTo>
                    <a:pt x="9" y="61"/>
                  </a:lnTo>
                  <a:lnTo>
                    <a:pt x="15" y="50"/>
                  </a:lnTo>
                  <a:lnTo>
                    <a:pt x="21" y="38"/>
                  </a:lnTo>
                  <a:lnTo>
                    <a:pt x="28" y="27"/>
                  </a:lnTo>
                  <a:lnTo>
                    <a:pt x="36" y="17"/>
                  </a:lnTo>
                  <a:lnTo>
                    <a:pt x="47" y="8"/>
                  </a:lnTo>
                  <a:lnTo>
                    <a:pt x="59" y="0"/>
                  </a:lnTo>
                  <a:lnTo>
                    <a:pt x="5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105">
              <a:extLst>
                <a:ext uri="{FF2B5EF4-FFF2-40B4-BE49-F238E27FC236}">
                  <a16:creationId xmlns:a16="http://schemas.microsoft.com/office/drawing/2014/main" id="{17E76C58-5C61-A620-0625-A4B246F7192D}"/>
                </a:ext>
              </a:extLst>
            </p:cNvPr>
            <p:cNvSpPr>
              <a:spLocks/>
            </p:cNvSpPr>
            <p:nvPr/>
          </p:nvSpPr>
          <p:spPr bwMode="auto">
            <a:xfrm>
              <a:off x="4684713" y="4816475"/>
              <a:ext cx="284163" cy="182563"/>
            </a:xfrm>
            <a:custGeom>
              <a:avLst/>
              <a:gdLst>
                <a:gd name="T0" fmla="*/ 179 w 179"/>
                <a:gd name="T1" fmla="*/ 0 h 115"/>
                <a:gd name="T2" fmla="*/ 179 w 179"/>
                <a:gd name="T3" fmla="*/ 0 h 115"/>
                <a:gd name="T4" fmla="*/ 167 w 179"/>
                <a:gd name="T5" fmla="*/ 19 h 115"/>
                <a:gd name="T6" fmla="*/ 156 w 179"/>
                <a:gd name="T7" fmla="*/ 36 h 115"/>
                <a:gd name="T8" fmla="*/ 137 w 179"/>
                <a:gd name="T9" fmla="*/ 57 h 115"/>
                <a:gd name="T10" fmla="*/ 126 w 179"/>
                <a:gd name="T11" fmla="*/ 69 h 115"/>
                <a:gd name="T12" fmla="*/ 112 w 179"/>
                <a:gd name="T13" fmla="*/ 78 h 115"/>
                <a:gd name="T14" fmla="*/ 97 w 179"/>
                <a:gd name="T15" fmla="*/ 88 h 115"/>
                <a:gd name="T16" fmla="*/ 82 w 179"/>
                <a:gd name="T17" fmla="*/ 97 h 115"/>
                <a:gd name="T18" fmla="*/ 65 w 179"/>
                <a:gd name="T19" fmla="*/ 105 h 115"/>
                <a:gd name="T20" fmla="*/ 44 w 179"/>
                <a:gd name="T21" fmla="*/ 111 h 115"/>
                <a:gd name="T22" fmla="*/ 23 w 179"/>
                <a:gd name="T23" fmla="*/ 115 h 115"/>
                <a:gd name="T24" fmla="*/ 0 w 179"/>
                <a:gd name="T25" fmla="*/ 115 h 115"/>
                <a:gd name="T26" fmla="*/ 0 w 179"/>
                <a:gd name="T27" fmla="*/ 115 h 115"/>
                <a:gd name="T28" fmla="*/ 13 w 179"/>
                <a:gd name="T29" fmla="*/ 99 h 115"/>
                <a:gd name="T30" fmla="*/ 29 w 179"/>
                <a:gd name="T31" fmla="*/ 84 h 115"/>
                <a:gd name="T32" fmla="*/ 49 w 179"/>
                <a:gd name="T33" fmla="*/ 65 h 115"/>
                <a:gd name="T34" fmla="*/ 76 w 179"/>
                <a:gd name="T35" fmla="*/ 44 h 115"/>
                <a:gd name="T36" fmla="*/ 107 w 179"/>
                <a:gd name="T37" fmla="*/ 27 h 115"/>
                <a:gd name="T38" fmla="*/ 124 w 179"/>
                <a:gd name="T39" fmla="*/ 17 h 115"/>
                <a:gd name="T40" fmla="*/ 141 w 179"/>
                <a:gd name="T41" fmla="*/ 12 h 115"/>
                <a:gd name="T42" fmla="*/ 160 w 179"/>
                <a:gd name="T43" fmla="*/ 6 h 115"/>
                <a:gd name="T44" fmla="*/ 179 w 179"/>
                <a:gd name="T45" fmla="*/ 0 h 115"/>
                <a:gd name="T46" fmla="*/ 179 w 179"/>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9" h="115">
                  <a:moveTo>
                    <a:pt x="179" y="0"/>
                  </a:moveTo>
                  <a:lnTo>
                    <a:pt x="179" y="0"/>
                  </a:lnTo>
                  <a:lnTo>
                    <a:pt x="167" y="19"/>
                  </a:lnTo>
                  <a:lnTo>
                    <a:pt x="156" y="36"/>
                  </a:lnTo>
                  <a:lnTo>
                    <a:pt x="137" y="57"/>
                  </a:lnTo>
                  <a:lnTo>
                    <a:pt x="126" y="69"/>
                  </a:lnTo>
                  <a:lnTo>
                    <a:pt x="112" y="78"/>
                  </a:lnTo>
                  <a:lnTo>
                    <a:pt x="97" y="88"/>
                  </a:lnTo>
                  <a:lnTo>
                    <a:pt x="82" y="97"/>
                  </a:lnTo>
                  <a:lnTo>
                    <a:pt x="65" y="105"/>
                  </a:lnTo>
                  <a:lnTo>
                    <a:pt x="44" y="111"/>
                  </a:lnTo>
                  <a:lnTo>
                    <a:pt x="23" y="115"/>
                  </a:lnTo>
                  <a:lnTo>
                    <a:pt x="0" y="115"/>
                  </a:lnTo>
                  <a:lnTo>
                    <a:pt x="0" y="115"/>
                  </a:lnTo>
                  <a:lnTo>
                    <a:pt x="13" y="99"/>
                  </a:lnTo>
                  <a:lnTo>
                    <a:pt x="29" y="84"/>
                  </a:lnTo>
                  <a:lnTo>
                    <a:pt x="49" y="65"/>
                  </a:lnTo>
                  <a:lnTo>
                    <a:pt x="76" y="44"/>
                  </a:lnTo>
                  <a:lnTo>
                    <a:pt x="107" y="27"/>
                  </a:lnTo>
                  <a:lnTo>
                    <a:pt x="124" y="17"/>
                  </a:lnTo>
                  <a:lnTo>
                    <a:pt x="141" y="12"/>
                  </a:lnTo>
                  <a:lnTo>
                    <a:pt x="160" y="6"/>
                  </a:lnTo>
                  <a:lnTo>
                    <a:pt x="179" y="0"/>
                  </a:lnTo>
                  <a:lnTo>
                    <a:pt x="17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06">
              <a:extLst>
                <a:ext uri="{FF2B5EF4-FFF2-40B4-BE49-F238E27FC236}">
                  <a16:creationId xmlns:a16="http://schemas.microsoft.com/office/drawing/2014/main" id="{8921BEDD-FDC2-ADEB-3E93-993265056D96}"/>
                </a:ext>
              </a:extLst>
            </p:cNvPr>
            <p:cNvSpPr>
              <a:spLocks/>
            </p:cNvSpPr>
            <p:nvPr/>
          </p:nvSpPr>
          <p:spPr bwMode="auto">
            <a:xfrm>
              <a:off x="4681538" y="5227638"/>
              <a:ext cx="268288" cy="280988"/>
            </a:xfrm>
            <a:custGeom>
              <a:avLst/>
              <a:gdLst>
                <a:gd name="T0" fmla="*/ 169 w 169"/>
                <a:gd name="T1" fmla="*/ 0 h 177"/>
                <a:gd name="T2" fmla="*/ 169 w 169"/>
                <a:gd name="T3" fmla="*/ 0 h 177"/>
                <a:gd name="T4" fmla="*/ 158 w 169"/>
                <a:gd name="T5" fmla="*/ 21 h 177"/>
                <a:gd name="T6" fmla="*/ 158 w 169"/>
                <a:gd name="T7" fmla="*/ 21 h 177"/>
                <a:gd name="T8" fmla="*/ 147 w 169"/>
                <a:gd name="T9" fmla="*/ 44 h 177"/>
                <a:gd name="T10" fmla="*/ 130 w 169"/>
                <a:gd name="T11" fmla="*/ 69 h 177"/>
                <a:gd name="T12" fmla="*/ 130 w 169"/>
                <a:gd name="T13" fmla="*/ 69 h 177"/>
                <a:gd name="T14" fmla="*/ 107 w 169"/>
                <a:gd name="T15" fmla="*/ 97 h 177"/>
                <a:gd name="T16" fmla="*/ 93 w 169"/>
                <a:gd name="T17" fmla="*/ 111 h 177"/>
                <a:gd name="T18" fmla="*/ 78 w 169"/>
                <a:gd name="T19" fmla="*/ 126 h 177"/>
                <a:gd name="T20" fmla="*/ 78 w 169"/>
                <a:gd name="T21" fmla="*/ 126 h 177"/>
                <a:gd name="T22" fmla="*/ 61 w 169"/>
                <a:gd name="T23" fmla="*/ 139 h 177"/>
                <a:gd name="T24" fmla="*/ 42 w 169"/>
                <a:gd name="T25" fmla="*/ 153 h 177"/>
                <a:gd name="T26" fmla="*/ 23 w 169"/>
                <a:gd name="T27" fmla="*/ 164 h 177"/>
                <a:gd name="T28" fmla="*/ 0 w 169"/>
                <a:gd name="T29" fmla="*/ 177 h 177"/>
                <a:gd name="T30" fmla="*/ 0 w 169"/>
                <a:gd name="T31" fmla="*/ 177 h 177"/>
                <a:gd name="T32" fmla="*/ 8 w 169"/>
                <a:gd name="T33" fmla="*/ 155 h 177"/>
                <a:gd name="T34" fmla="*/ 8 w 169"/>
                <a:gd name="T35" fmla="*/ 155 h 177"/>
                <a:gd name="T36" fmla="*/ 21 w 169"/>
                <a:gd name="T37" fmla="*/ 132 h 177"/>
                <a:gd name="T38" fmla="*/ 38 w 169"/>
                <a:gd name="T39" fmla="*/ 103 h 177"/>
                <a:gd name="T40" fmla="*/ 38 w 169"/>
                <a:gd name="T41" fmla="*/ 103 h 177"/>
                <a:gd name="T42" fmla="*/ 50 w 169"/>
                <a:gd name="T43" fmla="*/ 88 h 177"/>
                <a:gd name="T44" fmla="*/ 63 w 169"/>
                <a:gd name="T45" fmla="*/ 73 h 177"/>
                <a:gd name="T46" fmla="*/ 76 w 169"/>
                <a:gd name="T47" fmla="*/ 57 h 177"/>
                <a:gd name="T48" fmla="*/ 93 w 169"/>
                <a:gd name="T49" fmla="*/ 44 h 177"/>
                <a:gd name="T50" fmla="*/ 110 w 169"/>
                <a:gd name="T51" fmla="*/ 31 h 177"/>
                <a:gd name="T52" fmla="*/ 128 w 169"/>
                <a:gd name="T53" fmla="*/ 19 h 177"/>
                <a:gd name="T54" fmla="*/ 149 w 169"/>
                <a:gd name="T55" fmla="*/ 10 h 177"/>
                <a:gd name="T56" fmla="*/ 169 w 169"/>
                <a:gd name="T57" fmla="*/ 0 h 177"/>
                <a:gd name="T58" fmla="*/ 169 w 169"/>
                <a:gd name="T5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77">
                  <a:moveTo>
                    <a:pt x="169" y="0"/>
                  </a:moveTo>
                  <a:lnTo>
                    <a:pt x="169" y="0"/>
                  </a:lnTo>
                  <a:lnTo>
                    <a:pt x="158" y="21"/>
                  </a:lnTo>
                  <a:lnTo>
                    <a:pt x="158" y="21"/>
                  </a:lnTo>
                  <a:lnTo>
                    <a:pt x="147" y="44"/>
                  </a:lnTo>
                  <a:lnTo>
                    <a:pt x="130" y="69"/>
                  </a:lnTo>
                  <a:lnTo>
                    <a:pt x="130" y="69"/>
                  </a:lnTo>
                  <a:lnTo>
                    <a:pt x="107" y="97"/>
                  </a:lnTo>
                  <a:lnTo>
                    <a:pt x="93" y="111"/>
                  </a:lnTo>
                  <a:lnTo>
                    <a:pt x="78" y="126"/>
                  </a:lnTo>
                  <a:lnTo>
                    <a:pt x="78" y="126"/>
                  </a:lnTo>
                  <a:lnTo>
                    <a:pt x="61" y="139"/>
                  </a:lnTo>
                  <a:lnTo>
                    <a:pt x="42" y="153"/>
                  </a:lnTo>
                  <a:lnTo>
                    <a:pt x="23" y="164"/>
                  </a:lnTo>
                  <a:lnTo>
                    <a:pt x="0" y="177"/>
                  </a:lnTo>
                  <a:lnTo>
                    <a:pt x="0" y="177"/>
                  </a:lnTo>
                  <a:lnTo>
                    <a:pt x="8" y="155"/>
                  </a:lnTo>
                  <a:lnTo>
                    <a:pt x="8" y="155"/>
                  </a:lnTo>
                  <a:lnTo>
                    <a:pt x="21" y="132"/>
                  </a:lnTo>
                  <a:lnTo>
                    <a:pt x="38" y="103"/>
                  </a:lnTo>
                  <a:lnTo>
                    <a:pt x="38" y="103"/>
                  </a:lnTo>
                  <a:lnTo>
                    <a:pt x="50" y="88"/>
                  </a:lnTo>
                  <a:lnTo>
                    <a:pt x="63" y="73"/>
                  </a:lnTo>
                  <a:lnTo>
                    <a:pt x="76" y="57"/>
                  </a:lnTo>
                  <a:lnTo>
                    <a:pt x="93" y="44"/>
                  </a:lnTo>
                  <a:lnTo>
                    <a:pt x="110" y="31"/>
                  </a:lnTo>
                  <a:lnTo>
                    <a:pt x="128" y="19"/>
                  </a:lnTo>
                  <a:lnTo>
                    <a:pt x="149" y="10"/>
                  </a:lnTo>
                  <a:lnTo>
                    <a:pt x="169" y="0"/>
                  </a:lnTo>
                  <a:lnTo>
                    <a:pt x="16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07">
              <a:extLst>
                <a:ext uri="{FF2B5EF4-FFF2-40B4-BE49-F238E27FC236}">
                  <a16:creationId xmlns:a16="http://schemas.microsoft.com/office/drawing/2014/main" id="{E639D6B9-F7A8-CA69-3571-FC2BDCD1EBF8}"/>
                </a:ext>
              </a:extLst>
            </p:cNvPr>
            <p:cNvSpPr>
              <a:spLocks/>
            </p:cNvSpPr>
            <p:nvPr/>
          </p:nvSpPr>
          <p:spPr bwMode="auto">
            <a:xfrm>
              <a:off x="4694238" y="5664200"/>
              <a:ext cx="174625" cy="120650"/>
            </a:xfrm>
            <a:custGeom>
              <a:avLst/>
              <a:gdLst>
                <a:gd name="T0" fmla="*/ 110 w 110"/>
                <a:gd name="T1" fmla="*/ 0 h 76"/>
                <a:gd name="T2" fmla="*/ 110 w 110"/>
                <a:gd name="T3" fmla="*/ 0 h 76"/>
                <a:gd name="T4" fmla="*/ 104 w 110"/>
                <a:gd name="T5" fmla="*/ 13 h 76"/>
                <a:gd name="T6" fmla="*/ 104 w 110"/>
                <a:gd name="T7" fmla="*/ 13 h 76"/>
                <a:gd name="T8" fmla="*/ 97 w 110"/>
                <a:gd name="T9" fmla="*/ 26 h 76"/>
                <a:gd name="T10" fmla="*/ 87 w 110"/>
                <a:gd name="T11" fmla="*/ 42 h 76"/>
                <a:gd name="T12" fmla="*/ 87 w 110"/>
                <a:gd name="T13" fmla="*/ 42 h 76"/>
                <a:gd name="T14" fmla="*/ 74 w 110"/>
                <a:gd name="T15" fmla="*/ 55 h 76"/>
                <a:gd name="T16" fmla="*/ 66 w 110"/>
                <a:gd name="T17" fmla="*/ 61 h 76"/>
                <a:gd name="T18" fmla="*/ 57 w 110"/>
                <a:gd name="T19" fmla="*/ 66 h 76"/>
                <a:gd name="T20" fmla="*/ 57 w 110"/>
                <a:gd name="T21" fmla="*/ 66 h 76"/>
                <a:gd name="T22" fmla="*/ 45 w 110"/>
                <a:gd name="T23" fmla="*/ 70 h 76"/>
                <a:gd name="T24" fmla="*/ 32 w 110"/>
                <a:gd name="T25" fmla="*/ 72 h 76"/>
                <a:gd name="T26" fmla="*/ 17 w 110"/>
                <a:gd name="T27" fmla="*/ 74 h 76"/>
                <a:gd name="T28" fmla="*/ 0 w 110"/>
                <a:gd name="T29" fmla="*/ 76 h 76"/>
                <a:gd name="T30" fmla="*/ 0 w 110"/>
                <a:gd name="T31" fmla="*/ 76 h 76"/>
                <a:gd name="T32" fmla="*/ 5 w 110"/>
                <a:gd name="T33" fmla="*/ 62 h 76"/>
                <a:gd name="T34" fmla="*/ 5 w 110"/>
                <a:gd name="T35" fmla="*/ 62 h 76"/>
                <a:gd name="T36" fmla="*/ 13 w 110"/>
                <a:gd name="T37" fmla="*/ 49 h 76"/>
                <a:gd name="T38" fmla="*/ 24 w 110"/>
                <a:gd name="T39" fmla="*/ 34 h 76"/>
                <a:gd name="T40" fmla="*/ 24 w 110"/>
                <a:gd name="T41" fmla="*/ 34 h 76"/>
                <a:gd name="T42" fmla="*/ 40 w 110"/>
                <a:gd name="T43" fmla="*/ 21 h 76"/>
                <a:gd name="T44" fmla="*/ 49 w 110"/>
                <a:gd name="T45" fmla="*/ 13 h 76"/>
                <a:gd name="T46" fmla="*/ 59 w 110"/>
                <a:gd name="T47" fmla="*/ 7 h 76"/>
                <a:gd name="T48" fmla="*/ 70 w 110"/>
                <a:gd name="T49" fmla="*/ 3 h 76"/>
                <a:gd name="T50" fmla="*/ 83 w 110"/>
                <a:gd name="T51" fmla="*/ 0 h 76"/>
                <a:gd name="T52" fmla="*/ 97 w 110"/>
                <a:gd name="T53" fmla="*/ 0 h 76"/>
                <a:gd name="T54" fmla="*/ 110 w 110"/>
                <a:gd name="T55" fmla="*/ 0 h 76"/>
                <a:gd name="T56" fmla="*/ 110 w 110"/>
                <a:gd name="T5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76">
                  <a:moveTo>
                    <a:pt x="110" y="0"/>
                  </a:moveTo>
                  <a:lnTo>
                    <a:pt x="110" y="0"/>
                  </a:lnTo>
                  <a:lnTo>
                    <a:pt x="104" y="13"/>
                  </a:lnTo>
                  <a:lnTo>
                    <a:pt x="104" y="13"/>
                  </a:lnTo>
                  <a:lnTo>
                    <a:pt x="97" y="26"/>
                  </a:lnTo>
                  <a:lnTo>
                    <a:pt x="87" y="42"/>
                  </a:lnTo>
                  <a:lnTo>
                    <a:pt x="87" y="42"/>
                  </a:lnTo>
                  <a:lnTo>
                    <a:pt x="74" y="55"/>
                  </a:lnTo>
                  <a:lnTo>
                    <a:pt x="66" y="61"/>
                  </a:lnTo>
                  <a:lnTo>
                    <a:pt x="57" y="66"/>
                  </a:lnTo>
                  <a:lnTo>
                    <a:pt x="57" y="66"/>
                  </a:lnTo>
                  <a:lnTo>
                    <a:pt x="45" y="70"/>
                  </a:lnTo>
                  <a:lnTo>
                    <a:pt x="32" y="72"/>
                  </a:lnTo>
                  <a:lnTo>
                    <a:pt x="17" y="74"/>
                  </a:lnTo>
                  <a:lnTo>
                    <a:pt x="0" y="76"/>
                  </a:lnTo>
                  <a:lnTo>
                    <a:pt x="0" y="76"/>
                  </a:lnTo>
                  <a:lnTo>
                    <a:pt x="5" y="62"/>
                  </a:lnTo>
                  <a:lnTo>
                    <a:pt x="5" y="62"/>
                  </a:lnTo>
                  <a:lnTo>
                    <a:pt x="13" y="49"/>
                  </a:lnTo>
                  <a:lnTo>
                    <a:pt x="24" y="34"/>
                  </a:lnTo>
                  <a:lnTo>
                    <a:pt x="24" y="34"/>
                  </a:lnTo>
                  <a:lnTo>
                    <a:pt x="40" y="21"/>
                  </a:lnTo>
                  <a:lnTo>
                    <a:pt x="49" y="13"/>
                  </a:lnTo>
                  <a:lnTo>
                    <a:pt x="59" y="7"/>
                  </a:lnTo>
                  <a:lnTo>
                    <a:pt x="70" y="3"/>
                  </a:lnTo>
                  <a:lnTo>
                    <a:pt x="83" y="0"/>
                  </a:lnTo>
                  <a:lnTo>
                    <a:pt x="97" y="0"/>
                  </a:lnTo>
                  <a:lnTo>
                    <a:pt x="110" y="0"/>
                  </a:lnTo>
                  <a:lnTo>
                    <a:pt x="11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08">
              <a:extLst>
                <a:ext uri="{FF2B5EF4-FFF2-40B4-BE49-F238E27FC236}">
                  <a16:creationId xmlns:a16="http://schemas.microsoft.com/office/drawing/2014/main" id="{85E7B749-8046-AA93-6EEA-507F96F90509}"/>
                </a:ext>
              </a:extLst>
            </p:cNvPr>
            <p:cNvSpPr>
              <a:spLocks/>
            </p:cNvSpPr>
            <p:nvPr/>
          </p:nvSpPr>
          <p:spPr bwMode="auto">
            <a:xfrm>
              <a:off x="5019676" y="4518025"/>
              <a:ext cx="320675" cy="168275"/>
            </a:xfrm>
            <a:custGeom>
              <a:avLst/>
              <a:gdLst>
                <a:gd name="T0" fmla="*/ 202 w 202"/>
                <a:gd name="T1" fmla="*/ 0 h 106"/>
                <a:gd name="T2" fmla="*/ 202 w 202"/>
                <a:gd name="T3" fmla="*/ 0 h 106"/>
                <a:gd name="T4" fmla="*/ 200 w 202"/>
                <a:gd name="T5" fmla="*/ 5 h 106"/>
                <a:gd name="T6" fmla="*/ 191 w 202"/>
                <a:gd name="T7" fmla="*/ 17 h 106"/>
                <a:gd name="T8" fmla="*/ 191 w 202"/>
                <a:gd name="T9" fmla="*/ 17 h 106"/>
                <a:gd name="T10" fmla="*/ 175 w 202"/>
                <a:gd name="T11" fmla="*/ 36 h 106"/>
                <a:gd name="T12" fmla="*/ 154 w 202"/>
                <a:gd name="T13" fmla="*/ 57 h 106"/>
                <a:gd name="T14" fmla="*/ 154 w 202"/>
                <a:gd name="T15" fmla="*/ 57 h 106"/>
                <a:gd name="T16" fmla="*/ 141 w 202"/>
                <a:gd name="T17" fmla="*/ 68 h 106"/>
                <a:gd name="T18" fmla="*/ 126 w 202"/>
                <a:gd name="T19" fmla="*/ 78 h 106"/>
                <a:gd name="T20" fmla="*/ 109 w 202"/>
                <a:gd name="T21" fmla="*/ 87 h 106"/>
                <a:gd name="T22" fmla="*/ 90 w 202"/>
                <a:gd name="T23" fmla="*/ 95 h 106"/>
                <a:gd name="T24" fmla="*/ 71 w 202"/>
                <a:gd name="T25" fmla="*/ 101 h 106"/>
                <a:gd name="T26" fmla="*/ 48 w 202"/>
                <a:gd name="T27" fmla="*/ 104 h 106"/>
                <a:gd name="T28" fmla="*/ 25 w 202"/>
                <a:gd name="T29" fmla="*/ 106 h 106"/>
                <a:gd name="T30" fmla="*/ 0 w 202"/>
                <a:gd name="T31" fmla="*/ 104 h 106"/>
                <a:gd name="T32" fmla="*/ 0 w 202"/>
                <a:gd name="T33" fmla="*/ 104 h 106"/>
                <a:gd name="T34" fmla="*/ 17 w 202"/>
                <a:gd name="T35" fmla="*/ 91 h 106"/>
                <a:gd name="T36" fmla="*/ 17 w 202"/>
                <a:gd name="T37" fmla="*/ 91 h 106"/>
                <a:gd name="T38" fmla="*/ 36 w 202"/>
                <a:gd name="T39" fmla="*/ 76 h 106"/>
                <a:gd name="T40" fmla="*/ 63 w 202"/>
                <a:gd name="T41" fmla="*/ 59 h 106"/>
                <a:gd name="T42" fmla="*/ 63 w 202"/>
                <a:gd name="T43" fmla="*/ 59 h 106"/>
                <a:gd name="T44" fmla="*/ 92 w 202"/>
                <a:gd name="T45" fmla="*/ 42 h 106"/>
                <a:gd name="T46" fmla="*/ 126 w 202"/>
                <a:gd name="T47" fmla="*/ 24 h 106"/>
                <a:gd name="T48" fmla="*/ 143 w 202"/>
                <a:gd name="T49" fmla="*/ 17 h 106"/>
                <a:gd name="T50" fmla="*/ 162 w 202"/>
                <a:gd name="T51" fmla="*/ 9 h 106"/>
                <a:gd name="T52" fmla="*/ 183 w 202"/>
                <a:gd name="T53" fmla="*/ 4 h 106"/>
                <a:gd name="T54" fmla="*/ 202 w 202"/>
                <a:gd name="T55" fmla="*/ 0 h 106"/>
                <a:gd name="T56" fmla="*/ 202 w 202"/>
                <a:gd name="T5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 h="106">
                  <a:moveTo>
                    <a:pt x="202" y="0"/>
                  </a:moveTo>
                  <a:lnTo>
                    <a:pt x="202" y="0"/>
                  </a:lnTo>
                  <a:lnTo>
                    <a:pt x="200" y="5"/>
                  </a:lnTo>
                  <a:lnTo>
                    <a:pt x="191" y="17"/>
                  </a:lnTo>
                  <a:lnTo>
                    <a:pt x="191" y="17"/>
                  </a:lnTo>
                  <a:lnTo>
                    <a:pt x="175" y="36"/>
                  </a:lnTo>
                  <a:lnTo>
                    <a:pt x="154" y="57"/>
                  </a:lnTo>
                  <a:lnTo>
                    <a:pt x="154" y="57"/>
                  </a:lnTo>
                  <a:lnTo>
                    <a:pt x="141" y="68"/>
                  </a:lnTo>
                  <a:lnTo>
                    <a:pt x="126" y="78"/>
                  </a:lnTo>
                  <a:lnTo>
                    <a:pt x="109" y="87"/>
                  </a:lnTo>
                  <a:lnTo>
                    <a:pt x="90" y="95"/>
                  </a:lnTo>
                  <a:lnTo>
                    <a:pt x="71" y="101"/>
                  </a:lnTo>
                  <a:lnTo>
                    <a:pt x="48" y="104"/>
                  </a:lnTo>
                  <a:lnTo>
                    <a:pt x="25" y="106"/>
                  </a:lnTo>
                  <a:lnTo>
                    <a:pt x="0" y="104"/>
                  </a:lnTo>
                  <a:lnTo>
                    <a:pt x="0" y="104"/>
                  </a:lnTo>
                  <a:lnTo>
                    <a:pt x="17" y="91"/>
                  </a:lnTo>
                  <a:lnTo>
                    <a:pt x="17" y="91"/>
                  </a:lnTo>
                  <a:lnTo>
                    <a:pt x="36" y="76"/>
                  </a:lnTo>
                  <a:lnTo>
                    <a:pt x="63" y="59"/>
                  </a:lnTo>
                  <a:lnTo>
                    <a:pt x="63" y="59"/>
                  </a:lnTo>
                  <a:lnTo>
                    <a:pt x="92" y="42"/>
                  </a:lnTo>
                  <a:lnTo>
                    <a:pt x="126" y="24"/>
                  </a:lnTo>
                  <a:lnTo>
                    <a:pt x="143" y="17"/>
                  </a:lnTo>
                  <a:lnTo>
                    <a:pt x="162" y="9"/>
                  </a:lnTo>
                  <a:lnTo>
                    <a:pt x="183" y="4"/>
                  </a:lnTo>
                  <a:lnTo>
                    <a:pt x="202" y="0"/>
                  </a:lnTo>
                  <a:lnTo>
                    <a:pt x="20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109">
              <a:extLst>
                <a:ext uri="{FF2B5EF4-FFF2-40B4-BE49-F238E27FC236}">
                  <a16:creationId xmlns:a16="http://schemas.microsoft.com/office/drawing/2014/main" id="{71978045-2B1D-17CC-7D10-1466021DA856}"/>
                </a:ext>
              </a:extLst>
            </p:cNvPr>
            <p:cNvSpPr>
              <a:spLocks/>
            </p:cNvSpPr>
            <p:nvPr/>
          </p:nvSpPr>
          <p:spPr bwMode="auto">
            <a:xfrm>
              <a:off x="6724651" y="5434013"/>
              <a:ext cx="141288" cy="138113"/>
            </a:xfrm>
            <a:custGeom>
              <a:avLst/>
              <a:gdLst>
                <a:gd name="T0" fmla="*/ 0 w 89"/>
                <a:gd name="T1" fmla="*/ 0 h 87"/>
                <a:gd name="T2" fmla="*/ 0 w 89"/>
                <a:gd name="T3" fmla="*/ 0 h 87"/>
                <a:gd name="T4" fmla="*/ 13 w 89"/>
                <a:gd name="T5" fmla="*/ 2 h 87"/>
                <a:gd name="T6" fmla="*/ 13 w 89"/>
                <a:gd name="T7" fmla="*/ 2 h 87"/>
                <a:gd name="T8" fmla="*/ 27 w 89"/>
                <a:gd name="T9" fmla="*/ 6 h 87"/>
                <a:gd name="T10" fmla="*/ 44 w 89"/>
                <a:gd name="T11" fmla="*/ 11 h 87"/>
                <a:gd name="T12" fmla="*/ 44 w 89"/>
                <a:gd name="T13" fmla="*/ 11 h 87"/>
                <a:gd name="T14" fmla="*/ 51 w 89"/>
                <a:gd name="T15" fmla="*/ 15 h 87"/>
                <a:gd name="T16" fmla="*/ 59 w 89"/>
                <a:gd name="T17" fmla="*/ 21 h 87"/>
                <a:gd name="T18" fmla="*/ 67 w 89"/>
                <a:gd name="T19" fmla="*/ 27 h 87"/>
                <a:gd name="T20" fmla="*/ 72 w 89"/>
                <a:gd name="T21" fmla="*/ 36 h 87"/>
                <a:gd name="T22" fmla="*/ 72 w 89"/>
                <a:gd name="T23" fmla="*/ 36 h 87"/>
                <a:gd name="T24" fmla="*/ 78 w 89"/>
                <a:gd name="T25" fmla="*/ 46 h 87"/>
                <a:gd name="T26" fmla="*/ 84 w 89"/>
                <a:gd name="T27" fmla="*/ 57 h 87"/>
                <a:gd name="T28" fmla="*/ 88 w 89"/>
                <a:gd name="T29" fmla="*/ 70 h 87"/>
                <a:gd name="T30" fmla="*/ 89 w 89"/>
                <a:gd name="T31" fmla="*/ 87 h 87"/>
                <a:gd name="T32" fmla="*/ 89 w 89"/>
                <a:gd name="T33" fmla="*/ 87 h 87"/>
                <a:gd name="T34" fmla="*/ 76 w 89"/>
                <a:gd name="T35" fmla="*/ 86 h 87"/>
                <a:gd name="T36" fmla="*/ 76 w 89"/>
                <a:gd name="T37" fmla="*/ 86 h 87"/>
                <a:gd name="T38" fmla="*/ 63 w 89"/>
                <a:gd name="T39" fmla="*/ 80 h 87"/>
                <a:gd name="T40" fmla="*/ 48 w 89"/>
                <a:gd name="T41" fmla="*/ 72 h 87"/>
                <a:gd name="T42" fmla="*/ 48 w 89"/>
                <a:gd name="T43" fmla="*/ 72 h 87"/>
                <a:gd name="T44" fmla="*/ 30 w 89"/>
                <a:gd name="T45" fmla="*/ 61 h 87"/>
                <a:gd name="T46" fmla="*/ 23 w 89"/>
                <a:gd name="T47" fmla="*/ 53 h 87"/>
                <a:gd name="T48" fmla="*/ 17 w 89"/>
                <a:gd name="T49" fmla="*/ 46 h 87"/>
                <a:gd name="T50" fmla="*/ 9 w 89"/>
                <a:gd name="T51" fmla="*/ 34 h 87"/>
                <a:gd name="T52" fmla="*/ 6 w 89"/>
                <a:gd name="T53" fmla="*/ 25 h 87"/>
                <a:gd name="T54" fmla="*/ 2 w 89"/>
                <a:gd name="T55" fmla="*/ 13 h 87"/>
                <a:gd name="T56" fmla="*/ 0 w 89"/>
                <a:gd name="T57" fmla="*/ 0 h 87"/>
                <a:gd name="T58" fmla="*/ 0 w 89"/>
                <a:gd name="T5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87">
                  <a:moveTo>
                    <a:pt x="0" y="0"/>
                  </a:moveTo>
                  <a:lnTo>
                    <a:pt x="0" y="0"/>
                  </a:lnTo>
                  <a:lnTo>
                    <a:pt x="13" y="2"/>
                  </a:lnTo>
                  <a:lnTo>
                    <a:pt x="13" y="2"/>
                  </a:lnTo>
                  <a:lnTo>
                    <a:pt x="27" y="6"/>
                  </a:lnTo>
                  <a:lnTo>
                    <a:pt x="44" y="11"/>
                  </a:lnTo>
                  <a:lnTo>
                    <a:pt x="44" y="11"/>
                  </a:lnTo>
                  <a:lnTo>
                    <a:pt x="51" y="15"/>
                  </a:lnTo>
                  <a:lnTo>
                    <a:pt x="59" y="21"/>
                  </a:lnTo>
                  <a:lnTo>
                    <a:pt x="67" y="27"/>
                  </a:lnTo>
                  <a:lnTo>
                    <a:pt x="72" y="36"/>
                  </a:lnTo>
                  <a:lnTo>
                    <a:pt x="72" y="36"/>
                  </a:lnTo>
                  <a:lnTo>
                    <a:pt x="78" y="46"/>
                  </a:lnTo>
                  <a:lnTo>
                    <a:pt x="84" y="57"/>
                  </a:lnTo>
                  <a:lnTo>
                    <a:pt x="88" y="70"/>
                  </a:lnTo>
                  <a:lnTo>
                    <a:pt x="89" y="87"/>
                  </a:lnTo>
                  <a:lnTo>
                    <a:pt x="89" y="87"/>
                  </a:lnTo>
                  <a:lnTo>
                    <a:pt x="76" y="86"/>
                  </a:lnTo>
                  <a:lnTo>
                    <a:pt x="76" y="86"/>
                  </a:lnTo>
                  <a:lnTo>
                    <a:pt x="63" y="80"/>
                  </a:lnTo>
                  <a:lnTo>
                    <a:pt x="48" y="72"/>
                  </a:lnTo>
                  <a:lnTo>
                    <a:pt x="48" y="72"/>
                  </a:lnTo>
                  <a:lnTo>
                    <a:pt x="30" y="61"/>
                  </a:lnTo>
                  <a:lnTo>
                    <a:pt x="23" y="53"/>
                  </a:lnTo>
                  <a:lnTo>
                    <a:pt x="17" y="46"/>
                  </a:lnTo>
                  <a:lnTo>
                    <a:pt x="9" y="34"/>
                  </a:lnTo>
                  <a:lnTo>
                    <a:pt x="6" y="25"/>
                  </a:lnTo>
                  <a:lnTo>
                    <a:pt x="2" y="13"/>
                  </a:lnTo>
                  <a:lnTo>
                    <a:pt x="0" y="0"/>
                  </a:lnTo>
                  <a:lnTo>
                    <a:pt x="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110">
              <a:extLst>
                <a:ext uri="{FF2B5EF4-FFF2-40B4-BE49-F238E27FC236}">
                  <a16:creationId xmlns:a16="http://schemas.microsoft.com/office/drawing/2014/main" id="{B5F1C923-CF41-03A9-A788-091738EAE178}"/>
                </a:ext>
              </a:extLst>
            </p:cNvPr>
            <p:cNvSpPr>
              <a:spLocks/>
            </p:cNvSpPr>
            <p:nvPr/>
          </p:nvSpPr>
          <p:spPr bwMode="auto">
            <a:xfrm>
              <a:off x="6651626" y="5661025"/>
              <a:ext cx="87313" cy="117475"/>
            </a:xfrm>
            <a:custGeom>
              <a:avLst/>
              <a:gdLst>
                <a:gd name="T0" fmla="*/ 2 w 55"/>
                <a:gd name="T1" fmla="*/ 0 h 74"/>
                <a:gd name="T2" fmla="*/ 2 w 55"/>
                <a:gd name="T3" fmla="*/ 0 h 74"/>
                <a:gd name="T4" fmla="*/ 14 w 55"/>
                <a:gd name="T5" fmla="*/ 0 h 74"/>
                <a:gd name="T6" fmla="*/ 25 w 55"/>
                <a:gd name="T7" fmla="*/ 2 h 74"/>
                <a:gd name="T8" fmla="*/ 36 w 55"/>
                <a:gd name="T9" fmla="*/ 7 h 74"/>
                <a:gd name="T10" fmla="*/ 42 w 55"/>
                <a:gd name="T11" fmla="*/ 11 h 74"/>
                <a:gd name="T12" fmla="*/ 48 w 55"/>
                <a:gd name="T13" fmla="*/ 17 h 74"/>
                <a:gd name="T14" fmla="*/ 52 w 55"/>
                <a:gd name="T15" fmla="*/ 23 h 74"/>
                <a:gd name="T16" fmla="*/ 54 w 55"/>
                <a:gd name="T17" fmla="*/ 30 h 74"/>
                <a:gd name="T18" fmla="*/ 55 w 55"/>
                <a:gd name="T19" fmla="*/ 38 h 74"/>
                <a:gd name="T20" fmla="*/ 54 w 55"/>
                <a:gd name="T21" fmla="*/ 47 h 74"/>
                <a:gd name="T22" fmla="*/ 52 w 55"/>
                <a:gd name="T23" fmla="*/ 61 h 74"/>
                <a:gd name="T24" fmla="*/ 46 w 55"/>
                <a:gd name="T25" fmla="*/ 74 h 74"/>
                <a:gd name="T26" fmla="*/ 46 w 55"/>
                <a:gd name="T27" fmla="*/ 74 h 74"/>
                <a:gd name="T28" fmla="*/ 36 w 55"/>
                <a:gd name="T29" fmla="*/ 70 h 74"/>
                <a:gd name="T30" fmla="*/ 29 w 55"/>
                <a:gd name="T31" fmla="*/ 64 h 74"/>
                <a:gd name="T32" fmla="*/ 19 w 55"/>
                <a:gd name="T33" fmla="*/ 57 h 74"/>
                <a:gd name="T34" fmla="*/ 10 w 55"/>
                <a:gd name="T35" fmla="*/ 47 h 74"/>
                <a:gd name="T36" fmla="*/ 2 w 55"/>
                <a:gd name="T37" fmla="*/ 34 h 74"/>
                <a:gd name="T38" fmla="*/ 0 w 55"/>
                <a:gd name="T39" fmla="*/ 26 h 74"/>
                <a:gd name="T40" fmla="*/ 0 w 55"/>
                <a:gd name="T41" fmla="*/ 19 h 74"/>
                <a:gd name="T42" fmla="*/ 0 w 55"/>
                <a:gd name="T43" fmla="*/ 9 h 74"/>
                <a:gd name="T44" fmla="*/ 2 w 55"/>
                <a:gd name="T45" fmla="*/ 0 h 74"/>
                <a:gd name="T46" fmla="*/ 2 w 55"/>
                <a:gd name="T4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74">
                  <a:moveTo>
                    <a:pt x="2" y="0"/>
                  </a:moveTo>
                  <a:lnTo>
                    <a:pt x="2" y="0"/>
                  </a:lnTo>
                  <a:lnTo>
                    <a:pt x="14" y="0"/>
                  </a:lnTo>
                  <a:lnTo>
                    <a:pt x="25" y="2"/>
                  </a:lnTo>
                  <a:lnTo>
                    <a:pt x="36" y="7"/>
                  </a:lnTo>
                  <a:lnTo>
                    <a:pt x="42" y="11"/>
                  </a:lnTo>
                  <a:lnTo>
                    <a:pt x="48" y="17"/>
                  </a:lnTo>
                  <a:lnTo>
                    <a:pt x="52" y="23"/>
                  </a:lnTo>
                  <a:lnTo>
                    <a:pt x="54" y="30"/>
                  </a:lnTo>
                  <a:lnTo>
                    <a:pt x="55" y="38"/>
                  </a:lnTo>
                  <a:lnTo>
                    <a:pt x="54" y="47"/>
                  </a:lnTo>
                  <a:lnTo>
                    <a:pt x="52" y="61"/>
                  </a:lnTo>
                  <a:lnTo>
                    <a:pt x="46" y="74"/>
                  </a:lnTo>
                  <a:lnTo>
                    <a:pt x="46" y="74"/>
                  </a:lnTo>
                  <a:lnTo>
                    <a:pt x="36" y="70"/>
                  </a:lnTo>
                  <a:lnTo>
                    <a:pt x="29" y="64"/>
                  </a:lnTo>
                  <a:lnTo>
                    <a:pt x="19" y="57"/>
                  </a:lnTo>
                  <a:lnTo>
                    <a:pt x="10" y="47"/>
                  </a:lnTo>
                  <a:lnTo>
                    <a:pt x="2" y="34"/>
                  </a:lnTo>
                  <a:lnTo>
                    <a:pt x="0" y="26"/>
                  </a:lnTo>
                  <a:lnTo>
                    <a:pt x="0" y="19"/>
                  </a:lnTo>
                  <a:lnTo>
                    <a:pt x="0" y="9"/>
                  </a:lnTo>
                  <a:lnTo>
                    <a:pt x="2" y="0"/>
                  </a:lnTo>
                  <a:lnTo>
                    <a:pt x="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3" name="Oval 52">
            <a:extLst>
              <a:ext uri="{FF2B5EF4-FFF2-40B4-BE49-F238E27FC236}">
                <a16:creationId xmlns:a16="http://schemas.microsoft.com/office/drawing/2014/main" id="{1886025D-4BE8-9ABE-6E1D-05AE42B8D7A2}"/>
              </a:ext>
            </a:extLst>
          </p:cNvPr>
          <p:cNvSpPr/>
          <p:nvPr userDrawn="1"/>
        </p:nvSpPr>
        <p:spPr>
          <a:xfrm>
            <a:off x="-61399" y="-300038"/>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Oval 53">
            <a:extLst>
              <a:ext uri="{FF2B5EF4-FFF2-40B4-BE49-F238E27FC236}">
                <a16:creationId xmlns:a16="http://schemas.microsoft.com/office/drawing/2014/main" id="{024300FE-011F-0AA3-CC1F-852BB945FA2F}"/>
              </a:ext>
            </a:extLst>
          </p:cNvPr>
          <p:cNvSpPr/>
          <p:nvPr userDrawn="1"/>
        </p:nvSpPr>
        <p:spPr>
          <a:xfrm>
            <a:off x="-150007" y="4356064"/>
            <a:ext cx="300011" cy="30001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55" name="Oval 54">
            <a:extLst>
              <a:ext uri="{FF2B5EF4-FFF2-40B4-BE49-F238E27FC236}">
                <a16:creationId xmlns:a16="http://schemas.microsoft.com/office/drawing/2014/main" id="{83D75949-2A2A-9F81-5C13-DD3183EE9253}"/>
              </a:ext>
            </a:extLst>
          </p:cNvPr>
          <p:cNvSpPr/>
          <p:nvPr userDrawn="1"/>
        </p:nvSpPr>
        <p:spPr>
          <a:xfrm>
            <a:off x="11216640" y="-227569"/>
            <a:ext cx="455138" cy="455138"/>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Oval 57">
            <a:extLst>
              <a:ext uri="{FF2B5EF4-FFF2-40B4-BE49-F238E27FC236}">
                <a16:creationId xmlns:a16="http://schemas.microsoft.com/office/drawing/2014/main" id="{7C33C3A3-457D-D7E5-C728-AF48F285D0D5}"/>
              </a:ext>
            </a:extLst>
          </p:cNvPr>
          <p:cNvSpPr/>
          <p:nvPr userDrawn="1"/>
        </p:nvSpPr>
        <p:spPr>
          <a:xfrm>
            <a:off x="11739656" y="3590925"/>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8948549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Freeform: Shape 1">
            <a:extLst>
              <a:ext uri="{FF2B5EF4-FFF2-40B4-BE49-F238E27FC236}">
                <a16:creationId xmlns:a16="http://schemas.microsoft.com/office/drawing/2014/main" id="{1EBB828E-60C3-CD3C-56DA-8150A560F132}"/>
              </a:ext>
            </a:extLst>
          </p:cNvPr>
          <p:cNvSpPr/>
          <p:nvPr userDrawn="1"/>
        </p:nvSpPr>
        <p:spPr>
          <a:xfrm rot="5400000">
            <a:off x="273221" y="-273222"/>
            <a:ext cx="3271639" cy="3818083"/>
          </a:xfrm>
          <a:custGeom>
            <a:avLst/>
            <a:gdLst>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76554"/>
              <a:gd name="connsiteY0" fmla="*/ 0 h 3981450"/>
              <a:gd name="connsiteX1" fmla="*/ 3409950 w 3876554"/>
              <a:gd name="connsiteY1" fmla="*/ 2076450 h 3981450"/>
              <a:gd name="connsiteX2" fmla="*/ 3657600 w 3876554"/>
              <a:gd name="connsiteY2" fmla="*/ 3981450 h 3981450"/>
              <a:gd name="connsiteX3" fmla="*/ 38100 w 3876554"/>
              <a:gd name="connsiteY3" fmla="*/ 3962400 h 3981450"/>
              <a:gd name="connsiteX4" fmla="*/ 0 w 3876554"/>
              <a:gd name="connsiteY4" fmla="*/ 0 h 3981450"/>
              <a:gd name="connsiteX0" fmla="*/ 0 w 3916378"/>
              <a:gd name="connsiteY0" fmla="*/ 0 h 3981450"/>
              <a:gd name="connsiteX1" fmla="*/ 3409950 w 3916378"/>
              <a:gd name="connsiteY1" fmla="*/ 2076450 h 3981450"/>
              <a:gd name="connsiteX2" fmla="*/ 3657600 w 3916378"/>
              <a:gd name="connsiteY2" fmla="*/ 3981450 h 3981450"/>
              <a:gd name="connsiteX3" fmla="*/ 38100 w 3916378"/>
              <a:gd name="connsiteY3" fmla="*/ 3962400 h 3981450"/>
              <a:gd name="connsiteX4" fmla="*/ 0 w 3916378"/>
              <a:gd name="connsiteY4" fmla="*/ 0 h 3981450"/>
              <a:gd name="connsiteX0" fmla="*/ 0 w 3873335"/>
              <a:gd name="connsiteY0" fmla="*/ 0 h 3981450"/>
              <a:gd name="connsiteX1" fmla="*/ 3409950 w 3873335"/>
              <a:gd name="connsiteY1" fmla="*/ 2076450 h 3981450"/>
              <a:gd name="connsiteX2" fmla="*/ 3657600 w 3873335"/>
              <a:gd name="connsiteY2" fmla="*/ 3981450 h 3981450"/>
              <a:gd name="connsiteX3" fmla="*/ 38100 w 3873335"/>
              <a:gd name="connsiteY3" fmla="*/ 3962400 h 3981450"/>
              <a:gd name="connsiteX4" fmla="*/ 0 w 3873335"/>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38100 w 3786126"/>
              <a:gd name="connsiteY3" fmla="*/ 396240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4032226"/>
              <a:gd name="connsiteY0" fmla="*/ 0 h 4003693"/>
              <a:gd name="connsiteX1" fmla="*/ 3409950 w 4032226"/>
              <a:gd name="connsiteY1" fmla="*/ 2076450 h 4003693"/>
              <a:gd name="connsiteX2" fmla="*/ 3943350 w 4032226"/>
              <a:gd name="connsiteY2" fmla="*/ 4003693 h 4003693"/>
              <a:gd name="connsiteX3" fmla="*/ 0 w 4032226"/>
              <a:gd name="connsiteY3" fmla="*/ 3981450 h 4003693"/>
              <a:gd name="connsiteX4" fmla="*/ 0 w 4032226"/>
              <a:gd name="connsiteY4" fmla="*/ 0 h 4003693"/>
              <a:gd name="connsiteX0" fmla="*/ 0 w 3948509"/>
              <a:gd name="connsiteY0" fmla="*/ 0 h 4003693"/>
              <a:gd name="connsiteX1" fmla="*/ 3409950 w 3948509"/>
              <a:gd name="connsiteY1" fmla="*/ 2076450 h 4003693"/>
              <a:gd name="connsiteX2" fmla="*/ 3943350 w 3948509"/>
              <a:gd name="connsiteY2" fmla="*/ 4003693 h 4003693"/>
              <a:gd name="connsiteX3" fmla="*/ 0 w 3948509"/>
              <a:gd name="connsiteY3" fmla="*/ 3981450 h 4003693"/>
              <a:gd name="connsiteX4" fmla="*/ 0 w 3948509"/>
              <a:gd name="connsiteY4" fmla="*/ 0 h 4003693"/>
              <a:gd name="connsiteX0" fmla="*/ 0 w 3943350"/>
              <a:gd name="connsiteY0" fmla="*/ 0 h 4003693"/>
              <a:gd name="connsiteX1" fmla="*/ 3333750 w 3943350"/>
              <a:gd name="connsiteY1" fmla="*/ 1942994 h 4003693"/>
              <a:gd name="connsiteX2" fmla="*/ 3943350 w 3943350"/>
              <a:gd name="connsiteY2" fmla="*/ 4003693 h 4003693"/>
              <a:gd name="connsiteX3" fmla="*/ 0 w 3943350"/>
              <a:gd name="connsiteY3" fmla="*/ 3981450 h 4003693"/>
              <a:gd name="connsiteX4" fmla="*/ 0 w 3943350"/>
              <a:gd name="connsiteY4" fmla="*/ 0 h 4003693"/>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2073011 w 4152900"/>
              <a:gd name="connsiteY2" fmla="*/ 2171760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134448 h 4115898"/>
              <a:gd name="connsiteX1" fmla="*/ 1607574 w 4152900"/>
              <a:gd name="connsiteY1" fmla="*/ 125885 h 4115898"/>
              <a:gd name="connsiteX2" fmla="*/ 2073011 w 4152900"/>
              <a:gd name="connsiteY2" fmla="*/ 1992010 h 4115898"/>
              <a:gd name="connsiteX3" fmla="*/ 4152900 w 4152900"/>
              <a:gd name="connsiteY3" fmla="*/ 4115898 h 4115898"/>
              <a:gd name="connsiteX4" fmla="*/ 0 w 4152900"/>
              <a:gd name="connsiteY4" fmla="*/ 4115898 h 4115898"/>
              <a:gd name="connsiteX5" fmla="*/ 0 w 4152900"/>
              <a:gd name="connsiteY5" fmla="*/ 134448 h 4115898"/>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51923 h 4033373"/>
              <a:gd name="connsiteX1" fmla="*/ 2073011 w 4152900"/>
              <a:gd name="connsiteY1" fmla="*/ 1909485 h 4033373"/>
              <a:gd name="connsiteX2" fmla="*/ 4152900 w 4152900"/>
              <a:gd name="connsiteY2" fmla="*/ 4033373 h 4033373"/>
              <a:gd name="connsiteX3" fmla="*/ 0 w 4152900"/>
              <a:gd name="connsiteY3" fmla="*/ 4033373 h 4033373"/>
              <a:gd name="connsiteX4" fmla="*/ 0 w 4152900"/>
              <a:gd name="connsiteY4" fmla="*/ 51923 h 4033373"/>
              <a:gd name="connsiteX0" fmla="*/ 0 w 4152900"/>
              <a:gd name="connsiteY0" fmla="*/ 39460 h 4020910"/>
              <a:gd name="connsiteX1" fmla="*/ 1759618 w 4152900"/>
              <a:gd name="connsiteY1" fmla="*/ 2475397 h 4020910"/>
              <a:gd name="connsiteX2" fmla="*/ 4152900 w 4152900"/>
              <a:gd name="connsiteY2" fmla="*/ 4020910 h 4020910"/>
              <a:gd name="connsiteX3" fmla="*/ 0 w 4152900"/>
              <a:gd name="connsiteY3" fmla="*/ 4020910 h 4020910"/>
              <a:gd name="connsiteX4" fmla="*/ 0 w 4152900"/>
              <a:gd name="connsiteY4" fmla="*/ 39460 h 4020910"/>
              <a:gd name="connsiteX0" fmla="*/ 0 w 4152900"/>
              <a:gd name="connsiteY0" fmla="*/ 48924 h 4030374"/>
              <a:gd name="connsiteX1" fmla="*/ 1759618 w 4152900"/>
              <a:gd name="connsiteY1" fmla="*/ 2484861 h 4030374"/>
              <a:gd name="connsiteX2" fmla="*/ 4152900 w 4152900"/>
              <a:gd name="connsiteY2" fmla="*/ 4030374 h 4030374"/>
              <a:gd name="connsiteX3" fmla="*/ 0 w 4152900"/>
              <a:gd name="connsiteY3" fmla="*/ 4030374 h 4030374"/>
              <a:gd name="connsiteX4" fmla="*/ 0 w 4152900"/>
              <a:gd name="connsiteY4" fmla="*/ 48924 h 4030374"/>
              <a:gd name="connsiteX0" fmla="*/ 0 w 4152900"/>
              <a:gd name="connsiteY0" fmla="*/ 0 h 3981450"/>
              <a:gd name="connsiteX1" fmla="*/ 1759618 w 4152900"/>
              <a:gd name="connsiteY1" fmla="*/ 2435937 h 3981450"/>
              <a:gd name="connsiteX2" fmla="*/ 4152900 w 4152900"/>
              <a:gd name="connsiteY2" fmla="*/ 3981450 h 3981450"/>
              <a:gd name="connsiteX3" fmla="*/ 0 w 4152900"/>
              <a:gd name="connsiteY3" fmla="*/ 3981450 h 3981450"/>
              <a:gd name="connsiteX4" fmla="*/ 0 w 4152900"/>
              <a:gd name="connsiteY4" fmla="*/ 0 h 398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900" h="3981450">
                <a:moveTo>
                  <a:pt x="0" y="0"/>
                </a:moveTo>
                <a:cubicBezTo>
                  <a:pt x="1461964" y="320790"/>
                  <a:pt x="1694254" y="1290383"/>
                  <a:pt x="1759618" y="2435937"/>
                </a:cubicBezTo>
                <a:cubicBezTo>
                  <a:pt x="1824982" y="3581491"/>
                  <a:pt x="3971925" y="2641175"/>
                  <a:pt x="4152900" y="3981450"/>
                </a:cubicBezTo>
                <a:lnTo>
                  <a:pt x="0" y="398145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sz="1125"/>
          </a:p>
        </p:txBody>
      </p:sp>
      <p:sp>
        <p:nvSpPr>
          <p:cNvPr id="5" name="Oval 4">
            <a:extLst>
              <a:ext uri="{FF2B5EF4-FFF2-40B4-BE49-F238E27FC236}">
                <a16:creationId xmlns:a16="http://schemas.microsoft.com/office/drawing/2014/main" id="{903B2E7C-3D80-D6CB-29DE-8636637ED855}"/>
              </a:ext>
            </a:extLst>
          </p:cNvPr>
          <p:cNvSpPr/>
          <p:nvPr userDrawn="1"/>
        </p:nvSpPr>
        <p:spPr>
          <a:xfrm>
            <a:off x="10645961" y="-300038"/>
            <a:ext cx="600075" cy="600075"/>
          </a:xfrm>
          <a:prstGeom prst="ellipse">
            <a:avLst/>
          </a:prstGeom>
          <a:gradFill>
            <a:gsLst>
              <a:gs pos="0">
                <a:schemeClr val="accent2"/>
              </a:gs>
              <a:gs pos="100000">
                <a:schemeClr val="accent2">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a:extLst>
              <a:ext uri="{FF2B5EF4-FFF2-40B4-BE49-F238E27FC236}">
                <a16:creationId xmlns:a16="http://schemas.microsoft.com/office/drawing/2014/main" id="{AD7AB969-7406-6472-F04F-5959394EDF74}"/>
              </a:ext>
            </a:extLst>
          </p:cNvPr>
          <p:cNvSpPr/>
          <p:nvPr userDrawn="1"/>
        </p:nvSpPr>
        <p:spPr>
          <a:xfrm>
            <a:off x="-150007" y="5257764"/>
            <a:ext cx="300011" cy="300011"/>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DDC80E90-6142-C25A-7CC1-0777FBE35782}"/>
              </a:ext>
            </a:extLst>
          </p:cNvPr>
          <p:cNvSpPr/>
          <p:nvPr userDrawn="1"/>
        </p:nvSpPr>
        <p:spPr>
          <a:xfrm>
            <a:off x="11958763" y="2524832"/>
            <a:ext cx="455138" cy="455138"/>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9">
            <a:extLst>
              <a:ext uri="{FF2B5EF4-FFF2-40B4-BE49-F238E27FC236}">
                <a16:creationId xmlns:a16="http://schemas.microsoft.com/office/drawing/2014/main" id="{D07E0542-21FD-3F41-9DD9-F6A6CFA37199}"/>
              </a:ext>
            </a:extLst>
          </p:cNvPr>
          <p:cNvGrpSpPr/>
          <p:nvPr userDrawn="1"/>
        </p:nvGrpSpPr>
        <p:grpSpPr>
          <a:xfrm rot="812020" flipH="1">
            <a:off x="9819934" y="5215978"/>
            <a:ext cx="746293" cy="769990"/>
            <a:chOff x="6718300" y="1795463"/>
            <a:chExt cx="4449763" cy="4591051"/>
          </a:xfrm>
          <a:effectLst>
            <a:outerShdw blurRad="685800" dist="431800" dir="8100000" algn="tr" rotWithShape="0">
              <a:prstClr val="black">
                <a:alpha val="20000"/>
              </a:prstClr>
            </a:outerShdw>
          </a:effectLst>
        </p:grpSpPr>
        <p:sp>
          <p:nvSpPr>
            <p:cNvPr id="11" name="Freeform 5">
              <a:extLst>
                <a:ext uri="{FF2B5EF4-FFF2-40B4-BE49-F238E27FC236}">
                  <a16:creationId xmlns:a16="http://schemas.microsoft.com/office/drawing/2014/main" id="{66D5958B-0446-A728-75A9-66716006A983}"/>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6">
              <a:extLst>
                <a:ext uri="{FF2B5EF4-FFF2-40B4-BE49-F238E27FC236}">
                  <a16:creationId xmlns:a16="http://schemas.microsoft.com/office/drawing/2014/main" id="{6007B819-3E7B-363E-A769-DA03A1012AED}"/>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7">
              <a:extLst>
                <a:ext uri="{FF2B5EF4-FFF2-40B4-BE49-F238E27FC236}">
                  <a16:creationId xmlns:a16="http://schemas.microsoft.com/office/drawing/2014/main" id="{BB4026F5-A09A-EA7B-9A9F-9F959F493534}"/>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8">
              <a:extLst>
                <a:ext uri="{FF2B5EF4-FFF2-40B4-BE49-F238E27FC236}">
                  <a16:creationId xmlns:a16="http://schemas.microsoft.com/office/drawing/2014/main" id="{23EA5955-4A9F-AD6F-C109-37F5189021C9}"/>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9">
              <a:extLst>
                <a:ext uri="{FF2B5EF4-FFF2-40B4-BE49-F238E27FC236}">
                  <a16:creationId xmlns:a16="http://schemas.microsoft.com/office/drawing/2014/main" id="{94AF03F0-9E57-3DAA-30AF-C0436A88001F}"/>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0">
              <a:extLst>
                <a:ext uri="{FF2B5EF4-FFF2-40B4-BE49-F238E27FC236}">
                  <a16:creationId xmlns:a16="http://schemas.microsoft.com/office/drawing/2014/main" id="{6532CB1C-BA53-581E-26A7-C3600AA3A7EE}"/>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1">
              <a:extLst>
                <a:ext uri="{FF2B5EF4-FFF2-40B4-BE49-F238E27FC236}">
                  <a16:creationId xmlns:a16="http://schemas.microsoft.com/office/drawing/2014/main" id="{11705957-0975-6BCA-E2A5-DE5420905096}"/>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2">
              <a:extLst>
                <a:ext uri="{FF2B5EF4-FFF2-40B4-BE49-F238E27FC236}">
                  <a16:creationId xmlns:a16="http://schemas.microsoft.com/office/drawing/2014/main" id="{61091667-253B-F4E2-9DDA-310C12DA317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3">
              <a:extLst>
                <a:ext uri="{FF2B5EF4-FFF2-40B4-BE49-F238E27FC236}">
                  <a16:creationId xmlns:a16="http://schemas.microsoft.com/office/drawing/2014/main" id="{EB12F8C5-8CE5-BA8F-9A30-8648F23D257B}"/>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4">
              <a:extLst>
                <a:ext uri="{FF2B5EF4-FFF2-40B4-BE49-F238E27FC236}">
                  <a16:creationId xmlns:a16="http://schemas.microsoft.com/office/drawing/2014/main" id="{969D495D-62EC-CA18-1390-D282538122F6}"/>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5">
              <a:extLst>
                <a:ext uri="{FF2B5EF4-FFF2-40B4-BE49-F238E27FC236}">
                  <a16:creationId xmlns:a16="http://schemas.microsoft.com/office/drawing/2014/main" id="{B76DF004-9CC7-B69F-6840-5C9C4F38F22A}"/>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16">
              <a:extLst>
                <a:ext uri="{FF2B5EF4-FFF2-40B4-BE49-F238E27FC236}">
                  <a16:creationId xmlns:a16="http://schemas.microsoft.com/office/drawing/2014/main" id="{B16D6568-E6EF-CFD1-8DA0-C01334597B0C}"/>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17">
              <a:extLst>
                <a:ext uri="{FF2B5EF4-FFF2-40B4-BE49-F238E27FC236}">
                  <a16:creationId xmlns:a16="http://schemas.microsoft.com/office/drawing/2014/main" id="{A0EE0241-9596-8EA9-C35D-F6B17371A3A5}"/>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8">
              <a:extLst>
                <a:ext uri="{FF2B5EF4-FFF2-40B4-BE49-F238E27FC236}">
                  <a16:creationId xmlns:a16="http://schemas.microsoft.com/office/drawing/2014/main" id="{80B36EC0-18A7-2723-7564-D570887DE539}"/>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9">
              <a:extLst>
                <a:ext uri="{FF2B5EF4-FFF2-40B4-BE49-F238E27FC236}">
                  <a16:creationId xmlns:a16="http://schemas.microsoft.com/office/drawing/2014/main" id="{E08197A2-6C67-CD7B-382A-2FDAB035BA7F}"/>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0">
              <a:extLst>
                <a:ext uri="{FF2B5EF4-FFF2-40B4-BE49-F238E27FC236}">
                  <a16:creationId xmlns:a16="http://schemas.microsoft.com/office/drawing/2014/main" id="{31FEB5C4-03CA-24FF-7A2B-6B55F6CD89A2}"/>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21">
              <a:extLst>
                <a:ext uri="{FF2B5EF4-FFF2-40B4-BE49-F238E27FC236}">
                  <a16:creationId xmlns:a16="http://schemas.microsoft.com/office/drawing/2014/main" id="{5CEA0458-A23B-BBAD-53DB-843AC5FB2B99}"/>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22">
              <a:extLst>
                <a:ext uri="{FF2B5EF4-FFF2-40B4-BE49-F238E27FC236}">
                  <a16:creationId xmlns:a16="http://schemas.microsoft.com/office/drawing/2014/main" id="{B5C8AF16-A5C2-B97E-C1CE-718AFDCF292F}"/>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23">
              <a:extLst>
                <a:ext uri="{FF2B5EF4-FFF2-40B4-BE49-F238E27FC236}">
                  <a16:creationId xmlns:a16="http://schemas.microsoft.com/office/drawing/2014/main" id="{15E603F1-689C-79D8-2C9C-52BD3EEDFC1D}"/>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24">
              <a:extLst>
                <a:ext uri="{FF2B5EF4-FFF2-40B4-BE49-F238E27FC236}">
                  <a16:creationId xmlns:a16="http://schemas.microsoft.com/office/drawing/2014/main" id="{5F486AEF-0039-36E2-91B7-DED4D42C390F}"/>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5">
              <a:extLst>
                <a:ext uri="{FF2B5EF4-FFF2-40B4-BE49-F238E27FC236}">
                  <a16:creationId xmlns:a16="http://schemas.microsoft.com/office/drawing/2014/main" id="{2466C1CE-88E3-3895-45B1-97AD81F86A5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26">
              <a:extLst>
                <a:ext uri="{FF2B5EF4-FFF2-40B4-BE49-F238E27FC236}">
                  <a16:creationId xmlns:a16="http://schemas.microsoft.com/office/drawing/2014/main" id="{F02794A9-1105-AC1B-E183-9B367B241D1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7">
              <a:extLst>
                <a:ext uri="{FF2B5EF4-FFF2-40B4-BE49-F238E27FC236}">
                  <a16:creationId xmlns:a16="http://schemas.microsoft.com/office/drawing/2014/main" id="{67C8A7CA-83B1-B5F7-1546-CDA05386C69E}"/>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28">
              <a:extLst>
                <a:ext uri="{FF2B5EF4-FFF2-40B4-BE49-F238E27FC236}">
                  <a16:creationId xmlns:a16="http://schemas.microsoft.com/office/drawing/2014/main" id="{E5AD264F-C68A-D38D-2725-4C4C05C0846A}"/>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29">
              <a:extLst>
                <a:ext uri="{FF2B5EF4-FFF2-40B4-BE49-F238E27FC236}">
                  <a16:creationId xmlns:a16="http://schemas.microsoft.com/office/drawing/2014/main" id="{95B2C0D7-5479-9013-F5B1-DAC9BA5E8DB0}"/>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0">
              <a:extLst>
                <a:ext uri="{FF2B5EF4-FFF2-40B4-BE49-F238E27FC236}">
                  <a16:creationId xmlns:a16="http://schemas.microsoft.com/office/drawing/2014/main" id="{9413E5FE-D5E8-4058-EBF1-77AAA9409A98}"/>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31">
              <a:extLst>
                <a:ext uri="{FF2B5EF4-FFF2-40B4-BE49-F238E27FC236}">
                  <a16:creationId xmlns:a16="http://schemas.microsoft.com/office/drawing/2014/main" id="{DDDAA548-75B6-1732-EBC6-A24A45B60C8A}"/>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32">
              <a:extLst>
                <a:ext uri="{FF2B5EF4-FFF2-40B4-BE49-F238E27FC236}">
                  <a16:creationId xmlns:a16="http://schemas.microsoft.com/office/drawing/2014/main" id="{00E28972-2FBC-26F1-26E0-8FD2EBFE540F}"/>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3">
              <a:extLst>
                <a:ext uri="{FF2B5EF4-FFF2-40B4-BE49-F238E27FC236}">
                  <a16:creationId xmlns:a16="http://schemas.microsoft.com/office/drawing/2014/main" id="{BE24D9AB-58A3-32A3-CF7B-EAF1BAAD0BBE}"/>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4">
              <a:extLst>
                <a:ext uri="{FF2B5EF4-FFF2-40B4-BE49-F238E27FC236}">
                  <a16:creationId xmlns:a16="http://schemas.microsoft.com/office/drawing/2014/main" id="{C04AB4B9-C189-DC22-1799-74D20F2E2CCD}"/>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5">
              <a:extLst>
                <a:ext uri="{FF2B5EF4-FFF2-40B4-BE49-F238E27FC236}">
                  <a16:creationId xmlns:a16="http://schemas.microsoft.com/office/drawing/2014/main" id="{E000D197-E2F8-4AD2-1FFD-8AC45FCDE83E}"/>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6">
              <a:extLst>
                <a:ext uri="{FF2B5EF4-FFF2-40B4-BE49-F238E27FC236}">
                  <a16:creationId xmlns:a16="http://schemas.microsoft.com/office/drawing/2014/main" id="{98327618-A2C3-B0F0-8B8F-005DFE9D1429}"/>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7">
              <a:extLst>
                <a:ext uri="{FF2B5EF4-FFF2-40B4-BE49-F238E27FC236}">
                  <a16:creationId xmlns:a16="http://schemas.microsoft.com/office/drawing/2014/main" id="{D9EFD2D1-7410-BFAC-E1B1-DBB4438A4BDD}"/>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8">
              <a:extLst>
                <a:ext uri="{FF2B5EF4-FFF2-40B4-BE49-F238E27FC236}">
                  <a16:creationId xmlns:a16="http://schemas.microsoft.com/office/drawing/2014/main" id="{07B40F93-0778-26FD-D328-38690AC5522C}"/>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9">
              <a:extLst>
                <a:ext uri="{FF2B5EF4-FFF2-40B4-BE49-F238E27FC236}">
                  <a16:creationId xmlns:a16="http://schemas.microsoft.com/office/drawing/2014/main" id="{567604BC-828C-A564-620F-46A0CC0DBF7E}"/>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0">
              <a:extLst>
                <a:ext uri="{FF2B5EF4-FFF2-40B4-BE49-F238E27FC236}">
                  <a16:creationId xmlns:a16="http://schemas.microsoft.com/office/drawing/2014/main" id="{BEE71C51-EE78-C414-1E8F-6251E9DEF972}"/>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1">
              <a:extLst>
                <a:ext uri="{FF2B5EF4-FFF2-40B4-BE49-F238E27FC236}">
                  <a16:creationId xmlns:a16="http://schemas.microsoft.com/office/drawing/2014/main" id="{F2823E15-5FF3-2391-657A-2D39BA65AC49}"/>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2">
              <a:extLst>
                <a:ext uri="{FF2B5EF4-FFF2-40B4-BE49-F238E27FC236}">
                  <a16:creationId xmlns:a16="http://schemas.microsoft.com/office/drawing/2014/main" id="{22ACB937-2EA6-5C05-EC74-3B035BC441B6}"/>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3">
              <a:extLst>
                <a:ext uri="{FF2B5EF4-FFF2-40B4-BE49-F238E27FC236}">
                  <a16:creationId xmlns:a16="http://schemas.microsoft.com/office/drawing/2014/main" id="{FF0B1292-F56C-D1DE-03D5-6BF9C0B62120}"/>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44">
              <a:extLst>
                <a:ext uri="{FF2B5EF4-FFF2-40B4-BE49-F238E27FC236}">
                  <a16:creationId xmlns:a16="http://schemas.microsoft.com/office/drawing/2014/main" id="{84E7EF63-CDC2-6F65-47FB-81A16061CFDC}"/>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5">
              <a:extLst>
                <a:ext uri="{FF2B5EF4-FFF2-40B4-BE49-F238E27FC236}">
                  <a16:creationId xmlns:a16="http://schemas.microsoft.com/office/drawing/2014/main" id="{43225F6D-B39C-A7FC-6578-733178437F7B}"/>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46">
              <a:extLst>
                <a:ext uri="{FF2B5EF4-FFF2-40B4-BE49-F238E27FC236}">
                  <a16:creationId xmlns:a16="http://schemas.microsoft.com/office/drawing/2014/main" id="{5E662DD2-65B1-F14E-FF08-A97A5C7FC36E}"/>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7">
              <a:extLst>
                <a:ext uri="{FF2B5EF4-FFF2-40B4-BE49-F238E27FC236}">
                  <a16:creationId xmlns:a16="http://schemas.microsoft.com/office/drawing/2014/main" id="{A0DDD436-DFD9-4735-FBF4-5B74AABCDC61}"/>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48">
              <a:extLst>
                <a:ext uri="{FF2B5EF4-FFF2-40B4-BE49-F238E27FC236}">
                  <a16:creationId xmlns:a16="http://schemas.microsoft.com/office/drawing/2014/main" id="{A2C2428F-37EF-2B27-7DEC-5938C015041C}"/>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49">
              <a:extLst>
                <a:ext uri="{FF2B5EF4-FFF2-40B4-BE49-F238E27FC236}">
                  <a16:creationId xmlns:a16="http://schemas.microsoft.com/office/drawing/2014/main" id="{7AE08E4E-6AD3-FBB2-B154-65550B18FC3E}"/>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50">
              <a:extLst>
                <a:ext uri="{FF2B5EF4-FFF2-40B4-BE49-F238E27FC236}">
                  <a16:creationId xmlns:a16="http://schemas.microsoft.com/office/drawing/2014/main" id="{4E3228FB-4376-7BCC-70D2-FFDC769DC20A}"/>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51">
              <a:extLst>
                <a:ext uri="{FF2B5EF4-FFF2-40B4-BE49-F238E27FC236}">
                  <a16:creationId xmlns:a16="http://schemas.microsoft.com/office/drawing/2014/main" id="{65945B7B-E226-37AD-5504-FF9081763D5E}"/>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52">
              <a:extLst>
                <a:ext uri="{FF2B5EF4-FFF2-40B4-BE49-F238E27FC236}">
                  <a16:creationId xmlns:a16="http://schemas.microsoft.com/office/drawing/2014/main" id="{29C798DC-91AA-3D5C-70BE-3B4C7876A05A}"/>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53">
              <a:extLst>
                <a:ext uri="{FF2B5EF4-FFF2-40B4-BE49-F238E27FC236}">
                  <a16:creationId xmlns:a16="http://schemas.microsoft.com/office/drawing/2014/main" id="{8EBA1A36-F7B6-8382-39B2-0FA048FAFEE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54">
              <a:extLst>
                <a:ext uri="{FF2B5EF4-FFF2-40B4-BE49-F238E27FC236}">
                  <a16:creationId xmlns:a16="http://schemas.microsoft.com/office/drawing/2014/main" id="{9139A97A-F6F7-F139-8729-AAAC8B90958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55">
              <a:extLst>
                <a:ext uri="{FF2B5EF4-FFF2-40B4-BE49-F238E27FC236}">
                  <a16:creationId xmlns:a16="http://schemas.microsoft.com/office/drawing/2014/main" id="{8E39835B-B327-903D-11FE-A272561F8D8F}"/>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56">
              <a:extLst>
                <a:ext uri="{FF2B5EF4-FFF2-40B4-BE49-F238E27FC236}">
                  <a16:creationId xmlns:a16="http://schemas.microsoft.com/office/drawing/2014/main" id="{643F8C73-33F2-35A9-7658-18328A0FB0E5}"/>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7">
              <a:extLst>
                <a:ext uri="{FF2B5EF4-FFF2-40B4-BE49-F238E27FC236}">
                  <a16:creationId xmlns:a16="http://schemas.microsoft.com/office/drawing/2014/main" id="{1A933E05-BC1F-6BBD-1244-47AE5A1EC187}"/>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8">
              <a:extLst>
                <a:ext uri="{FF2B5EF4-FFF2-40B4-BE49-F238E27FC236}">
                  <a16:creationId xmlns:a16="http://schemas.microsoft.com/office/drawing/2014/main" id="{17625565-F449-B726-265E-AD3820C9F9E3}"/>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9">
              <a:extLst>
                <a:ext uri="{FF2B5EF4-FFF2-40B4-BE49-F238E27FC236}">
                  <a16:creationId xmlns:a16="http://schemas.microsoft.com/office/drawing/2014/main" id="{F8A0DE37-E229-8BE9-A291-2C5FB238155F}"/>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1EE053A8-A8C1-E194-01B8-7F0A6BBCF851}"/>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6445D21D-09BA-EA91-1A4A-AA2440591B03}"/>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5F771A22-7A94-F837-83B8-7F15A2BED8F1}"/>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3">
              <a:extLst>
                <a:ext uri="{FF2B5EF4-FFF2-40B4-BE49-F238E27FC236}">
                  <a16:creationId xmlns:a16="http://schemas.microsoft.com/office/drawing/2014/main" id="{FD7AF76C-D53A-F710-9EF7-69934B315629}"/>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64">
              <a:extLst>
                <a:ext uri="{FF2B5EF4-FFF2-40B4-BE49-F238E27FC236}">
                  <a16:creationId xmlns:a16="http://schemas.microsoft.com/office/drawing/2014/main" id="{7A61C3FB-95A7-1BC4-F33A-C14B98B27ADE}"/>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65">
              <a:extLst>
                <a:ext uri="{FF2B5EF4-FFF2-40B4-BE49-F238E27FC236}">
                  <a16:creationId xmlns:a16="http://schemas.microsoft.com/office/drawing/2014/main" id="{74D33A57-733A-648A-66AB-5607C9A6F7AF}"/>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66">
              <a:extLst>
                <a:ext uri="{FF2B5EF4-FFF2-40B4-BE49-F238E27FC236}">
                  <a16:creationId xmlns:a16="http://schemas.microsoft.com/office/drawing/2014/main" id="{F93459B0-275F-AC8B-1439-375A40DA2B66}"/>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67">
              <a:extLst>
                <a:ext uri="{FF2B5EF4-FFF2-40B4-BE49-F238E27FC236}">
                  <a16:creationId xmlns:a16="http://schemas.microsoft.com/office/drawing/2014/main" id="{3F0D87A5-5229-A9E4-2C48-9329EEC9C561}"/>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68">
              <a:extLst>
                <a:ext uri="{FF2B5EF4-FFF2-40B4-BE49-F238E27FC236}">
                  <a16:creationId xmlns:a16="http://schemas.microsoft.com/office/drawing/2014/main" id="{3C4EED68-901B-DB2F-90A6-08022FE586EC}"/>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69">
              <a:extLst>
                <a:ext uri="{FF2B5EF4-FFF2-40B4-BE49-F238E27FC236}">
                  <a16:creationId xmlns:a16="http://schemas.microsoft.com/office/drawing/2014/main" id="{1487DDF2-381A-CD07-5437-A05D70E603FC}"/>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70">
              <a:extLst>
                <a:ext uri="{FF2B5EF4-FFF2-40B4-BE49-F238E27FC236}">
                  <a16:creationId xmlns:a16="http://schemas.microsoft.com/office/drawing/2014/main" id="{D5933CF9-0BBE-23C3-3191-0667B702D328}"/>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71">
              <a:extLst>
                <a:ext uri="{FF2B5EF4-FFF2-40B4-BE49-F238E27FC236}">
                  <a16:creationId xmlns:a16="http://schemas.microsoft.com/office/drawing/2014/main" id="{39B23307-0CB3-E722-CD9F-2EE1ADF64BF9}"/>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72">
              <a:extLst>
                <a:ext uri="{FF2B5EF4-FFF2-40B4-BE49-F238E27FC236}">
                  <a16:creationId xmlns:a16="http://schemas.microsoft.com/office/drawing/2014/main" id="{598C96CD-8848-C690-8555-FF717307E5D7}"/>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73">
              <a:extLst>
                <a:ext uri="{FF2B5EF4-FFF2-40B4-BE49-F238E27FC236}">
                  <a16:creationId xmlns:a16="http://schemas.microsoft.com/office/drawing/2014/main" id="{7D92FCA3-32A5-20C3-BDFD-8A6C5932B586}"/>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74">
              <a:extLst>
                <a:ext uri="{FF2B5EF4-FFF2-40B4-BE49-F238E27FC236}">
                  <a16:creationId xmlns:a16="http://schemas.microsoft.com/office/drawing/2014/main" id="{72A178F1-3567-E030-09C6-B368BE9C75E8}"/>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5">
              <a:extLst>
                <a:ext uri="{FF2B5EF4-FFF2-40B4-BE49-F238E27FC236}">
                  <a16:creationId xmlns:a16="http://schemas.microsoft.com/office/drawing/2014/main" id="{8A47EF98-02D0-F101-1728-9FD04013E14A}"/>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76">
              <a:extLst>
                <a:ext uri="{FF2B5EF4-FFF2-40B4-BE49-F238E27FC236}">
                  <a16:creationId xmlns:a16="http://schemas.microsoft.com/office/drawing/2014/main" id="{EDF7832E-AD54-212D-CAF6-82EC9F2649EC}"/>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77">
              <a:extLst>
                <a:ext uri="{FF2B5EF4-FFF2-40B4-BE49-F238E27FC236}">
                  <a16:creationId xmlns:a16="http://schemas.microsoft.com/office/drawing/2014/main" id="{DB002459-6E7E-99A4-9CA8-81E2E028CD1E}"/>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78">
              <a:extLst>
                <a:ext uri="{FF2B5EF4-FFF2-40B4-BE49-F238E27FC236}">
                  <a16:creationId xmlns:a16="http://schemas.microsoft.com/office/drawing/2014/main" id="{14A30B94-3897-D858-647B-272714F71504}"/>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79">
              <a:extLst>
                <a:ext uri="{FF2B5EF4-FFF2-40B4-BE49-F238E27FC236}">
                  <a16:creationId xmlns:a16="http://schemas.microsoft.com/office/drawing/2014/main" id="{6A64462A-33D1-6C2D-D46E-85BA4CDD37B8}"/>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80">
              <a:extLst>
                <a:ext uri="{FF2B5EF4-FFF2-40B4-BE49-F238E27FC236}">
                  <a16:creationId xmlns:a16="http://schemas.microsoft.com/office/drawing/2014/main" id="{45B53C92-4FFA-96A4-914F-B0BC8ACCDBD4}"/>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81">
              <a:extLst>
                <a:ext uri="{FF2B5EF4-FFF2-40B4-BE49-F238E27FC236}">
                  <a16:creationId xmlns:a16="http://schemas.microsoft.com/office/drawing/2014/main" id="{EA9004AC-8503-6AFE-230F-EE1B2ABE1B54}"/>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82">
              <a:extLst>
                <a:ext uri="{FF2B5EF4-FFF2-40B4-BE49-F238E27FC236}">
                  <a16:creationId xmlns:a16="http://schemas.microsoft.com/office/drawing/2014/main" id="{402BF5F6-EAB5-39DB-E9BB-4602D20DFA0D}"/>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83">
              <a:extLst>
                <a:ext uri="{FF2B5EF4-FFF2-40B4-BE49-F238E27FC236}">
                  <a16:creationId xmlns:a16="http://schemas.microsoft.com/office/drawing/2014/main" id="{E49DD38C-B377-AC3A-73F0-32A39724705B}"/>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84">
              <a:extLst>
                <a:ext uri="{FF2B5EF4-FFF2-40B4-BE49-F238E27FC236}">
                  <a16:creationId xmlns:a16="http://schemas.microsoft.com/office/drawing/2014/main" id="{3FD4DBCF-90CE-3362-F80F-3061F5B20A9F}"/>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85">
              <a:extLst>
                <a:ext uri="{FF2B5EF4-FFF2-40B4-BE49-F238E27FC236}">
                  <a16:creationId xmlns:a16="http://schemas.microsoft.com/office/drawing/2014/main" id="{74B8A552-CBAF-5202-3B63-7BCB602DF654}"/>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86">
              <a:extLst>
                <a:ext uri="{FF2B5EF4-FFF2-40B4-BE49-F238E27FC236}">
                  <a16:creationId xmlns:a16="http://schemas.microsoft.com/office/drawing/2014/main" id="{DBA06B68-5A09-F896-6173-571C830C7330}"/>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87">
              <a:extLst>
                <a:ext uri="{FF2B5EF4-FFF2-40B4-BE49-F238E27FC236}">
                  <a16:creationId xmlns:a16="http://schemas.microsoft.com/office/drawing/2014/main" id="{53607E03-7B8D-DD4F-72EF-0D969A06B5CB}"/>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88">
              <a:extLst>
                <a:ext uri="{FF2B5EF4-FFF2-40B4-BE49-F238E27FC236}">
                  <a16:creationId xmlns:a16="http://schemas.microsoft.com/office/drawing/2014/main" id="{2BE7ECCD-D74A-CF42-9840-1F454E570ED8}"/>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89">
              <a:extLst>
                <a:ext uri="{FF2B5EF4-FFF2-40B4-BE49-F238E27FC236}">
                  <a16:creationId xmlns:a16="http://schemas.microsoft.com/office/drawing/2014/main" id="{E9BB0ED7-E013-0847-36BC-73A84391034A}"/>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90">
              <a:extLst>
                <a:ext uri="{FF2B5EF4-FFF2-40B4-BE49-F238E27FC236}">
                  <a16:creationId xmlns:a16="http://schemas.microsoft.com/office/drawing/2014/main" id="{96D3B9E7-E9BC-0197-EC7B-986D893A8C42}"/>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91">
              <a:extLst>
                <a:ext uri="{FF2B5EF4-FFF2-40B4-BE49-F238E27FC236}">
                  <a16:creationId xmlns:a16="http://schemas.microsoft.com/office/drawing/2014/main" id="{AB011D62-D638-619C-0897-DDDFD59EF30B}"/>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92">
              <a:extLst>
                <a:ext uri="{FF2B5EF4-FFF2-40B4-BE49-F238E27FC236}">
                  <a16:creationId xmlns:a16="http://schemas.microsoft.com/office/drawing/2014/main" id="{580D0FA7-BAC1-A8D7-2BCB-D258CB5A73FC}"/>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93">
              <a:extLst>
                <a:ext uri="{FF2B5EF4-FFF2-40B4-BE49-F238E27FC236}">
                  <a16:creationId xmlns:a16="http://schemas.microsoft.com/office/drawing/2014/main" id="{8378BA55-48F0-E271-7169-B981D71BB00A}"/>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94">
              <a:extLst>
                <a:ext uri="{FF2B5EF4-FFF2-40B4-BE49-F238E27FC236}">
                  <a16:creationId xmlns:a16="http://schemas.microsoft.com/office/drawing/2014/main" id="{F8DB518D-3647-3B90-811F-CA983911CC9B}"/>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95">
              <a:extLst>
                <a:ext uri="{FF2B5EF4-FFF2-40B4-BE49-F238E27FC236}">
                  <a16:creationId xmlns:a16="http://schemas.microsoft.com/office/drawing/2014/main" id="{68B62A0E-F1EC-5725-72F1-9525E9FD3794}"/>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96">
              <a:extLst>
                <a:ext uri="{FF2B5EF4-FFF2-40B4-BE49-F238E27FC236}">
                  <a16:creationId xmlns:a16="http://schemas.microsoft.com/office/drawing/2014/main" id="{5205C625-CF7A-A124-E257-B629BD55DED0}"/>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97">
              <a:extLst>
                <a:ext uri="{FF2B5EF4-FFF2-40B4-BE49-F238E27FC236}">
                  <a16:creationId xmlns:a16="http://schemas.microsoft.com/office/drawing/2014/main" id="{21C3FF53-058E-4E61-DE88-97D67BAD726A}"/>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98">
              <a:extLst>
                <a:ext uri="{FF2B5EF4-FFF2-40B4-BE49-F238E27FC236}">
                  <a16:creationId xmlns:a16="http://schemas.microsoft.com/office/drawing/2014/main" id="{E5B85881-525E-49B4-60D6-559B0E1B5468}"/>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99">
              <a:extLst>
                <a:ext uri="{FF2B5EF4-FFF2-40B4-BE49-F238E27FC236}">
                  <a16:creationId xmlns:a16="http://schemas.microsoft.com/office/drawing/2014/main" id="{D0428D7B-9B74-AF8F-7569-2D96BD63FF60}"/>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100">
              <a:extLst>
                <a:ext uri="{FF2B5EF4-FFF2-40B4-BE49-F238E27FC236}">
                  <a16:creationId xmlns:a16="http://schemas.microsoft.com/office/drawing/2014/main" id="{CEBBE591-C112-FDDB-A620-368B06382370}"/>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1">
              <a:extLst>
                <a:ext uri="{FF2B5EF4-FFF2-40B4-BE49-F238E27FC236}">
                  <a16:creationId xmlns:a16="http://schemas.microsoft.com/office/drawing/2014/main" id="{BCF2B597-F9B7-C5E0-E0E9-15240200B902}"/>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2">
              <a:extLst>
                <a:ext uri="{FF2B5EF4-FFF2-40B4-BE49-F238E27FC236}">
                  <a16:creationId xmlns:a16="http://schemas.microsoft.com/office/drawing/2014/main" id="{0925CD09-E560-F3F7-CF75-133E9094F209}"/>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3">
              <a:extLst>
                <a:ext uri="{FF2B5EF4-FFF2-40B4-BE49-F238E27FC236}">
                  <a16:creationId xmlns:a16="http://schemas.microsoft.com/office/drawing/2014/main" id="{D659DADD-7272-1A14-56F0-602F2BE313D8}"/>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4">
              <a:extLst>
                <a:ext uri="{FF2B5EF4-FFF2-40B4-BE49-F238E27FC236}">
                  <a16:creationId xmlns:a16="http://schemas.microsoft.com/office/drawing/2014/main" id="{5A516865-69ED-031E-1B94-505DF2919A39}"/>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5">
              <a:extLst>
                <a:ext uri="{FF2B5EF4-FFF2-40B4-BE49-F238E27FC236}">
                  <a16:creationId xmlns:a16="http://schemas.microsoft.com/office/drawing/2014/main" id="{C2EAC844-5CEC-59E9-1B99-8FAF6690847A}"/>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06">
              <a:extLst>
                <a:ext uri="{FF2B5EF4-FFF2-40B4-BE49-F238E27FC236}">
                  <a16:creationId xmlns:a16="http://schemas.microsoft.com/office/drawing/2014/main" id="{84D6ECFD-1150-8323-7359-3986022AB73B}"/>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07">
              <a:extLst>
                <a:ext uri="{FF2B5EF4-FFF2-40B4-BE49-F238E27FC236}">
                  <a16:creationId xmlns:a16="http://schemas.microsoft.com/office/drawing/2014/main" id="{953384EC-56AE-1F17-FEF6-D5C8A43F24E3}"/>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108">
              <a:extLst>
                <a:ext uri="{FF2B5EF4-FFF2-40B4-BE49-F238E27FC236}">
                  <a16:creationId xmlns:a16="http://schemas.microsoft.com/office/drawing/2014/main" id="{7305379B-E1F4-1FF6-B19B-D52CFE5F57F4}"/>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109">
              <a:extLst>
                <a:ext uri="{FF2B5EF4-FFF2-40B4-BE49-F238E27FC236}">
                  <a16:creationId xmlns:a16="http://schemas.microsoft.com/office/drawing/2014/main" id="{BF1D76E4-48F9-8906-6D2C-AC40EE465426}"/>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0">
              <a:extLst>
                <a:ext uri="{FF2B5EF4-FFF2-40B4-BE49-F238E27FC236}">
                  <a16:creationId xmlns:a16="http://schemas.microsoft.com/office/drawing/2014/main" id="{52DF2396-7F9F-97DE-CE42-6B3F2D99B5DC}"/>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11">
              <a:extLst>
                <a:ext uri="{FF2B5EF4-FFF2-40B4-BE49-F238E27FC236}">
                  <a16:creationId xmlns:a16="http://schemas.microsoft.com/office/drawing/2014/main" id="{7340C782-9779-1682-933E-D31D0D61E9F8}"/>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12">
              <a:extLst>
                <a:ext uri="{FF2B5EF4-FFF2-40B4-BE49-F238E27FC236}">
                  <a16:creationId xmlns:a16="http://schemas.microsoft.com/office/drawing/2014/main" id="{525FA97B-3749-5FF7-1CB5-F56ECD002663}"/>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13">
              <a:extLst>
                <a:ext uri="{FF2B5EF4-FFF2-40B4-BE49-F238E27FC236}">
                  <a16:creationId xmlns:a16="http://schemas.microsoft.com/office/drawing/2014/main" id="{1A5DB2D6-5696-0354-5D24-7C996C7A39D1}"/>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14">
              <a:extLst>
                <a:ext uri="{FF2B5EF4-FFF2-40B4-BE49-F238E27FC236}">
                  <a16:creationId xmlns:a16="http://schemas.microsoft.com/office/drawing/2014/main" id="{4DAA4DD8-526F-F435-E78D-D1AC445098A6}"/>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5">
              <a:extLst>
                <a:ext uri="{FF2B5EF4-FFF2-40B4-BE49-F238E27FC236}">
                  <a16:creationId xmlns:a16="http://schemas.microsoft.com/office/drawing/2014/main" id="{1E53E503-84EC-8A9D-D6FA-05244140FC03}"/>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16">
              <a:extLst>
                <a:ext uri="{FF2B5EF4-FFF2-40B4-BE49-F238E27FC236}">
                  <a16:creationId xmlns:a16="http://schemas.microsoft.com/office/drawing/2014/main" id="{39138454-6051-3598-A4E6-10A71FB5F772}"/>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17">
              <a:extLst>
                <a:ext uri="{FF2B5EF4-FFF2-40B4-BE49-F238E27FC236}">
                  <a16:creationId xmlns:a16="http://schemas.microsoft.com/office/drawing/2014/main" id="{3D85A415-9634-D6D6-99EE-1EC337E39119}"/>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18">
              <a:extLst>
                <a:ext uri="{FF2B5EF4-FFF2-40B4-BE49-F238E27FC236}">
                  <a16:creationId xmlns:a16="http://schemas.microsoft.com/office/drawing/2014/main" id="{7302FF12-B033-AD1A-8647-063B9753A8D3}"/>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119">
              <a:extLst>
                <a:ext uri="{FF2B5EF4-FFF2-40B4-BE49-F238E27FC236}">
                  <a16:creationId xmlns:a16="http://schemas.microsoft.com/office/drawing/2014/main" id="{8AD1615C-CE23-EA78-865D-6A25A4914FFF}"/>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120">
              <a:extLst>
                <a:ext uri="{FF2B5EF4-FFF2-40B4-BE49-F238E27FC236}">
                  <a16:creationId xmlns:a16="http://schemas.microsoft.com/office/drawing/2014/main" id="{2CF723F0-6C90-AC7A-432C-B3A3C17280CA}"/>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121">
              <a:extLst>
                <a:ext uri="{FF2B5EF4-FFF2-40B4-BE49-F238E27FC236}">
                  <a16:creationId xmlns:a16="http://schemas.microsoft.com/office/drawing/2014/main" id="{7CE41B5C-2C77-0721-CA3F-9127E716759E}"/>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122">
              <a:extLst>
                <a:ext uri="{FF2B5EF4-FFF2-40B4-BE49-F238E27FC236}">
                  <a16:creationId xmlns:a16="http://schemas.microsoft.com/office/drawing/2014/main" id="{8FF4168F-241A-BAEB-30CD-822F10AFFF87}"/>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123">
              <a:extLst>
                <a:ext uri="{FF2B5EF4-FFF2-40B4-BE49-F238E27FC236}">
                  <a16:creationId xmlns:a16="http://schemas.microsoft.com/office/drawing/2014/main" id="{DD2DEE5C-C876-AEF8-DBCF-EA7CFC759057}"/>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124">
              <a:extLst>
                <a:ext uri="{FF2B5EF4-FFF2-40B4-BE49-F238E27FC236}">
                  <a16:creationId xmlns:a16="http://schemas.microsoft.com/office/drawing/2014/main" id="{0648222F-6BEF-260F-1018-2A5F8C0F6D3E}"/>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91804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3.54167E-6 0 L 3.54167E-6 0.12037 " pathEditMode="relative" rAng="0" ptsTypes="AA">
                                      <p:cBhvr>
                                        <p:cTn id="10" dur="2000" fill="hold"/>
                                        <p:tgtEl>
                                          <p:spTgt spid="5"/>
                                        </p:tgtEl>
                                        <p:attrNameLst>
                                          <p:attrName>ppt_x</p:attrName>
                                          <p:attrName>ppt_y</p:attrName>
                                        </p:attrNameLst>
                                      </p:cBhvr>
                                      <p:rCtr x="0" y="6019"/>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4.07407E-6 L 0 0.08148 " pathEditMode="relative" rAng="0" ptsTypes="AA">
                                      <p:cBhvr>
                                        <p:cTn id="12" dur="2000" fill="hold"/>
                                        <p:tgtEl>
                                          <p:spTgt spid="8"/>
                                        </p:tgtEl>
                                        <p:attrNameLst>
                                          <p:attrName>ppt_x</p:attrName>
                                          <p:attrName>ppt_y</p:attrName>
                                        </p:attrNameLst>
                                      </p:cBhvr>
                                      <p:rCtr x="0" y="4074"/>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8.33333E-7 2.59259E-6 L 8.33333E-7 -0.11806 " pathEditMode="relative" rAng="0" ptsTypes="AA">
                                      <p:cBhvr>
                                        <p:cTn id="14" dur="2000" fill="hold"/>
                                        <p:tgtEl>
                                          <p:spTgt spid="9"/>
                                        </p:tgtEl>
                                        <p:attrNameLst>
                                          <p:attrName>ppt_x</p:attrName>
                                          <p:attrName>ppt_y</p:attrName>
                                        </p:attrNameLst>
                                      </p:cBhvr>
                                      <p:rCtr x="0" y="-5903"/>
                                    </p:animMotion>
                                  </p:childTnLst>
                                </p:cTn>
                              </p:par>
                              <p:par>
                                <p:cTn id="15" presetID="2" presetClass="entr" presetSubtype="1" decel="100000" fill="hold" nodeType="withEffect">
                                  <p:stCondLst>
                                    <p:cond delay="7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750" fill="hold"/>
                                        <p:tgtEl>
                                          <p:spTgt spid="10"/>
                                        </p:tgtEl>
                                        <p:attrNameLst>
                                          <p:attrName>ppt_x</p:attrName>
                                        </p:attrNameLst>
                                      </p:cBhvr>
                                      <p:tavLst>
                                        <p:tav tm="0">
                                          <p:val>
                                            <p:strVal val="#ppt_x"/>
                                          </p:val>
                                        </p:tav>
                                        <p:tav tm="100000">
                                          <p:val>
                                            <p:strVal val="#ppt_x"/>
                                          </p:val>
                                        </p:tav>
                                      </p:tavLst>
                                    </p:anim>
                                    <p:anim calcmode="lin" valueType="num">
                                      <p:cBhvr additive="base">
                                        <p:cTn id="18" dur="7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P spid="9"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Freeform: Shape 1">
            <a:extLst>
              <a:ext uri="{FF2B5EF4-FFF2-40B4-BE49-F238E27FC236}">
                <a16:creationId xmlns:a16="http://schemas.microsoft.com/office/drawing/2014/main" id="{1EBB828E-60C3-CD3C-56DA-8150A560F132}"/>
              </a:ext>
            </a:extLst>
          </p:cNvPr>
          <p:cNvSpPr/>
          <p:nvPr userDrawn="1"/>
        </p:nvSpPr>
        <p:spPr>
          <a:xfrm rot="5400000">
            <a:off x="273221" y="-273222"/>
            <a:ext cx="3271639" cy="3818083"/>
          </a:xfrm>
          <a:custGeom>
            <a:avLst/>
            <a:gdLst>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76554"/>
              <a:gd name="connsiteY0" fmla="*/ 0 h 3981450"/>
              <a:gd name="connsiteX1" fmla="*/ 3409950 w 3876554"/>
              <a:gd name="connsiteY1" fmla="*/ 2076450 h 3981450"/>
              <a:gd name="connsiteX2" fmla="*/ 3657600 w 3876554"/>
              <a:gd name="connsiteY2" fmla="*/ 3981450 h 3981450"/>
              <a:gd name="connsiteX3" fmla="*/ 38100 w 3876554"/>
              <a:gd name="connsiteY3" fmla="*/ 3962400 h 3981450"/>
              <a:gd name="connsiteX4" fmla="*/ 0 w 3876554"/>
              <a:gd name="connsiteY4" fmla="*/ 0 h 3981450"/>
              <a:gd name="connsiteX0" fmla="*/ 0 w 3916378"/>
              <a:gd name="connsiteY0" fmla="*/ 0 h 3981450"/>
              <a:gd name="connsiteX1" fmla="*/ 3409950 w 3916378"/>
              <a:gd name="connsiteY1" fmla="*/ 2076450 h 3981450"/>
              <a:gd name="connsiteX2" fmla="*/ 3657600 w 3916378"/>
              <a:gd name="connsiteY2" fmla="*/ 3981450 h 3981450"/>
              <a:gd name="connsiteX3" fmla="*/ 38100 w 3916378"/>
              <a:gd name="connsiteY3" fmla="*/ 3962400 h 3981450"/>
              <a:gd name="connsiteX4" fmla="*/ 0 w 3916378"/>
              <a:gd name="connsiteY4" fmla="*/ 0 h 3981450"/>
              <a:gd name="connsiteX0" fmla="*/ 0 w 3873335"/>
              <a:gd name="connsiteY0" fmla="*/ 0 h 3981450"/>
              <a:gd name="connsiteX1" fmla="*/ 3409950 w 3873335"/>
              <a:gd name="connsiteY1" fmla="*/ 2076450 h 3981450"/>
              <a:gd name="connsiteX2" fmla="*/ 3657600 w 3873335"/>
              <a:gd name="connsiteY2" fmla="*/ 3981450 h 3981450"/>
              <a:gd name="connsiteX3" fmla="*/ 38100 w 3873335"/>
              <a:gd name="connsiteY3" fmla="*/ 3962400 h 3981450"/>
              <a:gd name="connsiteX4" fmla="*/ 0 w 3873335"/>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38100 w 3786126"/>
              <a:gd name="connsiteY3" fmla="*/ 396240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4032226"/>
              <a:gd name="connsiteY0" fmla="*/ 0 h 4003693"/>
              <a:gd name="connsiteX1" fmla="*/ 3409950 w 4032226"/>
              <a:gd name="connsiteY1" fmla="*/ 2076450 h 4003693"/>
              <a:gd name="connsiteX2" fmla="*/ 3943350 w 4032226"/>
              <a:gd name="connsiteY2" fmla="*/ 4003693 h 4003693"/>
              <a:gd name="connsiteX3" fmla="*/ 0 w 4032226"/>
              <a:gd name="connsiteY3" fmla="*/ 3981450 h 4003693"/>
              <a:gd name="connsiteX4" fmla="*/ 0 w 4032226"/>
              <a:gd name="connsiteY4" fmla="*/ 0 h 4003693"/>
              <a:gd name="connsiteX0" fmla="*/ 0 w 3948509"/>
              <a:gd name="connsiteY0" fmla="*/ 0 h 4003693"/>
              <a:gd name="connsiteX1" fmla="*/ 3409950 w 3948509"/>
              <a:gd name="connsiteY1" fmla="*/ 2076450 h 4003693"/>
              <a:gd name="connsiteX2" fmla="*/ 3943350 w 3948509"/>
              <a:gd name="connsiteY2" fmla="*/ 4003693 h 4003693"/>
              <a:gd name="connsiteX3" fmla="*/ 0 w 3948509"/>
              <a:gd name="connsiteY3" fmla="*/ 3981450 h 4003693"/>
              <a:gd name="connsiteX4" fmla="*/ 0 w 3948509"/>
              <a:gd name="connsiteY4" fmla="*/ 0 h 4003693"/>
              <a:gd name="connsiteX0" fmla="*/ 0 w 3943350"/>
              <a:gd name="connsiteY0" fmla="*/ 0 h 4003693"/>
              <a:gd name="connsiteX1" fmla="*/ 3333750 w 3943350"/>
              <a:gd name="connsiteY1" fmla="*/ 1942994 h 4003693"/>
              <a:gd name="connsiteX2" fmla="*/ 3943350 w 3943350"/>
              <a:gd name="connsiteY2" fmla="*/ 4003693 h 4003693"/>
              <a:gd name="connsiteX3" fmla="*/ 0 w 3943350"/>
              <a:gd name="connsiteY3" fmla="*/ 3981450 h 4003693"/>
              <a:gd name="connsiteX4" fmla="*/ 0 w 3943350"/>
              <a:gd name="connsiteY4" fmla="*/ 0 h 4003693"/>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2073011 w 4152900"/>
              <a:gd name="connsiteY2" fmla="*/ 2171760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134448 h 4115898"/>
              <a:gd name="connsiteX1" fmla="*/ 1607574 w 4152900"/>
              <a:gd name="connsiteY1" fmla="*/ 125885 h 4115898"/>
              <a:gd name="connsiteX2" fmla="*/ 2073011 w 4152900"/>
              <a:gd name="connsiteY2" fmla="*/ 1992010 h 4115898"/>
              <a:gd name="connsiteX3" fmla="*/ 4152900 w 4152900"/>
              <a:gd name="connsiteY3" fmla="*/ 4115898 h 4115898"/>
              <a:gd name="connsiteX4" fmla="*/ 0 w 4152900"/>
              <a:gd name="connsiteY4" fmla="*/ 4115898 h 4115898"/>
              <a:gd name="connsiteX5" fmla="*/ 0 w 4152900"/>
              <a:gd name="connsiteY5" fmla="*/ 134448 h 4115898"/>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51923 h 4033373"/>
              <a:gd name="connsiteX1" fmla="*/ 2073011 w 4152900"/>
              <a:gd name="connsiteY1" fmla="*/ 1909485 h 4033373"/>
              <a:gd name="connsiteX2" fmla="*/ 4152900 w 4152900"/>
              <a:gd name="connsiteY2" fmla="*/ 4033373 h 4033373"/>
              <a:gd name="connsiteX3" fmla="*/ 0 w 4152900"/>
              <a:gd name="connsiteY3" fmla="*/ 4033373 h 4033373"/>
              <a:gd name="connsiteX4" fmla="*/ 0 w 4152900"/>
              <a:gd name="connsiteY4" fmla="*/ 51923 h 4033373"/>
              <a:gd name="connsiteX0" fmla="*/ 0 w 4152900"/>
              <a:gd name="connsiteY0" fmla="*/ 39460 h 4020910"/>
              <a:gd name="connsiteX1" fmla="*/ 1759618 w 4152900"/>
              <a:gd name="connsiteY1" fmla="*/ 2475397 h 4020910"/>
              <a:gd name="connsiteX2" fmla="*/ 4152900 w 4152900"/>
              <a:gd name="connsiteY2" fmla="*/ 4020910 h 4020910"/>
              <a:gd name="connsiteX3" fmla="*/ 0 w 4152900"/>
              <a:gd name="connsiteY3" fmla="*/ 4020910 h 4020910"/>
              <a:gd name="connsiteX4" fmla="*/ 0 w 4152900"/>
              <a:gd name="connsiteY4" fmla="*/ 39460 h 4020910"/>
              <a:gd name="connsiteX0" fmla="*/ 0 w 4152900"/>
              <a:gd name="connsiteY0" fmla="*/ 48924 h 4030374"/>
              <a:gd name="connsiteX1" fmla="*/ 1759618 w 4152900"/>
              <a:gd name="connsiteY1" fmla="*/ 2484861 h 4030374"/>
              <a:gd name="connsiteX2" fmla="*/ 4152900 w 4152900"/>
              <a:gd name="connsiteY2" fmla="*/ 4030374 h 4030374"/>
              <a:gd name="connsiteX3" fmla="*/ 0 w 4152900"/>
              <a:gd name="connsiteY3" fmla="*/ 4030374 h 4030374"/>
              <a:gd name="connsiteX4" fmla="*/ 0 w 4152900"/>
              <a:gd name="connsiteY4" fmla="*/ 48924 h 4030374"/>
              <a:gd name="connsiteX0" fmla="*/ 0 w 4152900"/>
              <a:gd name="connsiteY0" fmla="*/ 0 h 3981450"/>
              <a:gd name="connsiteX1" fmla="*/ 1759618 w 4152900"/>
              <a:gd name="connsiteY1" fmla="*/ 2435937 h 3981450"/>
              <a:gd name="connsiteX2" fmla="*/ 4152900 w 4152900"/>
              <a:gd name="connsiteY2" fmla="*/ 3981450 h 3981450"/>
              <a:gd name="connsiteX3" fmla="*/ 0 w 4152900"/>
              <a:gd name="connsiteY3" fmla="*/ 3981450 h 3981450"/>
              <a:gd name="connsiteX4" fmla="*/ 0 w 4152900"/>
              <a:gd name="connsiteY4" fmla="*/ 0 h 398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900" h="3981450">
                <a:moveTo>
                  <a:pt x="0" y="0"/>
                </a:moveTo>
                <a:cubicBezTo>
                  <a:pt x="1461964" y="320790"/>
                  <a:pt x="1694254" y="1290383"/>
                  <a:pt x="1759618" y="2435937"/>
                </a:cubicBezTo>
                <a:cubicBezTo>
                  <a:pt x="1824982" y="3581491"/>
                  <a:pt x="3971925" y="2641175"/>
                  <a:pt x="4152900" y="3981450"/>
                </a:cubicBezTo>
                <a:lnTo>
                  <a:pt x="0" y="3981450"/>
                </a:lnTo>
                <a:lnTo>
                  <a:pt x="0" y="0"/>
                </a:lnTo>
                <a:close/>
              </a:path>
            </a:pathLst>
          </a:custGeom>
          <a:solidFill>
            <a:schemeClr val="accent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sz="1125"/>
          </a:p>
        </p:txBody>
      </p:sp>
      <p:sp>
        <p:nvSpPr>
          <p:cNvPr id="5" name="Oval 4">
            <a:extLst>
              <a:ext uri="{FF2B5EF4-FFF2-40B4-BE49-F238E27FC236}">
                <a16:creationId xmlns:a16="http://schemas.microsoft.com/office/drawing/2014/main" id="{903B2E7C-3D80-D6CB-29DE-8636637ED855}"/>
              </a:ext>
            </a:extLst>
          </p:cNvPr>
          <p:cNvSpPr/>
          <p:nvPr userDrawn="1"/>
        </p:nvSpPr>
        <p:spPr>
          <a:xfrm>
            <a:off x="10645961" y="-300038"/>
            <a:ext cx="600075" cy="600075"/>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a:extLst>
              <a:ext uri="{FF2B5EF4-FFF2-40B4-BE49-F238E27FC236}">
                <a16:creationId xmlns:a16="http://schemas.microsoft.com/office/drawing/2014/main" id="{AD7AB969-7406-6472-F04F-5959394EDF74}"/>
              </a:ext>
            </a:extLst>
          </p:cNvPr>
          <p:cNvSpPr/>
          <p:nvPr userDrawn="1"/>
        </p:nvSpPr>
        <p:spPr>
          <a:xfrm>
            <a:off x="-150007" y="5257764"/>
            <a:ext cx="300011" cy="300011"/>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DDC80E90-6142-C25A-7CC1-0777FBE35782}"/>
              </a:ext>
            </a:extLst>
          </p:cNvPr>
          <p:cNvSpPr/>
          <p:nvPr userDrawn="1"/>
        </p:nvSpPr>
        <p:spPr>
          <a:xfrm>
            <a:off x="11958763" y="2524832"/>
            <a:ext cx="455138" cy="455138"/>
          </a:xfrm>
          <a:prstGeom prst="ellipse">
            <a:avLst/>
          </a:prstGeom>
          <a:solidFill>
            <a:schemeClr val="accent5"/>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9">
            <a:extLst>
              <a:ext uri="{FF2B5EF4-FFF2-40B4-BE49-F238E27FC236}">
                <a16:creationId xmlns:a16="http://schemas.microsoft.com/office/drawing/2014/main" id="{D07E0542-21FD-3F41-9DD9-F6A6CFA37199}"/>
              </a:ext>
            </a:extLst>
          </p:cNvPr>
          <p:cNvGrpSpPr/>
          <p:nvPr userDrawn="1"/>
        </p:nvGrpSpPr>
        <p:grpSpPr>
          <a:xfrm rot="812020" flipH="1">
            <a:off x="9819934" y="5215978"/>
            <a:ext cx="746293" cy="769990"/>
            <a:chOff x="6718300" y="1795463"/>
            <a:chExt cx="4449763" cy="4591051"/>
          </a:xfrm>
          <a:effectLst>
            <a:outerShdw blurRad="685800" dist="431800" dir="8100000" algn="tr" rotWithShape="0">
              <a:prstClr val="black">
                <a:alpha val="20000"/>
              </a:prstClr>
            </a:outerShdw>
          </a:effectLst>
        </p:grpSpPr>
        <p:sp>
          <p:nvSpPr>
            <p:cNvPr id="11" name="Freeform 5">
              <a:extLst>
                <a:ext uri="{FF2B5EF4-FFF2-40B4-BE49-F238E27FC236}">
                  <a16:creationId xmlns:a16="http://schemas.microsoft.com/office/drawing/2014/main" id="{66D5958B-0446-A728-75A9-66716006A983}"/>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6">
              <a:extLst>
                <a:ext uri="{FF2B5EF4-FFF2-40B4-BE49-F238E27FC236}">
                  <a16:creationId xmlns:a16="http://schemas.microsoft.com/office/drawing/2014/main" id="{6007B819-3E7B-363E-A769-DA03A1012AED}"/>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7">
              <a:extLst>
                <a:ext uri="{FF2B5EF4-FFF2-40B4-BE49-F238E27FC236}">
                  <a16:creationId xmlns:a16="http://schemas.microsoft.com/office/drawing/2014/main" id="{BB4026F5-A09A-EA7B-9A9F-9F959F493534}"/>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8">
              <a:extLst>
                <a:ext uri="{FF2B5EF4-FFF2-40B4-BE49-F238E27FC236}">
                  <a16:creationId xmlns:a16="http://schemas.microsoft.com/office/drawing/2014/main" id="{23EA5955-4A9F-AD6F-C109-37F5189021C9}"/>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9">
              <a:extLst>
                <a:ext uri="{FF2B5EF4-FFF2-40B4-BE49-F238E27FC236}">
                  <a16:creationId xmlns:a16="http://schemas.microsoft.com/office/drawing/2014/main" id="{94AF03F0-9E57-3DAA-30AF-C0436A88001F}"/>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0">
              <a:extLst>
                <a:ext uri="{FF2B5EF4-FFF2-40B4-BE49-F238E27FC236}">
                  <a16:creationId xmlns:a16="http://schemas.microsoft.com/office/drawing/2014/main" id="{6532CB1C-BA53-581E-26A7-C3600AA3A7EE}"/>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1">
              <a:extLst>
                <a:ext uri="{FF2B5EF4-FFF2-40B4-BE49-F238E27FC236}">
                  <a16:creationId xmlns:a16="http://schemas.microsoft.com/office/drawing/2014/main" id="{11705957-0975-6BCA-E2A5-DE5420905096}"/>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2">
              <a:extLst>
                <a:ext uri="{FF2B5EF4-FFF2-40B4-BE49-F238E27FC236}">
                  <a16:creationId xmlns:a16="http://schemas.microsoft.com/office/drawing/2014/main" id="{61091667-253B-F4E2-9DDA-310C12DA317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3">
              <a:extLst>
                <a:ext uri="{FF2B5EF4-FFF2-40B4-BE49-F238E27FC236}">
                  <a16:creationId xmlns:a16="http://schemas.microsoft.com/office/drawing/2014/main" id="{EB12F8C5-8CE5-BA8F-9A30-8648F23D257B}"/>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4">
              <a:extLst>
                <a:ext uri="{FF2B5EF4-FFF2-40B4-BE49-F238E27FC236}">
                  <a16:creationId xmlns:a16="http://schemas.microsoft.com/office/drawing/2014/main" id="{969D495D-62EC-CA18-1390-D282538122F6}"/>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5">
              <a:extLst>
                <a:ext uri="{FF2B5EF4-FFF2-40B4-BE49-F238E27FC236}">
                  <a16:creationId xmlns:a16="http://schemas.microsoft.com/office/drawing/2014/main" id="{B76DF004-9CC7-B69F-6840-5C9C4F38F22A}"/>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16">
              <a:extLst>
                <a:ext uri="{FF2B5EF4-FFF2-40B4-BE49-F238E27FC236}">
                  <a16:creationId xmlns:a16="http://schemas.microsoft.com/office/drawing/2014/main" id="{B16D6568-E6EF-CFD1-8DA0-C01334597B0C}"/>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17">
              <a:extLst>
                <a:ext uri="{FF2B5EF4-FFF2-40B4-BE49-F238E27FC236}">
                  <a16:creationId xmlns:a16="http://schemas.microsoft.com/office/drawing/2014/main" id="{A0EE0241-9596-8EA9-C35D-F6B17371A3A5}"/>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8">
              <a:extLst>
                <a:ext uri="{FF2B5EF4-FFF2-40B4-BE49-F238E27FC236}">
                  <a16:creationId xmlns:a16="http://schemas.microsoft.com/office/drawing/2014/main" id="{80B36EC0-18A7-2723-7564-D570887DE539}"/>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9">
              <a:extLst>
                <a:ext uri="{FF2B5EF4-FFF2-40B4-BE49-F238E27FC236}">
                  <a16:creationId xmlns:a16="http://schemas.microsoft.com/office/drawing/2014/main" id="{E08197A2-6C67-CD7B-382A-2FDAB035BA7F}"/>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0">
              <a:extLst>
                <a:ext uri="{FF2B5EF4-FFF2-40B4-BE49-F238E27FC236}">
                  <a16:creationId xmlns:a16="http://schemas.microsoft.com/office/drawing/2014/main" id="{31FEB5C4-03CA-24FF-7A2B-6B55F6CD89A2}"/>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21">
              <a:extLst>
                <a:ext uri="{FF2B5EF4-FFF2-40B4-BE49-F238E27FC236}">
                  <a16:creationId xmlns:a16="http://schemas.microsoft.com/office/drawing/2014/main" id="{5CEA0458-A23B-BBAD-53DB-843AC5FB2B99}"/>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22">
              <a:extLst>
                <a:ext uri="{FF2B5EF4-FFF2-40B4-BE49-F238E27FC236}">
                  <a16:creationId xmlns:a16="http://schemas.microsoft.com/office/drawing/2014/main" id="{B5C8AF16-A5C2-B97E-C1CE-718AFDCF292F}"/>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23">
              <a:extLst>
                <a:ext uri="{FF2B5EF4-FFF2-40B4-BE49-F238E27FC236}">
                  <a16:creationId xmlns:a16="http://schemas.microsoft.com/office/drawing/2014/main" id="{15E603F1-689C-79D8-2C9C-52BD3EEDFC1D}"/>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24">
              <a:extLst>
                <a:ext uri="{FF2B5EF4-FFF2-40B4-BE49-F238E27FC236}">
                  <a16:creationId xmlns:a16="http://schemas.microsoft.com/office/drawing/2014/main" id="{5F486AEF-0039-36E2-91B7-DED4D42C390F}"/>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5">
              <a:extLst>
                <a:ext uri="{FF2B5EF4-FFF2-40B4-BE49-F238E27FC236}">
                  <a16:creationId xmlns:a16="http://schemas.microsoft.com/office/drawing/2014/main" id="{2466C1CE-88E3-3895-45B1-97AD81F86A5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26">
              <a:extLst>
                <a:ext uri="{FF2B5EF4-FFF2-40B4-BE49-F238E27FC236}">
                  <a16:creationId xmlns:a16="http://schemas.microsoft.com/office/drawing/2014/main" id="{F02794A9-1105-AC1B-E183-9B367B241D1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7">
              <a:extLst>
                <a:ext uri="{FF2B5EF4-FFF2-40B4-BE49-F238E27FC236}">
                  <a16:creationId xmlns:a16="http://schemas.microsoft.com/office/drawing/2014/main" id="{67C8A7CA-83B1-B5F7-1546-CDA05386C69E}"/>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28">
              <a:extLst>
                <a:ext uri="{FF2B5EF4-FFF2-40B4-BE49-F238E27FC236}">
                  <a16:creationId xmlns:a16="http://schemas.microsoft.com/office/drawing/2014/main" id="{E5AD264F-C68A-D38D-2725-4C4C05C0846A}"/>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29">
              <a:extLst>
                <a:ext uri="{FF2B5EF4-FFF2-40B4-BE49-F238E27FC236}">
                  <a16:creationId xmlns:a16="http://schemas.microsoft.com/office/drawing/2014/main" id="{95B2C0D7-5479-9013-F5B1-DAC9BA5E8DB0}"/>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0">
              <a:extLst>
                <a:ext uri="{FF2B5EF4-FFF2-40B4-BE49-F238E27FC236}">
                  <a16:creationId xmlns:a16="http://schemas.microsoft.com/office/drawing/2014/main" id="{9413E5FE-D5E8-4058-EBF1-77AAA9409A98}"/>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31">
              <a:extLst>
                <a:ext uri="{FF2B5EF4-FFF2-40B4-BE49-F238E27FC236}">
                  <a16:creationId xmlns:a16="http://schemas.microsoft.com/office/drawing/2014/main" id="{DDDAA548-75B6-1732-EBC6-A24A45B60C8A}"/>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32">
              <a:extLst>
                <a:ext uri="{FF2B5EF4-FFF2-40B4-BE49-F238E27FC236}">
                  <a16:creationId xmlns:a16="http://schemas.microsoft.com/office/drawing/2014/main" id="{00E28972-2FBC-26F1-26E0-8FD2EBFE540F}"/>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3">
              <a:extLst>
                <a:ext uri="{FF2B5EF4-FFF2-40B4-BE49-F238E27FC236}">
                  <a16:creationId xmlns:a16="http://schemas.microsoft.com/office/drawing/2014/main" id="{BE24D9AB-58A3-32A3-CF7B-EAF1BAAD0BBE}"/>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4">
              <a:extLst>
                <a:ext uri="{FF2B5EF4-FFF2-40B4-BE49-F238E27FC236}">
                  <a16:creationId xmlns:a16="http://schemas.microsoft.com/office/drawing/2014/main" id="{C04AB4B9-C189-DC22-1799-74D20F2E2CCD}"/>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5">
              <a:extLst>
                <a:ext uri="{FF2B5EF4-FFF2-40B4-BE49-F238E27FC236}">
                  <a16:creationId xmlns:a16="http://schemas.microsoft.com/office/drawing/2014/main" id="{E000D197-E2F8-4AD2-1FFD-8AC45FCDE83E}"/>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6">
              <a:extLst>
                <a:ext uri="{FF2B5EF4-FFF2-40B4-BE49-F238E27FC236}">
                  <a16:creationId xmlns:a16="http://schemas.microsoft.com/office/drawing/2014/main" id="{98327618-A2C3-B0F0-8B8F-005DFE9D1429}"/>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7">
              <a:extLst>
                <a:ext uri="{FF2B5EF4-FFF2-40B4-BE49-F238E27FC236}">
                  <a16:creationId xmlns:a16="http://schemas.microsoft.com/office/drawing/2014/main" id="{D9EFD2D1-7410-BFAC-E1B1-DBB4438A4BDD}"/>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8">
              <a:extLst>
                <a:ext uri="{FF2B5EF4-FFF2-40B4-BE49-F238E27FC236}">
                  <a16:creationId xmlns:a16="http://schemas.microsoft.com/office/drawing/2014/main" id="{07B40F93-0778-26FD-D328-38690AC5522C}"/>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9">
              <a:extLst>
                <a:ext uri="{FF2B5EF4-FFF2-40B4-BE49-F238E27FC236}">
                  <a16:creationId xmlns:a16="http://schemas.microsoft.com/office/drawing/2014/main" id="{567604BC-828C-A564-620F-46A0CC0DBF7E}"/>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0">
              <a:extLst>
                <a:ext uri="{FF2B5EF4-FFF2-40B4-BE49-F238E27FC236}">
                  <a16:creationId xmlns:a16="http://schemas.microsoft.com/office/drawing/2014/main" id="{BEE71C51-EE78-C414-1E8F-6251E9DEF972}"/>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1">
              <a:extLst>
                <a:ext uri="{FF2B5EF4-FFF2-40B4-BE49-F238E27FC236}">
                  <a16:creationId xmlns:a16="http://schemas.microsoft.com/office/drawing/2014/main" id="{F2823E15-5FF3-2391-657A-2D39BA65AC49}"/>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2">
              <a:extLst>
                <a:ext uri="{FF2B5EF4-FFF2-40B4-BE49-F238E27FC236}">
                  <a16:creationId xmlns:a16="http://schemas.microsoft.com/office/drawing/2014/main" id="{22ACB937-2EA6-5C05-EC74-3B035BC441B6}"/>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3">
              <a:extLst>
                <a:ext uri="{FF2B5EF4-FFF2-40B4-BE49-F238E27FC236}">
                  <a16:creationId xmlns:a16="http://schemas.microsoft.com/office/drawing/2014/main" id="{FF0B1292-F56C-D1DE-03D5-6BF9C0B62120}"/>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44">
              <a:extLst>
                <a:ext uri="{FF2B5EF4-FFF2-40B4-BE49-F238E27FC236}">
                  <a16:creationId xmlns:a16="http://schemas.microsoft.com/office/drawing/2014/main" id="{84E7EF63-CDC2-6F65-47FB-81A16061CFDC}"/>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5">
              <a:extLst>
                <a:ext uri="{FF2B5EF4-FFF2-40B4-BE49-F238E27FC236}">
                  <a16:creationId xmlns:a16="http://schemas.microsoft.com/office/drawing/2014/main" id="{43225F6D-B39C-A7FC-6578-733178437F7B}"/>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46">
              <a:extLst>
                <a:ext uri="{FF2B5EF4-FFF2-40B4-BE49-F238E27FC236}">
                  <a16:creationId xmlns:a16="http://schemas.microsoft.com/office/drawing/2014/main" id="{5E662DD2-65B1-F14E-FF08-A97A5C7FC36E}"/>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7">
              <a:extLst>
                <a:ext uri="{FF2B5EF4-FFF2-40B4-BE49-F238E27FC236}">
                  <a16:creationId xmlns:a16="http://schemas.microsoft.com/office/drawing/2014/main" id="{A0DDD436-DFD9-4735-FBF4-5B74AABCDC61}"/>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48">
              <a:extLst>
                <a:ext uri="{FF2B5EF4-FFF2-40B4-BE49-F238E27FC236}">
                  <a16:creationId xmlns:a16="http://schemas.microsoft.com/office/drawing/2014/main" id="{A2C2428F-37EF-2B27-7DEC-5938C015041C}"/>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49">
              <a:extLst>
                <a:ext uri="{FF2B5EF4-FFF2-40B4-BE49-F238E27FC236}">
                  <a16:creationId xmlns:a16="http://schemas.microsoft.com/office/drawing/2014/main" id="{7AE08E4E-6AD3-FBB2-B154-65550B18FC3E}"/>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50">
              <a:extLst>
                <a:ext uri="{FF2B5EF4-FFF2-40B4-BE49-F238E27FC236}">
                  <a16:creationId xmlns:a16="http://schemas.microsoft.com/office/drawing/2014/main" id="{4E3228FB-4376-7BCC-70D2-FFDC769DC20A}"/>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51">
              <a:extLst>
                <a:ext uri="{FF2B5EF4-FFF2-40B4-BE49-F238E27FC236}">
                  <a16:creationId xmlns:a16="http://schemas.microsoft.com/office/drawing/2014/main" id="{65945B7B-E226-37AD-5504-FF9081763D5E}"/>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52">
              <a:extLst>
                <a:ext uri="{FF2B5EF4-FFF2-40B4-BE49-F238E27FC236}">
                  <a16:creationId xmlns:a16="http://schemas.microsoft.com/office/drawing/2014/main" id="{29C798DC-91AA-3D5C-70BE-3B4C7876A05A}"/>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53">
              <a:extLst>
                <a:ext uri="{FF2B5EF4-FFF2-40B4-BE49-F238E27FC236}">
                  <a16:creationId xmlns:a16="http://schemas.microsoft.com/office/drawing/2014/main" id="{8EBA1A36-F7B6-8382-39B2-0FA048FAFEE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54">
              <a:extLst>
                <a:ext uri="{FF2B5EF4-FFF2-40B4-BE49-F238E27FC236}">
                  <a16:creationId xmlns:a16="http://schemas.microsoft.com/office/drawing/2014/main" id="{9139A97A-F6F7-F139-8729-AAAC8B90958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55">
              <a:extLst>
                <a:ext uri="{FF2B5EF4-FFF2-40B4-BE49-F238E27FC236}">
                  <a16:creationId xmlns:a16="http://schemas.microsoft.com/office/drawing/2014/main" id="{8E39835B-B327-903D-11FE-A272561F8D8F}"/>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56">
              <a:extLst>
                <a:ext uri="{FF2B5EF4-FFF2-40B4-BE49-F238E27FC236}">
                  <a16:creationId xmlns:a16="http://schemas.microsoft.com/office/drawing/2014/main" id="{643F8C73-33F2-35A9-7658-18328A0FB0E5}"/>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7">
              <a:extLst>
                <a:ext uri="{FF2B5EF4-FFF2-40B4-BE49-F238E27FC236}">
                  <a16:creationId xmlns:a16="http://schemas.microsoft.com/office/drawing/2014/main" id="{1A933E05-BC1F-6BBD-1244-47AE5A1EC187}"/>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8">
              <a:extLst>
                <a:ext uri="{FF2B5EF4-FFF2-40B4-BE49-F238E27FC236}">
                  <a16:creationId xmlns:a16="http://schemas.microsoft.com/office/drawing/2014/main" id="{17625565-F449-B726-265E-AD3820C9F9E3}"/>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9">
              <a:extLst>
                <a:ext uri="{FF2B5EF4-FFF2-40B4-BE49-F238E27FC236}">
                  <a16:creationId xmlns:a16="http://schemas.microsoft.com/office/drawing/2014/main" id="{F8A0DE37-E229-8BE9-A291-2C5FB238155F}"/>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1EE053A8-A8C1-E194-01B8-7F0A6BBCF851}"/>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6445D21D-09BA-EA91-1A4A-AA2440591B03}"/>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5F771A22-7A94-F837-83B8-7F15A2BED8F1}"/>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3">
              <a:extLst>
                <a:ext uri="{FF2B5EF4-FFF2-40B4-BE49-F238E27FC236}">
                  <a16:creationId xmlns:a16="http://schemas.microsoft.com/office/drawing/2014/main" id="{FD7AF76C-D53A-F710-9EF7-69934B315629}"/>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64">
              <a:extLst>
                <a:ext uri="{FF2B5EF4-FFF2-40B4-BE49-F238E27FC236}">
                  <a16:creationId xmlns:a16="http://schemas.microsoft.com/office/drawing/2014/main" id="{7A61C3FB-95A7-1BC4-F33A-C14B98B27ADE}"/>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65">
              <a:extLst>
                <a:ext uri="{FF2B5EF4-FFF2-40B4-BE49-F238E27FC236}">
                  <a16:creationId xmlns:a16="http://schemas.microsoft.com/office/drawing/2014/main" id="{74D33A57-733A-648A-66AB-5607C9A6F7AF}"/>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66">
              <a:extLst>
                <a:ext uri="{FF2B5EF4-FFF2-40B4-BE49-F238E27FC236}">
                  <a16:creationId xmlns:a16="http://schemas.microsoft.com/office/drawing/2014/main" id="{F93459B0-275F-AC8B-1439-375A40DA2B66}"/>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67">
              <a:extLst>
                <a:ext uri="{FF2B5EF4-FFF2-40B4-BE49-F238E27FC236}">
                  <a16:creationId xmlns:a16="http://schemas.microsoft.com/office/drawing/2014/main" id="{3F0D87A5-5229-A9E4-2C48-9329EEC9C561}"/>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68">
              <a:extLst>
                <a:ext uri="{FF2B5EF4-FFF2-40B4-BE49-F238E27FC236}">
                  <a16:creationId xmlns:a16="http://schemas.microsoft.com/office/drawing/2014/main" id="{3C4EED68-901B-DB2F-90A6-08022FE586EC}"/>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69">
              <a:extLst>
                <a:ext uri="{FF2B5EF4-FFF2-40B4-BE49-F238E27FC236}">
                  <a16:creationId xmlns:a16="http://schemas.microsoft.com/office/drawing/2014/main" id="{1487DDF2-381A-CD07-5437-A05D70E603FC}"/>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70">
              <a:extLst>
                <a:ext uri="{FF2B5EF4-FFF2-40B4-BE49-F238E27FC236}">
                  <a16:creationId xmlns:a16="http://schemas.microsoft.com/office/drawing/2014/main" id="{D5933CF9-0BBE-23C3-3191-0667B702D328}"/>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71">
              <a:extLst>
                <a:ext uri="{FF2B5EF4-FFF2-40B4-BE49-F238E27FC236}">
                  <a16:creationId xmlns:a16="http://schemas.microsoft.com/office/drawing/2014/main" id="{39B23307-0CB3-E722-CD9F-2EE1ADF64BF9}"/>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72">
              <a:extLst>
                <a:ext uri="{FF2B5EF4-FFF2-40B4-BE49-F238E27FC236}">
                  <a16:creationId xmlns:a16="http://schemas.microsoft.com/office/drawing/2014/main" id="{598C96CD-8848-C690-8555-FF717307E5D7}"/>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73">
              <a:extLst>
                <a:ext uri="{FF2B5EF4-FFF2-40B4-BE49-F238E27FC236}">
                  <a16:creationId xmlns:a16="http://schemas.microsoft.com/office/drawing/2014/main" id="{7D92FCA3-32A5-20C3-BDFD-8A6C5932B586}"/>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74">
              <a:extLst>
                <a:ext uri="{FF2B5EF4-FFF2-40B4-BE49-F238E27FC236}">
                  <a16:creationId xmlns:a16="http://schemas.microsoft.com/office/drawing/2014/main" id="{72A178F1-3567-E030-09C6-B368BE9C75E8}"/>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5">
              <a:extLst>
                <a:ext uri="{FF2B5EF4-FFF2-40B4-BE49-F238E27FC236}">
                  <a16:creationId xmlns:a16="http://schemas.microsoft.com/office/drawing/2014/main" id="{8A47EF98-02D0-F101-1728-9FD04013E14A}"/>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76">
              <a:extLst>
                <a:ext uri="{FF2B5EF4-FFF2-40B4-BE49-F238E27FC236}">
                  <a16:creationId xmlns:a16="http://schemas.microsoft.com/office/drawing/2014/main" id="{EDF7832E-AD54-212D-CAF6-82EC9F2649EC}"/>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77">
              <a:extLst>
                <a:ext uri="{FF2B5EF4-FFF2-40B4-BE49-F238E27FC236}">
                  <a16:creationId xmlns:a16="http://schemas.microsoft.com/office/drawing/2014/main" id="{DB002459-6E7E-99A4-9CA8-81E2E028CD1E}"/>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78">
              <a:extLst>
                <a:ext uri="{FF2B5EF4-FFF2-40B4-BE49-F238E27FC236}">
                  <a16:creationId xmlns:a16="http://schemas.microsoft.com/office/drawing/2014/main" id="{14A30B94-3897-D858-647B-272714F71504}"/>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79">
              <a:extLst>
                <a:ext uri="{FF2B5EF4-FFF2-40B4-BE49-F238E27FC236}">
                  <a16:creationId xmlns:a16="http://schemas.microsoft.com/office/drawing/2014/main" id="{6A64462A-33D1-6C2D-D46E-85BA4CDD37B8}"/>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80">
              <a:extLst>
                <a:ext uri="{FF2B5EF4-FFF2-40B4-BE49-F238E27FC236}">
                  <a16:creationId xmlns:a16="http://schemas.microsoft.com/office/drawing/2014/main" id="{45B53C92-4FFA-96A4-914F-B0BC8ACCDBD4}"/>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81">
              <a:extLst>
                <a:ext uri="{FF2B5EF4-FFF2-40B4-BE49-F238E27FC236}">
                  <a16:creationId xmlns:a16="http://schemas.microsoft.com/office/drawing/2014/main" id="{EA9004AC-8503-6AFE-230F-EE1B2ABE1B54}"/>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82">
              <a:extLst>
                <a:ext uri="{FF2B5EF4-FFF2-40B4-BE49-F238E27FC236}">
                  <a16:creationId xmlns:a16="http://schemas.microsoft.com/office/drawing/2014/main" id="{402BF5F6-EAB5-39DB-E9BB-4602D20DFA0D}"/>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83">
              <a:extLst>
                <a:ext uri="{FF2B5EF4-FFF2-40B4-BE49-F238E27FC236}">
                  <a16:creationId xmlns:a16="http://schemas.microsoft.com/office/drawing/2014/main" id="{E49DD38C-B377-AC3A-73F0-32A39724705B}"/>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84">
              <a:extLst>
                <a:ext uri="{FF2B5EF4-FFF2-40B4-BE49-F238E27FC236}">
                  <a16:creationId xmlns:a16="http://schemas.microsoft.com/office/drawing/2014/main" id="{3FD4DBCF-90CE-3362-F80F-3061F5B20A9F}"/>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85">
              <a:extLst>
                <a:ext uri="{FF2B5EF4-FFF2-40B4-BE49-F238E27FC236}">
                  <a16:creationId xmlns:a16="http://schemas.microsoft.com/office/drawing/2014/main" id="{74B8A552-CBAF-5202-3B63-7BCB602DF654}"/>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86">
              <a:extLst>
                <a:ext uri="{FF2B5EF4-FFF2-40B4-BE49-F238E27FC236}">
                  <a16:creationId xmlns:a16="http://schemas.microsoft.com/office/drawing/2014/main" id="{DBA06B68-5A09-F896-6173-571C830C7330}"/>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87">
              <a:extLst>
                <a:ext uri="{FF2B5EF4-FFF2-40B4-BE49-F238E27FC236}">
                  <a16:creationId xmlns:a16="http://schemas.microsoft.com/office/drawing/2014/main" id="{53607E03-7B8D-DD4F-72EF-0D969A06B5CB}"/>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88">
              <a:extLst>
                <a:ext uri="{FF2B5EF4-FFF2-40B4-BE49-F238E27FC236}">
                  <a16:creationId xmlns:a16="http://schemas.microsoft.com/office/drawing/2014/main" id="{2BE7ECCD-D74A-CF42-9840-1F454E570ED8}"/>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89">
              <a:extLst>
                <a:ext uri="{FF2B5EF4-FFF2-40B4-BE49-F238E27FC236}">
                  <a16:creationId xmlns:a16="http://schemas.microsoft.com/office/drawing/2014/main" id="{E9BB0ED7-E013-0847-36BC-73A84391034A}"/>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90">
              <a:extLst>
                <a:ext uri="{FF2B5EF4-FFF2-40B4-BE49-F238E27FC236}">
                  <a16:creationId xmlns:a16="http://schemas.microsoft.com/office/drawing/2014/main" id="{96D3B9E7-E9BC-0197-EC7B-986D893A8C42}"/>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91">
              <a:extLst>
                <a:ext uri="{FF2B5EF4-FFF2-40B4-BE49-F238E27FC236}">
                  <a16:creationId xmlns:a16="http://schemas.microsoft.com/office/drawing/2014/main" id="{AB011D62-D638-619C-0897-DDDFD59EF30B}"/>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92">
              <a:extLst>
                <a:ext uri="{FF2B5EF4-FFF2-40B4-BE49-F238E27FC236}">
                  <a16:creationId xmlns:a16="http://schemas.microsoft.com/office/drawing/2014/main" id="{580D0FA7-BAC1-A8D7-2BCB-D258CB5A73FC}"/>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93">
              <a:extLst>
                <a:ext uri="{FF2B5EF4-FFF2-40B4-BE49-F238E27FC236}">
                  <a16:creationId xmlns:a16="http://schemas.microsoft.com/office/drawing/2014/main" id="{8378BA55-48F0-E271-7169-B981D71BB00A}"/>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94">
              <a:extLst>
                <a:ext uri="{FF2B5EF4-FFF2-40B4-BE49-F238E27FC236}">
                  <a16:creationId xmlns:a16="http://schemas.microsoft.com/office/drawing/2014/main" id="{F8DB518D-3647-3B90-811F-CA983911CC9B}"/>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95">
              <a:extLst>
                <a:ext uri="{FF2B5EF4-FFF2-40B4-BE49-F238E27FC236}">
                  <a16:creationId xmlns:a16="http://schemas.microsoft.com/office/drawing/2014/main" id="{68B62A0E-F1EC-5725-72F1-9525E9FD3794}"/>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96">
              <a:extLst>
                <a:ext uri="{FF2B5EF4-FFF2-40B4-BE49-F238E27FC236}">
                  <a16:creationId xmlns:a16="http://schemas.microsoft.com/office/drawing/2014/main" id="{5205C625-CF7A-A124-E257-B629BD55DED0}"/>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97">
              <a:extLst>
                <a:ext uri="{FF2B5EF4-FFF2-40B4-BE49-F238E27FC236}">
                  <a16:creationId xmlns:a16="http://schemas.microsoft.com/office/drawing/2014/main" id="{21C3FF53-058E-4E61-DE88-97D67BAD726A}"/>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98">
              <a:extLst>
                <a:ext uri="{FF2B5EF4-FFF2-40B4-BE49-F238E27FC236}">
                  <a16:creationId xmlns:a16="http://schemas.microsoft.com/office/drawing/2014/main" id="{E5B85881-525E-49B4-60D6-559B0E1B5468}"/>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99">
              <a:extLst>
                <a:ext uri="{FF2B5EF4-FFF2-40B4-BE49-F238E27FC236}">
                  <a16:creationId xmlns:a16="http://schemas.microsoft.com/office/drawing/2014/main" id="{D0428D7B-9B74-AF8F-7569-2D96BD63FF60}"/>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100">
              <a:extLst>
                <a:ext uri="{FF2B5EF4-FFF2-40B4-BE49-F238E27FC236}">
                  <a16:creationId xmlns:a16="http://schemas.microsoft.com/office/drawing/2014/main" id="{CEBBE591-C112-FDDB-A620-368B06382370}"/>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1">
              <a:extLst>
                <a:ext uri="{FF2B5EF4-FFF2-40B4-BE49-F238E27FC236}">
                  <a16:creationId xmlns:a16="http://schemas.microsoft.com/office/drawing/2014/main" id="{BCF2B597-F9B7-C5E0-E0E9-15240200B902}"/>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2">
              <a:extLst>
                <a:ext uri="{FF2B5EF4-FFF2-40B4-BE49-F238E27FC236}">
                  <a16:creationId xmlns:a16="http://schemas.microsoft.com/office/drawing/2014/main" id="{0925CD09-E560-F3F7-CF75-133E9094F209}"/>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3">
              <a:extLst>
                <a:ext uri="{FF2B5EF4-FFF2-40B4-BE49-F238E27FC236}">
                  <a16:creationId xmlns:a16="http://schemas.microsoft.com/office/drawing/2014/main" id="{D659DADD-7272-1A14-56F0-602F2BE313D8}"/>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4">
              <a:extLst>
                <a:ext uri="{FF2B5EF4-FFF2-40B4-BE49-F238E27FC236}">
                  <a16:creationId xmlns:a16="http://schemas.microsoft.com/office/drawing/2014/main" id="{5A516865-69ED-031E-1B94-505DF2919A39}"/>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5">
              <a:extLst>
                <a:ext uri="{FF2B5EF4-FFF2-40B4-BE49-F238E27FC236}">
                  <a16:creationId xmlns:a16="http://schemas.microsoft.com/office/drawing/2014/main" id="{C2EAC844-5CEC-59E9-1B99-8FAF6690847A}"/>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06">
              <a:extLst>
                <a:ext uri="{FF2B5EF4-FFF2-40B4-BE49-F238E27FC236}">
                  <a16:creationId xmlns:a16="http://schemas.microsoft.com/office/drawing/2014/main" id="{84D6ECFD-1150-8323-7359-3986022AB73B}"/>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07">
              <a:extLst>
                <a:ext uri="{FF2B5EF4-FFF2-40B4-BE49-F238E27FC236}">
                  <a16:creationId xmlns:a16="http://schemas.microsoft.com/office/drawing/2014/main" id="{953384EC-56AE-1F17-FEF6-D5C8A43F24E3}"/>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108">
              <a:extLst>
                <a:ext uri="{FF2B5EF4-FFF2-40B4-BE49-F238E27FC236}">
                  <a16:creationId xmlns:a16="http://schemas.microsoft.com/office/drawing/2014/main" id="{7305379B-E1F4-1FF6-B19B-D52CFE5F57F4}"/>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109">
              <a:extLst>
                <a:ext uri="{FF2B5EF4-FFF2-40B4-BE49-F238E27FC236}">
                  <a16:creationId xmlns:a16="http://schemas.microsoft.com/office/drawing/2014/main" id="{BF1D76E4-48F9-8906-6D2C-AC40EE465426}"/>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0">
              <a:extLst>
                <a:ext uri="{FF2B5EF4-FFF2-40B4-BE49-F238E27FC236}">
                  <a16:creationId xmlns:a16="http://schemas.microsoft.com/office/drawing/2014/main" id="{52DF2396-7F9F-97DE-CE42-6B3F2D99B5DC}"/>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11">
              <a:extLst>
                <a:ext uri="{FF2B5EF4-FFF2-40B4-BE49-F238E27FC236}">
                  <a16:creationId xmlns:a16="http://schemas.microsoft.com/office/drawing/2014/main" id="{7340C782-9779-1682-933E-D31D0D61E9F8}"/>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12">
              <a:extLst>
                <a:ext uri="{FF2B5EF4-FFF2-40B4-BE49-F238E27FC236}">
                  <a16:creationId xmlns:a16="http://schemas.microsoft.com/office/drawing/2014/main" id="{525FA97B-3749-5FF7-1CB5-F56ECD002663}"/>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13">
              <a:extLst>
                <a:ext uri="{FF2B5EF4-FFF2-40B4-BE49-F238E27FC236}">
                  <a16:creationId xmlns:a16="http://schemas.microsoft.com/office/drawing/2014/main" id="{1A5DB2D6-5696-0354-5D24-7C996C7A39D1}"/>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14">
              <a:extLst>
                <a:ext uri="{FF2B5EF4-FFF2-40B4-BE49-F238E27FC236}">
                  <a16:creationId xmlns:a16="http://schemas.microsoft.com/office/drawing/2014/main" id="{4DAA4DD8-526F-F435-E78D-D1AC445098A6}"/>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5">
              <a:extLst>
                <a:ext uri="{FF2B5EF4-FFF2-40B4-BE49-F238E27FC236}">
                  <a16:creationId xmlns:a16="http://schemas.microsoft.com/office/drawing/2014/main" id="{1E53E503-84EC-8A9D-D6FA-05244140FC03}"/>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16">
              <a:extLst>
                <a:ext uri="{FF2B5EF4-FFF2-40B4-BE49-F238E27FC236}">
                  <a16:creationId xmlns:a16="http://schemas.microsoft.com/office/drawing/2014/main" id="{39138454-6051-3598-A4E6-10A71FB5F772}"/>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17">
              <a:extLst>
                <a:ext uri="{FF2B5EF4-FFF2-40B4-BE49-F238E27FC236}">
                  <a16:creationId xmlns:a16="http://schemas.microsoft.com/office/drawing/2014/main" id="{3D85A415-9634-D6D6-99EE-1EC337E39119}"/>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18">
              <a:extLst>
                <a:ext uri="{FF2B5EF4-FFF2-40B4-BE49-F238E27FC236}">
                  <a16:creationId xmlns:a16="http://schemas.microsoft.com/office/drawing/2014/main" id="{7302FF12-B033-AD1A-8647-063B9753A8D3}"/>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119">
              <a:extLst>
                <a:ext uri="{FF2B5EF4-FFF2-40B4-BE49-F238E27FC236}">
                  <a16:creationId xmlns:a16="http://schemas.microsoft.com/office/drawing/2014/main" id="{8AD1615C-CE23-EA78-865D-6A25A4914FFF}"/>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120">
              <a:extLst>
                <a:ext uri="{FF2B5EF4-FFF2-40B4-BE49-F238E27FC236}">
                  <a16:creationId xmlns:a16="http://schemas.microsoft.com/office/drawing/2014/main" id="{2CF723F0-6C90-AC7A-432C-B3A3C17280CA}"/>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121">
              <a:extLst>
                <a:ext uri="{FF2B5EF4-FFF2-40B4-BE49-F238E27FC236}">
                  <a16:creationId xmlns:a16="http://schemas.microsoft.com/office/drawing/2014/main" id="{7CE41B5C-2C77-0721-CA3F-9127E716759E}"/>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122">
              <a:extLst>
                <a:ext uri="{FF2B5EF4-FFF2-40B4-BE49-F238E27FC236}">
                  <a16:creationId xmlns:a16="http://schemas.microsoft.com/office/drawing/2014/main" id="{8FF4168F-241A-BAEB-30CD-822F10AFFF87}"/>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123">
              <a:extLst>
                <a:ext uri="{FF2B5EF4-FFF2-40B4-BE49-F238E27FC236}">
                  <a16:creationId xmlns:a16="http://schemas.microsoft.com/office/drawing/2014/main" id="{DD2DEE5C-C876-AEF8-DBCF-EA7CFC759057}"/>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124">
              <a:extLst>
                <a:ext uri="{FF2B5EF4-FFF2-40B4-BE49-F238E27FC236}">
                  <a16:creationId xmlns:a16="http://schemas.microsoft.com/office/drawing/2014/main" id="{0648222F-6BEF-260F-1018-2A5F8C0F6D3E}"/>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72769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3.54167E-6 0 L 3.54167E-6 0.12037 " pathEditMode="relative" rAng="0" ptsTypes="AA">
                                      <p:cBhvr>
                                        <p:cTn id="10" dur="2000" fill="hold"/>
                                        <p:tgtEl>
                                          <p:spTgt spid="5"/>
                                        </p:tgtEl>
                                        <p:attrNameLst>
                                          <p:attrName>ppt_x</p:attrName>
                                          <p:attrName>ppt_y</p:attrName>
                                        </p:attrNameLst>
                                      </p:cBhvr>
                                      <p:rCtr x="0" y="6019"/>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4.07407E-6 L 0 0.08148 " pathEditMode="relative" rAng="0" ptsTypes="AA">
                                      <p:cBhvr>
                                        <p:cTn id="12" dur="2000" fill="hold"/>
                                        <p:tgtEl>
                                          <p:spTgt spid="8"/>
                                        </p:tgtEl>
                                        <p:attrNameLst>
                                          <p:attrName>ppt_x</p:attrName>
                                          <p:attrName>ppt_y</p:attrName>
                                        </p:attrNameLst>
                                      </p:cBhvr>
                                      <p:rCtr x="0" y="4074"/>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8.33333E-7 2.59259E-6 L 8.33333E-7 -0.11806 " pathEditMode="relative" rAng="0" ptsTypes="AA">
                                      <p:cBhvr>
                                        <p:cTn id="14" dur="2000" fill="hold"/>
                                        <p:tgtEl>
                                          <p:spTgt spid="9"/>
                                        </p:tgtEl>
                                        <p:attrNameLst>
                                          <p:attrName>ppt_x</p:attrName>
                                          <p:attrName>ppt_y</p:attrName>
                                        </p:attrNameLst>
                                      </p:cBhvr>
                                      <p:rCtr x="0" y="-5903"/>
                                    </p:animMotion>
                                  </p:childTnLst>
                                </p:cTn>
                              </p:par>
                              <p:par>
                                <p:cTn id="15" presetID="2" presetClass="entr" presetSubtype="1" decel="100000" fill="hold" nodeType="withEffect">
                                  <p:stCondLst>
                                    <p:cond delay="7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750" fill="hold"/>
                                        <p:tgtEl>
                                          <p:spTgt spid="10"/>
                                        </p:tgtEl>
                                        <p:attrNameLst>
                                          <p:attrName>ppt_x</p:attrName>
                                        </p:attrNameLst>
                                      </p:cBhvr>
                                      <p:tavLst>
                                        <p:tav tm="0">
                                          <p:val>
                                            <p:strVal val="#ppt_x"/>
                                          </p:val>
                                        </p:tav>
                                        <p:tav tm="100000">
                                          <p:val>
                                            <p:strVal val="#ppt_x"/>
                                          </p:val>
                                        </p:tav>
                                      </p:tavLst>
                                    </p:anim>
                                    <p:anim calcmode="lin" valueType="num">
                                      <p:cBhvr additive="base">
                                        <p:cTn id="18" dur="7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P spid="9"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9" name="Oval 8">
            <a:extLst>
              <a:ext uri="{FF2B5EF4-FFF2-40B4-BE49-F238E27FC236}">
                <a16:creationId xmlns:a16="http://schemas.microsoft.com/office/drawing/2014/main" id="{AC5B56D9-B616-A806-BBDD-5505D66E8D7E}"/>
              </a:ext>
            </a:extLst>
          </p:cNvPr>
          <p:cNvSpPr/>
          <p:nvPr userDrawn="1"/>
        </p:nvSpPr>
        <p:spPr>
          <a:xfrm>
            <a:off x="-167381" y="0"/>
            <a:ext cx="314300" cy="314300"/>
          </a:xfrm>
          <a:prstGeom prst="ellipse">
            <a:avLst/>
          </a:prstGeom>
          <a:gradFill>
            <a:gsLst>
              <a:gs pos="0">
                <a:schemeClr val="accent1">
                  <a:lumMod val="75000"/>
                </a:schemeClr>
              </a:gs>
              <a:gs pos="100000">
                <a:schemeClr val="accent1">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1" name="Oval 10">
            <a:extLst>
              <a:ext uri="{FF2B5EF4-FFF2-40B4-BE49-F238E27FC236}">
                <a16:creationId xmlns:a16="http://schemas.microsoft.com/office/drawing/2014/main" id="{43A70CFA-43BE-D157-917B-867F2E054EFD}"/>
              </a:ext>
            </a:extLst>
          </p:cNvPr>
          <p:cNvSpPr/>
          <p:nvPr userDrawn="1"/>
        </p:nvSpPr>
        <p:spPr>
          <a:xfrm>
            <a:off x="10795994" y="4914864"/>
            <a:ext cx="300011" cy="300011"/>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2" name="Oval 11">
            <a:extLst>
              <a:ext uri="{FF2B5EF4-FFF2-40B4-BE49-F238E27FC236}">
                <a16:creationId xmlns:a16="http://schemas.microsoft.com/office/drawing/2014/main" id="{A4ECF06E-0B44-AACD-C660-4674B705F347}"/>
              </a:ext>
            </a:extLst>
          </p:cNvPr>
          <p:cNvSpPr/>
          <p:nvPr userDrawn="1"/>
        </p:nvSpPr>
        <p:spPr>
          <a:xfrm>
            <a:off x="-183723" y="4282711"/>
            <a:ext cx="398653" cy="398653"/>
          </a:xfrm>
          <a:prstGeom prst="ellipse">
            <a:avLst/>
          </a:prstGeom>
          <a:gradFill>
            <a:gsLst>
              <a:gs pos="0">
                <a:schemeClr val="bg1"/>
              </a:gs>
              <a:gs pos="100000">
                <a:schemeClr val="bg1">
                  <a:lumMod val="8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a:extLst>
              <a:ext uri="{FF2B5EF4-FFF2-40B4-BE49-F238E27FC236}">
                <a16:creationId xmlns:a16="http://schemas.microsoft.com/office/drawing/2014/main" id="{C1828D1D-2D96-5AD0-4C9B-F16647FF7E75}"/>
              </a:ext>
            </a:extLst>
          </p:cNvPr>
          <p:cNvSpPr/>
          <p:nvPr userDrawn="1"/>
        </p:nvSpPr>
        <p:spPr>
          <a:xfrm>
            <a:off x="11964431" y="3538384"/>
            <a:ext cx="455138" cy="455138"/>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Rounded Corners 1">
            <a:extLst>
              <a:ext uri="{FF2B5EF4-FFF2-40B4-BE49-F238E27FC236}">
                <a16:creationId xmlns:a16="http://schemas.microsoft.com/office/drawing/2014/main" id="{5A010768-A904-9B9E-7210-533FCAC7F330}"/>
              </a:ext>
            </a:extLst>
          </p:cNvPr>
          <p:cNvSpPr/>
          <p:nvPr userDrawn="1"/>
        </p:nvSpPr>
        <p:spPr>
          <a:xfrm>
            <a:off x="1953199" y="1661775"/>
            <a:ext cx="8171302" cy="3987514"/>
          </a:xfrm>
          <a:prstGeom prst="roundRect">
            <a:avLst>
              <a:gd name="adj" fmla="val 2347"/>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4" name="Oval 13">
            <a:extLst>
              <a:ext uri="{FF2B5EF4-FFF2-40B4-BE49-F238E27FC236}">
                <a16:creationId xmlns:a16="http://schemas.microsoft.com/office/drawing/2014/main" id="{3B1770A5-E72E-9254-DE8A-3D9606AA90FE}"/>
              </a:ext>
            </a:extLst>
          </p:cNvPr>
          <p:cNvSpPr/>
          <p:nvPr userDrawn="1"/>
        </p:nvSpPr>
        <p:spPr>
          <a:xfrm>
            <a:off x="1731730" y="1476010"/>
            <a:ext cx="671538" cy="671542"/>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d-ID" dirty="0"/>
          </a:p>
        </p:txBody>
      </p:sp>
      <p:sp>
        <p:nvSpPr>
          <p:cNvPr id="8" name="Oval 7">
            <a:extLst>
              <a:ext uri="{FF2B5EF4-FFF2-40B4-BE49-F238E27FC236}">
                <a16:creationId xmlns:a16="http://schemas.microsoft.com/office/drawing/2014/main" id="{3282F85B-6150-C155-9841-48FC95C2FC50}"/>
              </a:ext>
            </a:extLst>
          </p:cNvPr>
          <p:cNvSpPr/>
          <p:nvPr userDrawn="1"/>
        </p:nvSpPr>
        <p:spPr>
          <a:xfrm>
            <a:off x="9826847" y="3036247"/>
            <a:ext cx="600075" cy="600075"/>
          </a:xfrm>
          <a:prstGeom prst="ellipse">
            <a:avLst/>
          </a:prstGeom>
          <a:solidFill>
            <a:schemeClr val="accent4">
              <a:lumMod val="60000"/>
              <a:lumOff val="40000"/>
            </a:schemeClr>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9">
            <a:extLst>
              <a:ext uri="{FF2B5EF4-FFF2-40B4-BE49-F238E27FC236}">
                <a16:creationId xmlns:a16="http://schemas.microsoft.com/office/drawing/2014/main" id="{297AD435-DA02-2A64-FC64-9AD5D8AEA7F6}"/>
              </a:ext>
            </a:extLst>
          </p:cNvPr>
          <p:cNvSpPr/>
          <p:nvPr userDrawn="1"/>
        </p:nvSpPr>
        <p:spPr>
          <a:xfrm>
            <a:off x="3850314" y="5337858"/>
            <a:ext cx="643768" cy="643766"/>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grpSp>
        <p:nvGrpSpPr>
          <p:cNvPr id="15" name="Group 14">
            <a:extLst>
              <a:ext uri="{FF2B5EF4-FFF2-40B4-BE49-F238E27FC236}">
                <a16:creationId xmlns:a16="http://schemas.microsoft.com/office/drawing/2014/main" id="{36B62D6C-ED4F-BE79-8383-031B5FFE0ABB}"/>
              </a:ext>
            </a:extLst>
          </p:cNvPr>
          <p:cNvGrpSpPr/>
          <p:nvPr userDrawn="1"/>
        </p:nvGrpSpPr>
        <p:grpSpPr>
          <a:xfrm rot="812020" flipH="1">
            <a:off x="9478585" y="4978100"/>
            <a:ext cx="615828" cy="635382"/>
            <a:chOff x="6718300" y="1795463"/>
            <a:chExt cx="4449763" cy="4591051"/>
          </a:xfrm>
          <a:effectLst>
            <a:outerShdw blurRad="685800" dist="431800" dir="8100000" algn="tr" rotWithShape="0">
              <a:prstClr val="black">
                <a:alpha val="20000"/>
              </a:prstClr>
            </a:outerShdw>
          </a:effectLst>
        </p:grpSpPr>
        <p:sp>
          <p:nvSpPr>
            <p:cNvPr id="16" name="Freeform 5">
              <a:extLst>
                <a:ext uri="{FF2B5EF4-FFF2-40B4-BE49-F238E27FC236}">
                  <a16:creationId xmlns:a16="http://schemas.microsoft.com/office/drawing/2014/main" id="{88ABF66F-3EA1-1493-198C-04FC77277E06}"/>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6">
              <a:extLst>
                <a:ext uri="{FF2B5EF4-FFF2-40B4-BE49-F238E27FC236}">
                  <a16:creationId xmlns:a16="http://schemas.microsoft.com/office/drawing/2014/main" id="{6C8F5157-059D-DF6A-B0EF-CB97C9E61999}"/>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7">
              <a:extLst>
                <a:ext uri="{FF2B5EF4-FFF2-40B4-BE49-F238E27FC236}">
                  <a16:creationId xmlns:a16="http://schemas.microsoft.com/office/drawing/2014/main" id="{24C7F5ED-75FD-381C-5FA4-9D26CEAF62F2}"/>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8">
              <a:extLst>
                <a:ext uri="{FF2B5EF4-FFF2-40B4-BE49-F238E27FC236}">
                  <a16:creationId xmlns:a16="http://schemas.microsoft.com/office/drawing/2014/main" id="{ACB2C477-6C56-F9D0-FE30-E9A3E2AC051F}"/>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9">
              <a:extLst>
                <a:ext uri="{FF2B5EF4-FFF2-40B4-BE49-F238E27FC236}">
                  <a16:creationId xmlns:a16="http://schemas.microsoft.com/office/drawing/2014/main" id="{06B35DE0-DB74-4FCB-5F98-CEFB719744DF}"/>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0">
              <a:extLst>
                <a:ext uri="{FF2B5EF4-FFF2-40B4-BE49-F238E27FC236}">
                  <a16:creationId xmlns:a16="http://schemas.microsoft.com/office/drawing/2014/main" id="{39DD6983-1453-A167-872A-C1B96F223D31}"/>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11">
              <a:extLst>
                <a:ext uri="{FF2B5EF4-FFF2-40B4-BE49-F238E27FC236}">
                  <a16:creationId xmlns:a16="http://schemas.microsoft.com/office/drawing/2014/main" id="{955BA63E-5EDF-39C3-0A23-89AE62DB8B4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12">
              <a:extLst>
                <a:ext uri="{FF2B5EF4-FFF2-40B4-BE49-F238E27FC236}">
                  <a16:creationId xmlns:a16="http://schemas.microsoft.com/office/drawing/2014/main" id="{643D81F8-CE6E-57CF-D045-E8BF7DF30245}"/>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3">
              <a:extLst>
                <a:ext uri="{FF2B5EF4-FFF2-40B4-BE49-F238E27FC236}">
                  <a16:creationId xmlns:a16="http://schemas.microsoft.com/office/drawing/2014/main" id="{F5820AF8-C58D-816A-64DB-A384575F8D98}"/>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4">
              <a:extLst>
                <a:ext uri="{FF2B5EF4-FFF2-40B4-BE49-F238E27FC236}">
                  <a16:creationId xmlns:a16="http://schemas.microsoft.com/office/drawing/2014/main" id="{39C5EEE1-2830-96B4-0A6F-EA521157F74D}"/>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5">
              <a:extLst>
                <a:ext uri="{FF2B5EF4-FFF2-40B4-BE49-F238E27FC236}">
                  <a16:creationId xmlns:a16="http://schemas.microsoft.com/office/drawing/2014/main" id="{BB5E4A33-F442-97EB-54BC-63477AE33FE4}"/>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6">
              <a:extLst>
                <a:ext uri="{FF2B5EF4-FFF2-40B4-BE49-F238E27FC236}">
                  <a16:creationId xmlns:a16="http://schemas.microsoft.com/office/drawing/2014/main" id="{DA322AB3-A14F-EC89-C8EC-625EF29ACF76}"/>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7">
              <a:extLst>
                <a:ext uri="{FF2B5EF4-FFF2-40B4-BE49-F238E27FC236}">
                  <a16:creationId xmlns:a16="http://schemas.microsoft.com/office/drawing/2014/main" id="{CDCBA4BD-BA3C-B4B4-03D7-AF44470C8D0D}"/>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18">
              <a:extLst>
                <a:ext uri="{FF2B5EF4-FFF2-40B4-BE49-F238E27FC236}">
                  <a16:creationId xmlns:a16="http://schemas.microsoft.com/office/drawing/2014/main" id="{0F660AD9-AE32-16BF-FAEE-C923ADDB88C5}"/>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9">
              <a:extLst>
                <a:ext uri="{FF2B5EF4-FFF2-40B4-BE49-F238E27FC236}">
                  <a16:creationId xmlns:a16="http://schemas.microsoft.com/office/drawing/2014/main" id="{687528EA-DEE0-3700-E255-16001C1B8067}"/>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0">
              <a:extLst>
                <a:ext uri="{FF2B5EF4-FFF2-40B4-BE49-F238E27FC236}">
                  <a16:creationId xmlns:a16="http://schemas.microsoft.com/office/drawing/2014/main" id="{27E1D028-2EDC-F7BF-5BF2-A2213C01633A}"/>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21">
              <a:extLst>
                <a:ext uri="{FF2B5EF4-FFF2-40B4-BE49-F238E27FC236}">
                  <a16:creationId xmlns:a16="http://schemas.microsoft.com/office/drawing/2014/main" id="{F1C5D781-B9DE-0AEB-7B31-9413021EEBF7}"/>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2">
              <a:extLst>
                <a:ext uri="{FF2B5EF4-FFF2-40B4-BE49-F238E27FC236}">
                  <a16:creationId xmlns:a16="http://schemas.microsoft.com/office/drawing/2014/main" id="{A0B775E4-FDA0-CB20-E41F-FF5EE70A26B4}"/>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23">
              <a:extLst>
                <a:ext uri="{FF2B5EF4-FFF2-40B4-BE49-F238E27FC236}">
                  <a16:creationId xmlns:a16="http://schemas.microsoft.com/office/drawing/2014/main" id="{6245C1CE-2C4F-20BC-2C43-25F422DC1F54}"/>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24">
              <a:extLst>
                <a:ext uri="{FF2B5EF4-FFF2-40B4-BE49-F238E27FC236}">
                  <a16:creationId xmlns:a16="http://schemas.microsoft.com/office/drawing/2014/main" id="{06C39CAD-6334-4E09-F0C0-624F3DB8158A}"/>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25">
              <a:extLst>
                <a:ext uri="{FF2B5EF4-FFF2-40B4-BE49-F238E27FC236}">
                  <a16:creationId xmlns:a16="http://schemas.microsoft.com/office/drawing/2014/main" id="{B39AA917-96B6-0CF5-1A5A-50EE992D1D6B}"/>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26">
              <a:extLst>
                <a:ext uri="{FF2B5EF4-FFF2-40B4-BE49-F238E27FC236}">
                  <a16:creationId xmlns:a16="http://schemas.microsoft.com/office/drawing/2014/main" id="{F390D663-0BB8-6F2C-8181-8756762C568D}"/>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27">
              <a:extLst>
                <a:ext uri="{FF2B5EF4-FFF2-40B4-BE49-F238E27FC236}">
                  <a16:creationId xmlns:a16="http://schemas.microsoft.com/office/drawing/2014/main" id="{1CB5BB6A-DD73-AB53-5EB2-F996CF824571}"/>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28">
              <a:extLst>
                <a:ext uri="{FF2B5EF4-FFF2-40B4-BE49-F238E27FC236}">
                  <a16:creationId xmlns:a16="http://schemas.microsoft.com/office/drawing/2014/main" id="{57033A3A-2BF0-BAC6-0927-B5637E1C3476}"/>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29">
              <a:extLst>
                <a:ext uri="{FF2B5EF4-FFF2-40B4-BE49-F238E27FC236}">
                  <a16:creationId xmlns:a16="http://schemas.microsoft.com/office/drawing/2014/main" id="{93D20F4B-25C1-BEA6-02BD-8EEF6608BB7E}"/>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0">
              <a:extLst>
                <a:ext uri="{FF2B5EF4-FFF2-40B4-BE49-F238E27FC236}">
                  <a16:creationId xmlns:a16="http://schemas.microsoft.com/office/drawing/2014/main" id="{AFDF6862-AA4E-1612-978C-16C45CF869DB}"/>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1">
              <a:extLst>
                <a:ext uri="{FF2B5EF4-FFF2-40B4-BE49-F238E27FC236}">
                  <a16:creationId xmlns:a16="http://schemas.microsoft.com/office/drawing/2014/main" id="{B6BAC04C-BB84-D487-4DA1-223EDCDC140A}"/>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2">
              <a:extLst>
                <a:ext uri="{FF2B5EF4-FFF2-40B4-BE49-F238E27FC236}">
                  <a16:creationId xmlns:a16="http://schemas.microsoft.com/office/drawing/2014/main" id="{F9C66E0B-C8C8-9A4A-7470-2F2A51C35178}"/>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3">
              <a:extLst>
                <a:ext uri="{FF2B5EF4-FFF2-40B4-BE49-F238E27FC236}">
                  <a16:creationId xmlns:a16="http://schemas.microsoft.com/office/drawing/2014/main" id="{2C6A8C1E-13E0-6B7C-DB8D-2084AFE13F9E}"/>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4">
              <a:extLst>
                <a:ext uri="{FF2B5EF4-FFF2-40B4-BE49-F238E27FC236}">
                  <a16:creationId xmlns:a16="http://schemas.microsoft.com/office/drawing/2014/main" id="{FC6DCAA9-5C2D-0153-18BC-49299EEF0783}"/>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35">
              <a:extLst>
                <a:ext uri="{FF2B5EF4-FFF2-40B4-BE49-F238E27FC236}">
                  <a16:creationId xmlns:a16="http://schemas.microsoft.com/office/drawing/2014/main" id="{648E2DC1-D752-84F7-E867-99564D97A2AF}"/>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36">
              <a:extLst>
                <a:ext uri="{FF2B5EF4-FFF2-40B4-BE49-F238E27FC236}">
                  <a16:creationId xmlns:a16="http://schemas.microsoft.com/office/drawing/2014/main" id="{F90340AD-CDB0-1E70-A1E3-38DCF7860EB3}"/>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37">
              <a:extLst>
                <a:ext uri="{FF2B5EF4-FFF2-40B4-BE49-F238E27FC236}">
                  <a16:creationId xmlns:a16="http://schemas.microsoft.com/office/drawing/2014/main" id="{8880E953-BBE4-60FF-D2B9-5994D047D744}"/>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38">
              <a:extLst>
                <a:ext uri="{FF2B5EF4-FFF2-40B4-BE49-F238E27FC236}">
                  <a16:creationId xmlns:a16="http://schemas.microsoft.com/office/drawing/2014/main" id="{87A43AFF-8C4C-BF2C-5831-9DB8EED36F8F}"/>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9">
              <a:extLst>
                <a:ext uri="{FF2B5EF4-FFF2-40B4-BE49-F238E27FC236}">
                  <a16:creationId xmlns:a16="http://schemas.microsoft.com/office/drawing/2014/main" id="{3E28A6F8-EB89-9425-63C9-C9903BE98553}"/>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0">
              <a:extLst>
                <a:ext uri="{FF2B5EF4-FFF2-40B4-BE49-F238E27FC236}">
                  <a16:creationId xmlns:a16="http://schemas.microsoft.com/office/drawing/2014/main" id="{5E5CEFAA-C533-A29F-A4A5-7FB9DAD8BEF0}"/>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41">
              <a:extLst>
                <a:ext uri="{FF2B5EF4-FFF2-40B4-BE49-F238E27FC236}">
                  <a16:creationId xmlns:a16="http://schemas.microsoft.com/office/drawing/2014/main" id="{40EDEC92-BC6F-FA66-BE28-E10E68B14DB4}"/>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2">
              <a:extLst>
                <a:ext uri="{FF2B5EF4-FFF2-40B4-BE49-F238E27FC236}">
                  <a16:creationId xmlns:a16="http://schemas.microsoft.com/office/drawing/2014/main" id="{DD6B955E-0E19-5C8B-7D7B-A794BDF2B36D}"/>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43">
              <a:extLst>
                <a:ext uri="{FF2B5EF4-FFF2-40B4-BE49-F238E27FC236}">
                  <a16:creationId xmlns:a16="http://schemas.microsoft.com/office/drawing/2014/main" id="{B4C0AB5F-E3AD-F46B-4363-639C19DB0B3C}"/>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44">
              <a:extLst>
                <a:ext uri="{FF2B5EF4-FFF2-40B4-BE49-F238E27FC236}">
                  <a16:creationId xmlns:a16="http://schemas.microsoft.com/office/drawing/2014/main" id="{BE73D562-8EA1-BD7E-66F7-83BA602BB503}"/>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45">
              <a:extLst>
                <a:ext uri="{FF2B5EF4-FFF2-40B4-BE49-F238E27FC236}">
                  <a16:creationId xmlns:a16="http://schemas.microsoft.com/office/drawing/2014/main" id="{62C9E7BB-8B7F-83BA-044F-B4785EF3E940}"/>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46">
              <a:extLst>
                <a:ext uri="{FF2B5EF4-FFF2-40B4-BE49-F238E27FC236}">
                  <a16:creationId xmlns:a16="http://schemas.microsoft.com/office/drawing/2014/main" id="{A36678D3-1557-0AA5-5789-360C1438DC67}"/>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47">
              <a:extLst>
                <a:ext uri="{FF2B5EF4-FFF2-40B4-BE49-F238E27FC236}">
                  <a16:creationId xmlns:a16="http://schemas.microsoft.com/office/drawing/2014/main" id="{1A670A21-6BE3-129C-B845-2AC3909E1D05}"/>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48">
              <a:extLst>
                <a:ext uri="{FF2B5EF4-FFF2-40B4-BE49-F238E27FC236}">
                  <a16:creationId xmlns:a16="http://schemas.microsoft.com/office/drawing/2014/main" id="{9C89432E-9311-74AD-A088-3CFBAD6694CF}"/>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49">
              <a:extLst>
                <a:ext uri="{FF2B5EF4-FFF2-40B4-BE49-F238E27FC236}">
                  <a16:creationId xmlns:a16="http://schemas.microsoft.com/office/drawing/2014/main" id="{4386B7A7-E312-B61C-E16B-EF4589A56FB1}"/>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50">
              <a:extLst>
                <a:ext uri="{FF2B5EF4-FFF2-40B4-BE49-F238E27FC236}">
                  <a16:creationId xmlns:a16="http://schemas.microsoft.com/office/drawing/2014/main" id="{734B928F-9B54-E75E-927C-B9D56ED2B55D}"/>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51">
              <a:extLst>
                <a:ext uri="{FF2B5EF4-FFF2-40B4-BE49-F238E27FC236}">
                  <a16:creationId xmlns:a16="http://schemas.microsoft.com/office/drawing/2014/main" id="{A2A51BEE-2FE0-ACD6-B4FB-B2A7FCD14025}"/>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2">
              <a:extLst>
                <a:ext uri="{FF2B5EF4-FFF2-40B4-BE49-F238E27FC236}">
                  <a16:creationId xmlns:a16="http://schemas.microsoft.com/office/drawing/2014/main" id="{C38F21C4-B310-CBF2-372E-616CE8AE7DE4}"/>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3">
              <a:extLst>
                <a:ext uri="{FF2B5EF4-FFF2-40B4-BE49-F238E27FC236}">
                  <a16:creationId xmlns:a16="http://schemas.microsoft.com/office/drawing/2014/main" id="{232A0EA2-E941-45F2-FE12-C400991C8260}"/>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4">
              <a:extLst>
                <a:ext uri="{FF2B5EF4-FFF2-40B4-BE49-F238E27FC236}">
                  <a16:creationId xmlns:a16="http://schemas.microsoft.com/office/drawing/2014/main" id="{F29F2420-FCCF-4E81-356E-D3E56AE4BFBF}"/>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55">
              <a:extLst>
                <a:ext uri="{FF2B5EF4-FFF2-40B4-BE49-F238E27FC236}">
                  <a16:creationId xmlns:a16="http://schemas.microsoft.com/office/drawing/2014/main" id="{CF0CBBDD-9A32-612D-88D6-9304F420EAB9}"/>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56">
              <a:extLst>
                <a:ext uri="{FF2B5EF4-FFF2-40B4-BE49-F238E27FC236}">
                  <a16:creationId xmlns:a16="http://schemas.microsoft.com/office/drawing/2014/main" id="{1BB24AA3-FA7D-8E5D-DB19-A5253F054D32}"/>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57">
              <a:extLst>
                <a:ext uri="{FF2B5EF4-FFF2-40B4-BE49-F238E27FC236}">
                  <a16:creationId xmlns:a16="http://schemas.microsoft.com/office/drawing/2014/main" id="{A6623018-1262-26AB-4FD3-66431F003D4D}"/>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58">
              <a:extLst>
                <a:ext uri="{FF2B5EF4-FFF2-40B4-BE49-F238E27FC236}">
                  <a16:creationId xmlns:a16="http://schemas.microsoft.com/office/drawing/2014/main" id="{C5027AF4-D5E5-420F-5AE4-2BF575D9FA0F}"/>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59">
              <a:extLst>
                <a:ext uri="{FF2B5EF4-FFF2-40B4-BE49-F238E27FC236}">
                  <a16:creationId xmlns:a16="http://schemas.microsoft.com/office/drawing/2014/main" id="{48F63CDA-AE9B-6EA2-ADC7-70633FCD7C25}"/>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60">
              <a:extLst>
                <a:ext uri="{FF2B5EF4-FFF2-40B4-BE49-F238E27FC236}">
                  <a16:creationId xmlns:a16="http://schemas.microsoft.com/office/drawing/2014/main" id="{B17E7987-227C-8368-D78C-55EC7F1F6446}"/>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61">
              <a:extLst>
                <a:ext uri="{FF2B5EF4-FFF2-40B4-BE49-F238E27FC236}">
                  <a16:creationId xmlns:a16="http://schemas.microsoft.com/office/drawing/2014/main" id="{B3D187BB-6995-D3A4-7810-7CB196216708}"/>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62">
              <a:extLst>
                <a:ext uri="{FF2B5EF4-FFF2-40B4-BE49-F238E27FC236}">
                  <a16:creationId xmlns:a16="http://schemas.microsoft.com/office/drawing/2014/main" id="{982F54AF-1DC6-4C3F-7CE1-EB86FACB1CAC}"/>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63">
              <a:extLst>
                <a:ext uri="{FF2B5EF4-FFF2-40B4-BE49-F238E27FC236}">
                  <a16:creationId xmlns:a16="http://schemas.microsoft.com/office/drawing/2014/main" id="{85C03071-89B3-EECC-5E39-269084E1A42A}"/>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64">
              <a:extLst>
                <a:ext uri="{FF2B5EF4-FFF2-40B4-BE49-F238E27FC236}">
                  <a16:creationId xmlns:a16="http://schemas.microsoft.com/office/drawing/2014/main" id="{312DAAAE-EC74-0926-CD14-8E1D33F3A8E9}"/>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65">
              <a:extLst>
                <a:ext uri="{FF2B5EF4-FFF2-40B4-BE49-F238E27FC236}">
                  <a16:creationId xmlns:a16="http://schemas.microsoft.com/office/drawing/2014/main" id="{C7792D6A-0401-BF46-FABE-51729661BD51}"/>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66">
              <a:extLst>
                <a:ext uri="{FF2B5EF4-FFF2-40B4-BE49-F238E27FC236}">
                  <a16:creationId xmlns:a16="http://schemas.microsoft.com/office/drawing/2014/main" id="{1AF8E420-37E8-60E9-B57B-C3BAB9AA7686}"/>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67">
              <a:extLst>
                <a:ext uri="{FF2B5EF4-FFF2-40B4-BE49-F238E27FC236}">
                  <a16:creationId xmlns:a16="http://schemas.microsoft.com/office/drawing/2014/main" id="{ECE53E06-E142-1F35-88B2-29ACE73674DC}"/>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68">
              <a:extLst>
                <a:ext uri="{FF2B5EF4-FFF2-40B4-BE49-F238E27FC236}">
                  <a16:creationId xmlns:a16="http://schemas.microsoft.com/office/drawing/2014/main" id="{69FA54AF-0153-C03E-BD15-2C5F8B9FE49B}"/>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69">
              <a:extLst>
                <a:ext uri="{FF2B5EF4-FFF2-40B4-BE49-F238E27FC236}">
                  <a16:creationId xmlns:a16="http://schemas.microsoft.com/office/drawing/2014/main" id="{E4B81797-0DF8-DCB8-C839-3F09B2C392BE}"/>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0">
              <a:extLst>
                <a:ext uri="{FF2B5EF4-FFF2-40B4-BE49-F238E27FC236}">
                  <a16:creationId xmlns:a16="http://schemas.microsoft.com/office/drawing/2014/main" id="{F7961183-2972-BD3C-AFA6-978B16665207}"/>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71">
              <a:extLst>
                <a:ext uri="{FF2B5EF4-FFF2-40B4-BE49-F238E27FC236}">
                  <a16:creationId xmlns:a16="http://schemas.microsoft.com/office/drawing/2014/main" id="{5CD89109-F0CF-E7EC-2E01-9240F7B58192}"/>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72">
              <a:extLst>
                <a:ext uri="{FF2B5EF4-FFF2-40B4-BE49-F238E27FC236}">
                  <a16:creationId xmlns:a16="http://schemas.microsoft.com/office/drawing/2014/main" id="{4583E6CC-A5CB-549D-7CAF-C815CC06CA2F}"/>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73">
              <a:extLst>
                <a:ext uri="{FF2B5EF4-FFF2-40B4-BE49-F238E27FC236}">
                  <a16:creationId xmlns:a16="http://schemas.microsoft.com/office/drawing/2014/main" id="{74EAAD0E-537B-0E9D-B26F-A2CCE14018B6}"/>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74">
              <a:extLst>
                <a:ext uri="{FF2B5EF4-FFF2-40B4-BE49-F238E27FC236}">
                  <a16:creationId xmlns:a16="http://schemas.microsoft.com/office/drawing/2014/main" id="{0CED8A50-79F4-17A3-6066-E6B1EBF47BF5}"/>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75">
              <a:extLst>
                <a:ext uri="{FF2B5EF4-FFF2-40B4-BE49-F238E27FC236}">
                  <a16:creationId xmlns:a16="http://schemas.microsoft.com/office/drawing/2014/main" id="{E56B2194-5BA9-0B3C-D43C-B0251A2E4EEB}"/>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76">
              <a:extLst>
                <a:ext uri="{FF2B5EF4-FFF2-40B4-BE49-F238E27FC236}">
                  <a16:creationId xmlns:a16="http://schemas.microsoft.com/office/drawing/2014/main" id="{B64AF908-45E4-67FA-CB1D-747FB90D8016}"/>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77">
              <a:extLst>
                <a:ext uri="{FF2B5EF4-FFF2-40B4-BE49-F238E27FC236}">
                  <a16:creationId xmlns:a16="http://schemas.microsoft.com/office/drawing/2014/main" id="{CCDC552B-3E6B-7CDC-E898-03C1BEA47E12}"/>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78">
              <a:extLst>
                <a:ext uri="{FF2B5EF4-FFF2-40B4-BE49-F238E27FC236}">
                  <a16:creationId xmlns:a16="http://schemas.microsoft.com/office/drawing/2014/main" id="{FC9B15A0-D8CA-AE32-757B-E3704E288D81}"/>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79">
              <a:extLst>
                <a:ext uri="{FF2B5EF4-FFF2-40B4-BE49-F238E27FC236}">
                  <a16:creationId xmlns:a16="http://schemas.microsoft.com/office/drawing/2014/main" id="{D112B0B8-3F3B-6352-F15A-41749FF8E46E}"/>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80">
              <a:extLst>
                <a:ext uri="{FF2B5EF4-FFF2-40B4-BE49-F238E27FC236}">
                  <a16:creationId xmlns:a16="http://schemas.microsoft.com/office/drawing/2014/main" id="{DC832025-9EDE-7B0B-53C9-0F6EDFB4EC82}"/>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81">
              <a:extLst>
                <a:ext uri="{FF2B5EF4-FFF2-40B4-BE49-F238E27FC236}">
                  <a16:creationId xmlns:a16="http://schemas.microsoft.com/office/drawing/2014/main" id="{FEBF19F1-819C-026D-A914-4939B1A1FF75}"/>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82">
              <a:extLst>
                <a:ext uri="{FF2B5EF4-FFF2-40B4-BE49-F238E27FC236}">
                  <a16:creationId xmlns:a16="http://schemas.microsoft.com/office/drawing/2014/main" id="{8C25820C-5E05-CE1F-08F2-ADE23FE404F9}"/>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83">
              <a:extLst>
                <a:ext uri="{FF2B5EF4-FFF2-40B4-BE49-F238E27FC236}">
                  <a16:creationId xmlns:a16="http://schemas.microsoft.com/office/drawing/2014/main" id="{23E03F7F-E2BB-B2B7-AA60-266638E78418}"/>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84">
              <a:extLst>
                <a:ext uri="{FF2B5EF4-FFF2-40B4-BE49-F238E27FC236}">
                  <a16:creationId xmlns:a16="http://schemas.microsoft.com/office/drawing/2014/main" id="{114C65BA-86E0-21DE-BF44-240A62192D69}"/>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85">
              <a:extLst>
                <a:ext uri="{FF2B5EF4-FFF2-40B4-BE49-F238E27FC236}">
                  <a16:creationId xmlns:a16="http://schemas.microsoft.com/office/drawing/2014/main" id="{423FFB60-7074-A928-675B-45CCCB3D925D}"/>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86">
              <a:extLst>
                <a:ext uri="{FF2B5EF4-FFF2-40B4-BE49-F238E27FC236}">
                  <a16:creationId xmlns:a16="http://schemas.microsoft.com/office/drawing/2014/main" id="{2C9C58BC-A810-45E5-8DF4-6ABA8F080439}"/>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87">
              <a:extLst>
                <a:ext uri="{FF2B5EF4-FFF2-40B4-BE49-F238E27FC236}">
                  <a16:creationId xmlns:a16="http://schemas.microsoft.com/office/drawing/2014/main" id="{DF6F8A36-0ABF-DC68-D022-10B3284105FD}"/>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88">
              <a:extLst>
                <a:ext uri="{FF2B5EF4-FFF2-40B4-BE49-F238E27FC236}">
                  <a16:creationId xmlns:a16="http://schemas.microsoft.com/office/drawing/2014/main" id="{1A5443E2-3C79-33FC-452D-627C99A65F3B}"/>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89">
              <a:extLst>
                <a:ext uri="{FF2B5EF4-FFF2-40B4-BE49-F238E27FC236}">
                  <a16:creationId xmlns:a16="http://schemas.microsoft.com/office/drawing/2014/main" id="{2C18064F-4A6B-CFB1-F86C-47DAE8A70CB3}"/>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90">
              <a:extLst>
                <a:ext uri="{FF2B5EF4-FFF2-40B4-BE49-F238E27FC236}">
                  <a16:creationId xmlns:a16="http://schemas.microsoft.com/office/drawing/2014/main" id="{E142174F-B0A6-6A35-7578-4DC0E8A46B8D}"/>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91">
              <a:extLst>
                <a:ext uri="{FF2B5EF4-FFF2-40B4-BE49-F238E27FC236}">
                  <a16:creationId xmlns:a16="http://schemas.microsoft.com/office/drawing/2014/main" id="{11AF1F31-29F6-1C99-314A-C2ED8DBEE672}"/>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92">
              <a:extLst>
                <a:ext uri="{FF2B5EF4-FFF2-40B4-BE49-F238E27FC236}">
                  <a16:creationId xmlns:a16="http://schemas.microsoft.com/office/drawing/2014/main" id="{403DB51E-82BC-4430-1D98-F2E54800CEA3}"/>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93">
              <a:extLst>
                <a:ext uri="{FF2B5EF4-FFF2-40B4-BE49-F238E27FC236}">
                  <a16:creationId xmlns:a16="http://schemas.microsoft.com/office/drawing/2014/main" id="{CDEC6827-0AA6-7169-EC4C-BDBCB9CD3E03}"/>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94">
              <a:extLst>
                <a:ext uri="{FF2B5EF4-FFF2-40B4-BE49-F238E27FC236}">
                  <a16:creationId xmlns:a16="http://schemas.microsoft.com/office/drawing/2014/main" id="{1942125B-2918-3F5F-D4C6-0F012EF5A72D}"/>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95">
              <a:extLst>
                <a:ext uri="{FF2B5EF4-FFF2-40B4-BE49-F238E27FC236}">
                  <a16:creationId xmlns:a16="http://schemas.microsoft.com/office/drawing/2014/main" id="{74451BE1-01EE-5B61-01A0-315C19484AD9}"/>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96">
              <a:extLst>
                <a:ext uri="{FF2B5EF4-FFF2-40B4-BE49-F238E27FC236}">
                  <a16:creationId xmlns:a16="http://schemas.microsoft.com/office/drawing/2014/main" id="{156BF9EB-CE6B-1534-213D-48F64A386A21}"/>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97">
              <a:extLst>
                <a:ext uri="{FF2B5EF4-FFF2-40B4-BE49-F238E27FC236}">
                  <a16:creationId xmlns:a16="http://schemas.microsoft.com/office/drawing/2014/main" id="{3FD505CD-E777-168F-5E76-AA6DA5BBA68A}"/>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98">
              <a:extLst>
                <a:ext uri="{FF2B5EF4-FFF2-40B4-BE49-F238E27FC236}">
                  <a16:creationId xmlns:a16="http://schemas.microsoft.com/office/drawing/2014/main" id="{B4E07B20-DE99-6571-3803-67912F7B21D3}"/>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99">
              <a:extLst>
                <a:ext uri="{FF2B5EF4-FFF2-40B4-BE49-F238E27FC236}">
                  <a16:creationId xmlns:a16="http://schemas.microsoft.com/office/drawing/2014/main" id="{D0090234-F601-3A1B-610C-7AD755CD4057}"/>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0">
              <a:extLst>
                <a:ext uri="{FF2B5EF4-FFF2-40B4-BE49-F238E27FC236}">
                  <a16:creationId xmlns:a16="http://schemas.microsoft.com/office/drawing/2014/main" id="{105DEC38-47FC-20B9-31F9-17EEA468A850}"/>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01">
              <a:extLst>
                <a:ext uri="{FF2B5EF4-FFF2-40B4-BE49-F238E27FC236}">
                  <a16:creationId xmlns:a16="http://schemas.microsoft.com/office/drawing/2014/main" id="{8267C137-19DA-A405-E74F-0799B4C2A853}"/>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02">
              <a:extLst>
                <a:ext uri="{FF2B5EF4-FFF2-40B4-BE49-F238E27FC236}">
                  <a16:creationId xmlns:a16="http://schemas.microsoft.com/office/drawing/2014/main" id="{FDBA5736-8EE1-E83C-7B95-AF1D279EB07D}"/>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103">
              <a:extLst>
                <a:ext uri="{FF2B5EF4-FFF2-40B4-BE49-F238E27FC236}">
                  <a16:creationId xmlns:a16="http://schemas.microsoft.com/office/drawing/2014/main" id="{C6C3DAA9-CC65-50D2-7B88-DB7FADBD659A}"/>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104">
              <a:extLst>
                <a:ext uri="{FF2B5EF4-FFF2-40B4-BE49-F238E27FC236}">
                  <a16:creationId xmlns:a16="http://schemas.microsoft.com/office/drawing/2014/main" id="{A6E062EF-67A3-DCA6-F2C1-DD0C09CA80AE}"/>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05">
              <a:extLst>
                <a:ext uri="{FF2B5EF4-FFF2-40B4-BE49-F238E27FC236}">
                  <a16:creationId xmlns:a16="http://schemas.microsoft.com/office/drawing/2014/main" id="{C882FC4F-B412-FB51-EB7C-7C4B6EF9358E}"/>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06">
              <a:extLst>
                <a:ext uri="{FF2B5EF4-FFF2-40B4-BE49-F238E27FC236}">
                  <a16:creationId xmlns:a16="http://schemas.microsoft.com/office/drawing/2014/main" id="{F1C566D3-DF92-2774-C4B8-C00DE55D63F0}"/>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07">
              <a:extLst>
                <a:ext uri="{FF2B5EF4-FFF2-40B4-BE49-F238E27FC236}">
                  <a16:creationId xmlns:a16="http://schemas.microsoft.com/office/drawing/2014/main" id="{B80379D1-709A-1C11-A9E6-A3AF7344468B}"/>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08">
              <a:extLst>
                <a:ext uri="{FF2B5EF4-FFF2-40B4-BE49-F238E27FC236}">
                  <a16:creationId xmlns:a16="http://schemas.microsoft.com/office/drawing/2014/main" id="{A634B224-85D7-EBEB-CBD5-5D73A58777BB}"/>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09">
              <a:extLst>
                <a:ext uri="{FF2B5EF4-FFF2-40B4-BE49-F238E27FC236}">
                  <a16:creationId xmlns:a16="http://schemas.microsoft.com/office/drawing/2014/main" id="{A89EBBD7-2F46-E55D-1D9F-E86BFC4917C4}"/>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0">
              <a:extLst>
                <a:ext uri="{FF2B5EF4-FFF2-40B4-BE49-F238E27FC236}">
                  <a16:creationId xmlns:a16="http://schemas.microsoft.com/office/drawing/2014/main" id="{716BA4B2-1DC4-7455-6D00-CF11B66A188D}"/>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11">
              <a:extLst>
                <a:ext uri="{FF2B5EF4-FFF2-40B4-BE49-F238E27FC236}">
                  <a16:creationId xmlns:a16="http://schemas.microsoft.com/office/drawing/2014/main" id="{B971919C-3BE3-CB44-8B0B-37F67DA6636B}"/>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12">
              <a:extLst>
                <a:ext uri="{FF2B5EF4-FFF2-40B4-BE49-F238E27FC236}">
                  <a16:creationId xmlns:a16="http://schemas.microsoft.com/office/drawing/2014/main" id="{117C2116-3147-FA51-2EC6-ED036743CD14}"/>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13">
              <a:extLst>
                <a:ext uri="{FF2B5EF4-FFF2-40B4-BE49-F238E27FC236}">
                  <a16:creationId xmlns:a16="http://schemas.microsoft.com/office/drawing/2014/main" id="{F5191599-45FA-58E3-96A5-422EA5BFF45A}"/>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114">
              <a:extLst>
                <a:ext uri="{FF2B5EF4-FFF2-40B4-BE49-F238E27FC236}">
                  <a16:creationId xmlns:a16="http://schemas.microsoft.com/office/drawing/2014/main" id="{9F3210B2-19E1-FB13-BD7F-4A75EAB1FCE6}"/>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115">
              <a:extLst>
                <a:ext uri="{FF2B5EF4-FFF2-40B4-BE49-F238E27FC236}">
                  <a16:creationId xmlns:a16="http://schemas.microsoft.com/office/drawing/2014/main" id="{4BC11C5A-4229-4981-CAB8-E6F01E3A5097}"/>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116">
              <a:extLst>
                <a:ext uri="{FF2B5EF4-FFF2-40B4-BE49-F238E27FC236}">
                  <a16:creationId xmlns:a16="http://schemas.microsoft.com/office/drawing/2014/main" id="{D0C71F3D-0B52-B65E-8EEB-DF95475BBCE1}"/>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117">
              <a:extLst>
                <a:ext uri="{FF2B5EF4-FFF2-40B4-BE49-F238E27FC236}">
                  <a16:creationId xmlns:a16="http://schemas.microsoft.com/office/drawing/2014/main" id="{3F54755A-A103-0CB6-DE8E-3AD29449D20E}"/>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118">
              <a:extLst>
                <a:ext uri="{FF2B5EF4-FFF2-40B4-BE49-F238E27FC236}">
                  <a16:creationId xmlns:a16="http://schemas.microsoft.com/office/drawing/2014/main" id="{8BFA2E70-836E-D0D4-0595-DB8E215C720F}"/>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119">
              <a:extLst>
                <a:ext uri="{FF2B5EF4-FFF2-40B4-BE49-F238E27FC236}">
                  <a16:creationId xmlns:a16="http://schemas.microsoft.com/office/drawing/2014/main" id="{7E0DC0FF-F366-459A-6EE9-765FC1A9169E}"/>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120">
              <a:extLst>
                <a:ext uri="{FF2B5EF4-FFF2-40B4-BE49-F238E27FC236}">
                  <a16:creationId xmlns:a16="http://schemas.microsoft.com/office/drawing/2014/main" id="{30B0D99C-0180-09D5-9049-694C2F9B77EC}"/>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121">
              <a:extLst>
                <a:ext uri="{FF2B5EF4-FFF2-40B4-BE49-F238E27FC236}">
                  <a16:creationId xmlns:a16="http://schemas.microsoft.com/office/drawing/2014/main" id="{AC400EDB-42F9-3A3A-4563-21F5EA979E31}"/>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122">
              <a:extLst>
                <a:ext uri="{FF2B5EF4-FFF2-40B4-BE49-F238E27FC236}">
                  <a16:creationId xmlns:a16="http://schemas.microsoft.com/office/drawing/2014/main" id="{F73B2A4C-62EB-1F0B-32C2-16F7A9609A40}"/>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123">
              <a:extLst>
                <a:ext uri="{FF2B5EF4-FFF2-40B4-BE49-F238E27FC236}">
                  <a16:creationId xmlns:a16="http://schemas.microsoft.com/office/drawing/2014/main" id="{0AC8DB10-FE45-1386-2134-E921222FFB37}"/>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124">
              <a:extLst>
                <a:ext uri="{FF2B5EF4-FFF2-40B4-BE49-F238E27FC236}">
                  <a16:creationId xmlns:a16="http://schemas.microsoft.com/office/drawing/2014/main" id="{837D1FA2-2884-5219-1078-3CD56D0C8767}"/>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0485647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Freeform: Shape 1">
            <a:extLst>
              <a:ext uri="{FF2B5EF4-FFF2-40B4-BE49-F238E27FC236}">
                <a16:creationId xmlns:a16="http://schemas.microsoft.com/office/drawing/2014/main" id="{3A7DF471-1545-3E9D-F943-D0D92B036BC4}"/>
              </a:ext>
            </a:extLst>
          </p:cNvPr>
          <p:cNvSpPr/>
          <p:nvPr userDrawn="1"/>
        </p:nvSpPr>
        <p:spPr>
          <a:xfrm flipV="1">
            <a:off x="6259210" y="632444"/>
            <a:ext cx="6109031" cy="5448300"/>
          </a:xfrm>
          <a:custGeom>
            <a:avLst/>
            <a:gdLst>
              <a:gd name="connsiteX0" fmla="*/ 4648 w 7391400"/>
              <a:gd name="connsiteY0" fmla="*/ 0 h 6591971"/>
              <a:gd name="connsiteX1" fmla="*/ 7371596 w 7391400"/>
              <a:gd name="connsiteY1" fmla="*/ 0 h 6591971"/>
              <a:gd name="connsiteX2" fmla="*/ 7391400 w 7391400"/>
              <a:gd name="connsiteY2" fmla="*/ 5950652 h 6591971"/>
              <a:gd name="connsiteX3" fmla="*/ 3529694 w 7391400"/>
              <a:gd name="connsiteY3" fmla="*/ 5465800 h 6591971"/>
              <a:gd name="connsiteX4" fmla="*/ 2981550 w 7391400"/>
              <a:gd name="connsiteY4" fmla="*/ 2062229 h 6591971"/>
              <a:gd name="connsiteX5" fmla="*/ 4648 w 7391400"/>
              <a:gd name="connsiteY5" fmla="*/ 0 h 659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1400" h="6591971">
                <a:moveTo>
                  <a:pt x="4648" y="0"/>
                </a:moveTo>
                <a:lnTo>
                  <a:pt x="7371596" y="0"/>
                </a:lnTo>
                <a:cubicBezTo>
                  <a:pt x="7378197" y="1983551"/>
                  <a:pt x="7384799" y="3967101"/>
                  <a:pt x="7391400" y="5950652"/>
                </a:cubicBezTo>
                <a:cubicBezTo>
                  <a:pt x="6896311" y="6571165"/>
                  <a:pt x="4789466" y="7199770"/>
                  <a:pt x="3529694" y="5465800"/>
                </a:cubicBezTo>
                <a:cubicBezTo>
                  <a:pt x="2910240" y="4101497"/>
                  <a:pt x="3795384" y="3078814"/>
                  <a:pt x="2981550" y="2062229"/>
                </a:cubicBezTo>
                <a:cubicBezTo>
                  <a:pt x="2167716" y="1045644"/>
                  <a:pt x="-116596" y="2394604"/>
                  <a:pt x="4648"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 name="Group 4">
            <a:extLst>
              <a:ext uri="{FF2B5EF4-FFF2-40B4-BE49-F238E27FC236}">
                <a16:creationId xmlns:a16="http://schemas.microsoft.com/office/drawing/2014/main" id="{14B859BB-CC1D-8328-6483-23F2F066AFF5}"/>
              </a:ext>
            </a:extLst>
          </p:cNvPr>
          <p:cNvGrpSpPr/>
          <p:nvPr userDrawn="1"/>
        </p:nvGrpSpPr>
        <p:grpSpPr>
          <a:xfrm>
            <a:off x="5208899" y="1200150"/>
            <a:ext cx="6014235" cy="4271495"/>
            <a:chOff x="3371850" y="942710"/>
            <a:chExt cx="6394011" cy="4541222"/>
          </a:xfrm>
        </p:grpSpPr>
        <p:pic>
          <p:nvPicPr>
            <p:cNvPr id="8" name="Picture 7">
              <a:extLst>
                <a:ext uri="{FF2B5EF4-FFF2-40B4-BE49-F238E27FC236}">
                  <a16:creationId xmlns:a16="http://schemas.microsoft.com/office/drawing/2014/main" id="{B7C21C40-642E-2429-1901-F4373AD94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5173" y="1838089"/>
              <a:ext cx="4959383" cy="3645843"/>
            </a:xfrm>
            <a:prstGeom prst="rect">
              <a:avLst/>
            </a:prstGeom>
          </p:spPr>
        </p:pic>
        <p:pic>
          <p:nvPicPr>
            <p:cNvPr id="9" name="Picture 8">
              <a:extLst>
                <a:ext uri="{FF2B5EF4-FFF2-40B4-BE49-F238E27FC236}">
                  <a16:creationId xmlns:a16="http://schemas.microsoft.com/office/drawing/2014/main" id="{D59E9ECF-286F-E5AF-BE5F-A6836BBAEE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2938" y="942710"/>
              <a:ext cx="1477468" cy="2486288"/>
            </a:xfrm>
            <a:prstGeom prst="rect">
              <a:avLst/>
            </a:prstGeom>
          </p:spPr>
        </p:pic>
        <p:grpSp>
          <p:nvGrpSpPr>
            <p:cNvPr id="10" name="Group 9">
              <a:extLst>
                <a:ext uri="{FF2B5EF4-FFF2-40B4-BE49-F238E27FC236}">
                  <a16:creationId xmlns:a16="http://schemas.microsoft.com/office/drawing/2014/main" id="{59AAF97B-1AB7-B058-03F2-AC0C837BD216}"/>
                </a:ext>
              </a:extLst>
            </p:cNvPr>
            <p:cNvGrpSpPr/>
            <p:nvPr/>
          </p:nvGrpSpPr>
          <p:grpSpPr>
            <a:xfrm>
              <a:off x="8322823" y="3197226"/>
              <a:ext cx="1443038" cy="1020762"/>
              <a:chOff x="4102100" y="3049588"/>
              <a:chExt cx="1443038" cy="1020763"/>
            </a:xfrm>
          </p:grpSpPr>
          <p:sp>
            <p:nvSpPr>
              <p:cNvPr id="68" name="Freeform 317">
                <a:extLst>
                  <a:ext uri="{FF2B5EF4-FFF2-40B4-BE49-F238E27FC236}">
                    <a16:creationId xmlns:a16="http://schemas.microsoft.com/office/drawing/2014/main" id="{1144C6EC-28D4-2C0E-B188-927E61C445B5}"/>
                  </a:ext>
                </a:extLst>
              </p:cNvPr>
              <p:cNvSpPr>
                <a:spLocks/>
              </p:cNvSpPr>
              <p:nvPr/>
            </p:nvSpPr>
            <p:spPr bwMode="auto">
              <a:xfrm>
                <a:off x="5087938" y="3049588"/>
                <a:ext cx="457200" cy="455613"/>
              </a:xfrm>
              <a:custGeom>
                <a:avLst/>
                <a:gdLst>
                  <a:gd name="T0" fmla="*/ 226 w 288"/>
                  <a:gd name="T1" fmla="*/ 263 h 287"/>
                  <a:gd name="T2" fmla="*/ 248 w 288"/>
                  <a:gd name="T3" fmla="*/ 245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6 w 288"/>
                  <a:gd name="T21" fmla="*/ 32 h 287"/>
                  <a:gd name="T22" fmla="*/ 212 w 288"/>
                  <a:gd name="T23" fmla="*/ 16 h 287"/>
                  <a:gd name="T24" fmla="*/ 186 w 288"/>
                  <a:gd name="T25" fmla="*/ 6 h 287"/>
                  <a:gd name="T26" fmla="*/ 158 w 288"/>
                  <a:gd name="T27" fmla="*/ 0 h 287"/>
                  <a:gd name="T28" fmla="*/ 130 w 288"/>
                  <a:gd name="T29" fmla="*/ 0 h 287"/>
                  <a:gd name="T30" fmla="*/ 104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5 h 287"/>
                  <a:gd name="T54" fmla="*/ 54 w 288"/>
                  <a:gd name="T55" fmla="*/ 255 h 287"/>
                  <a:gd name="T56" fmla="*/ 78 w 288"/>
                  <a:gd name="T57" fmla="*/ 271 h 287"/>
                  <a:gd name="T58" fmla="*/ 104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6" y="263"/>
                    </a:moveTo>
                    <a:lnTo>
                      <a:pt x="226" y="263"/>
                    </a:lnTo>
                    <a:lnTo>
                      <a:pt x="236" y="255"/>
                    </a:lnTo>
                    <a:lnTo>
                      <a:pt x="248" y="245"/>
                    </a:lnTo>
                    <a:lnTo>
                      <a:pt x="258" y="233"/>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6" y="32"/>
                    </a:lnTo>
                    <a:lnTo>
                      <a:pt x="224" y="22"/>
                    </a:lnTo>
                    <a:lnTo>
                      <a:pt x="212" y="16"/>
                    </a:lnTo>
                    <a:lnTo>
                      <a:pt x="198" y="10"/>
                    </a:lnTo>
                    <a:lnTo>
                      <a:pt x="186" y="6"/>
                    </a:lnTo>
                    <a:lnTo>
                      <a:pt x="172" y="2"/>
                    </a:lnTo>
                    <a:lnTo>
                      <a:pt x="158" y="0"/>
                    </a:lnTo>
                    <a:lnTo>
                      <a:pt x="144" y="0"/>
                    </a:lnTo>
                    <a:lnTo>
                      <a:pt x="130" y="0"/>
                    </a:lnTo>
                    <a:lnTo>
                      <a:pt x="116" y="2"/>
                    </a:lnTo>
                    <a:lnTo>
                      <a:pt x="104" y="6"/>
                    </a:lnTo>
                    <a:lnTo>
                      <a:pt x="90" y="10"/>
                    </a:lnTo>
                    <a:lnTo>
                      <a:pt x="76" y="16"/>
                    </a:lnTo>
                    <a:lnTo>
                      <a:pt x="64" y="24"/>
                    </a:lnTo>
                    <a:lnTo>
                      <a:pt x="64" y="24"/>
                    </a:lnTo>
                    <a:lnTo>
                      <a:pt x="52" y="32"/>
                    </a:lnTo>
                    <a:lnTo>
                      <a:pt x="42" y="42"/>
                    </a:lnTo>
                    <a:lnTo>
                      <a:pt x="32" y="54"/>
                    </a:lnTo>
                    <a:lnTo>
                      <a:pt x="24" y="64"/>
                    </a:lnTo>
                    <a:lnTo>
                      <a:pt x="16" y="76"/>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5"/>
                    </a:lnTo>
                    <a:lnTo>
                      <a:pt x="44" y="247"/>
                    </a:lnTo>
                    <a:lnTo>
                      <a:pt x="54" y="255"/>
                    </a:lnTo>
                    <a:lnTo>
                      <a:pt x="66" y="263"/>
                    </a:lnTo>
                    <a:lnTo>
                      <a:pt x="78" y="271"/>
                    </a:lnTo>
                    <a:lnTo>
                      <a:pt x="90" y="277"/>
                    </a:lnTo>
                    <a:lnTo>
                      <a:pt x="104" y="281"/>
                    </a:lnTo>
                    <a:lnTo>
                      <a:pt x="116" y="285"/>
                    </a:lnTo>
                    <a:lnTo>
                      <a:pt x="130" y="287"/>
                    </a:lnTo>
                    <a:lnTo>
                      <a:pt x="144" y="287"/>
                    </a:lnTo>
                    <a:lnTo>
                      <a:pt x="158" y="287"/>
                    </a:lnTo>
                    <a:lnTo>
                      <a:pt x="172" y="285"/>
                    </a:lnTo>
                    <a:lnTo>
                      <a:pt x="186" y="281"/>
                    </a:lnTo>
                    <a:lnTo>
                      <a:pt x="200" y="277"/>
                    </a:lnTo>
                    <a:lnTo>
                      <a:pt x="212" y="271"/>
                    </a:lnTo>
                    <a:lnTo>
                      <a:pt x="226" y="263"/>
                    </a:lnTo>
                    <a:close/>
                  </a:path>
                </a:pathLst>
              </a:custGeom>
              <a:solidFill>
                <a:srgbClr val="F8E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318">
                <a:extLst>
                  <a:ext uri="{FF2B5EF4-FFF2-40B4-BE49-F238E27FC236}">
                    <a16:creationId xmlns:a16="http://schemas.microsoft.com/office/drawing/2014/main" id="{06B8EEA1-4AF7-F140-E782-52643FDB95B9}"/>
                  </a:ext>
                </a:extLst>
              </p:cNvPr>
              <p:cNvSpPr>
                <a:spLocks/>
              </p:cNvSpPr>
              <p:nvPr/>
            </p:nvSpPr>
            <p:spPr bwMode="auto">
              <a:xfrm>
                <a:off x="5087938" y="3049588"/>
                <a:ext cx="457200" cy="455613"/>
              </a:xfrm>
              <a:custGeom>
                <a:avLst/>
                <a:gdLst>
                  <a:gd name="T0" fmla="*/ 226 w 288"/>
                  <a:gd name="T1" fmla="*/ 263 h 287"/>
                  <a:gd name="T2" fmla="*/ 248 w 288"/>
                  <a:gd name="T3" fmla="*/ 245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6 w 288"/>
                  <a:gd name="T21" fmla="*/ 32 h 287"/>
                  <a:gd name="T22" fmla="*/ 212 w 288"/>
                  <a:gd name="T23" fmla="*/ 16 h 287"/>
                  <a:gd name="T24" fmla="*/ 186 w 288"/>
                  <a:gd name="T25" fmla="*/ 6 h 287"/>
                  <a:gd name="T26" fmla="*/ 158 w 288"/>
                  <a:gd name="T27" fmla="*/ 0 h 287"/>
                  <a:gd name="T28" fmla="*/ 130 w 288"/>
                  <a:gd name="T29" fmla="*/ 0 h 287"/>
                  <a:gd name="T30" fmla="*/ 104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5 h 287"/>
                  <a:gd name="T54" fmla="*/ 54 w 288"/>
                  <a:gd name="T55" fmla="*/ 255 h 287"/>
                  <a:gd name="T56" fmla="*/ 78 w 288"/>
                  <a:gd name="T57" fmla="*/ 271 h 287"/>
                  <a:gd name="T58" fmla="*/ 104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6" y="263"/>
                    </a:moveTo>
                    <a:lnTo>
                      <a:pt x="226" y="263"/>
                    </a:lnTo>
                    <a:lnTo>
                      <a:pt x="236" y="255"/>
                    </a:lnTo>
                    <a:lnTo>
                      <a:pt x="248" y="245"/>
                    </a:lnTo>
                    <a:lnTo>
                      <a:pt x="258" y="233"/>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6" y="32"/>
                    </a:lnTo>
                    <a:lnTo>
                      <a:pt x="224" y="22"/>
                    </a:lnTo>
                    <a:lnTo>
                      <a:pt x="212" y="16"/>
                    </a:lnTo>
                    <a:lnTo>
                      <a:pt x="198" y="10"/>
                    </a:lnTo>
                    <a:lnTo>
                      <a:pt x="186" y="6"/>
                    </a:lnTo>
                    <a:lnTo>
                      <a:pt x="172" y="2"/>
                    </a:lnTo>
                    <a:lnTo>
                      <a:pt x="158" y="0"/>
                    </a:lnTo>
                    <a:lnTo>
                      <a:pt x="144" y="0"/>
                    </a:lnTo>
                    <a:lnTo>
                      <a:pt x="130" y="0"/>
                    </a:lnTo>
                    <a:lnTo>
                      <a:pt x="116" y="2"/>
                    </a:lnTo>
                    <a:lnTo>
                      <a:pt x="104" y="6"/>
                    </a:lnTo>
                    <a:lnTo>
                      <a:pt x="90" y="10"/>
                    </a:lnTo>
                    <a:lnTo>
                      <a:pt x="76" y="16"/>
                    </a:lnTo>
                    <a:lnTo>
                      <a:pt x="64" y="24"/>
                    </a:lnTo>
                    <a:lnTo>
                      <a:pt x="64" y="24"/>
                    </a:lnTo>
                    <a:lnTo>
                      <a:pt x="52" y="32"/>
                    </a:lnTo>
                    <a:lnTo>
                      <a:pt x="42" y="42"/>
                    </a:lnTo>
                    <a:lnTo>
                      <a:pt x="32" y="54"/>
                    </a:lnTo>
                    <a:lnTo>
                      <a:pt x="24" y="64"/>
                    </a:lnTo>
                    <a:lnTo>
                      <a:pt x="16" y="76"/>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5"/>
                    </a:lnTo>
                    <a:lnTo>
                      <a:pt x="44" y="247"/>
                    </a:lnTo>
                    <a:lnTo>
                      <a:pt x="54" y="255"/>
                    </a:lnTo>
                    <a:lnTo>
                      <a:pt x="66" y="263"/>
                    </a:lnTo>
                    <a:lnTo>
                      <a:pt x="78" y="271"/>
                    </a:lnTo>
                    <a:lnTo>
                      <a:pt x="90" y="277"/>
                    </a:lnTo>
                    <a:lnTo>
                      <a:pt x="104" y="281"/>
                    </a:lnTo>
                    <a:lnTo>
                      <a:pt x="116" y="285"/>
                    </a:lnTo>
                    <a:lnTo>
                      <a:pt x="130" y="287"/>
                    </a:lnTo>
                    <a:lnTo>
                      <a:pt x="144" y="287"/>
                    </a:lnTo>
                    <a:lnTo>
                      <a:pt x="158" y="287"/>
                    </a:lnTo>
                    <a:lnTo>
                      <a:pt x="172" y="285"/>
                    </a:lnTo>
                    <a:lnTo>
                      <a:pt x="186" y="281"/>
                    </a:lnTo>
                    <a:lnTo>
                      <a:pt x="200" y="277"/>
                    </a:lnTo>
                    <a:lnTo>
                      <a:pt x="212" y="271"/>
                    </a:lnTo>
                    <a:lnTo>
                      <a:pt x="226" y="2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319">
                <a:extLst>
                  <a:ext uri="{FF2B5EF4-FFF2-40B4-BE49-F238E27FC236}">
                    <a16:creationId xmlns:a16="http://schemas.microsoft.com/office/drawing/2014/main" id="{ED9E660C-61F2-3FCA-FD44-7E5400CE7542}"/>
                  </a:ext>
                </a:extLst>
              </p:cNvPr>
              <p:cNvSpPr>
                <a:spLocks/>
              </p:cNvSpPr>
              <p:nvPr/>
            </p:nvSpPr>
            <p:spPr bwMode="auto">
              <a:xfrm>
                <a:off x="4537075" y="3138488"/>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4 w 377"/>
                  <a:gd name="T13" fmla="*/ 275 h 285"/>
                  <a:gd name="T14" fmla="*/ 4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31 w 377"/>
                  <a:gd name="T29" fmla="*/ 80 h 285"/>
                  <a:gd name="T30" fmla="*/ 349 w 377"/>
                  <a:gd name="T31" fmla="*/ 70 h 285"/>
                  <a:gd name="T32" fmla="*/ 349 w 377"/>
                  <a:gd name="T33" fmla="*/ 70 h 285"/>
                  <a:gd name="T34" fmla="*/ 351 w 377"/>
                  <a:gd name="T35" fmla="*/ 50 h 285"/>
                  <a:gd name="T36" fmla="*/ 357 w 377"/>
                  <a:gd name="T37" fmla="*/ 32 h 285"/>
                  <a:gd name="T38" fmla="*/ 367 w 377"/>
                  <a:gd name="T39" fmla="*/ 16 h 285"/>
                  <a:gd name="T40" fmla="*/ 377 w 377"/>
                  <a:gd name="T4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285">
                    <a:moveTo>
                      <a:pt x="377" y="0"/>
                    </a:moveTo>
                    <a:lnTo>
                      <a:pt x="8" y="247"/>
                    </a:lnTo>
                    <a:lnTo>
                      <a:pt x="8" y="247"/>
                    </a:lnTo>
                    <a:lnTo>
                      <a:pt x="2" y="253"/>
                    </a:lnTo>
                    <a:lnTo>
                      <a:pt x="0" y="261"/>
                    </a:lnTo>
                    <a:lnTo>
                      <a:pt x="0" y="269"/>
                    </a:lnTo>
                    <a:lnTo>
                      <a:pt x="4" y="275"/>
                    </a:lnTo>
                    <a:lnTo>
                      <a:pt x="4" y="275"/>
                    </a:lnTo>
                    <a:lnTo>
                      <a:pt x="6" y="279"/>
                    </a:lnTo>
                    <a:lnTo>
                      <a:pt x="10" y="283"/>
                    </a:lnTo>
                    <a:lnTo>
                      <a:pt x="20" y="285"/>
                    </a:lnTo>
                    <a:lnTo>
                      <a:pt x="20" y="285"/>
                    </a:lnTo>
                    <a:lnTo>
                      <a:pt x="26" y="285"/>
                    </a:lnTo>
                    <a:lnTo>
                      <a:pt x="32" y="281"/>
                    </a:lnTo>
                    <a:lnTo>
                      <a:pt x="331" y="80"/>
                    </a:lnTo>
                    <a:lnTo>
                      <a:pt x="349" y="70"/>
                    </a:lnTo>
                    <a:lnTo>
                      <a:pt x="349" y="70"/>
                    </a:lnTo>
                    <a:lnTo>
                      <a:pt x="351" y="50"/>
                    </a:lnTo>
                    <a:lnTo>
                      <a:pt x="357" y="32"/>
                    </a:lnTo>
                    <a:lnTo>
                      <a:pt x="367" y="16"/>
                    </a:lnTo>
                    <a:lnTo>
                      <a:pt x="37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320">
                <a:extLst>
                  <a:ext uri="{FF2B5EF4-FFF2-40B4-BE49-F238E27FC236}">
                    <a16:creationId xmlns:a16="http://schemas.microsoft.com/office/drawing/2014/main" id="{6B98FDBD-86E2-0494-1692-05BEBBCB116D}"/>
                  </a:ext>
                </a:extLst>
              </p:cNvPr>
              <p:cNvSpPr>
                <a:spLocks/>
              </p:cNvSpPr>
              <p:nvPr/>
            </p:nvSpPr>
            <p:spPr bwMode="auto">
              <a:xfrm>
                <a:off x="4537075" y="3138488"/>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4 w 377"/>
                  <a:gd name="T13" fmla="*/ 275 h 285"/>
                  <a:gd name="T14" fmla="*/ 4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31 w 377"/>
                  <a:gd name="T29" fmla="*/ 80 h 285"/>
                  <a:gd name="T30" fmla="*/ 349 w 377"/>
                  <a:gd name="T31" fmla="*/ 70 h 285"/>
                  <a:gd name="T32" fmla="*/ 349 w 377"/>
                  <a:gd name="T33" fmla="*/ 70 h 285"/>
                  <a:gd name="T34" fmla="*/ 351 w 377"/>
                  <a:gd name="T35" fmla="*/ 50 h 285"/>
                  <a:gd name="T36" fmla="*/ 357 w 377"/>
                  <a:gd name="T37" fmla="*/ 32 h 285"/>
                  <a:gd name="T38" fmla="*/ 367 w 377"/>
                  <a:gd name="T39" fmla="*/ 16 h 285"/>
                  <a:gd name="T40" fmla="*/ 377 w 377"/>
                  <a:gd name="T4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285">
                    <a:moveTo>
                      <a:pt x="377" y="0"/>
                    </a:moveTo>
                    <a:lnTo>
                      <a:pt x="8" y="247"/>
                    </a:lnTo>
                    <a:lnTo>
                      <a:pt x="8" y="247"/>
                    </a:lnTo>
                    <a:lnTo>
                      <a:pt x="2" y="253"/>
                    </a:lnTo>
                    <a:lnTo>
                      <a:pt x="0" y="261"/>
                    </a:lnTo>
                    <a:lnTo>
                      <a:pt x="0" y="269"/>
                    </a:lnTo>
                    <a:lnTo>
                      <a:pt x="4" y="275"/>
                    </a:lnTo>
                    <a:lnTo>
                      <a:pt x="4" y="275"/>
                    </a:lnTo>
                    <a:lnTo>
                      <a:pt x="6" y="279"/>
                    </a:lnTo>
                    <a:lnTo>
                      <a:pt x="10" y="283"/>
                    </a:lnTo>
                    <a:lnTo>
                      <a:pt x="20" y="285"/>
                    </a:lnTo>
                    <a:lnTo>
                      <a:pt x="20" y="285"/>
                    </a:lnTo>
                    <a:lnTo>
                      <a:pt x="26" y="285"/>
                    </a:lnTo>
                    <a:lnTo>
                      <a:pt x="32" y="281"/>
                    </a:lnTo>
                    <a:lnTo>
                      <a:pt x="331" y="80"/>
                    </a:lnTo>
                    <a:lnTo>
                      <a:pt x="349" y="70"/>
                    </a:lnTo>
                    <a:lnTo>
                      <a:pt x="349" y="70"/>
                    </a:lnTo>
                    <a:lnTo>
                      <a:pt x="351" y="50"/>
                    </a:lnTo>
                    <a:lnTo>
                      <a:pt x="357" y="32"/>
                    </a:lnTo>
                    <a:lnTo>
                      <a:pt x="367" y="16"/>
                    </a:lnTo>
                    <a:lnTo>
                      <a:pt x="3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321">
                <a:extLst>
                  <a:ext uri="{FF2B5EF4-FFF2-40B4-BE49-F238E27FC236}">
                    <a16:creationId xmlns:a16="http://schemas.microsoft.com/office/drawing/2014/main" id="{28262903-7D57-AC9E-056E-834318A4C1CC}"/>
                  </a:ext>
                </a:extLst>
              </p:cNvPr>
              <p:cNvSpPr>
                <a:spLocks/>
              </p:cNvSpPr>
              <p:nvPr/>
            </p:nvSpPr>
            <p:spPr bwMode="auto">
              <a:xfrm>
                <a:off x="5091113" y="3087688"/>
                <a:ext cx="161925" cy="161925"/>
              </a:xfrm>
              <a:custGeom>
                <a:avLst/>
                <a:gdLst>
                  <a:gd name="T0" fmla="*/ 80 w 102"/>
                  <a:gd name="T1" fmla="*/ 0 h 102"/>
                  <a:gd name="T2" fmla="*/ 80 w 102"/>
                  <a:gd name="T3" fmla="*/ 0 h 102"/>
                  <a:gd name="T4" fmla="*/ 74 w 102"/>
                  <a:gd name="T5" fmla="*/ 2 h 102"/>
                  <a:gd name="T6" fmla="*/ 70 w 102"/>
                  <a:gd name="T7" fmla="*/ 4 h 102"/>
                  <a:gd name="T8" fmla="*/ 28 w 102"/>
                  <a:gd name="T9" fmla="*/ 32 h 102"/>
                  <a:gd name="T10" fmla="*/ 28 w 102"/>
                  <a:gd name="T11" fmla="*/ 32 h 102"/>
                  <a:gd name="T12" fmla="*/ 18 w 102"/>
                  <a:gd name="T13" fmla="*/ 48 h 102"/>
                  <a:gd name="T14" fmla="*/ 8 w 102"/>
                  <a:gd name="T15" fmla="*/ 64 h 102"/>
                  <a:gd name="T16" fmla="*/ 2 w 102"/>
                  <a:gd name="T17" fmla="*/ 82 h 102"/>
                  <a:gd name="T18" fmla="*/ 0 w 102"/>
                  <a:gd name="T19" fmla="*/ 102 h 102"/>
                  <a:gd name="T20" fmla="*/ 84 w 102"/>
                  <a:gd name="T21" fmla="*/ 44 h 102"/>
                  <a:gd name="T22" fmla="*/ 84 w 102"/>
                  <a:gd name="T23" fmla="*/ 44 h 102"/>
                  <a:gd name="T24" fmla="*/ 84 w 102"/>
                  <a:gd name="T25" fmla="*/ 44 h 102"/>
                  <a:gd name="T26" fmla="*/ 84 w 102"/>
                  <a:gd name="T27" fmla="*/ 44 h 102"/>
                  <a:gd name="T28" fmla="*/ 92 w 102"/>
                  <a:gd name="T29" fmla="*/ 38 h 102"/>
                  <a:gd name="T30" fmla="*/ 92 w 102"/>
                  <a:gd name="T31" fmla="*/ 38 h 102"/>
                  <a:gd name="T32" fmla="*/ 98 w 102"/>
                  <a:gd name="T33" fmla="*/ 32 h 102"/>
                  <a:gd name="T34" fmla="*/ 102 w 102"/>
                  <a:gd name="T35" fmla="*/ 26 h 102"/>
                  <a:gd name="T36" fmla="*/ 102 w 102"/>
                  <a:gd name="T37" fmla="*/ 18 h 102"/>
                  <a:gd name="T38" fmla="*/ 98 w 102"/>
                  <a:gd name="T39" fmla="*/ 10 h 102"/>
                  <a:gd name="T40" fmla="*/ 98 w 102"/>
                  <a:gd name="T41" fmla="*/ 10 h 102"/>
                  <a:gd name="T42" fmla="*/ 94 w 102"/>
                  <a:gd name="T43" fmla="*/ 6 h 102"/>
                  <a:gd name="T44" fmla="*/ 90 w 102"/>
                  <a:gd name="T45" fmla="*/ 2 h 102"/>
                  <a:gd name="T46" fmla="*/ 80 w 102"/>
                  <a:gd name="T4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2">
                    <a:moveTo>
                      <a:pt x="80" y="0"/>
                    </a:moveTo>
                    <a:lnTo>
                      <a:pt x="80" y="0"/>
                    </a:lnTo>
                    <a:lnTo>
                      <a:pt x="74" y="2"/>
                    </a:lnTo>
                    <a:lnTo>
                      <a:pt x="70" y="4"/>
                    </a:lnTo>
                    <a:lnTo>
                      <a:pt x="28" y="32"/>
                    </a:lnTo>
                    <a:lnTo>
                      <a:pt x="28" y="32"/>
                    </a:lnTo>
                    <a:lnTo>
                      <a:pt x="18" y="48"/>
                    </a:lnTo>
                    <a:lnTo>
                      <a:pt x="8" y="64"/>
                    </a:lnTo>
                    <a:lnTo>
                      <a:pt x="2" y="82"/>
                    </a:lnTo>
                    <a:lnTo>
                      <a:pt x="0" y="102"/>
                    </a:lnTo>
                    <a:lnTo>
                      <a:pt x="84" y="44"/>
                    </a:lnTo>
                    <a:lnTo>
                      <a:pt x="84" y="44"/>
                    </a:lnTo>
                    <a:lnTo>
                      <a:pt x="84" y="44"/>
                    </a:lnTo>
                    <a:lnTo>
                      <a:pt x="84" y="44"/>
                    </a:lnTo>
                    <a:lnTo>
                      <a:pt x="92" y="38"/>
                    </a:lnTo>
                    <a:lnTo>
                      <a:pt x="92" y="38"/>
                    </a:lnTo>
                    <a:lnTo>
                      <a:pt x="98" y="32"/>
                    </a:lnTo>
                    <a:lnTo>
                      <a:pt x="102" y="26"/>
                    </a:lnTo>
                    <a:lnTo>
                      <a:pt x="102" y="18"/>
                    </a:lnTo>
                    <a:lnTo>
                      <a:pt x="98" y="10"/>
                    </a:lnTo>
                    <a:lnTo>
                      <a:pt x="98" y="10"/>
                    </a:lnTo>
                    <a:lnTo>
                      <a:pt x="94" y="6"/>
                    </a:lnTo>
                    <a:lnTo>
                      <a:pt x="90" y="2"/>
                    </a:lnTo>
                    <a:lnTo>
                      <a:pt x="80"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322">
                <a:extLst>
                  <a:ext uri="{FF2B5EF4-FFF2-40B4-BE49-F238E27FC236}">
                    <a16:creationId xmlns:a16="http://schemas.microsoft.com/office/drawing/2014/main" id="{75770D9B-ACD6-6DA5-E10F-B9F8D4B437A6}"/>
                  </a:ext>
                </a:extLst>
              </p:cNvPr>
              <p:cNvSpPr>
                <a:spLocks/>
              </p:cNvSpPr>
              <p:nvPr/>
            </p:nvSpPr>
            <p:spPr bwMode="auto">
              <a:xfrm>
                <a:off x="5091113" y="3087688"/>
                <a:ext cx="161925" cy="161925"/>
              </a:xfrm>
              <a:custGeom>
                <a:avLst/>
                <a:gdLst>
                  <a:gd name="T0" fmla="*/ 80 w 102"/>
                  <a:gd name="T1" fmla="*/ 0 h 102"/>
                  <a:gd name="T2" fmla="*/ 80 w 102"/>
                  <a:gd name="T3" fmla="*/ 0 h 102"/>
                  <a:gd name="T4" fmla="*/ 74 w 102"/>
                  <a:gd name="T5" fmla="*/ 2 h 102"/>
                  <a:gd name="T6" fmla="*/ 70 w 102"/>
                  <a:gd name="T7" fmla="*/ 4 h 102"/>
                  <a:gd name="T8" fmla="*/ 28 w 102"/>
                  <a:gd name="T9" fmla="*/ 32 h 102"/>
                  <a:gd name="T10" fmla="*/ 28 w 102"/>
                  <a:gd name="T11" fmla="*/ 32 h 102"/>
                  <a:gd name="T12" fmla="*/ 18 w 102"/>
                  <a:gd name="T13" fmla="*/ 48 h 102"/>
                  <a:gd name="T14" fmla="*/ 8 w 102"/>
                  <a:gd name="T15" fmla="*/ 64 h 102"/>
                  <a:gd name="T16" fmla="*/ 2 w 102"/>
                  <a:gd name="T17" fmla="*/ 82 h 102"/>
                  <a:gd name="T18" fmla="*/ 0 w 102"/>
                  <a:gd name="T19" fmla="*/ 102 h 102"/>
                  <a:gd name="T20" fmla="*/ 84 w 102"/>
                  <a:gd name="T21" fmla="*/ 44 h 102"/>
                  <a:gd name="T22" fmla="*/ 84 w 102"/>
                  <a:gd name="T23" fmla="*/ 44 h 102"/>
                  <a:gd name="T24" fmla="*/ 84 w 102"/>
                  <a:gd name="T25" fmla="*/ 44 h 102"/>
                  <a:gd name="T26" fmla="*/ 84 w 102"/>
                  <a:gd name="T27" fmla="*/ 44 h 102"/>
                  <a:gd name="T28" fmla="*/ 92 w 102"/>
                  <a:gd name="T29" fmla="*/ 38 h 102"/>
                  <a:gd name="T30" fmla="*/ 92 w 102"/>
                  <a:gd name="T31" fmla="*/ 38 h 102"/>
                  <a:gd name="T32" fmla="*/ 98 w 102"/>
                  <a:gd name="T33" fmla="*/ 32 h 102"/>
                  <a:gd name="T34" fmla="*/ 102 w 102"/>
                  <a:gd name="T35" fmla="*/ 26 h 102"/>
                  <a:gd name="T36" fmla="*/ 102 w 102"/>
                  <a:gd name="T37" fmla="*/ 18 h 102"/>
                  <a:gd name="T38" fmla="*/ 98 w 102"/>
                  <a:gd name="T39" fmla="*/ 10 h 102"/>
                  <a:gd name="T40" fmla="*/ 98 w 102"/>
                  <a:gd name="T41" fmla="*/ 10 h 102"/>
                  <a:gd name="T42" fmla="*/ 94 w 102"/>
                  <a:gd name="T43" fmla="*/ 6 h 102"/>
                  <a:gd name="T44" fmla="*/ 90 w 102"/>
                  <a:gd name="T45" fmla="*/ 2 h 102"/>
                  <a:gd name="T46" fmla="*/ 80 w 102"/>
                  <a:gd name="T4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2">
                    <a:moveTo>
                      <a:pt x="80" y="0"/>
                    </a:moveTo>
                    <a:lnTo>
                      <a:pt x="80" y="0"/>
                    </a:lnTo>
                    <a:lnTo>
                      <a:pt x="74" y="2"/>
                    </a:lnTo>
                    <a:lnTo>
                      <a:pt x="70" y="4"/>
                    </a:lnTo>
                    <a:lnTo>
                      <a:pt x="28" y="32"/>
                    </a:lnTo>
                    <a:lnTo>
                      <a:pt x="28" y="32"/>
                    </a:lnTo>
                    <a:lnTo>
                      <a:pt x="18" y="48"/>
                    </a:lnTo>
                    <a:lnTo>
                      <a:pt x="8" y="64"/>
                    </a:lnTo>
                    <a:lnTo>
                      <a:pt x="2" y="82"/>
                    </a:lnTo>
                    <a:lnTo>
                      <a:pt x="0" y="102"/>
                    </a:lnTo>
                    <a:lnTo>
                      <a:pt x="84" y="44"/>
                    </a:lnTo>
                    <a:lnTo>
                      <a:pt x="84" y="44"/>
                    </a:lnTo>
                    <a:lnTo>
                      <a:pt x="84" y="44"/>
                    </a:lnTo>
                    <a:lnTo>
                      <a:pt x="84" y="44"/>
                    </a:lnTo>
                    <a:lnTo>
                      <a:pt x="92" y="38"/>
                    </a:lnTo>
                    <a:lnTo>
                      <a:pt x="92" y="38"/>
                    </a:lnTo>
                    <a:lnTo>
                      <a:pt x="98" y="32"/>
                    </a:lnTo>
                    <a:lnTo>
                      <a:pt x="102" y="26"/>
                    </a:lnTo>
                    <a:lnTo>
                      <a:pt x="102" y="18"/>
                    </a:lnTo>
                    <a:lnTo>
                      <a:pt x="98" y="10"/>
                    </a:lnTo>
                    <a:lnTo>
                      <a:pt x="98" y="10"/>
                    </a:lnTo>
                    <a:lnTo>
                      <a:pt x="94" y="6"/>
                    </a:lnTo>
                    <a:lnTo>
                      <a:pt x="90" y="2"/>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323">
                <a:extLst>
                  <a:ext uri="{FF2B5EF4-FFF2-40B4-BE49-F238E27FC236}">
                    <a16:creationId xmlns:a16="http://schemas.microsoft.com/office/drawing/2014/main" id="{1590F74D-96FD-7C3E-C92A-8AFD6408547D}"/>
                  </a:ext>
                </a:extLst>
              </p:cNvPr>
              <p:cNvSpPr>
                <a:spLocks/>
              </p:cNvSpPr>
              <p:nvPr/>
            </p:nvSpPr>
            <p:spPr bwMode="auto">
              <a:xfrm>
                <a:off x="4438650" y="3325813"/>
                <a:ext cx="674688" cy="484188"/>
              </a:xfrm>
              <a:custGeom>
                <a:avLst/>
                <a:gdLst>
                  <a:gd name="T0" fmla="*/ 411 w 425"/>
                  <a:gd name="T1" fmla="*/ 0 h 305"/>
                  <a:gd name="T2" fmla="*/ 339 w 425"/>
                  <a:gd name="T3" fmla="*/ 48 h 305"/>
                  <a:gd name="T4" fmla="*/ 339 w 425"/>
                  <a:gd name="T5" fmla="*/ 48 h 305"/>
                  <a:gd name="T6" fmla="*/ 343 w 425"/>
                  <a:gd name="T7" fmla="*/ 44 h 305"/>
                  <a:gd name="T8" fmla="*/ 10 w 425"/>
                  <a:gd name="T9" fmla="*/ 267 h 305"/>
                  <a:gd name="T10" fmla="*/ 10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39" y="48"/>
                    </a:lnTo>
                    <a:lnTo>
                      <a:pt x="339" y="48"/>
                    </a:lnTo>
                    <a:lnTo>
                      <a:pt x="343" y="44"/>
                    </a:lnTo>
                    <a:lnTo>
                      <a:pt x="10" y="267"/>
                    </a:lnTo>
                    <a:lnTo>
                      <a:pt x="10"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324">
                <a:extLst>
                  <a:ext uri="{FF2B5EF4-FFF2-40B4-BE49-F238E27FC236}">
                    <a16:creationId xmlns:a16="http://schemas.microsoft.com/office/drawing/2014/main" id="{B75062E8-004C-2064-AC3D-5EAA66868F3E}"/>
                  </a:ext>
                </a:extLst>
              </p:cNvPr>
              <p:cNvSpPr>
                <a:spLocks/>
              </p:cNvSpPr>
              <p:nvPr/>
            </p:nvSpPr>
            <p:spPr bwMode="auto">
              <a:xfrm>
                <a:off x="4438650" y="3325813"/>
                <a:ext cx="674688" cy="484188"/>
              </a:xfrm>
              <a:custGeom>
                <a:avLst/>
                <a:gdLst>
                  <a:gd name="T0" fmla="*/ 411 w 425"/>
                  <a:gd name="T1" fmla="*/ 0 h 305"/>
                  <a:gd name="T2" fmla="*/ 339 w 425"/>
                  <a:gd name="T3" fmla="*/ 48 h 305"/>
                  <a:gd name="T4" fmla="*/ 339 w 425"/>
                  <a:gd name="T5" fmla="*/ 48 h 305"/>
                  <a:gd name="T6" fmla="*/ 343 w 425"/>
                  <a:gd name="T7" fmla="*/ 44 h 305"/>
                  <a:gd name="T8" fmla="*/ 10 w 425"/>
                  <a:gd name="T9" fmla="*/ 267 h 305"/>
                  <a:gd name="T10" fmla="*/ 10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39" y="48"/>
                    </a:lnTo>
                    <a:lnTo>
                      <a:pt x="339" y="48"/>
                    </a:lnTo>
                    <a:lnTo>
                      <a:pt x="343" y="44"/>
                    </a:lnTo>
                    <a:lnTo>
                      <a:pt x="10" y="267"/>
                    </a:lnTo>
                    <a:lnTo>
                      <a:pt x="10"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325">
                <a:extLst>
                  <a:ext uri="{FF2B5EF4-FFF2-40B4-BE49-F238E27FC236}">
                    <a16:creationId xmlns:a16="http://schemas.microsoft.com/office/drawing/2014/main" id="{7A37A571-C1F8-4B95-1A25-F71AD7DFD959}"/>
                  </a:ext>
                </a:extLst>
              </p:cNvPr>
              <p:cNvSpPr>
                <a:spLocks/>
              </p:cNvSpPr>
              <p:nvPr/>
            </p:nvSpPr>
            <p:spPr bwMode="auto">
              <a:xfrm>
                <a:off x="5091113" y="3217863"/>
                <a:ext cx="200025" cy="168275"/>
              </a:xfrm>
              <a:custGeom>
                <a:avLst/>
                <a:gdLst>
                  <a:gd name="T0" fmla="*/ 106 w 126"/>
                  <a:gd name="T1" fmla="*/ 0 h 106"/>
                  <a:gd name="T2" fmla="*/ 106 w 126"/>
                  <a:gd name="T3" fmla="*/ 0 h 106"/>
                  <a:gd name="T4" fmla="*/ 96 w 126"/>
                  <a:gd name="T5" fmla="*/ 0 h 106"/>
                  <a:gd name="T6" fmla="*/ 96 w 126"/>
                  <a:gd name="T7" fmla="*/ 0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78 w 126"/>
                  <a:gd name="T23" fmla="*/ 62 h 106"/>
                  <a:gd name="T24" fmla="*/ 104 w 126"/>
                  <a:gd name="T25" fmla="*/ 46 h 106"/>
                  <a:gd name="T26" fmla="*/ 104 w 126"/>
                  <a:gd name="T27" fmla="*/ 46 h 106"/>
                  <a:gd name="T28" fmla="*/ 104 w 126"/>
                  <a:gd name="T29" fmla="*/ 46 h 106"/>
                  <a:gd name="T30" fmla="*/ 104 w 126"/>
                  <a:gd name="T31" fmla="*/ 46 h 106"/>
                  <a:gd name="T32" fmla="*/ 116 w 126"/>
                  <a:gd name="T33" fmla="*/ 38 h 106"/>
                  <a:gd name="T34" fmla="*/ 116 w 126"/>
                  <a:gd name="T35" fmla="*/ 38 h 106"/>
                  <a:gd name="T36" fmla="*/ 122 w 126"/>
                  <a:gd name="T37" fmla="*/ 32 h 106"/>
                  <a:gd name="T38" fmla="*/ 126 w 126"/>
                  <a:gd name="T39" fmla="*/ 24 h 106"/>
                  <a:gd name="T40" fmla="*/ 126 w 126"/>
                  <a:gd name="T41" fmla="*/ 16 h 106"/>
                  <a:gd name="T42" fmla="*/ 122 w 126"/>
                  <a:gd name="T43" fmla="*/ 8 h 106"/>
                  <a:gd name="T44" fmla="*/ 122 w 126"/>
                  <a:gd name="T45" fmla="*/ 8 h 106"/>
                  <a:gd name="T46" fmla="*/ 118 w 126"/>
                  <a:gd name="T47" fmla="*/ 4 h 106"/>
                  <a:gd name="T48" fmla="*/ 114 w 126"/>
                  <a:gd name="T49" fmla="*/ 2 h 106"/>
                  <a:gd name="T50" fmla="*/ 106 w 126"/>
                  <a:gd name="T5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106">
                    <a:moveTo>
                      <a:pt x="106" y="0"/>
                    </a:moveTo>
                    <a:lnTo>
                      <a:pt x="106" y="0"/>
                    </a:lnTo>
                    <a:lnTo>
                      <a:pt x="96" y="0"/>
                    </a:lnTo>
                    <a:lnTo>
                      <a:pt x="96" y="0"/>
                    </a:lnTo>
                    <a:lnTo>
                      <a:pt x="102" y="0"/>
                    </a:lnTo>
                    <a:lnTo>
                      <a:pt x="102" y="0"/>
                    </a:lnTo>
                    <a:lnTo>
                      <a:pt x="102" y="0"/>
                    </a:lnTo>
                    <a:lnTo>
                      <a:pt x="0" y="68"/>
                    </a:lnTo>
                    <a:lnTo>
                      <a:pt x="0" y="68"/>
                    </a:lnTo>
                    <a:lnTo>
                      <a:pt x="6" y="86"/>
                    </a:lnTo>
                    <a:lnTo>
                      <a:pt x="14" y="106"/>
                    </a:lnTo>
                    <a:lnTo>
                      <a:pt x="78" y="62"/>
                    </a:lnTo>
                    <a:lnTo>
                      <a:pt x="104" y="46"/>
                    </a:lnTo>
                    <a:lnTo>
                      <a:pt x="104" y="46"/>
                    </a:lnTo>
                    <a:lnTo>
                      <a:pt x="104" y="46"/>
                    </a:lnTo>
                    <a:lnTo>
                      <a:pt x="104" y="46"/>
                    </a:lnTo>
                    <a:lnTo>
                      <a:pt x="116" y="38"/>
                    </a:lnTo>
                    <a:lnTo>
                      <a:pt x="116" y="38"/>
                    </a:lnTo>
                    <a:lnTo>
                      <a:pt x="122" y="32"/>
                    </a:lnTo>
                    <a:lnTo>
                      <a:pt x="126" y="24"/>
                    </a:lnTo>
                    <a:lnTo>
                      <a:pt x="126" y="16"/>
                    </a:lnTo>
                    <a:lnTo>
                      <a:pt x="122" y="8"/>
                    </a:lnTo>
                    <a:lnTo>
                      <a:pt x="122" y="8"/>
                    </a:lnTo>
                    <a:lnTo>
                      <a:pt x="118" y="4"/>
                    </a:lnTo>
                    <a:lnTo>
                      <a:pt x="114" y="2"/>
                    </a:lnTo>
                    <a:lnTo>
                      <a:pt x="106"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326">
                <a:extLst>
                  <a:ext uri="{FF2B5EF4-FFF2-40B4-BE49-F238E27FC236}">
                    <a16:creationId xmlns:a16="http://schemas.microsoft.com/office/drawing/2014/main" id="{966D1F55-1B9F-5C30-8BB7-1043AC7972FE}"/>
                  </a:ext>
                </a:extLst>
              </p:cNvPr>
              <p:cNvSpPr>
                <a:spLocks/>
              </p:cNvSpPr>
              <p:nvPr/>
            </p:nvSpPr>
            <p:spPr bwMode="auto">
              <a:xfrm>
                <a:off x="5091113" y="3217863"/>
                <a:ext cx="200025" cy="168275"/>
              </a:xfrm>
              <a:custGeom>
                <a:avLst/>
                <a:gdLst>
                  <a:gd name="T0" fmla="*/ 106 w 126"/>
                  <a:gd name="T1" fmla="*/ 0 h 106"/>
                  <a:gd name="T2" fmla="*/ 106 w 126"/>
                  <a:gd name="T3" fmla="*/ 0 h 106"/>
                  <a:gd name="T4" fmla="*/ 96 w 126"/>
                  <a:gd name="T5" fmla="*/ 0 h 106"/>
                  <a:gd name="T6" fmla="*/ 96 w 126"/>
                  <a:gd name="T7" fmla="*/ 0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78 w 126"/>
                  <a:gd name="T23" fmla="*/ 62 h 106"/>
                  <a:gd name="T24" fmla="*/ 104 w 126"/>
                  <a:gd name="T25" fmla="*/ 46 h 106"/>
                  <a:gd name="T26" fmla="*/ 104 w 126"/>
                  <a:gd name="T27" fmla="*/ 46 h 106"/>
                  <a:gd name="T28" fmla="*/ 104 w 126"/>
                  <a:gd name="T29" fmla="*/ 46 h 106"/>
                  <a:gd name="T30" fmla="*/ 104 w 126"/>
                  <a:gd name="T31" fmla="*/ 46 h 106"/>
                  <a:gd name="T32" fmla="*/ 116 w 126"/>
                  <a:gd name="T33" fmla="*/ 38 h 106"/>
                  <a:gd name="T34" fmla="*/ 116 w 126"/>
                  <a:gd name="T35" fmla="*/ 38 h 106"/>
                  <a:gd name="T36" fmla="*/ 122 w 126"/>
                  <a:gd name="T37" fmla="*/ 32 h 106"/>
                  <a:gd name="T38" fmla="*/ 126 w 126"/>
                  <a:gd name="T39" fmla="*/ 24 h 106"/>
                  <a:gd name="T40" fmla="*/ 126 w 126"/>
                  <a:gd name="T41" fmla="*/ 16 h 106"/>
                  <a:gd name="T42" fmla="*/ 122 w 126"/>
                  <a:gd name="T43" fmla="*/ 8 h 106"/>
                  <a:gd name="T44" fmla="*/ 122 w 126"/>
                  <a:gd name="T45" fmla="*/ 8 h 106"/>
                  <a:gd name="T46" fmla="*/ 118 w 126"/>
                  <a:gd name="T47" fmla="*/ 4 h 106"/>
                  <a:gd name="T48" fmla="*/ 114 w 126"/>
                  <a:gd name="T49" fmla="*/ 2 h 106"/>
                  <a:gd name="T50" fmla="*/ 106 w 126"/>
                  <a:gd name="T5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106">
                    <a:moveTo>
                      <a:pt x="106" y="0"/>
                    </a:moveTo>
                    <a:lnTo>
                      <a:pt x="106" y="0"/>
                    </a:lnTo>
                    <a:lnTo>
                      <a:pt x="96" y="0"/>
                    </a:lnTo>
                    <a:lnTo>
                      <a:pt x="96" y="0"/>
                    </a:lnTo>
                    <a:lnTo>
                      <a:pt x="102" y="0"/>
                    </a:lnTo>
                    <a:lnTo>
                      <a:pt x="102" y="0"/>
                    </a:lnTo>
                    <a:lnTo>
                      <a:pt x="102" y="0"/>
                    </a:lnTo>
                    <a:lnTo>
                      <a:pt x="0" y="68"/>
                    </a:lnTo>
                    <a:lnTo>
                      <a:pt x="0" y="68"/>
                    </a:lnTo>
                    <a:lnTo>
                      <a:pt x="6" y="86"/>
                    </a:lnTo>
                    <a:lnTo>
                      <a:pt x="14" y="106"/>
                    </a:lnTo>
                    <a:lnTo>
                      <a:pt x="78" y="62"/>
                    </a:lnTo>
                    <a:lnTo>
                      <a:pt x="104" y="46"/>
                    </a:lnTo>
                    <a:lnTo>
                      <a:pt x="104" y="46"/>
                    </a:lnTo>
                    <a:lnTo>
                      <a:pt x="104" y="46"/>
                    </a:lnTo>
                    <a:lnTo>
                      <a:pt x="104" y="46"/>
                    </a:lnTo>
                    <a:lnTo>
                      <a:pt x="116" y="38"/>
                    </a:lnTo>
                    <a:lnTo>
                      <a:pt x="116" y="38"/>
                    </a:lnTo>
                    <a:lnTo>
                      <a:pt x="122" y="32"/>
                    </a:lnTo>
                    <a:lnTo>
                      <a:pt x="126" y="24"/>
                    </a:lnTo>
                    <a:lnTo>
                      <a:pt x="126" y="16"/>
                    </a:lnTo>
                    <a:lnTo>
                      <a:pt x="122" y="8"/>
                    </a:lnTo>
                    <a:lnTo>
                      <a:pt x="122" y="8"/>
                    </a:lnTo>
                    <a:lnTo>
                      <a:pt x="118" y="4"/>
                    </a:lnTo>
                    <a:lnTo>
                      <a:pt x="114" y="2"/>
                    </a:lnTo>
                    <a:lnTo>
                      <a:pt x="1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327">
                <a:extLst>
                  <a:ext uri="{FF2B5EF4-FFF2-40B4-BE49-F238E27FC236}">
                    <a16:creationId xmlns:a16="http://schemas.microsoft.com/office/drawing/2014/main" id="{6BBDF536-7D69-02C3-E889-9E432553D207}"/>
                  </a:ext>
                </a:extLst>
              </p:cNvPr>
              <p:cNvSpPr>
                <a:spLocks/>
              </p:cNvSpPr>
              <p:nvPr/>
            </p:nvSpPr>
            <p:spPr bwMode="auto">
              <a:xfrm>
                <a:off x="4581525" y="3422651"/>
                <a:ext cx="611188" cy="428625"/>
              </a:xfrm>
              <a:custGeom>
                <a:avLst/>
                <a:gdLst>
                  <a:gd name="T0" fmla="*/ 353 w 385"/>
                  <a:gd name="T1" fmla="*/ 0 h 270"/>
                  <a:gd name="T2" fmla="*/ 10 w 385"/>
                  <a:gd name="T3" fmla="*/ 232 h 270"/>
                  <a:gd name="T4" fmla="*/ 10 w 385"/>
                  <a:gd name="T5" fmla="*/ 232 h 270"/>
                  <a:gd name="T6" fmla="*/ 4 w 385"/>
                  <a:gd name="T7" fmla="*/ 238 h 270"/>
                  <a:gd name="T8" fmla="*/ 0 w 385"/>
                  <a:gd name="T9" fmla="*/ 246 h 270"/>
                  <a:gd name="T10" fmla="*/ 0 w 385"/>
                  <a:gd name="T11" fmla="*/ 254 h 270"/>
                  <a:gd name="T12" fmla="*/ 4 w 385"/>
                  <a:gd name="T13" fmla="*/ 260 h 270"/>
                  <a:gd name="T14" fmla="*/ 4 w 385"/>
                  <a:gd name="T15" fmla="*/ 260 h 270"/>
                  <a:gd name="T16" fmla="*/ 6 w 385"/>
                  <a:gd name="T17" fmla="*/ 264 h 270"/>
                  <a:gd name="T18" fmla="*/ 12 w 385"/>
                  <a:gd name="T19" fmla="*/ 268 h 270"/>
                  <a:gd name="T20" fmla="*/ 20 w 385"/>
                  <a:gd name="T21" fmla="*/ 270 h 270"/>
                  <a:gd name="T22" fmla="*/ 20 w 385"/>
                  <a:gd name="T23" fmla="*/ 270 h 270"/>
                  <a:gd name="T24" fmla="*/ 25 w 385"/>
                  <a:gd name="T25" fmla="*/ 270 h 270"/>
                  <a:gd name="T26" fmla="*/ 31 w 385"/>
                  <a:gd name="T27" fmla="*/ 266 h 270"/>
                  <a:gd name="T28" fmla="*/ 227 w 385"/>
                  <a:gd name="T29" fmla="*/ 134 h 270"/>
                  <a:gd name="T30" fmla="*/ 227 w 385"/>
                  <a:gd name="T31" fmla="*/ 134 h 270"/>
                  <a:gd name="T32" fmla="*/ 227 w 385"/>
                  <a:gd name="T33" fmla="*/ 134 h 270"/>
                  <a:gd name="T34" fmla="*/ 363 w 385"/>
                  <a:gd name="T35" fmla="*/ 42 h 270"/>
                  <a:gd name="T36" fmla="*/ 363 w 385"/>
                  <a:gd name="T37" fmla="*/ 42 h 270"/>
                  <a:gd name="T38" fmla="*/ 363 w 385"/>
                  <a:gd name="T39" fmla="*/ 42 h 270"/>
                  <a:gd name="T40" fmla="*/ 363 w 385"/>
                  <a:gd name="T41" fmla="*/ 44 h 270"/>
                  <a:gd name="T42" fmla="*/ 385 w 385"/>
                  <a:gd name="T43" fmla="*/ 30 h 270"/>
                  <a:gd name="T44" fmla="*/ 385 w 385"/>
                  <a:gd name="T45" fmla="*/ 30 h 270"/>
                  <a:gd name="T46" fmla="*/ 367 w 385"/>
                  <a:gd name="T47" fmla="*/ 16 h 270"/>
                  <a:gd name="T48" fmla="*/ 353 w 385"/>
                  <a:gd name="T4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70">
                    <a:moveTo>
                      <a:pt x="353" y="0"/>
                    </a:moveTo>
                    <a:lnTo>
                      <a:pt x="10" y="232"/>
                    </a:lnTo>
                    <a:lnTo>
                      <a:pt x="10" y="232"/>
                    </a:lnTo>
                    <a:lnTo>
                      <a:pt x="4" y="238"/>
                    </a:lnTo>
                    <a:lnTo>
                      <a:pt x="0" y="246"/>
                    </a:lnTo>
                    <a:lnTo>
                      <a:pt x="0" y="254"/>
                    </a:lnTo>
                    <a:lnTo>
                      <a:pt x="4" y="260"/>
                    </a:lnTo>
                    <a:lnTo>
                      <a:pt x="4" y="260"/>
                    </a:lnTo>
                    <a:lnTo>
                      <a:pt x="6" y="264"/>
                    </a:lnTo>
                    <a:lnTo>
                      <a:pt x="12" y="268"/>
                    </a:lnTo>
                    <a:lnTo>
                      <a:pt x="20" y="270"/>
                    </a:lnTo>
                    <a:lnTo>
                      <a:pt x="20" y="270"/>
                    </a:lnTo>
                    <a:lnTo>
                      <a:pt x="25" y="270"/>
                    </a:lnTo>
                    <a:lnTo>
                      <a:pt x="31" y="266"/>
                    </a:lnTo>
                    <a:lnTo>
                      <a:pt x="227" y="134"/>
                    </a:lnTo>
                    <a:lnTo>
                      <a:pt x="227" y="134"/>
                    </a:lnTo>
                    <a:lnTo>
                      <a:pt x="227" y="134"/>
                    </a:lnTo>
                    <a:lnTo>
                      <a:pt x="363" y="42"/>
                    </a:lnTo>
                    <a:lnTo>
                      <a:pt x="363" y="42"/>
                    </a:lnTo>
                    <a:lnTo>
                      <a:pt x="363" y="42"/>
                    </a:lnTo>
                    <a:lnTo>
                      <a:pt x="363" y="44"/>
                    </a:lnTo>
                    <a:lnTo>
                      <a:pt x="385" y="30"/>
                    </a:lnTo>
                    <a:lnTo>
                      <a:pt x="385" y="30"/>
                    </a:lnTo>
                    <a:lnTo>
                      <a:pt x="367" y="16"/>
                    </a:lnTo>
                    <a:lnTo>
                      <a:pt x="353"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328">
                <a:extLst>
                  <a:ext uri="{FF2B5EF4-FFF2-40B4-BE49-F238E27FC236}">
                    <a16:creationId xmlns:a16="http://schemas.microsoft.com/office/drawing/2014/main" id="{A14DBA3D-3CD5-A3D1-080D-037299A0D256}"/>
                  </a:ext>
                </a:extLst>
              </p:cNvPr>
              <p:cNvSpPr>
                <a:spLocks/>
              </p:cNvSpPr>
              <p:nvPr/>
            </p:nvSpPr>
            <p:spPr bwMode="auto">
              <a:xfrm>
                <a:off x="4581525" y="3422651"/>
                <a:ext cx="611188" cy="428625"/>
              </a:xfrm>
              <a:custGeom>
                <a:avLst/>
                <a:gdLst>
                  <a:gd name="T0" fmla="*/ 353 w 385"/>
                  <a:gd name="T1" fmla="*/ 0 h 270"/>
                  <a:gd name="T2" fmla="*/ 10 w 385"/>
                  <a:gd name="T3" fmla="*/ 232 h 270"/>
                  <a:gd name="T4" fmla="*/ 10 w 385"/>
                  <a:gd name="T5" fmla="*/ 232 h 270"/>
                  <a:gd name="T6" fmla="*/ 4 w 385"/>
                  <a:gd name="T7" fmla="*/ 238 h 270"/>
                  <a:gd name="T8" fmla="*/ 0 w 385"/>
                  <a:gd name="T9" fmla="*/ 246 h 270"/>
                  <a:gd name="T10" fmla="*/ 0 w 385"/>
                  <a:gd name="T11" fmla="*/ 254 h 270"/>
                  <a:gd name="T12" fmla="*/ 4 w 385"/>
                  <a:gd name="T13" fmla="*/ 260 h 270"/>
                  <a:gd name="T14" fmla="*/ 4 w 385"/>
                  <a:gd name="T15" fmla="*/ 260 h 270"/>
                  <a:gd name="T16" fmla="*/ 6 w 385"/>
                  <a:gd name="T17" fmla="*/ 264 h 270"/>
                  <a:gd name="T18" fmla="*/ 12 w 385"/>
                  <a:gd name="T19" fmla="*/ 268 h 270"/>
                  <a:gd name="T20" fmla="*/ 20 w 385"/>
                  <a:gd name="T21" fmla="*/ 270 h 270"/>
                  <a:gd name="T22" fmla="*/ 20 w 385"/>
                  <a:gd name="T23" fmla="*/ 270 h 270"/>
                  <a:gd name="T24" fmla="*/ 25 w 385"/>
                  <a:gd name="T25" fmla="*/ 270 h 270"/>
                  <a:gd name="T26" fmla="*/ 31 w 385"/>
                  <a:gd name="T27" fmla="*/ 266 h 270"/>
                  <a:gd name="T28" fmla="*/ 227 w 385"/>
                  <a:gd name="T29" fmla="*/ 134 h 270"/>
                  <a:gd name="T30" fmla="*/ 227 w 385"/>
                  <a:gd name="T31" fmla="*/ 134 h 270"/>
                  <a:gd name="T32" fmla="*/ 227 w 385"/>
                  <a:gd name="T33" fmla="*/ 134 h 270"/>
                  <a:gd name="T34" fmla="*/ 363 w 385"/>
                  <a:gd name="T35" fmla="*/ 42 h 270"/>
                  <a:gd name="T36" fmla="*/ 363 w 385"/>
                  <a:gd name="T37" fmla="*/ 42 h 270"/>
                  <a:gd name="T38" fmla="*/ 363 w 385"/>
                  <a:gd name="T39" fmla="*/ 42 h 270"/>
                  <a:gd name="T40" fmla="*/ 363 w 385"/>
                  <a:gd name="T41" fmla="*/ 44 h 270"/>
                  <a:gd name="T42" fmla="*/ 385 w 385"/>
                  <a:gd name="T43" fmla="*/ 30 h 270"/>
                  <a:gd name="T44" fmla="*/ 385 w 385"/>
                  <a:gd name="T45" fmla="*/ 30 h 270"/>
                  <a:gd name="T46" fmla="*/ 367 w 385"/>
                  <a:gd name="T47" fmla="*/ 16 h 270"/>
                  <a:gd name="T48" fmla="*/ 353 w 385"/>
                  <a:gd name="T4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70">
                    <a:moveTo>
                      <a:pt x="353" y="0"/>
                    </a:moveTo>
                    <a:lnTo>
                      <a:pt x="10" y="232"/>
                    </a:lnTo>
                    <a:lnTo>
                      <a:pt x="10" y="232"/>
                    </a:lnTo>
                    <a:lnTo>
                      <a:pt x="4" y="238"/>
                    </a:lnTo>
                    <a:lnTo>
                      <a:pt x="0" y="246"/>
                    </a:lnTo>
                    <a:lnTo>
                      <a:pt x="0" y="254"/>
                    </a:lnTo>
                    <a:lnTo>
                      <a:pt x="4" y="260"/>
                    </a:lnTo>
                    <a:lnTo>
                      <a:pt x="4" y="260"/>
                    </a:lnTo>
                    <a:lnTo>
                      <a:pt x="6" y="264"/>
                    </a:lnTo>
                    <a:lnTo>
                      <a:pt x="12" y="268"/>
                    </a:lnTo>
                    <a:lnTo>
                      <a:pt x="20" y="270"/>
                    </a:lnTo>
                    <a:lnTo>
                      <a:pt x="20" y="270"/>
                    </a:lnTo>
                    <a:lnTo>
                      <a:pt x="25" y="270"/>
                    </a:lnTo>
                    <a:lnTo>
                      <a:pt x="31" y="266"/>
                    </a:lnTo>
                    <a:lnTo>
                      <a:pt x="227" y="134"/>
                    </a:lnTo>
                    <a:lnTo>
                      <a:pt x="227" y="134"/>
                    </a:lnTo>
                    <a:lnTo>
                      <a:pt x="227" y="134"/>
                    </a:lnTo>
                    <a:lnTo>
                      <a:pt x="363" y="42"/>
                    </a:lnTo>
                    <a:lnTo>
                      <a:pt x="363" y="42"/>
                    </a:lnTo>
                    <a:lnTo>
                      <a:pt x="363" y="42"/>
                    </a:lnTo>
                    <a:lnTo>
                      <a:pt x="363" y="44"/>
                    </a:lnTo>
                    <a:lnTo>
                      <a:pt x="385" y="30"/>
                    </a:lnTo>
                    <a:lnTo>
                      <a:pt x="385" y="30"/>
                    </a:lnTo>
                    <a:lnTo>
                      <a:pt x="367" y="16"/>
                    </a:lnTo>
                    <a:lnTo>
                      <a:pt x="3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329">
                <a:extLst>
                  <a:ext uri="{FF2B5EF4-FFF2-40B4-BE49-F238E27FC236}">
                    <a16:creationId xmlns:a16="http://schemas.microsoft.com/office/drawing/2014/main" id="{0927B22D-AC1C-9365-5444-FEA21ABA2C42}"/>
                  </a:ext>
                </a:extLst>
              </p:cNvPr>
              <p:cNvSpPr>
                <a:spLocks/>
              </p:cNvSpPr>
              <p:nvPr/>
            </p:nvSpPr>
            <p:spPr bwMode="auto">
              <a:xfrm>
                <a:off x="5141913" y="3255963"/>
                <a:ext cx="292100" cy="214313"/>
              </a:xfrm>
              <a:custGeom>
                <a:avLst/>
                <a:gdLst>
                  <a:gd name="T0" fmla="*/ 164 w 184"/>
                  <a:gd name="T1" fmla="*/ 0 h 135"/>
                  <a:gd name="T2" fmla="*/ 164 w 184"/>
                  <a:gd name="T3" fmla="*/ 0 h 135"/>
                  <a:gd name="T4" fmla="*/ 158 w 184"/>
                  <a:gd name="T5" fmla="*/ 2 h 135"/>
                  <a:gd name="T6" fmla="*/ 152 w 184"/>
                  <a:gd name="T7" fmla="*/ 4 h 135"/>
                  <a:gd name="T8" fmla="*/ 84 w 184"/>
                  <a:gd name="T9" fmla="*/ 50 h 135"/>
                  <a:gd name="T10" fmla="*/ 84 w 184"/>
                  <a:gd name="T11" fmla="*/ 50 h 135"/>
                  <a:gd name="T12" fmla="*/ 84 w 184"/>
                  <a:gd name="T13" fmla="*/ 50 h 135"/>
                  <a:gd name="T14" fmla="*/ 84 w 184"/>
                  <a:gd name="T15" fmla="*/ 50 h 135"/>
                  <a:gd name="T16" fmla="*/ 84 w 184"/>
                  <a:gd name="T17" fmla="*/ 50 h 135"/>
                  <a:gd name="T18" fmla="*/ 4 w 184"/>
                  <a:gd name="T19" fmla="*/ 103 h 135"/>
                  <a:gd name="T20" fmla="*/ 0 w 184"/>
                  <a:gd name="T21" fmla="*/ 105 h 135"/>
                  <a:gd name="T22" fmla="*/ 0 w 184"/>
                  <a:gd name="T23" fmla="*/ 105 h 135"/>
                  <a:gd name="T24" fmla="*/ 14 w 184"/>
                  <a:gd name="T25" fmla="*/ 121 h 135"/>
                  <a:gd name="T26" fmla="*/ 32 w 184"/>
                  <a:gd name="T27" fmla="*/ 135 h 135"/>
                  <a:gd name="T28" fmla="*/ 174 w 184"/>
                  <a:gd name="T29" fmla="*/ 38 h 135"/>
                  <a:gd name="T30" fmla="*/ 174 w 184"/>
                  <a:gd name="T31" fmla="*/ 38 h 135"/>
                  <a:gd name="T32" fmla="*/ 180 w 184"/>
                  <a:gd name="T33" fmla="*/ 32 h 135"/>
                  <a:gd name="T34" fmla="*/ 184 w 184"/>
                  <a:gd name="T35" fmla="*/ 26 h 135"/>
                  <a:gd name="T36" fmla="*/ 184 w 184"/>
                  <a:gd name="T37" fmla="*/ 18 h 135"/>
                  <a:gd name="T38" fmla="*/ 180 w 184"/>
                  <a:gd name="T39" fmla="*/ 10 h 135"/>
                  <a:gd name="T40" fmla="*/ 180 w 184"/>
                  <a:gd name="T41" fmla="*/ 10 h 135"/>
                  <a:gd name="T42" fmla="*/ 178 w 184"/>
                  <a:gd name="T43" fmla="*/ 6 h 135"/>
                  <a:gd name="T44" fmla="*/ 172 w 184"/>
                  <a:gd name="T45" fmla="*/ 4 h 135"/>
                  <a:gd name="T46" fmla="*/ 164 w 184"/>
                  <a:gd name="T4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35">
                    <a:moveTo>
                      <a:pt x="164" y="0"/>
                    </a:moveTo>
                    <a:lnTo>
                      <a:pt x="164" y="0"/>
                    </a:lnTo>
                    <a:lnTo>
                      <a:pt x="158" y="2"/>
                    </a:lnTo>
                    <a:lnTo>
                      <a:pt x="152" y="4"/>
                    </a:lnTo>
                    <a:lnTo>
                      <a:pt x="84" y="50"/>
                    </a:lnTo>
                    <a:lnTo>
                      <a:pt x="84" y="50"/>
                    </a:lnTo>
                    <a:lnTo>
                      <a:pt x="84" y="50"/>
                    </a:lnTo>
                    <a:lnTo>
                      <a:pt x="84" y="50"/>
                    </a:lnTo>
                    <a:lnTo>
                      <a:pt x="84" y="50"/>
                    </a:lnTo>
                    <a:lnTo>
                      <a:pt x="4" y="103"/>
                    </a:lnTo>
                    <a:lnTo>
                      <a:pt x="0" y="105"/>
                    </a:lnTo>
                    <a:lnTo>
                      <a:pt x="0" y="105"/>
                    </a:lnTo>
                    <a:lnTo>
                      <a:pt x="14" y="121"/>
                    </a:lnTo>
                    <a:lnTo>
                      <a:pt x="32" y="135"/>
                    </a:lnTo>
                    <a:lnTo>
                      <a:pt x="174" y="38"/>
                    </a:lnTo>
                    <a:lnTo>
                      <a:pt x="174" y="38"/>
                    </a:lnTo>
                    <a:lnTo>
                      <a:pt x="180" y="32"/>
                    </a:lnTo>
                    <a:lnTo>
                      <a:pt x="184" y="26"/>
                    </a:lnTo>
                    <a:lnTo>
                      <a:pt x="184" y="18"/>
                    </a:lnTo>
                    <a:lnTo>
                      <a:pt x="180" y="10"/>
                    </a:lnTo>
                    <a:lnTo>
                      <a:pt x="180" y="10"/>
                    </a:lnTo>
                    <a:lnTo>
                      <a:pt x="178" y="6"/>
                    </a:lnTo>
                    <a:lnTo>
                      <a:pt x="172" y="4"/>
                    </a:lnTo>
                    <a:lnTo>
                      <a:pt x="164"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330">
                <a:extLst>
                  <a:ext uri="{FF2B5EF4-FFF2-40B4-BE49-F238E27FC236}">
                    <a16:creationId xmlns:a16="http://schemas.microsoft.com/office/drawing/2014/main" id="{BFEB780E-0E20-C757-1C94-86653806502D}"/>
                  </a:ext>
                </a:extLst>
              </p:cNvPr>
              <p:cNvSpPr>
                <a:spLocks/>
              </p:cNvSpPr>
              <p:nvPr/>
            </p:nvSpPr>
            <p:spPr bwMode="auto">
              <a:xfrm>
                <a:off x="5141913" y="3255963"/>
                <a:ext cx="292100" cy="214313"/>
              </a:xfrm>
              <a:custGeom>
                <a:avLst/>
                <a:gdLst>
                  <a:gd name="T0" fmla="*/ 164 w 184"/>
                  <a:gd name="T1" fmla="*/ 0 h 135"/>
                  <a:gd name="T2" fmla="*/ 164 w 184"/>
                  <a:gd name="T3" fmla="*/ 0 h 135"/>
                  <a:gd name="T4" fmla="*/ 158 w 184"/>
                  <a:gd name="T5" fmla="*/ 2 h 135"/>
                  <a:gd name="T6" fmla="*/ 152 w 184"/>
                  <a:gd name="T7" fmla="*/ 4 h 135"/>
                  <a:gd name="T8" fmla="*/ 84 w 184"/>
                  <a:gd name="T9" fmla="*/ 50 h 135"/>
                  <a:gd name="T10" fmla="*/ 84 w 184"/>
                  <a:gd name="T11" fmla="*/ 50 h 135"/>
                  <a:gd name="T12" fmla="*/ 84 w 184"/>
                  <a:gd name="T13" fmla="*/ 50 h 135"/>
                  <a:gd name="T14" fmla="*/ 84 w 184"/>
                  <a:gd name="T15" fmla="*/ 50 h 135"/>
                  <a:gd name="T16" fmla="*/ 84 w 184"/>
                  <a:gd name="T17" fmla="*/ 50 h 135"/>
                  <a:gd name="T18" fmla="*/ 4 w 184"/>
                  <a:gd name="T19" fmla="*/ 103 h 135"/>
                  <a:gd name="T20" fmla="*/ 0 w 184"/>
                  <a:gd name="T21" fmla="*/ 105 h 135"/>
                  <a:gd name="T22" fmla="*/ 0 w 184"/>
                  <a:gd name="T23" fmla="*/ 105 h 135"/>
                  <a:gd name="T24" fmla="*/ 14 w 184"/>
                  <a:gd name="T25" fmla="*/ 121 h 135"/>
                  <a:gd name="T26" fmla="*/ 32 w 184"/>
                  <a:gd name="T27" fmla="*/ 135 h 135"/>
                  <a:gd name="T28" fmla="*/ 174 w 184"/>
                  <a:gd name="T29" fmla="*/ 38 h 135"/>
                  <a:gd name="T30" fmla="*/ 174 w 184"/>
                  <a:gd name="T31" fmla="*/ 38 h 135"/>
                  <a:gd name="T32" fmla="*/ 180 w 184"/>
                  <a:gd name="T33" fmla="*/ 32 h 135"/>
                  <a:gd name="T34" fmla="*/ 184 w 184"/>
                  <a:gd name="T35" fmla="*/ 26 h 135"/>
                  <a:gd name="T36" fmla="*/ 184 w 184"/>
                  <a:gd name="T37" fmla="*/ 18 h 135"/>
                  <a:gd name="T38" fmla="*/ 180 w 184"/>
                  <a:gd name="T39" fmla="*/ 10 h 135"/>
                  <a:gd name="T40" fmla="*/ 180 w 184"/>
                  <a:gd name="T41" fmla="*/ 10 h 135"/>
                  <a:gd name="T42" fmla="*/ 178 w 184"/>
                  <a:gd name="T43" fmla="*/ 6 h 135"/>
                  <a:gd name="T44" fmla="*/ 172 w 184"/>
                  <a:gd name="T45" fmla="*/ 4 h 135"/>
                  <a:gd name="T46" fmla="*/ 164 w 184"/>
                  <a:gd name="T4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35">
                    <a:moveTo>
                      <a:pt x="164" y="0"/>
                    </a:moveTo>
                    <a:lnTo>
                      <a:pt x="164" y="0"/>
                    </a:lnTo>
                    <a:lnTo>
                      <a:pt x="158" y="2"/>
                    </a:lnTo>
                    <a:lnTo>
                      <a:pt x="152" y="4"/>
                    </a:lnTo>
                    <a:lnTo>
                      <a:pt x="84" y="50"/>
                    </a:lnTo>
                    <a:lnTo>
                      <a:pt x="84" y="50"/>
                    </a:lnTo>
                    <a:lnTo>
                      <a:pt x="84" y="50"/>
                    </a:lnTo>
                    <a:lnTo>
                      <a:pt x="84" y="50"/>
                    </a:lnTo>
                    <a:lnTo>
                      <a:pt x="84" y="50"/>
                    </a:lnTo>
                    <a:lnTo>
                      <a:pt x="4" y="103"/>
                    </a:lnTo>
                    <a:lnTo>
                      <a:pt x="0" y="105"/>
                    </a:lnTo>
                    <a:lnTo>
                      <a:pt x="0" y="105"/>
                    </a:lnTo>
                    <a:lnTo>
                      <a:pt x="14" y="121"/>
                    </a:lnTo>
                    <a:lnTo>
                      <a:pt x="32" y="135"/>
                    </a:lnTo>
                    <a:lnTo>
                      <a:pt x="174" y="38"/>
                    </a:lnTo>
                    <a:lnTo>
                      <a:pt x="174" y="38"/>
                    </a:lnTo>
                    <a:lnTo>
                      <a:pt x="180" y="32"/>
                    </a:lnTo>
                    <a:lnTo>
                      <a:pt x="184" y="26"/>
                    </a:lnTo>
                    <a:lnTo>
                      <a:pt x="184" y="18"/>
                    </a:lnTo>
                    <a:lnTo>
                      <a:pt x="180" y="10"/>
                    </a:lnTo>
                    <a:lnTo>
                      <a:pt x="180" y="10"/>
                    </a:lnTo>
                    <a:lnTo>
                      <a:pt x="178" y="6"/>
                    </a:lnTo>
                    <a:lnTo>
                      <a:pt x="172" y="4"/>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331">
                <a:extLst>
                  <a:ext uri="{FF2B5EF4-FFF2-40B4-BE49-F238E27FC236}">
                    <a16:creationId xmlns:a16="http://schemas.microsoft.com/office/drawing/2014/main" id="{886BA069-9998-B6F6-9CC0-1C9C45A94A8C}"/>
                  </a:ext>
                </a:extLst>
              </p:cNvPr>
              <p:cNvSpPr>
                <a:spLocks/>
              </p:cNvSpPr>
              <p:nvPr/>
            </p:nvSpPr>
            <p:spPr bwMode="auto">
              <a:xfrm>
                <a:off x="4257675" y="3857626"/>
                <a:ext cx="282575" cy="212725"/>
              </a:xfrm>
              <a:custGeom>
                <a:avLst/>
                <a:gdLst>
                  <a:gd name="T0" fmla="*/ 158 w 178"/>
                  <a:gd name="T1" fmla="*/ 0 h 134"/>
                  <a:gd name="T2" fmla="*/ 158 w 178"/>
                  <a:gd name="T3" fmla="*/ 0 h 134"/>
                  <a:gd name="T4" fmla="*/ 152 w 178"/>
                  <a:gd name="T5" fmla="*/ 0 h 134"/>
                  <a:gd name="T6" fmla="*/ 146 w 178"/>
                  <a:gd name="T7" fmla="*/ 4 h 134"/>
                  <a:gd name="T8" fmla="*/ 8 w 178"/>
                  <a:gd name="T9" fmla="*/ 96 h 134"/>
                  <a:gd name="T10" fmla="*/ 8 w 178"/>
                  <a:gd name="T11" fmla="*/ 96 h 134"/>
                  <a:gd name="T12" fmla="*/ 2 w 178"/>
                  <a:gd name="T13" fmla="*/ 102 h 134"/>
                  <a:gd name="T14" fmla="*/ 0 w 178"/>
                  <a:gd name="T15" fmla="*/ 110 h 134"/>
                  <a:gd name="T16" fmla="*/ 0 w 178"/>
                  <a:gd name="T17" fmla="*/ 118 h 134"/>
                  <a:gd name="T18" fmla="*/ 2 w 178"/>
                  <a:gd name="T19" fmla="*/ 124 h 134"/>
                  <a:gd name="T20" fmla="*/ 2 w 178"/>
                  <a:gd name="T21" fmla="*/ 124 h 134"/>
                  <a:gd name="T22" fmla="*/ 6 w 178"/>
                  <a:gd name="T23" fmla="*/ 128 h 134"/>
                  <a:gd name="T24" fmla="*/ 10 w 178"/>
                  <a:gd name="T25" fmla="*/ 132 h 134"/>
                  <a:gd name="T26" fmla="*/ 20 w 178"/>
                  <a:gd name="T27" fmla="*/ 134 h 134"/>
                  <a:gd name="T28" fmla="*/ 20 w 178"/>
                  <a:gd name="T29" fmla="*/ 134 h 134"/>
                  <a:gd name="T30" fmla="*/ 26 w 178"/>
                  <a:gd name="T31" fmla="*/ 134 h 134"/>
                  <a:gd name="T32" fmla="*/ 32 w 178"/>
                  <a:gd name="T33" fmla="*/ 130 h 134"/>
                  <a:gd name="T34" fmla="*/ 168 w 178"/>
                  <a:gd name="T35" fmla="*/ 38 h 134"/>
                  <a:gd name="T36" fmla="*/ 168 w 178"/>
                  <a:gd name="T37" fmla="*/ 38 h 134"/>
                  <a:gd name="T38" fmla="*/ 174 w 178"/>
                  <a:gd name="T39" fmla="*/ 32 h 134"/>
                  <a:gd name="T40" fmla="*/ 178 w 178"/>
                  <a:gd name="T41" fmla="*/ 24 h 134"/>
                  <a:gd name="T42" fmla="*/ 178 w 178"/>
                  <a:gd name="T43" fmla="*/ 16 h 134"/>
                  <a:gd name="T44" fmla="*/ 174 w 178"/>
                  <a:gd name="T45" fmla="*/ 10 h 134"/>
                  <a:gd name="T46" fmla="*/ 174 w 178"/>
                  <a:gd name="T47" fmla="*/ 10 h 134"/>
                  <a:gd name="T48" fmla="*/ 172 w 178"/>
                  <a:gd name="T49" fmla="*/ 6 h 134"/>
                  <a:gd name="T50" fmla="*/ 166 w 178"/>
                  <a:gd name="T51" fmla="*/ 2 h 134"/>
                  <a:gd name="T52" fmla="*/ 158 w 178"/>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8" h="134">
                    <a:moveTo>
                      <a:pt x="158" y="0"/>
                    </a:moveTo>
                    <a:lnTo>
                      <a:pt x="158" y="0"/>
                    </a:lnTo>
                    <a:lnTo>
                      <a:pt x="152" y="0"/>
                    </a:lnTo>
                    <a:lnTo>
                      <a:pt x="146" y="4"/>
                    </a:lnTo>
                    <a:lnTo>
                      <a:pt x="8" y="96"/>
                    </a:lnTo>
                    <a:lnTo>
                      <a:pt x="8" y="96"/>
                    </a:lnTo>
                    <a:lnTo>
                      <a:pt x="2" y="102"/>
                    </a:lnTo>
                    <a:lnTo>
                      <a:pt x="0" y="110"/>
                    </a:lnTo>
                    <a:lnTo>
                      <a:pt x="0" y="118"/>
                    </a:lnTo>
                    <a:lnTo>
                      <a:pt x="2" y="124"/>
                    </a:lnTo>
                    <a:lnTo>
                      <a:pt x="2" y="124"/>
                    </a:lnTo>
                    <a:lnTo>
                      <a:pt x="6" y="128"/>
                    </a:lnTo>
                    <a:lnTo>
                      <a:pt x="10" y="132"/>
                    </a:lnTo>
                    <a:lnTo>
                      <a:pt x="20" y="134"/>
                    </a:lnTo>
                    <a:lnTo>
                      <a:pt x="20" y="134"/>
                    </a:lnTo>
                    <a:lnTo>
                      <a:pt x="26" y="134"/>
                    </a:lnTo>
                    <a:lnTo>
                      <a:pt x="32" y="130"/>
                    </a:lnTo>
                    <a:lnTo>
                      <a:pt x="168" y="38"/>
                    </a:lnTo>
                    <a:lnTo>
                      <a:pt x="168" y="38"/>
                    </a:lnTo>
                    <a:lnTo>
                      <a:pt x="174" y="32"/>
                    </a:lnTo>
                    <a:lnTo>
                      <a:pt x="178" y="24"/>
                    </a:lnTo>
                    <a:lnTo>
                      <a:pt x="178" y="16"/>
                    </a:lnTo>
                    <a:lnTo>
                      <a:pt x="174" y="10"/>
                    </a:lnTo>
                    <a:lnTo>
                      <a:pt x="174" y="10"/>
                    </a:lnTo>
                    <a:lnTo>
                      <a:pt x="172" y="6"/>
                    </a:lnTo>
                    <a:lnTo>
                      <a:pt x="166" y="2"/>
                    </a:lnTo>
                    <a:lnTo>
                      <a:pt x="158"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332">
                <a:extLst>
                  <a:ext uri="{FF2B5EF4-FFF2-40B4-BE49-F238E27FC236}">
                    <a16:creationId xmlns:a16="http://schemas.microsoft.com/office/drawing/2014/main" id="{49FE13C0-09C0-54EF-D91B-2AC3240804F5}"/>
                  </a:ext>
                </a:extLst>
              </p:cNvPr>
              <p:cNvSpPr>
                <a:spLocks/>
              </p:cNvSpPr>
              <p:nvPr/>
            </p:nvSpPr>
            <p:spPr bwMode="auto">
              <a:xfrm>
                <a:off x="4257675" y="3857626"/>
                <a:ext cx="282575" cy="212725"/>
              </a:xfrm>
              <a:custGeom>
                <a:avLst/>
                <a:gdLst>
                  <a:gd name="T0" fmla="*/ 158 w 178"/>
                  <a:gd name="T1" fmla="*/ 0 h 134"/>
                  <a:gd name="T2" fmla="*/ 158 w 178"/>
                  <a:gd name="T3" fmla="*/ 0 h 134"/>
                  <a:gd name="T4" fmla="*/ 152 w 178"/>
                  <a:gd name="T5" fmla="*/ 0 h 134"/>
                  <a:gd name="T6" fmla="*/ 146 w 178"/>
                  <a:gd name="T7" fmla="*/ 4 h 134"/>
                  <a:gd name="T8" fmla="*/ 8 w 178"/>
                  <a:gd name="T9" fmla="*/ 96 h 134"/>
                  <a:gd name="T10" fmla="*/ 8 w 178"/>
                  <a:gd name="T11" fmla="*/ 96 h 134"/>
                  <a:gd name="T12" fmla="*/ 2 w 178"/>
                  <a:gd name="T13" fmla="*/ 102 h 134"/>
                  <a:gd name="T14" fmla="*/ 0 w 178"/>
                  <a:gd name="T15" fmla="*/ 110 h 134"/>
                  <a:gd name="T16" fmla="*/ 0 w 178"/>
                  <a:gd name="T17" fmla="*/ 118 h 134"/>
                  <a:gd name="T18" fmla="*/ 2 w 178"/>
                  <a:gd name="T19" fmla="*/ 124 h 134"/>
                  <a:gd name="T20" fmla="*/ 2 w 178"/>
                  <a:gd name="T21" fmla="*/ 124 h 134"/>
                  <a:gd name="T22" fmla="*/ 6 w 178"/>
                  <a:gd name="T23" fmla="*/ 128 h 134"/>
                  <a:gd name="T24" fmla="*/ 10 w 178"/>
                  <a:gd name="T25" fmla="*/ 132 h 134"/>
                  <a:gd name="T26" fmla="*/ 20 w 178"/>
                  <a:gd name="T27" fmla="*/ 134 h 134"/>
                  <a:gd name="T28" fmla="*/ 20 w 178"/>
                  <a:gd name="T29" fmla="*/ 134 h 134"/>
                  <a:gd name="T30" fmla="*/ 26 w 178"/>
                  <a:gd name="T31" fmla="*/ 134 h 134"/>
                  <a:gd name="T32" fmla="*/ 32 w 178"/>
                  <a:gd name="T33" fmla="*/ 130 h 134"/>
                  <a:gd name="T34" fmla="*/ 168 w 178"/>
                  <a:gd name="T35" fmla="*/ 38 h 134"/>
                  <a:gd name="T36" fmla="*/ 168 w 178"/>
                  <a:gd name="T37" fmla="*/ 38 h 134"/>
                  <a:gd name="T38" fmla="*/ 174 w 178"/>
                  <a:gd name="T39" fmla="*/ 32 h 134"/>
                  <a:gd name="T40" fmla="*/ 178 w 178"/>
                  <a:gd name="T41" fmla="*/ 24 h 134"/>
                  <a:gd name="T42" fmla="*/ 178 w 178"/>
                  <a:gd name="T43" fmla="*/ 16 h 134"/>
                  <a:gd name="T44" fmla="*/ 174 w 178"/>
                  <a:gd name="T45" fmla="*/ 10 h 134"/>
                  <a:gd name="T46" fmla="*/ 174 w 178"/>
                  <a:gd name="T47" fmla="*/ 10 h 134"/>
                  <a:gd name="T48" fmla="*/ 172 w 178"/>
                  <a:gd name="T49" fmla="*/ 6 h 134"/>
                  <a:gd name="T50" fmla="*/ 166 w 178"/>
                  <a:gd name="T51" fmla="*/ 2 h 134"/>
                  <a:gd name="T52" fmla="*/ 158 w 178"/>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8" h="134">
                    <a:moveTo>
                      <a:pt x="158" y="0"/>
                    </a:moveTo>
                    <a:lnTo>
                      <a:pt x="158" y="0"/>
                    </a:lnTo>
                    <a:lnTo>
                      <a:pt x="152" y="0"/>
                    </a:lnTo>
                    <a:lnTo>
                      <a:pt x="146" y="4"/>
                    </a:lnTo>
                    <a:lnTo>
                      <a:pt x="8" y="96"/>
                    </a:lnTo>
                    <a:lnTo>
                      <a:pt x="8" y="96"/>
                    </a:lnTo>
                    <a:lnTo>
                      <a:pt x="2" y="102"/>
                    </a:lnTo>
                    <a:lnTo>
                      <a:pt x="0" y="110"/>
                    </a:lnTo>
                    <a:lnTo>
                      <a:pt x="0" y="118"/>
                    </a:lnTo>
                    <a:lnTo>
                      <a:pt x="2" y="124"/>
                    </a:lnTo>
                    <a:lnTo>
                      <a:pt x="2" y="124"/>
                    </a:lnTo>
                    <a:lnTo>
                      <a:pt x="6" y="128"/>
                    </a:lnTo>
                    <a:lnTo>
                      <a:pt x="10" y="132"/>
                    </a:lnTo>
                    <a:lnTo>
                      <a:pt x="20" y="134"/>
                    </a:lnTo>
                    <a:lnTo>
                      <a:pt x="20" y="134"/>
                    </a:lnTo>
                    <a:lnTo>
                      <a:pt x="26" y="134"/>
                    </a:lnTo>
                    <a:lnTo>
                      <a:pt x="32" y="130"/>
                    </a:lnTo>
                    <a:lnTo>
                      <a:pt x="168" y="38"/>
                    </a:lnTo>
                    <a:lnTo>
                      <a:pt x="168" y="38"/>
                    </a:lnTo>
                    <a:lnTo>
                      <a:pt x="174" y="32"/>
                    </a:lnTo>
                    <a:lnTo>
                      <a:pt x="178" y="24"/>
                    </a:lnTo>
                    <a:lnTo>
                      <a:pt x="178" y="16"/>
                    </a:lnTo>
                    <a:lnTo>
                      <a:pt x="174" y="10"/>
                    </a:lnTo>
                    <a:lnTo>
                      <a:pt x="174" y="10"/>
                    </a:lnTo>
                    <a:lnTo>
                      <a:pt x="172" y="6"/>
                    </a:lnTo>
                    <a:lnTo>
                      <a:pt x="166" y="2"/>
                    </a:lnTo>
                    <a:lnTo>
                      <a:pt x="1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333">
                <a:extLst>
                  <a:ext uri="{FF2B5EF4-FFF2-40B4-BE49-F238E27FC236}">
                    <a16:creationId xmlns:a16="http://schemas.microsoft.com/office/drawing/2014/main" id="{270D5E15-9A5F-120F-2622-9FF432127D73}"/>
                  </a:ext>
                </a:extLst>
              </p:cNvPr>
              <p:cNvSpPr>
                <a:spLocks/>
              </p:cNvSpPr>
              <p:nvPr/>
            </p:nvSpPr>
            <p:spPr bwMode="auto">
              <a:xfrm>
                <a:off x="4102100" y="3921126"/>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4 w 86"/>
                  <a:gd name="T19" fmla="*/ 64 h 72"/>
                  <a:gd name="T20" fmla="*/ 4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8 w 86"/>
                  <a:gd name="T35" fmla="*/ 38 h 72"/>
                  <a:gd name="T36" fmla="*/ 78 w 86"/>
                  <a:gd name="T37" fmla="*/ 38 h 72"/>
                  <a:gd name="T38" fmla="*/ 84 w 86"/>
                  <a:gd name="T39" fmla="*/ 34 h 72"/>
                  <a:gd name="T40" fmla="*/ 86 w 86"/>
                  <a:gd name="T41" fmla="*/ 26 h 72"/>
                  <a:gd name="T42" fmla="*/ 86 w 86"/>
                  <a:gd name="T43" fmla="*/ 18 h 72"/>
                  <a:gd name="T44" fmla="*/ 82 w 86"/>
                  <a:gd name="T45" fmla="*/ 10 h 72"/>
                  <a:gd name="T46" fmla="*/ 82 w 86"/>
                  <a:gd name="T47" fmla="*/ 10 h 72"/>
                  <a:gd name="T48" fmla="*/ 80 w 86"/>
                  <a:gd name="T49" fmla="*/ 6 h 72"/>
                  <a:gd name="T50" fmla="*/ 76 w 86"/>
                  <a:gd name="T51" fmla="*/ 4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4" y="64"/>
                    </a:lnTo>
                    <a:lnTo>
                      <a:pt x="4" y="64"/>
                    </a:lnTo>
                    <a:lnTo>
                      <a:pt x="6" y="68"/>
                    </a:lnTo>
                    <a:lnTo>
                      <a:pt x="10" y="70"/>
                    </a:lnTo>
                    <a:lnTo>
                      <a:pt x="20" y="72"/>
                    </a:lnTo>
                    <a:lnTo>
                      <a:pt x="20" y="72"/>
                    </a:lnTo>
                    <a:lnTo>
                      <a:pt x="26" y="72"/>
                    </a:lnTo>
                    <a:lnTo>
                      <a:pt x="32" y="70"/>
                    </a:lnTo>
                    <a:lnTo>
                      <a:pt x="78" y="38"/>
                    </a:lnTo>
                    <a:lnTo>
                      <a:pt x="78" y="38"/>
                    </a:lnTo>
                    <a:lnTo>
                      <a:pt x="84" y="34"/>
                    </a:lnTo>
                    <a:lnTo>
                      <a:pt x="86" y="26"/>
                    </a:lnTo>
                    <a:lnTo>
                      <a:pt x="86" y="18"/>
                    </a:lnTo>
                    <a:lnTo>
                      <a:pt x="82" y="10"/>
                    </a:lnTo>
                    <a:lnTo>
                      <a:pt x="82" y="10"/>
                    </a:lnTo>
                    <a:lnTo>
                      <a:pt x="80" y="6"/>
                    </a:lnTo>
                    <a:lnTo>
                      <a:pt x="76" y="4"/>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334">
                <a:extLst>
                  <a:ext uri="{FF2B5EF4-FFF2-40B4-BE49-F238E27FC236}">
                    <a16:creationId xmlns:a16="http://schemas.microsoft.com/office/drawing/2014/main" id="{42AB1078-8B27-8C4D-5A31-5CDC4A73A552}"/>
                  </a:ext>
                </a:extLst>
              </p:cNvPr>
              <p:cNvSpPr>
                <a:spLocks/>
              </p:cNvSpPr>
              <p:nvPr/>
            </p:nvSpPr>
            <p:spPr bwMode="auto">
              <a:xfrm>
                <a:off x="4102100" y="3921126"/>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4 w 86"/>
                  <a:gd name="T19" fmla="*/ 64 h 72"/>
                  <a:gd name="T20" fmla="*/ 4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8 w 86"/>
                  <a:gd name="T35" fmla="*/ 38 h 72"/>
                  <a:gd name="T36" fmla="*/ 78 w 86"/>
                  <a:gd name="T37" fmla="*/ 38 h 72"/>
                  <a:gd name="T38" fmla="*/ 84 w 86"/>
                  <a:gd name="T39" fmla="*/ 34 h 72"/>
                  <a:gd name="T40" fmla="*/ 86 w 86"/>
                  <a:gd name="T41" fmla="*/ 26 h 72"/>
                  <a:gd name="T42" fmla="*/ 86 w 86"/>
                  <a:gd name="T43" fmla="*/ 18 h 72"/>
                  <a:gd name="T44" fmla="*/ 82 w 86"/>
                  <a:gd name="T45" fmla="*/ 10 h 72"/>
                  <a:gd name="T46" fmla="*/ 82 w 86"/>
                  <a:gd name="T47" fmla="*/ 10 h 72"/>
                  <a:gd name="T48" fmla="*/ 80 w 86"/>
                  <a:gd name="T49" fmla="*/ 6 h 72"/>
                  <a:gd name="T50" fmla="*/ 76 w 86"/>
                  <a:gd name="T51" fmla="*/ 4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4" y="64"/>
                    </a:lnTo>
                    <a:lnTo>
                      <a:pt x="4" y="64"/>
                    </a:lnTo>
                    <a:lnTo>
                      <a:pt x="6" y="68"/>
                    </a:lnTo>
                    <a:lnTo>
                      <a:pt x="10" y="70"/>
                    </a:lnTo>
                    <a:lnTo>
                      <a:pt x="20" y="72"/>
                    </a:lnTo>
                    <a:lnTo>
                      <a:pt x="20" y="72"/>
                    </a:lnTo>
                    <a:lnTo>
                      <a:pt x="26" y="72"/>
                    </a:lnTo>
                    <a:lnTo>
                      <a:pt x="32" y="70"/>
                    </a:lnTo>
                    <a:lnTo>
                      <a:pt x="78" y="38"/>
                    </a:lnTo>
                    <a:lnTo>
                      <a:pt x="78" y="38"/>
                    </a:lnTo>
                    <a:lnTo>
                      <a:pt x="84" y="34"/>
                    </a:lnTo>
                    <a:lnTo>
                      <a:pt x="86" y="26"/>
                    </a:lnTo>
                    <a:lnTo>
                      <a:pt x="86" y="18"/>
                    </a:lnTo>
                    <a:lnTo>
                      <a:pt x="82" y="10"/>
                    </a:lnTo>
                    <a:lnTo>
                      <a:pt x="82" y="10"/>
                    </a:lnTo>
                    <a:lnTo>
                      <a:pt x="80" y="6"/>
                    </a:lnTo>
                    <a:lnTo>
                      <a:pt x="76" y="4"/>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335">
                <a:extLst>
                  <a:ext uri="{FF2B5EF4-FFF2-40B4-BE49-F238E27FC236}">
                    <a16:creationId xmlns:a16="http://schemas.microsoft.com/office/drawing/2014/main" id="{CE28D525-0A62-5F48-AD62-11F4DE030B95}"/>
                  </a:ext>
                </a:extLst>
              </p:cNvPr>
              <p:cNvSpPr>
                <a:spLocks/>
              </p:cNvSpPr>
              <p:nvPr/>
            </p:nvSpPr>
            <p:spPr bwMode="auto">
              <a:xfrm>
                <a:off x="4305300" y="3632201"/>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68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80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68"/>
                    </a:lnTo>
                    <a:lnTo>
                      <a:pt x="76" y="38"/>
                    </a:lnTo>
                    <a:lnTo>
                      <a:pt x="76" y="38"/>
                    </a:lnTo>
                    <a:lnTo>
                      <a:pt x="82" y="32"/>
                    </a:lnTo>
                    <a:lnTo>
                      <a:pt x="86" y="26"/>
                    </a:lnTo>
                    <a:lnTo>
                      <a:pt x="86" y="18"/>
                    </a:lnTo>
                    <a:lnTo>
                      <a:pt x="82" y="10"/>
                    </a:lnTo>
                    <a:lnTo>
                      <a:pt x="82" y="10"/>
                    </a:lnTo>
                    <a:lnTo>
                      <a:pt x="80" y="6"/>
                    </a:lnTo>
                    <a:lnTo>
                      <a:pt x="74" y="2"/>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336">
                <a:extLst>
                  <a:ext uri="{FF2B5EF4-FFF2-40B4-BE49-F238E27FC236}">
                    <a16:creationId xmlns:a16="http://schemas.microsoft.com/office/drawing/2014/main" id="{B41B9638-7A20-D2F5-6F77-468B929B560E}"/>
                  </a:ext>
                </a:extLst>
              </p:cNvPr>
              <p:cNvSpPr>
                <a:spLocks/>
              </p:cNvSpPr>
              <p:nvPr/>
            </p:nvSpPr>
            <p:spPr bwMode="auto">
              <a:xfrm>
                <a:off x="4305300" y="3632201"/>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68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80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68"/>
                    </a:lnTo>
                    <a:lnTo>
                      <a:pt x="76" y="38"/>
                    </a:lnTo>
                    <a:lnTo>
                      <a:pt x="76" y="38"/>
                    </a:lnTo>
                    <a:lnTo>
                      <a:pt x="82" y="32"/>
                    </a:lnTo>
                    <a:lnTo>
                      <a:pt x="86" y="26"/>
                    </a:lnTo>
                    <a:lnTo>
                      <a:pt x="86" y="18"/>
                    </a:lnTo>
                    <a:lnTo>
                      <a:pt x="82" y="10"/>
                    </a:lnTo>
                    <a:lnTo>
                      <a:pt x="82" y="10"/>
                    </a:lnTo>
                    <a:lnTo>
                      <a:pt x="80" y="6"/>
                    </a:lnTo>
                    <a:lnTo>
                      <a:pt x="74" y="2"/>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337">
                <a:extLst>
                  <a:ext uri="{FF2B5EF4-FFF2-40B4-BE49-F238E27FC236}">
                    <a16:creationId xmlns:a16="http://schemas.microsoft.com/office/drawing/2014/main" id="{639B15BA-5959-FB82-434F-47324DBBA66A}"/>
                  </a:ext>
                </a:extLst>
              </p:cNvPr>
              <p:cNvSpPr>
                <a:spLocks/>
              </p:cNvSpPr>
              <p:nvPr/>
            </p:nvSpPr>
            <p:spPr bwMode="auto">
              <a:xfrm>
                <a:off x="4565650" y="3492501"/>
                <a:ext cx="782638" cy="508000"/>
              </a:xfrm>
              <a:custGeom>
                <a:avLst/>
                <a:gdLst>
                  <a:gd name="T0" fmla="*/ 427 w 493"/>
                  <a:gd name="T1" fmla="*/ 0 h 320"/>
                  <a:gd name="T2" fmla="*/ 10 w 493"/>
                  <a:gd name="T3" fmla="*/ 282 h 320"/>
                  <a:gd name="T4" fmla="*/ 10 w 493"/>
                  <a:gd name="T5" fmla="*/ 282 h 320"/>
                  <a:gd name="T6" fmla="*/ 4 w 493"/>
                  <a:gd name="T7" fmla="*/ 288 h 320"/>
                  <a:gd name="T8" fmla="*/ 0 w 493"/>
                  <a:gd name="T9" fmla="*/ 296 h 320"/>
                  <a:gd name="T10" fmla="*/ 0 w 493"/>
                  <a:gd name="T11" fmla="*/ 304 h 320"/>
                  <a:gd name="T12" fmla="*/ 4 w 493"/>
                  <a:gd name="T13" fmla="*/ 312 h 320"/>
                  <a:gd name="T14" fmla="*/ 4 w 493"/>
                  <a:gd name="T15" fmla="*/ 312 h 320"/>
                  <a:gd name="T16" fmla="*/ 8 w 493"/>
                  <a:gd name="T17" fmla="*/ 316 h 320"/>
                  <a:gd name="T18" fmla="*/ 12 w 493"/>
                  <a:gd name="T19" fmla="*/ 318 h 320"/>
                  <a:gd name="T20" fmla="*/ 22 w 493"/>
                  <a:gd name="T21" fmla="*/ 320 h 320"/>
                  <a:gd name="T22" fmla="*/ 22 w 493"/>
                  <a:gd name="T23" fmla="*/ 320 h 320"/>
                  <a:gd name="T24" fmla="*/ 28 w 493"/>
                  <a:gd name="T25" fmla="*/ 320 h 320"/>
                  <a:gd name="T26" fmla="*/ 32 w 493"/>
                  <a:gd name="T27" fmla="*/ 316 h 320"/>
                  <a:gd name="T28" fmla="*/ 493 w 493"/>
                  <a:gd name="T29" fmla="*/ 8 h 320"/>
                  <a:gd name="T30" fmla="*/ 493 w 493"/>
                  <a:gd name="T31" fmla="*/ 8 h 320"/>
                  <a:gd name="T32" fmla="*/ 473 w 493"/>
                  <a:gd name="T33" fmla="*/ 8 h 320"/>
                  <a:gd name="T34" fmla="*/ 473 w 493"/>
                  <a:gd name="T35" fmla="*/ 8 h 320"/>
                  <a:gd name="T36" fmla="*/ 451 w 493"/>
                  <a:gd name="T37" fmla="*/ 6 h 320"/>
                  <a:gd name="T38" fmla="*/ 427 w 493"/>
                  <a:gd name="T3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20">
                    <a:moveTo>
                      <a:pt x="427" y="0"/>
                    </a:moveTo>
                    <a:lnTo>
                      <a:pt x="10" y="282"/>
                    </a:lnTo>
                    <a:lnTo>
                      <a:pt x="10" y="282"/>
                    </a:lnTo>
                    <a:lnTo>
                      <a:pt x="4" y="288"/>
                    </a:lnTo>
                    <a:lnTo>
                      <a:pt x="0" y="296"/>
                    </a:lnTo>
                    <a:lnTo>
                      <a:pt x="0" y="304"/>
                    </a:lnTo>
                    <a:lnTo>
                      <a:pt x="4" y="312"/>
                    </a:lnTo>
                    <a:lnTo>
                      <a:pt x="4" y="312"/>
                    </a:lnTo>
                    <a:lnTo>
                      <a:pt x="8" y="316"/>
                    </a:lnTo>
                    <a:lnTo>
                      <a:pt x="12" y="318"/>
                    </a:lnTo>
                    <a:lnTo>
                      <a:pt x="22" y="320"/>
                    </a:lnTo>
                    <a:lnTo>
                      <a:pt x="22" y="320"/>
                    </a:lnTo>
                    <a:lnTo>
                      <a:pt x="28" y="320"/>
                    </a:lnTo>
                    <a:lnTo>
                      <a:pt x="32" y="316"/>
                    </a:lnTo>
                    <a:lnTo>
                      <a:pt x="493" y="8"/>
                    </a:lnTo>
                    <a:lnTo>
                      <a:pt x="493" y="8"/>
                    </a:lnTo>
                    <a:lnTo>
                      <a:pt x="473" y="8"/>
                    </a:lnTo>
                    <a:lnTo>
                      <a:pt x="473" y="8"/>
                    </a:lnTo>
                    <a:lnTo>
                      <a:pt x="451" y="6"/>
                    </a:lnTo>
                    <a:lnTo>
                      <a:pt x="42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338">
                <a:extLst>
                  <a:ext uri="{FF2B5EF4-FFF2-40B4-BE49-F238E27FC236}">
                    <a16:creationId xmlns:a16="http://schemas.microsoft.com/office/drawing/2014/main" id="{C6EAFBC3-D4BC-9F6F-AEEB-24707F606B03}"/>
                  </a:ext>
                </a:extLst>
              </p:cNvPr>
              <p:cNvSpPr>
                <a:spLocks/>
              </p:cNvSpPr>
              <p:nvPr/>
            </p:nvSpPr>
            <p:spPr bwMode="auto">
              <a:xfrm>
                <a:off x="4565650" y="3492501"/>
                <a:ext cx="782638" cy="508000"/>
              </a:xfrm>
              <a:custGeom>
                <a:avLst/>
                <a:gdLst>
                  <a:gd name="T0" fmla="*/ 427 w 493"/>
                  <a:gd name="T1" fmla="*/ 0 h 320"/>
                  <a:gd name="T2" fmla="*/ 10 w 493"/>
                  <a:gd name="T3" fmla="*/ 282 h 320"/>
                  <a:gd name="T4" fmla="*/ 10 w 493"/>
                  <a:gd name="T5" fmla="*/ 282 h 320"/>
                  <a:gd name="T6" fmla="*/ 4 w 493"/>
                  <a:gd name="T7" fmla="*/ 288 h 320"/>
                  <a:gd name="T8" fmla="*/ 0 w 493"/>
                  <a:gd name="T9" fmla="*/ 296 h 320"/>
                  <a:gd name="T10" fmla="*/ 0 w 493"/>
                  <a:gd name="T11" fmla="*/ 304 h 320"/>
                  <a:gd name="T12" fmla="*/ 4 w 493"/>
                  <a:gd name="T13" fmla="*/ 312 h 320"/>
                  <a:gd name="T14" fmla="*/ 4 w 493"/>
                  <a:gd name="T15" fmla="*/ 312 h 320"/>
                  <a:gd name="T16" fmla="*/ 8 w 493"/>
                  <a:gd name="T17" fmla="*/ 316 h 320"/>
                  <a:gd name="T18" fmla="*/ 12 w 493"/>
                  <a:gd name="T19" fmla="*/ 318 h 320"/>
                  <a:gd name="T20" fmla="*/ 22 w 493"/>
                  <a:gd name="T21" fmla="*/ 320 h 320"/>
                  <a:gd name="T22" fmla="*/ 22 w 493"/>
                  <a:gd name="T23" fmla="*/ 320 h 320"/>
                  <a:gd name="T24" fmla="*/ 28 w 493"/>
                  <a:gd name="T25" fmla="*/ 320 h 320"/>
                  <a:gd name="T26" fmla="*/ 32 w 493"/>
                  <a:gd name="T27" fmla="*/ 316 h 320"/>
                  <a:gd name="T28" fmla="*/ 493 w 493"/>
                  <a:gd name="T29" fmla="*/ 8 h 320"/>
                  <a:gd name="T30" fmla="*/ 493 w 493"/>
                  <a:gd name="T31" fmla="*/ 8 h 320"/>
                  <a:gd name="T32" fmla="*/ 473 w 493"/>
                  <a:gd name="T33" fmla="*/ 8 h 320"/>
                  <a:gd name="T34" fmla="*/ 473 w 493"/>
                  <a:gd name="T35" fmla="*/ 8 h 320"/>
                  <a:gd name="T36" fmla="*/ 451 w 493"/>
                  <a:gd name="T37" fmla="*/ 6 h 320"/>
                  <a:gd name="T38" fmla="*/ 427 w 493"/>
                  <a:gd name="T3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20">
                    <a:moveTo>
                      <a:pt x="427" y="0"/>
                    </a:moveTo>
                    <a:lnTo>
                      <a:pt x="10" y="282"/>
                    </a:lnTo>
                    <a:lnTo>
                      <a:pt x="10" y="282"/>
                    </a:lnTo>
                    <a:lnTo>
                      <a:pt x="4" y="288"/>
                    </a:lnTo>
                    <a:lnTo>
                      <a:pt x="0" y="296"/>
                    </a:lnTo>
                    <a:lnTo>
                      <a:pt x="0" y="304"/>
                    </a:lnTo>
                    <a:lnTo>
                      <a:pt x="4" y="312"/>
                    </a:lnTo>
                    <a:lnTo>
                      <a:pt x="4" y="312"/>
                    </a:lnTo>
                    <a:lnTo>
                      <a:pt x="8" y="316"/>
                    </a:lnTo>
                    <a:lnTo>
                      <a:pt x="12" y="318"/>
                    </a:lnTo>
                    <a:lnTo>
                      <a:pt x="22" y="320"/>
                    </a:lnTo>
                    <a:lnTo>
                      <a:pt x="22" y="320"/>
                    </a:lnTo>
                    <a:lnTo>
                      <a:pt x="28" y="320"/>
                    </a:lnTo>
                    <a:lnTo>
                      <a:pt x="32" y="316"/>
                    </a:lnTo>
                    <a:lnTo>
                      <a:pt x="493" y="8"/>
                    </a:lnTo>
                    <a:lnTo>
                      <a:pt x="493" y="8"/>
                    </a:lnTo>
                    <a:lnTo>
                      <a:pt x="473" y="8"/>
                    </a:lnTo>
                    <a:lnTo>
                      <a:pt x="473" y="8"/>
                    </a:lnTo>
                    <a:lnTo>
                      <a:pt x="451" y="6"/>
                    </a:lnTo>
                    <a:lnTo>
                      <a:pt x="4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339">
                <a:extLst>
                  <a:ext uri="{FF2B5EF4-FFF2-40B4-BE49-F238E27FC236}">
                    <a16:creationId xmlns:a16="http://schemas.microsoft.com/office/drawing/2014/main" id="{09B2687C-B00A-8252-582E-81ADCCD7DB52}"/>
                  </a:ext>
                </a:extLst>
              </p:cNvPr>
              <p:cNvSpPr>
                <a:spLocks/>
              </p:cNvSpPr>
              <p:nvPr/>
            </p:nvSpPr>
            <p:spPr bwMode="auto">
              <a:xfrm>
                <a:off x="5243513" y="3408363"/>
                <a:ext cx="174625" cy="96838"/>
              </a:xfrm>
              <a:custGeom>
                <a:avLst/>
                <a:gdLst>
                  <a:gd name="T0" fmla="*/ 90 w 110"/>
                  <a:gd name="T1" fmla="*/ 0 h 61"/>
                  <a:gd name="T2" fmla="*/ 90 w 110"/>
                  <a:gd name="T3" fmla="*/ 0 h 61"/>
                  <a:gd name="T4" fmla="*/ 84 w 110"/>
                  <a:gd name="T5" fmla="*/ 0 h 61"/>
                  <a:gd name="T6" fmla="*/ 78 w 110"/>
                  <a:gd name="T7" fmla="*/ 1 h 61"/>
                  <a:gd name="T8" fmla="*/ 0 w 110"/>
                  <a:gd name="T9" fmla="*/ 53 h 61"/>
                  <a:gd name="T10" fmla="*/ 0 w 110"/>
                  <a:gd name="T11" fmla="*/ 53 h 61"/>
                  <a:gd name="T12" fmla="*/ 24 w 110"/>
                  <a:gd name="T13" fmla="*/ 59 h 61"/>
                  <a:gd name="T14" fmla="*/ 46 w 110"/>
                  <a:gd name="T15" fmla="*/ 61 h 61"/>
                  <a:gd name="T16" fmla="*/ 46 w 110"/>
                  <a:gd name="T17" fmla="*/ 61 h 61"/>
                  <a:gd name="T18" fmla="*/ 66 w 110"/>
                  <a:gd name="T19" fmla="*/ 61 h 61"/>
                  <a:gd name="T20" fmla="*/ 102 w 110"/>
                  <a:gd name="T21" fmla="*/ 37 h 61"/>
                  <a:gd name="T22" fmla="*/ 102 w 110"/>
                  <a:gd name="T23" fmla="*/ 37 h 61"/>
                  <a:gd name="T24" fmla="*/ 108 w 110"/>
                  <a:gd name="T25" fmla="*/ 31 h 61"/>
                  <a:gd name="T26" fmla="*/ 110 w 110"/>
                  <a:gd name="T27" fmla="*/ 23 h 61"/>
                  <a:gd name="T28" fmla="*/ 110 w 110"/>
                  <a:gd name="T29" fmla="*/ 15 h 61"/>
                  <a:gd name="T30" fmla="*/ 108 w 110"/>
                  <a:gd name="T31" fmla="*/ 7 h 61"/>
                  <a:gd name="T32" fmla="*/ 108 w 110"/>
                  <a:gd name="T33" fmla="*/ 7 h 61"/>
                  <a:gd name="T34" fmla="*/ 104 w 110"/>
                  <a:gd name="T35" fmla="*/ 3 h 61"/>
                  <a:gd name="T36" fmla="*/ 100 w 110"/>
                  <a:gd name="T37" fmla="*/ 1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1"/>
                    </a:lnTo>
                    <a:lnTo>
                      <a:pt x="0" y="53"/>
                    </a:lnTo>
                    <a:lnTo>
                      <a:pt x="0" y="53"/>
                    </a:lnTo>
                    <a:lnTo>
                      <a:pt x="24" y="59"/>
                    </a:lnTo>
                    <a:lnTo>
                      <a:pt x="46" y="61"/>
                    </a:lnTo>
                    <a:lnTo>
                      <a:pt x="46" y="61"/>
                    </a:lnTo>
                    <a:lnTo>
                      <a:pt x="66" y="61"/>
                    </a:lnTo>
                    <a:lnTo>
                      <a:pt x="102" y="37"/>
                    </a:lnTo>
                    <a:lnTo>
                      <a:pt x="102" y="37"/>
                    </a:lnTo>
                    <a:lnTo>
                      <a:pt x="108" y="31"/>
                    </a:lnTo>
                    <a:lnTo>
                      <a:pt x="110" y="23"/>
                    </a:lnTo>
                    <a:lnTo>
                      <a:pt x="110" y="15"/>
                    </a:lnTo>
                    <a:lnTo>
                      <a:pt x="108" y="7"/>
                    </a:lnTo>
                    <a:lnTo>
                      <a:pt x="108" y="7"/>
                    </a:lnTo>
                    <a:lnTo>
                      <a:pt x="104" y="3"/>
                    </a:lnTo>
                    <a:lnTo>
                      <a:pt x="100" y="1"/>
                    </a:lnTo>
                    <a:lnTo>
                      <a:pt x="90"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340">
                <a:extLst>
                  <a:ext uri="{FF2B5EF4-FFF2-40B4-BE49-F238E27FC236}">
                    <a16:creationId xmlns:a16="http://schemas.microsoft.com/office/drawing/2014/main" id="{17D89384-4824-3671-369D-E6306A683CBB}"/>
                  </a:ext>
                </a:extLst>
              </p:cNvPr>
              <p:cNvSpPr>
                <a:spLocks/>
              </p:cNvSpPr>
              <p:nvPr/>
            </p:nvSpPr>
            <p:spPr bwMode="auto">
              <a:xfrm>
                <a:off x="5243513" y="3408363"/>
                <a:ext cx="174625" cy="96838"/>
              </a:xfrm>
              <a:custGeom>
                <a:avLst/>
                <a:gdLst>
                  <a:gd name="T0" fmla="*/ 90 w 110"/>
                  <a:gd name="T1" fmla="*/ 0 h 61"/>
                  <a:gd name="T2" fmla="*/ 90 w 110"/>
                  <a:gd name="T3" fmla="*/ 0 h 61"/>
                  <a:gd name="T4" fmla="*/ 84 w 110"/>
                  <a:gd name="T5" fmla="*/ 0 h 61"/>
                  <a:gd name="T6" fmla="*/ 78 w 110"/>
                  <a:gd name="T7" fmla="*/ 1 h 61"/>
                  <a:gd name="T8" fmla="*/ 0 w 110"/>
                  <a:gd name="T9" fmla="*/ 53 h 61"/>
                  <a:gd name="T10" fmla="*/ 0 w 110"/>
                  <a:gd name="T11" fmla="*/ 53 h 61"/>
                  <a:gd name="T12" fmla="*/ 24 w 110"/>
                  <a:gd name="T13" fmla="*/ 59 h 61"/>
                  <a:gd name="T14" fmla="*/ 46 w 110"/>
                  <a:gd name="T15" fmla="*/ 61 h 61"/>
                  <a:gd name="T16" fmla="*/ 46 w 110"/>
                  <a:gd name="T17" fmla="*/ 61 h 61"/>
                  <a:gd name="T18" fmla="*/ 66 w 110"/>
                  <a:gd name="T19" fmla="*/ 61 h 61"/>
                  <a:gd name="T20" fmla="*/ 102 w 110"/>
                  <a:gd name="T21" fmla="*/ 37 h 61"/>
                  <a:gd name="T22" fmla="*/ 102 w 110"/>
                  <a:gd name="T23" fmla="*/ 37 h 61"/>
                  <a:gd name="T24" fmla="*/ 108 w 110"/>
                  <a:gd name="T25" fmla="*/ 31 h 61"/>
                  <a:gd name="T26" fmla="*/ 110 w 110"/>
                  <a:gd name="T27" fmla="*/ 23 h 61"/>
                  <a:gd name="T28" fmla="*/ 110 w 110"/>
                  <a:gd name="T29" fmla="*/ 15 h 61"/>
                  <a:gd name="T30" fmla="*/ 108 w 110"/>
                  <a:gd name="T31" fmla="*/ 7 h 61"/>
                  <a:gd name="T32" fmla="*/ 108 w 110"/>
                  <a:gd name="T33" fmla="*/ 7 h 61"/>
                  <a:gd name="T34" fmla="*/ 104 w 110"/>
                  <a:gd name="T35" fmla="*/ 3 h 61"/>
                  <a:gd name="T36" fmla="*/ 100 w 110"/>
                  <a:gd name="T37" fmla="*/ 1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1"/>
                    </a:lnTo>
                    <a:lnTo>
                      <a:pt x="0" y="53"/>
                    </a:lnTo>
                    <a:lnTo>
                      <a:pt x="0" y="53"/>
                    </a:lnTo>
                    <a:lnTo>
                      <a:pt x="24" y="59"/>
                    </a:lnTo>
                    <a:lnTo>
                      <a:pt x="46" y="61"/>
                    </a:lnTo>
                    <a:lnTo>
                      <a:pt x="46" y="61"/>
                    </a:lnTo>
                    <a:lnTo>
                      <a:pt x="66" y="61"/>
                    </a:lnTo>
                    <a:lnTo>
                      <a:pt x="102" y="37"/>
                    </a:lnTo>
                    <a:lnTo>
                      <a:pt x="102" y="37"/>
                    </a:lnTo>
                    <a:lnTo>
                      <a:pt x="108" y="31"/>
                    </a:lnTo>
                    <a:lnTo>
                      <a:pt x="110" y="23"/>
                    </a:lnTo>
                    <a:lnTo>
                      <a:pt x="110" y="15"/>
                    </a:lnTo>
                    <a:lnTo>
                      <a:pt x="108" y="7"/>
                    </a:lnTo>
                    <a:lnTo>
                      <a:pt x="108" y="7"/>
                    </a:lnTo>
                    <a:lnTo>
                      <a:pt x="104" y="3"/>
                    </a:lnTo>
                    <a:lnTo>
                      <a:pt x="100" y="1"/>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341">
                <a:extLst>
                  <a:ext uri="{FF2B5EF4-FFF2-40B4-BE49-F238E27FC236}">
                    <a16:creationId xmlns:a16="http://schemas.microsoft.com/office/drawing/2014/main" id="{98872EA2-3796-0B06-195D-991AB0FA4F75}"/>
                  </a:ext>
                </a:extLst>
              </p:cNvPr>
              <p:cNvSpPr>
                <a:spLocks/>
              </p:cNvSpPr>
              <p:nvPr/>
            </p:nvSpPr>
            <p:spPr bwMode="auto">
              <a:xfrm>
                <a:off x="4941888" y="3249613"/>
                <a:ext cx="149225" cy="152400"/>
              </a:xfrm>
              <a:custGeom>
                <a:avLst/>
                <a:gdLst>
                  <a:gd name="T0" fmla="*/ 94 w 94"/>
                  <a:gd name="T1" fmla="*/ 0 h 96"/>
                  <a:gd name="T2" fmla="*/ 76 w 94"/>
                  <a:gd name="T3" fmla="*/ 10 h 96"/>
                  <a:gd name="T4" fmla="*/ 0 w 94"/>
                  <a:gd name="T5" fmla="*/ 62 h 96"/>
                  <a:gd name="T6" fmla="*/ 0 w 94"/>
                  <a:gd name="T7" fmla="*/ 62 h 96"/>
                  <a:gd name="T8" fmla="*/ 8 w 94"/>
                  <a:gd name="T9" fmla="*/ 60 h 96"/>
                  <a:gd name="T10" fmla="*/ 8 w 94"/>
                  <a:gd name="T11" fmla="*/ 60 h 96"/>
                  <a:gd name="T12" fmla="*/ 18 w 94"/>
                  <a:gd name="T13" fmla="*/ 62 h 96"/>
                  <a:gd name="T14" fmla="*/ 22 w 94"/>
                  <a:gd name="T15" fmla="*/ 66 h 96"/>
                  <a:gd name="T16" fmla="*/ 26 w 94"/>
                  <a:gd name="T17" fmla="*/ 70 h 96"/>
                  <a:gd name="T18" fmla="*/ 26 w 94"/>
                  <a:gd name="T19" fmla="*/ 70 h 96"/>
                  <a:gd name="T20" fmla="*/ 28 w 94"/>
                  <a:gd name="T21" fmla="*/ 74 h 96"/>
                  <a:gd name="T22" fmla="*/ 28 w 94"/>
                  <a:gd name="T23" fmla="*/ 80 h 96"/>
                  <a:gd name="T24" fmla="*/ 28 w 94"/>
                  <a:gd name="T25" fmla="*/ 86 h 96"/>
                  <a:gd name="T26" fmla="*/ 26 w 94"/>
                  <a:gd name="T27" fmla="*/ 92 h 96"/>
                  <a:gd name="T28" fmla="*/ 26 w 94"/>
                  <a:gd name="T29" fmla="*/ 92 h 96"/>
                  <a:gd name="T30" fmla="*/ 22 w 94"/>
                  <a:gd name="T31" fmla="*/ 96 h 96"/>
                  <a:gd name="T32" fmla="*/ 94 w 94"/>
                  <a:gd name="T33" fmla="*/ 48 h 96"/>
                  <a:gd name="T34" fmla="*/ 94 w 94"/>
                  <a:gd name="T35" fmla="*/ 48 h 96"/>
                  <a:gd name="T36" fmla="*/ 92 w 94"/>
                  <a:gd name="T37" fmla="*/ 24 h 96"/>
                  <a:gd name="T38" fmla="*/ 94 w 94"/>
                  <a:gd name="T3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6">
                    <a:moveTo>
                      <a:pt x="94" y="0"/>
                    </a:moveTo>
                    <a:lnTo>
                      <a:pt x="76" y="10"/>
                    </a:ln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4" y="48"/>
                    </a:lnTo>
                    <a:lnTo>
                      <a:pt x="94" y="48"/>
                    </a:lnTo>
                    <a:lnTo>
                      <a:pt x="92" y="24"/>
                    </a:lnTo>
                    <a:lnTo>
                      <a:pt x="94"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342">
                <a:extLst>
                  <a:ext uri="{FF2B5EF4-FFF2-40B4-BE49-F238E27FC236}">
                    <a16:creationId xmlns:a16="http://schemas.microsoft.com/office/drawing/2014/main" id="{F2F01957-F113-5E50-D312-08B0A93CB811}"/>
                  </a:ext>
                </a:extLst>
              </p:cNvPr>
              <p:cNvSpPr>
                <a:spLocks/>
              </p:cNvSpPr>
              <p:nvPr/>
            </p:nvSpPr>
            <p:spPr bwMode="auto">
              <a:xfrm>
                <a:off x="4941888" y="3249613"/>
                <a:ext cx="149225" cy="152400"/>
              </a:xfrm>
              <a:custGeom>
                <a:avLst/>
                <a:gdLst>
                  <a:gd name="T0" fmla="*/ 94 w 94"/>
                  <a:gd name="T1" fmla="*/ 0 h 96"/>
                  <a:gd name="T2" fmla="*/ 76 w 94"/>
                  <a:gd name="T3" fmla="*/ 10 h 96"/>
                  <a:gd name="T4" fmla="*/ 0 w 94"/>
                  <a:gd name="T5" fmla="*/ 62 h 96"/>
                  <a:gd name="T6" fmla="*/ 0 w 94"/>
                  <a:gd name="T7" fmla="*/ 62 h 96"/>
                  <a:gd name="T8" fmla="*/ 8 w 94"/>
                  <a:gd name="T9" fmla="*/ 60 h 96"/>
                  <a:gd name="T10" fmla="*/ 8 w 94"/>
                  <a:gd name="T11" fmla="*/ 60 h 96"/>
                  <a:gd name="T12" fmla="*/ 18 w 94"/>
                  <a:gd name="T13" fmla="*/ 62 h 96"/>
                  <a:gd name="T14" fmla="*/ 22 w 94"/>
                  <a:gd name="T15" fmla="*/ 66 h 96"/>
                  <a:gd name="T16" fmla="*/ 26 w 94"/>
                  <a:gd name="T17" fmla="*/ 70 h 96"/>
                  <a:gd name="T18" fmla="*/ 26 w 94"/>
                  <a:gd name="T19" fmla="*/ 70 h 96"/>
                  <a:gd name="T20" fmla="*/ 28 w 94"/>
                  <a:gd name="T21" fmla="*/ 74 h 96"/>
                  <a:gd name="T22" fmla="*/ 28 w 94"/>
                  <a:gd name="T23" fmla="*/ 80 h 96"/>
                  <a:gd name="T24" fmla="*/ 28 w 94"/>
                  <a:gd name="T25" fmla="*/ 86 h 96"/>
                  <a:gd name="T26" fmla="*/ 26 w 94"/>
                  <a:gd name="T27" fmla="*/ 92 h 96"/>
                  <a:gd name="T28" fmla="*/ 26 w 94"/>
                  <a:gd name="T29" fmla="*/ 92 h 96"/>
                  <a:gd name="T30" fmla="*/ 22 w 94"/>
                  <a:gd name="T31" fmla="*/ 96 h 96"/>
                  <a:gd name="T32" fmla="*/ 94 w 94"/>
                  <a:gd name="T33" fmla="*/ 48 h 96"/>
                  <a:gd name="T34" fmla="*/ 94 w 94"/>
                  <a:gd name="T35" fmla="*/ 48 h 96"/>
                  <a:gd name="T36" fmla="*/ 92 w 94"/>
                  <a:gd name="T37" fmla="*/ 24 h 96"/>
                  <a:gd name="T38" fmla="*/ 94 w 94"/>
                  <a:gd name="T3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6">
                    <a:moveTo>
                      <a:pt x="94" y="0"/>
                    </a:moveTo>
                    <a:lnTo>
                      <a:pt x="76" y="10"/>
                    </a:ln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4" y="48"/>
                    </a:lnTo>
                    <a:lnTo>
                      <a:pt x="94" y="48"/>
                    </a:lnTo>
                    <a:lnTo>
                      <a:pt x="92" y="24"/>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343">
                <a:extLst>
                  <a:ext uri="{FF2B5EF4-FFF2-40B4-BE49-F238E27FC236}">
                    <a16:creationId xmlns:a16="http://schemas.microsoft.com/office/drawing/2014/main" id="{33B69807-9B90-543A-8C42-E736ACAC072B}"/>
                  </a:ext>
                </a:extLst>
              </p:cNvPr>
              <p:cNvSpPr>
                <a:spLocks/>
              </p:cNvSpPr>
              <p:nvPr/>
            </p:nvSpPr>
            <p:spPr bwMode="auto">
              <a:xfrm>
                <a:off x="5087938" y="3157538"/>
                <a:ext cx="165100" cy="168275"/>
              </a:xfrm>
              <a:custGeom>
                <a:avLst/>
                <a:gdLst>
                  <a:gd name="T0" fmla="*/ 86 w 104"/>
                  <a:gd name="T1" fmla="*/ 0 h 106"/>
                  <a:gd name="T2" fmla="*/ 2 w 104"/>
                  <a:gd name="T3" fmla="*/ 58 h 106"/>
                  <a:gd name="T4" fmla="*/ 2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38 h 106"/>
                  <a:gd name="T16" fmla="*/ 98 w 104"/>
                  <a:gd name="T17" fmla="*/ 38 h 106"/>
                  <a:gd name="T18" fmla="*/ 96 w 104"/>
                  <a:gd name="T19" fmla="*/ 40 h 106"/>
                  <a:gd name="T20" fmla="*/ 96 w 104"/>
                  <a:gd name="T21" fmla="*/ 40 h 106"/>
                  <a:gd name="T22" fmla="*/ 88 w 104"/>
                  <a:gd name="T23" fmla="*/ 38 h 106"/>
                  <a:gd name="T24" fmla="*/ 82 w 104"/>
                  <a:gd name="T25" fmla="*/ 34 h 106"/>
                  <a:gd name="T26" fmla="*/ 80 w 104"/>
                  <a:gd name="T27" fmla="*/ 30 h 106"/>
                  <a:gd name="T28" fmla="*/ 80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 name="T42" fmla="*/ 86 w 104"/>
                  <a:gd name="T43" fmla="*/ 0 h 106"/>
                  <a:gd name="T44" fmla="*/ 86 w 104"/>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6">
                    <a:moveTo>
                      <a:pt x="86" y="0"/>
                    </a:moveTo>
                    <a:lnTo>
                      <a:pt x="2" y="58"/>
                    </a:lnTo>
                    <a:lnTo>
                      <a:pt x="2" y="58"/>
                    </a:lnTo>
                    <a:lnTo>
                      <a:pt x="0" y="82"/>
                    </a:lnTo>
                    <a:lnTo>
                      <a:pt x="2" y="106"/>
                    </a:lnTo>
                    <a:lnTo>
                      <a:pt x="104" y="38"/>
                    </a:lnTo>
                    <a:lnTo>
                      <a:pt x="104" y="38"/>
                    </a:lnTo>
                    <a:lnTo>
                      <a:pt x="98" y="38"/>
                    </a:lnTo>
                    <a:lnTo>
                      <a:pt x="98" y="38"/>
                    </a:lnTo>
                    <a:lnTo>
                      <a:pt x="96" y="40"/>
                    </a:lnTo>
                    <a:lnTo>
                      <a:pt x="96" y="40"/>
                    </a:lnTo>
                    <a:lnTo>
                      <a:pt x="88" y="38"/>
                    </a:lnTo>
                    <a:lnTo>
                      <a:pt x="82" y="34"/>
                    </a:lnTo>
                    <a:lnTo>
                      <a:pt x="80" y="30"/>
                    </a:lnTo>
                    <a:lnTo>
                      <a:pt x="80" y="30"/>
                    </a:lnTo>
                    <a:lnTo>
                      <a:pt x="76" y="24"/>
                    </a:lnTo>
                    <a:lnTo>
                      <a:pt x="76" y="20"/>
                    </a:lnTo>
                    <a:lnTo>
                      <a:pt x="76" y="14"/>
                    </a:lnTo>
                    <a:lnTo>
                      <a:pt x="78" y="10"/>
                    </a:lnTo>
                    <a:lnTo>
                      <a:pt x="82" y="4"/>
                    </a:lnTo>
                    <a:lnTo>
                      <a:pt x="86" y="0"/>
                    </a:lnTo>
                    <a:lnTo>
                      <a:pt x="86" y="0"/>
                    </a:lnTo>
                    <a:lnTo>
                      <a:pt x="86"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344">
                <a:extLst>
                  <a:ext uri="{FF2B5EF4-FFF2-40B4-BE49-F238E27FC236}">
                    <a16:creationId xmlns:a16="http://schemas.microsoft.com/office/drawing/2014/main" id="{900A0529-9EDC-2B16-A22A-7B8D3077369D}"/>
                  </a:ext>
                </a:extLst>
              </p:cNvPr>
              <p:cNvSpPr>
                <a:spLocks/>
              </p:cNvSpPr>
              <p:nvPr/>
            </p:nvSpPr>
            <p:spPr bwMode="auto">
              <a:xfrm>
                <a:off x="5087938" y="3157538"/>
                <a:ext cx="165100" cy="168275"/>
              </a:xfrm>
              <a:custGeom>
                <a:avLst/>
                <a:gdLst>
                  <a:gd name="T0" fmla="*/ 86 w 104"/>
                  <a:gd name="T1" fmla="*/ 0 h 106"/>
                  <a:gd name="T2" fmla="*/ 2 w 104"/>
                  <a:gd name="T3" fmla="*/ 58 h 106"/>
                  <a:gd name="T4" fmla="*/ 2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38 h 106"/>
                  <a:gd name="T16" fmla="*/ 98 w 104"/>
                  <a:gd name="T17" fmla="*/ 38 h 106"/>
                  <a:gd name="T18" fmla="*/ 96 w 104"/>
                  <a:gd name="T19" fmla="*/ 40 h 106"/>
                  <a:gd name="T20" fmla="*/ 96 w 104"/>
                  <a:gd name="T21" fmla="*/ 40 h 106"/>
                  <a:gd name="T22" fmla="*/ 88 w 104"/>
                  <a:gd name="T23" fmla="*/ 38 h 106"/>
                  <a:gd name="T24" fmla="*/ 82 w 104"/>
                  <a:gd name="T25" fmla="*/ 34 h 106"/>
                  <a:gd name="T26" fmla="*/ 80 w 104"/>
                  <a:gd name="T27" fmla="*/ 30 h 106"/>
                  <a:gd name="T28" fmla="*/ 80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 name="T42" fmla="*/ 86 w 104"/>
                  <a:gd name="T43" fmla="*/ 0 h 106"/>
                  <a:gd name="T44" fmla="*/ 86 w 104"/>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6">
                    <a:moveTo>
                      <a:pt x="86" y="0"/>
                    </a:moveTo>
                    <a:lnTo>
                      <a:pt x="2" y="58"/>
                    </a:lnTo>
                    <a:lnTo>
                      <a:pt x="2" y="58"/>
                    </a:lnTo>
                    <a:lnTo>
                      <a:pt x="0" y="82"/>
                    </a:lnTo>
                    <a:lnTo>
                      <a:pt x="2" y="106"/>
                    </a:lnTo>
                    <a:lnTo>
                      <a:pt x="104" y="38"/>
                    </a:lnTo>
                    <a:lnTo>
                      <a:pt x="104" y="38"/>
                    </a:lnTo>
                    <a:lnTo>
                      <a:pt x="98" y="38"/>
                    </a:lnTo>
                    <a:lnTo>
                      <a:pt x="98" y="38"/>
                    </a:lnTo>
                    <a:lnTo>
                      <a:pt x="96" y="40"/>
                    </a:lnTo>
                    <a:lnTo>
                      <a:pt x="96" y="40"/>
                    </a:lnTo>
                    <a:lnTo>
                      <a:pt x="88" y="38"/>
                    </a:lnTo>
                    <a:lnTo>
                      <a:pt x="82" y="34"/>
                    </a:lnTo>
                    <a:lnTo>
                      <a:pt x="80" y="30"/>
                    </a:lnTo>
                    <a:lnTo>
                      <a:pt x="80" y="30"/>
                    </a:lnTo>
                    <a:lnTo>
                      <a:pt x="76" y="24"/>
                    </a:lnTo>
                    <a:lnTo>
                      <a:pt x="76" y="20"/>
                    </a:lnTo>
                    <a:lnTo>
                      <a:pt x="76" y="14"/>
                    </a:lnTo>
                    <a:lnTo>
                      <a:pt x="78" y="10"/>
                    </a:lnTo>
                    <a:lnTo>
                      <a:pt x="82" y="4"/>
                    </a:lnTo>
                    <a:lnTo>
                      <a:pt x="86" y="0"/>
                    </a:lnTo>
                    <a:lnTo>
                      <a:pt x="86" y="0"/>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345">
                <a:extLst>
                  <a:ext uri="{FF2B5EF4-FFF2-40B4-BE49-F238E27FC236}">
                    <a16:creationId xmlns:a16="http://schemas.microsoft.com/office/drawing/2014/main" id="{72DC7BC6-86DC-1DFB-A538-A5D3148E43BE}"/>
                  </a:ext>
                </a:extLst>
              </p:cNvPr>
              <p:cNvSpPr>
                <a:spLocks/>
              </p:cNvSpPr>
              <p:nvPr/>
            </p:nvSpPr>
            <p:spPr bwMode="auto">
              <a:xfrm>
                <a:off x="5046663" y="3386138"/>
                <a:ext cx="95250" cy="84138"/>
              </a:xfrm>
              <a:custGeom>
                <a:avLst/>
                <a:gdLst>
                  <a:gd name="T0" fmla="*/ 42 w 60"/>
                  <a:gd name="T1" fmla="*/ 0 h 53"/>
                  <a:gd name="T2" fmla="*/ 0 w 60"/>
                  <a:gd name="T3" fmla="*/ 27 h 53"/>
                  <a:gd name="T4" fmla="*/ 0 w 60"/>
                  <a:gd name="T5" fmla="*/ 27 h 53"/>
                  <a:gd name="T6" fmla="*/ 6 w 60"/>
                  <a:gd name="T7" fmla="*/ 27 h 53"/>
                  <a:gd name="T8" fmla="*/ 6 w 60"/>
                  <a:gd name="T9" fmla="*/ 27 h 53"/>
                  <a:gd name="T10" fmla="*/ 14 w 60"/>
                  <a:gd name="T11" fmla="*/ 27 h 53"/>
                  <a:gd name="T12" fmla="*/ 18 w 60"/>
                  <a:gd name="T13" fmla="*/ 33 h 53"/>
                  <a:gd name="T14" fmla="*/ 18 w 60"/>
                  <a:gd name="T15" fmla="*/ 33 h 53"/>
                  <a:gd name="T16" fmla="*/ 20 w 60"/>
                  <a:gd name="T17" fmla="*/ 37 h 53"/>
                  <a:gd name="T18" fmla="*/ 22 w 60"/>
                  <a:gd name="T19" fmla="*/ 43 h 53"/>
                  <a:gd name="T20" fmla="*/ 20 w 60"/>
                  <a:gd name="T21" fmla="*/ 49 h 53"/>
                  <a:gd name="T22" fmla="*/ 16 w 60"/>
                  <a:gd name="T23" fmla="*/ 53 h 53"/>
                  <a:gd name="T24" fmla="*/ 60 w 60"/>
                  <a:gd name="T25" fmla="*/ 23 h 53"/>
                  <a:gd name="T26" fmla="*/ 60 w 60"/>
                  <a:gd name="T27" fmla="*/ 23 h 53"/>
                  <a:gd name="T28" fmla="*/ 50 w 60"/>
                  <a:gd name="T29" fmla="*/ 12 h 53"/>
                  <a:gd name="T30" fmla="*/ 50 w 60"/>
                  <a:gd name="T31" fmla="*/ 12 h 53"/>
                  <a:gd name="T32" fmla="*/ 42 w 60"/>
                  <a:gd name="T3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3">
                    <a:moveTo>
                      <a:pt x="42" y="0"/>
                    </a:moveTo>
                    <a:lnTo>
                      <a:pt x="0" y="27"/>
                    </a:lnTo>
                    <a:lnTo>
                      <a:pt x="0" y="27"/>
                    </a:lnTo>
                    <a:lnTo>
                      <a:pt x="6" y="27"/>
                    </a:lnTo>
                    <a:lnTo>
                      <a:pt x="6" y="27"/>
                    </a:lnTo>
                    <a:lnTo>
                      <a:pt x="14" y="27"/>
                    </a:lnTo>
                    <a:lnTo>
                      <a:pt x="18" y="33"/>
                    </a:lnTo>
                    <a:lnTo>
                      <a:pt x="18" y="33"/>
                    </a:lnTo>
                    <a:lnTo>
                      <a:pt x="20" y="37"/>
                    </a:lnTo>
                    <a:lnTo>
                      <a:pt x="22" y="43"/>
                    </a:lnTo>
                    <a:lnTo>
                      <a:pt x="20" y="49"/>
                    </a:lnTo>
                    <a:lnTo>
                      <a:pt x="16" y="53"/>
                    </a:lnTo>
                    <a:lnTo>
                      <a:pt x="60" y="23"/>
                    </a:lnTo>
                    <a:lnTo>
                      <a:pt x="60" y="23"/>
                    </a:lnTo>
                    <a:lnTo>
                      <a:pt x="50" y="12"/>
                    </a:lnTo>
                    <a:lnTo>
                      <a:pt x="50" y="12"/>
                    </a:lnTo>
                    <a:lnTo>
                      <a:pt x="42"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346">
                <a:extLst>
                  <a:ext uri="{FF2B5EF4-FFF2-40B4-BE49-F238E27FC236}">
                    <a16:creationId xmlns:a16="http://schemas.microsoft.com/office/drawing/2014/main" id="{280CB3D7-23CD-4FF9-5873-2F4621396CC2}"/>
                  </a:ext>
                </a:extLst>
              </p:cNvPr>
              <p:cNvSpPr>
                <a:spLocks/>
              </p:cNvSpPr>
              <p:nvPr/>
            </p:nvSpPr>
            <p:spPr bwMode="auto">
              <a:xfrm>
                <a:off x="5046663" y="3386138"/>
                <a:ext cx="95250" cy="84138"/>
              </a:xfrm>
              <a:custGeom>
                <a:avLst/>
                <a:gdLst>
                  <a:gd name="T0" fmla="*/ 42 w 60"/>
                  <a:gd name="T1" fmla="*/ 0 h 53"/>
                  <a:gd name="T2" fmla="*/ 0 w 60"/>
                  <a:gd name="T3" fmla="*/ 27 h 53"/>
                  <a:gd name="T4" fmla="*/ 0 w 60"/>
                  <a:gd name="T5" fmla="*/ 27 h 53"/>
                  <a:gd name="T6" fmla="*/ 6 w 60"/>
                  <a:gd name="T7" fmla="*/ 27 h 53"/>
                  <a:gd name="T8" fmla="*/ 6 w 60"/>
                  <a:gd name="T9" fmla="*/ 27 h 53"/>
                  <a:gd name="T10" fmla="*/ 14 w 60"/>
                  <a:gd name="T11" fmla="*/ 27 h 53"/>
                  <a:gd name="T12" fmla="*/ 18 w 60"/>
                  <a:gd name="T13" fmla="*/ 33 h 53"/>
                  <a:gd name="T14" fmla="*/ 18 w 60"/>
                  <a:gd name="T15" fmla="*/ 33 h 53"/>
                  <a:gd name="T16" fmla="*/ 20 w 60"/>
                  <a:gd name="T17" fmla="*/ 37 h 53"/>
                  <a:gd name="T18" fmla="*/ 22 w 60"/>
                  <a:gd name="T19" fmla="*/ 43 h 53"/>
                  <a:gd name="T20" fmla="*/ 20 w 60"/>
                  <a:gd name="T21" fmla="*/ 49 h 53"/>
                  <a:gd name="T22" fmla="*/ 16 w 60"/>
                  <a:gd name="T23" fmla="*/ 53 h 53"/>
                  <a:gd name="T24" fmla="*/ 60 w 60"/>
                  <a:gd name="T25" fmla="*/ 23 h 53"/>
                  <a:gd name="T26" fmla="*/ 60 w 60"/>
                  <a:gd name="T27" fmla="*/ 23 h 53"/>
                  <a:gd name="T28" fmla="*/ 50 w 60"/>
                  <a:gd name="T29" fmla="*/ 12 h 53"/>
                  <a:gd name="T30" fmla="*/ 50 w 60"/>
                  <a:gd name="T31" fmla="*/ 12 h 53"/>
                  <a:gd name="T32" fmla="*/ 42 w 60"/>
                  <a:gd name="T3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3">
                    <a:moveTo>
                      <a:pt x="42" y="0"/>
                    </a:moveTo>
                    <a:lnTo>
                      <a:pt x="0" y="27"/>
                    </a:lnTo>
                    <a:lnTo>
                      <a:pt x="0" y="27"/>
                    </a:lnTo>
                    <a:lnTo>
                      <a:pt x="6" y="27"/>
                    </a:lnTo>
                    <a:lnTo>
                      <a:pt x="6" y="27"/>
                    </a:lnTo>
                    <a:lnTo>
                      <a:pt x="14" y="27"/>
                    </a:lnTo>
                    <a:lnTo>
                      <a:pt x="18" y="33"/>
                    </a:lnTo>
                    <a:lnTo>
                      <a:pt x="18" y="33"/>
                    </a:lnTo>
                    <a:lnTo>
                      <a:pt x="20" y="37"/>
                    </a:lnTo>
                    <a:lnTo>
                      <a:pt x="22" y="43"/>
                    </a:lnTo>
                    <a:lnTo>
                      <a:pt x="20" y="49"/>
                    </a:lnTo>
                    <a:lnTo>
                      <a:pt x="16" y="53"/>
                    </a:lnTo>
                    <a:lnTo>
                      <a:pt x="60" y="23"/>
                    </a:lnTo>
                    <a:lnTo>
                      <a:pt x="60" y="23"/>
                    </a:lnTo>
                    <a:lnTo>
                      <a:pt x="50" y="12"/>
                    </a:lnTo>
                    <a:lnTo>
                      <a:pt x="50" y="12"/>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347">
                <a:extLst>
                  <a:ext uri="{FF2B5EF4-FFF2-40B4-BE49-F238E27FC236}">
                    <a16:creationId xmlns:a16="http://schemas.microsoft.com/office/drawing/2014/main" id="{238BAA9C-5DB7-8175-4076-9B045DC4D1B2}"/>
                  </a:ext>
                </a:extLst>
              </p:cNvPr>
              <p:cNvSpPr>
                <a:spLocks/>
              </p:cNvSpPr>
              <p:nvPr/>
            </p:nvSpPr>
            <p:spPr bwMode="auto">
              <a:xfrm>
                <a:off x="5113338" y="3290888"/>
                <a:ext cx="161925" cy="131763"/>
              </a:xfrm>
              <a:custGeom>
                <a:avLst/>
                <a:gdLst>
                  <a:gd name="T0" fmla="*/ 90 w 102"/>
                  <a:gd name="T1" fmla="*/ 0 h 83"/>
                  <a:gd name="T2" fmla="*/ 64 w 102"/>
                  <a:gd name="T3" fmla="*/ 16 h 83"/>
                  <a:gd name="T4" fmla="*/ 0 w 102"/>
                  <a:gd name="T5" fmla="*/ 60 h 83"/>
                  <a:gd name="T6" fmla="*/ 0 w 102"/>
                  <a:gd name="T7" fmla="*/ 60 h 83"/>
                  <a:gd name="T8" fmla="*/ 8 w 102"/>
                  <a:gd name="T9" fmla="*/ 72 h 83"/>
                  <a:gd name="T10" fmla="*/ 8 w 102"/>
                  <a:gd name="T11" fmla="*/ 72 h 83"/>
                  <a:gd name="T12" fmla="*/ 18 w 102"/>
                  <a:gd name="T13" fmla="*/ 83 h 83"/>
                  <a:gd name="T14" fmla="*/ 22 w 102"/>
                  <a:gd name="T15" fmla="*/ 81 h 83"/>
                  <a:gd name="T16" fmla="*/ 102 w 102"/>
                  <a:gd name="T17" fmla="*/ 28 h 83"/>
                  <a:gd name="T18" fmla="*/ 102 w 102"/>
                  <a:gd name="T19" fmla="*/ 28 h 83"/>
                  <a:gd name="T20" fmla="*/ 102 w 102"/>
                  <a:gd name="T21" fmla="*/ 28 h 83"/>
                  <a:gd name="T22" fmla="*/ 102 w 102"/>
                  <a:gd name="T23" fmla="*/ 28 h 83"/>
                  <a:gd name="T24" fmla="*/ 96 w 102"/>
                  <a:gd name="T25" fmla="*/ 28 h 83"/>
                  <a:gd name="T26" fmla="*/ 96 w 102"/>
                  <a:gd name="T27" fmla="*/ 28 h 83"/>
                  <a:gd name="T28" fmla="*/ 90 w 102"/>
                  <a:gd name="T29" fmla="*/ 28 h 83"/>
                  <a:gd name="T30" fmla="*/ 84 w 102"/>
                  <a:gd name="T31" fmla="*/ 22 h 83"/>
                  <a:gd name="T32" fmla="*/ 84 w 102"/>
                  <a:gd name="T33" fmla="*/ 22 h 83"/>
                  <a:gd name="T34" fmla="*/ 82 w 102"/>
                  <a:gd name="T35" fmla="*/ 18 h 83"/>
                  <a:gd name="T36" fmla="*/ 82 w 102"/>
                  <a:gd name="T37" fmla="*/ 14 h 83"/>
                  <a:gd name="T38" fmla="*/ 84 w 102"/>
                  <a:gd name="T39" fmla="*/ 6 h 83"/>
                  <a:gd name="T40" fmla="*/ 88 w 102"/>
                  <a:gd name="T41" fmla="*/ 2 h 83"/>
                  <a:gd name="T42" fmla="*/ 90 w 102"/>
                  <a:gd name="T43" fmla="*/ 0 h 83"/>
                  <a:gd name="T44" fmla="*/ 90 w 102"/>
                  <a:gd name="T45" fmla="*/ 0 h 83"/>
                  <a:gd name="T46" fmla="*/ 90 w 102"/>
                  <a:gd name="T4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83">
                    <a:moveTo>
                      <a:pt x="90" y="0"/>
                    </a:moveTo>
                    <a:lnTo>
                      <a:pt x="64" y="16"/>
                    </a:lnTo>
                    <a:lnTo>
                      <a:pt x="0" y="60"/>
                    </a:lnTo>
                    <a:lnTo>
                      <a:pt x="0" y="60"/>
                    </a:lnTo>
                    <a:lnTo>
                      <a:pt x="8" y="72"/>
                    </a:lnTo>
                    <a:lnTo>
                      <a:pt x="8" y="72"/>
                    </a:lnTo>
                    <a:lnTo>
                      <a:pt x="18" y="83"/>
                    </a:lnTo>
                    <a:lnTo>
                      <a:pt x="22" y="81"/>
                    </a:lnTo>
                    <a:lnTo>
                      <a:pt x="102" y="28"/>
                    </a:lnTo>
                    <a:lnTo>
                      <a:pt x="102" y="28"/>
                    </a:lnTo>
                    <a:lnTo>
                      <a:pt x="102" y="28"/>
                    </a:lnTo>
                    <a:lnTo>
                      <a:pt x="102" y="28"/>
                    </a:lnTo>
                    <a:lnTo>
                      <a:pt x="96" y="28"/>
                    </a:lnTo>
                    <a:lnTo>
                      <a:pt x="96" y="28"/>
                    </a:lnTo>
                    <a:lnTo>
                      <a:pt x="90" y="28"/>
                    </a:lnTo>
                    <a:lnTo>
                      <a:pt x="84" y="22"/>
                    </a:lnTo>
                    <a:lnTo>
                      <a:pt x="84" y="22"/>
                    </a:lnTo>
                    <a:lnTo>
                      <a:pt x="82" y="18"/>
                    </a:lnTo>
                    <a:lnTo>
                      <a:pt x="82" y="14"/>
                    </a:lnTo>
                    <a:lnTo>
                      <a:pt x="84" y="6"/>
                    </a:lnTo>
                    <a:lnTo>
                      <a:pt x="88" y="2"/>
                    </a:lnTo>
                    <a:lnTo>
                      <a:pt x="90" y="0"/>
                    </a:lnTo>
                    <a:lnTo>
                      <a:pt x="90" y="0"/>
                    </a:lnTo>
                    <a:lnTo>
                      <a:pt x="90"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348">
                <a:extLst>
                  <a:ext uri="{FF2B5EF4-FFF2-40B4-BE49-F238E27FC236}">
                    <a16:creationId xmlns:a16="http://schemas.microsoft.com/office/drawing/2014/main" id="{9C2BDC7E-0EB1-362F-50B9-D1C927967AD2}"/>
                  </a:ext>
                </a:extLst>
              </p:cNvPr>
              <p:cNvSpPr>
                <a:spLocks/>
              </p:cNvSpPr>
              <p:nvPr/>
            </p:nvSpPr>
            <p:spPr bwMode="auto">
              <a:xfrm>
                <a:off x="5113338" y="3290888"/>
                <a:ext cx="161925" cy="131763"/>
              </a:xfrm>
              <a:custGeom>
                <a:avLst/>
                <a:gdLst>
                  <a:gd name="T0" fmla="*/ 90 w 102"/>
                  <a:gd name="T1" fmla="*/ 0 h 83"/>
                  <a:gd name="T2" fmla="*/ 64 w 102"/>
                  <a:gd name="T3" fmla="*/ 16 h 83"/>
                  <a:gd name="T4" fmla="*/ 0 w 102"/>
                  <a:gd name="T5" fmla="*/ 60 h 83"/>
                  <a:gd name="T6" fmla="*/ 0 w 102"/>
                  <a:gd name="T7" fmla="*/ 60 h 83"/>
                  <a:gd name="T8" fmla="*/ 8 w 102"/>
                  <a:gd name="T9" fmla="*/ 72 h 83"/>
                  <a:gd name="T10" fmla="*/ 8 w 102"/>
                  <a:gd name="T11" fmla="*/ 72 h 83"/>
                  <a:gd name="T12" fmla="*/ 18 w 102"/>
                  <a:gd name="T13" fmla="*/ 83 h 83"/>
                  <a:gd name="T14" fmla="*/ 22 w 102"/>
                  <a:gd name="T15" fmla="*/ 81 h 83"/>
                  <a:gd name="T16" fmla="*/ 102 w 102"/>
                  <a:gd name="T17" fmla="*/ 28 h 83"/>
                  <a:gd name="T18" fmla="*/ 102 w 102"/>
                  <a:gd name="T19" fmla="*/ 28 h 83"/>
                  <a:gd name="T20" fmla="*/ 102 w 102"/>
                  <a:gd name="T21" fmla="*/ 28 h 83"/>
                  <a:gd name="T22" fmla="*/ 102 w 102"/>
                  <a:gd name="T23" fmla="*/ 28 h 83"/>
                  <a:gd name="T24" fmla="*/ 96 w 102"/>
                  <a:gd name="T25" fmla="*/ 28 h 83"/>
                  <a:gd name="T26" fmla="*/ 96 w 102"/>
                  <a:gd name="T27" fmla="*/ 28 h 83"/>
                  <a:gd name="T28" fmla="*/ 90 w 102"/>
                  <a:gd name="T29" fmla="*/ 28 h 83"/>
                  <a:gd name="T30" fmla="*/ 84 w 102"/>
                  <a:gd name="T31" fmla="*/ 22 h 83"/>
                  <a:gd name="T32" fmla="*/ 84 w 102"/>
                  <a:gd name="T33" fmla="*/ 22 h 83"/>
                  <a:gd name="T34" fmla="*/ 82 w 102"/>
                  <a:gd name="T35" fmla="*/ 18 h 83"/>
                  <a:gd name="T36" fmla="*/ 82 w 102"/>
                  <a:gd name="T37" fmla="*/ 14 h 83"/>
                  <a:gd name="T38" fmla="*/ 84 w 102"/>
                  <a:gd name="T39" fmla="*/ 6 h 83"/>
                  <a:gd name="T40" fmla="*/ 88 w 102"/>
                  <a:gd name="T41" fmla="*/ 2 h 83"/>
                  <a:gd name="T42" fmla="*/ 90 w 102"/>
                  <a:gd name="T43" fmla="*/ 0 h 83"/>
                  <a:gd name="T44" fmla="*/ 90 w 102"/>
                  <a:gd name="T45" fmla="*/ 0 h 83"/>
                  <a:gd name="T46" fmla="*/ 90 w 102"/>
                  <a:gd name="T4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83">
                    <a:moveTo>
                      <a:pt x="90" y="0"/>
                    </a:moveTo>
                    <a:lnTo>
                      <a:pt x="64" y="16"/>
                    </a:lnTo>
                    <a:lnTo>
                      <a:pt x="0" y="60"/>
                    </a:lnTo>
                    <a:lnTo>
                      <a:pt x="0" y="60"/>
                    </a:lnTo>
                    <a:lnTo>
                      <a:pt x="8" y="72"/>
                    </a:lnTo>
                    <a:lnTo>
                      <a:pt x="8" y="72"/>
                    </a:lnTo>
                    <a:lnTo>
                      <a:pt x="18" y="83"/>
                    </a:lnTo>
                    <a:lnTo>
                      <a:pt x="22" y="81"/>
                    </a:lnTo>
                    <a:lnTo>
                      <a:pt x="102" y="28"/>
                    </a:lnTo>
                    <a:lnTo>
                      <a:pt x="102" y="28"/>
                    </a:lnTo>
                    <a:lnTo>
                      <a:pt x="102" y="28"/>
                    </a:lnTo>
                    <a:lnTo>
                      <a:pt x="102" y="28"/>
                    </a:lnTo>
                    <a:lnTo>
                      <a:pt x="96" y="28"/>
                    </a:lnTo>
                    <a:lnTo>
                      <a:pt x="96" y="28"/>
                    </a:lnTo>
                    <a:lnTo>
                      <a:pt x="90" y="28"/>
                    </a:lnTo>
                    <a:lnTo>
                      <a:pt x="84" y="22"/>
                    </a:lnTo>
                    <a:lnTo>
                      <a:pt x="84" y="22"/>
                    </a:lnTo>
                    <a:lnTo>
                      <a:pt x="82" y="18"/>
                    </a:lnTo>
                    <a:lnTo>
                      <a:pt x="82" y="14"/>
                    </a:lnTo>
                    <a:lnTo>
                      <a:pt x="84" y="6"/>
                    </a:lnTo>
                    <a:lnTo>
                      <a:pt x="88" y="2"/>
                    </a:lnTo>
                    <a:lnTo>
                      <a:pt x="90" y="0"/>
                    </a:lnTo>
                    <a:lnTo>
                      <a:pt x="90" y="0"/>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349">
                <a:extLst>
                  <a:ext uri="{FF2B5EF4-FFF2-40B4-BE49-F238E27FC236}">
                    <a16:creationId xmlns:a16="http://schemas.microsoft.com/office/drawing/2014/main" id="{B4CEB547-A518-095A-0C54-A8C8DA7AAF9F}"/>
                  </a:ext>
                </a:extLst>
              </p:cNvPr>
              <p:cNvSpPr>
                <a:spLocks/>
              </p:cNvSpPr>
              <p:nvPr/>
            </p:nvSpPr>
            <p:spPr bwMode="auto">
              <a:xfrm>
                <a:off x="4941888" y="3489326"/>
                <a:ext cx="241300" cy="187325"/>
              </a:xfrm>
              <a:custGeom>
                <a:avLst/>
                <a:gdLst>
                  <a:gd name="T0" fmla="*/ 136 w 152"/>
                  <a:gd name="T1" fmla="*/ 0 h 118"/>
                  <a:gd name="T2" fmla="*/ 0 w 152"/>
                  <a:gd name="T3" fmla="*/ 92 h 118"/>
                  <a:gd name="T4" fmla="*/ 0 w 152"/>
                  <a:gd name="T5" fmla="*/ 92 h 118"/>
                  <a:gd name="T6" fmla="*/ 0 w 152"/>
                  <a:gd name="T7" fmla="*/ 92 h 118"/>
                  <a:gd name="T8" fmla="*/ 0 w 152"/>
                  <a:gd name="T9" fmla="*/ 92 h 118"/>
                  <a:gd name="T10" fmla="*/ 6 w 152"/>
                  <a:gd name="T11" fmla="*/ 92 h 118"/>
                  <a:gd name="T12" fmla="*/ 6 w 152"/>
                  <a:gd name="T13" fmla="*/ 92 h 118"/>
                  <a:gd name="T14" fmla="*/ 14 w 152"/>
                  <a:gd name="T15" fmla="*/ 94 h 118"/>
                  <a:gd name="T16" fmla="*/ 20 w 152"/>
                  <a:gd name="T17" fmla="*/ 98 h 118"/>
                  <a:gd name="T18" fmla="*/ 20 w 152"/>
                  <a:gd name="T19" fmla="*/ 98 h 118"/>
                  <a:gd name="T20" fmla="*/ 22 w 152"/>
                  <a:gd name="T21" fmla="*/ 104 h 118"/>
                  <a:gd name="T22" fmla="*/ 22 w 152"/>
                  <a:gd name="T23" fmla="*/ 110 h 118"/>
                  <a:gd name="T24" fmla="*/ 20 w 152"/>
                  <a:gd name="T25" fmla="*/ 114 h 118"/>
                  <a:gd name="T26" fmla="*/ 18 w 152"/>
                  <a:gd name="T27" fmla="*/ 118 h 118"/>
                  <a:gd name="T28" fmla="*/ 152 w 152"/>
                  <a:gd name="T29" fmla="*/ 30 h 118"/>
                  <a:gd name="T30" fmla="*/ 152 w 152"/>
                  <a:gd name="T31" fmla="*/ 30 h 118"/>
                  <a:gd name="T32" fmla="*/ 150 w 152"/>
                  <a:gd name="T33" fmla="*/ 30 h 118"/>
                  <a:gd name="T34" fmla="*/ 144 w 152"/>
                  <a:gd name="T35" fmla="*/ 30 h 118"/>
                  <a:gd name="T36" fmla="*/ 144 w 152"/>
                  <a:gd name="T37" fmla="*/ 30 h 118"/>
                  <a:gd name="T38" fmla="*/ 138 w 152"/>
                  <a:gd name="T39" fmla="*/ 30 h 118"/>
                  <a:gd name="T40" fmla="*/ 134 w 152"/>
                  <a:gd name="T41" fmla="*/ 28 h 118"/>
                  <a:gd name="T42" fmla="*/ 132 w 152"/>
                  <a:gd name="T43" fmla="*/ 24 h 118"/>
                  <a:gd name="T44" fmla="*/ 132 w 152"/>
                  <a:gd name="T45" fmla="*/ 24 h 118"/>
                  <a:gd name="T46" fmla="*/ 130 w 152"/>
                  <a:gd name="T47" fmla="*/ 20 h 118"/>
                  <a:gd name="T48" fmla="*/ 130 w 152"/>
                  <a:gd name="T49" fmla="*/ 16 h 118"/>
                  <a:gd name="T50" fmla="*/ 130 w 152"/>
                  <a:gd name="T51" fmla="*/ 10 h 118"/>
                  <a:gd name="T52" fmla="*/ 134 w 152"/>
                  <a:gd name="T53" fmla="*/ 4 h 118"/>
                  <a:gd name="T54" fmla="*/ 136 w 152"/>
                  <a:gd name="T55" fmla="*/ 2 h 118"/>
                  <a:gd name="T56" fmla="*/ 136 w 152"/>
                  <a:gd name="T57" fmla="*/ 2 h 118"/>
                  <a:gd name="T58" fmla="*/ 136 w 152"/>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18">
                    <a:moveTo>
                      <a:pt x="136" y="0"/>
                    </a:moveTo>
                    <a:lnTo>
                      <a:pt x="0" y="92"/>
                    </a:lnTo>
                    <a:lnTo>
                      <a:pt x="0" y="92"/>
                    </a:lnTo>
                    <a:lnTo>
                      <a:pt x="0" y="92"/>
                    </a:lnTo>
                    <a:lnTo>
                      <a:pt x="0" y="92"/>
                    </a:lnTo>
                    <a:lnTo>
                      <a:pt x="6" y="92"/>
                    </a:lnTo>
                    <a:lnTo>
                      <a:pt x="6" y="92"/>
                    </a:lnTo>
                    <a:lnTo>
                      <a:pt x="14" y="94"/>
                    </a:lnTo>
                    <a:lnTo>
                      <a:pt x="20" y="98"/>
                    </a:lnTo>
                    <a:lnTo>
                      <a:pt x="20" y="98"/>
                    </a:lnTo>
                    <a:lnTo>
                      <a:pt x="22" y="104"/>
                    </a:lnTo>
                    <a:lnTo>
                      <a:pt x="22" y="110"/>
                    </a:lnTo>
                    <a:lnTo>
                      <a:pt x="20" y="114"/>
                    </a:lnTo>
                    <a:lnTo>
                      <a:pt x="18" y="118"/>
                    </a:lnTo>
                    <a:lnTo>
                      <a:pt x="152" y="30"/>
                    </a:lnTo>
                    <a:lnTo>
                      <a:pt x="152" y="30"/>
                    </a:lnTo>
                    <a:lnTo>
                      <a:pt x="150" y="30"/>
                    </a:lnTo>
                    <a:lnTo>
                      <a:pt x="144" y="30"/>
                    </a:lnTo>
                    <a:lnTo>
                      <a:pt x="144" y="30"/>
                    </a:lnTo>
                    <a:lnTo>
                      <a:pt x="138" y="30"/>
                    </a:lnTo>
                    <a:lnTo>
                      <a:pt x="134" y="28"/>
                    </a:lnTo>
                    <a:lnTo>
                      <a:pt x="132" y="24"/>
                    </a:lnTo>
                    <a:lnTo>
                      <a:pt x="132" y="24"/>
                    </a:lnTo>
                    <a:lnTo>
                      <a:pt x="130" y="20"/>
                    </a:lnTo>
                    <a:lnTo>
                      <a:pt x="130" y="16"/>
                    </a:lnTo>
                    <a:lnTo>
                      <a:pt x="130" y="10"/>
                    </a:lnTo>
                    <a:lnTo>
                      <a:pt x="134" y="4"/>
                    </a:lnTo>
                    <a:lnTo>
                      <a:pt x="136" y="2"/>
                    </a:lnTo>
                    <a:lnTo>
                      <a:pt x="136" y="2"/>
                    </a:lnTo>
                    <a:lnTo>
                      <a:pt x="13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350">
                <a:extLst>
                  <a:ext uri="{FF2B5EF4-FFF2-40B4-BE49-F238E27FC236}">
                    <a16:creationId xmlns:a16="http://schemas.microsoft.com/office/drawing/2014/main" id="{806BE8FF-A496-9582-7335-E3F34648AB81}"/>
                  </a:ext>
                </a:extLst>
              </p:cNvPr>
              <p:cNvSpPr>
                <a:spLocks/>
              </p:cNvSpPr>
              <p:nvPr/>
            </p:nvSpPr>
            <p:spPr bwMode="auto">
              <a:xfrm>
                <a:off x="4941888" y="3489326"/>
                <a:ext cx="241300" cy="187325"/>
              </a:xfrm>
              <a:custGeom>
                <a:avLst/>
                <a:gdLst>
                  <a:gd name="T0" fmla="*/ 136 w 152"/>
                  <a:gd name="T1" fmla="*/ 0 h 118"/>
                  <a:gd name="T2" fmla="*/ 0 w 152"/>
                  <a:gd name="T3" fmla="*/ 92 h 118"/>
                  <a:gd name="T4" fmla="*/ 0 w 152"/>
                  <a:gd name="T5" fmla="*/ 92 h 118"/>
                  <a:gd name="T6" fmla="*/ 0 w 152"/>
                  <a:gd name="T7" fmla="*/ 92 h 118"/>
                  <a:gd name="T8" fmla="*/ 0 w 152"/>
                  <a:gd name="T9" fmla="*/ 92 h 118"/>
                  <a:gd name="T10" fmla="*/ 6 w 152"/>
                  <a:gd name="T11" fmla="*/ 92 h 118"/>
                  <a:gd name="T12" fmla="*/ 6 w 152"/>
                  <a:gd name="T13" fmla="*/ 92 h 118"/>
                  <a:gd name="T14" fmla="*/ 14 w 152"/>
                  <a:gd name="T15" fmla="*/ 94 h 118"/>
                  <a:gd name="T16" fmla="*/ 20 w 152"/>
                  <a:gd name="T17" fmla="*/ 98 h 118"/>
                  <a:gd name="T18" fmla="*/ 20 w 152"/>
                  <a:gd name="T19" fmla="*/ 98 h 118"/>
                  <a:gd name="T20" fmla="*/ 22 w 152"/>
                  <a:gd name="T21" fmla="*/ 104 h 118"/>
                  <a:gd name="T22" fmla="*/ 22 w 152"/>
                  <a:gd name="T23" fmla="*/ 110 h 118"/>
                  <a:gd name="T24" fmla="*/ 20 w 152"/>
                  <a:gd name="T25" fmla="*/ 114 h 118"/>
                  <a:gd name="T26" fmla="*/ 18 w 152"/>
                  <a:gd name="T27" fmla="*/ 118 h 118"/>
                  <a:gd name="T28" fmla="*/ 152 w 152"/>
                  <a:gd name="T29" fmla="*/ 30 h 118"/>
                  <a:gd name="T30" fmla="*/ 152 w 152"/>
                  <a:gd name="T31" fmla="*/ 30 h 118"/>
                  <a:gd name="T32" fmla="*/ 150 w 152"/>
                  <a:gd name="T33" fmla="*/ 30 h 118"/>
                  <a:gd name="T34" fmla="*/ 144 w 152"/>
                  <a:gd name="T35" fmla="*/ 30 h 118"/>
                  <a:gd name="T36" fmla="*/ 144 w 152"/>
                  <a:gd name="T37" fmla="*/ 30 h 118"/>
                  <a:gd name="T38" fmla="*/ 138 w 152"/>
                  <a:gd name="T39" fmla="*/ 30 h 118"/>
                  <a:gd name="T40" fmla="*/ 134 w 152"/>
                  <a:gd name="T41" fmla="*/ 28 h 118"/>
                  <a:gd name="T42" fmla="*/ 132 w 152"/>
                  <a:gd name="T43" fmla="*/ 24 h 118"/>
                  <a:gd name="T44" fmla="*/ 132 w 152"/>
                  <a:gd name="T45" fmla="*/ 24 h 118"/>
                  <a:gd name="T46" fmla="*/ 130 w 152"/>
                  <a:gd name="T47" fmla="*/ 20 h 118"/>
                  <a:gd name="T48" fmla="*/ 130 w 152"/>
                  <a:gd name="T49" fmla="*/ 16 h 118"/>
                  <a:gd name="T50" fmla="*/ 130 w 152"/>
                  <a:gd name="T51" fmla="*/ 10 h 118"/>
                  <a:gd name="T52" fmla="*/ 134 w 152"/>
                  <a:gd name="T53" fmla="*/ 4 h 118"/>
                  <a:gd name="T54" fmla="*/ 136 w 152"/>
                  <a:gd name="T55" fmla="*/ 2 h 118"/>
                  <a:gd name="T56" fmla="*/ 136 w 152"/>
                  <a:gd name="T57" fmla="*/ 2 h 118"/>
                  <a:gd name="T58" fmla="*/ 136 w 152"/>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18">
                    <a:moveTo>
                      <a:pt x="136" y="0"/>
                    </a:moveTo>
                    <a:lnTo>
                      <a:pt x="0" y="92"/>
                    </a:lnTo>
                    <a:lnTo>
                      <a:pt x="0" y="92"/>
                    </a:lnTo>
                    <a:lnTo>
                      <a:pt x="0" y="92"/>
                    </a:lnTo>
                    <a:lnTo>
                      <a:pt x="0" y="92"/>
                    </a:lnTo>
                    <a:lnTo>
                      <a:pt x="6" y="92"/>
                    </a:lnTo>
                    <a:lnTo>
                      <a:pt x="6" y="92"/>
                    </a:lnTo>
                    <a:lnTo>
                      <a:pt x="14" y="94"/>
                    </a:lnTo>
                    <a:lnTo>
                      <a:pt x="20" y="98"/>
                    </a:lnTo>
                    <a:lnTo>
                      <a:pt x="20" y="98"/>
                    </a:lnTo>
                    <a:lnTo>
                      <a:pt x="22" y="104"/>
                    </a:lnTo>
                    <a:lnTo>
                      <a:pt x="22" y="110"/>
                    </a:lnTo>
                    <a:lnTo>
                      <a:pt x="20" y="114"/>
                    </a:lnTo>
                    <a:lnTo>
                      <a:pt x="18" y="118"/>
                    </a:lnTo>
                    <a:lnTo>
                      <a:pt x="152" y="30"/>
                    </a:lnTo>
                    <a:lnTo>
                      <a:pt x="152" y="30"/>
                    </a:lnTo>
                    <a:lnTo>
                      <a:pt x="150" y="30"/>
                    </a:lnTo>
                    <a:lnTo>
                      <a:pt x="144" y="30"/>
                    </a:lnTo>
                    <a:lnTo>
                      <a:pt x="144" y="30"/>
                    </a:lnTo>
                    <a:lnTo>
                      <a:pt x="138" y="30"/>
                    </a:lnTo>
                    <a:lnTo>
                      <a:pt x="134" y="28"/>
                    </a:lnTo>
                    <a:lnTo>
                      <a:pt x="132" y="24"/>
                    </a:lnTo>
                    <a:lnTo>
                      <a:pt x="132" y="24"/>
                    </a:lnTo>
                    <a:lnTo>
                      <a:pt x="130" y="20"/>
                    </a:lnTo>
                    <a:lnTo>
                      <a:pt x="130" y="16"/>
                    </a:lnTo>
                    <a:lnTo>
                      <a:pt x="130" y="10"/>
                    </a:lnTo>
                    <a:lnTo>
                      <a:pt x="134" y="4"/>
                    </a:lnTo>
                    <a:lnTo>
                      <a:pt x="136" y="2"/>
                    </a:lnTo>
                    <a:lnTo>
                      <a:pt x="136" y="2"/>
                    </a:lnTo>
                    <a:lnTo>
                      <a:pt x="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10">
              <a:extLst>
                <a:ext uri="{FF2B5EF4-FFF2-40B4-BE49-F238E27FC236}">
                  <a16:creationId xmlns:a16="http://schemas.microsoft.com/office/drawing/2014/main" id="{999DC432-E363-A154-179B-FB0EC73F53F7}"/>
                </a:ext>
              </a:extLst>
            </p:cNvPr>
            <p:cNvGrpSpPr/>
            <p:nvPr/>
          </p:nvGrpSpPr>
          <p:grpSpPr>
            <a:xfrm>
              <a:off x="3371850" y="1155701"/>
              <a:ext cx="1443038" cy="2365374"/>
              <a:chOff x="0" y="2817813"/>
              <a:chExt cx="1443038" cy="2365375"/>
            </a:xfrm>
          </p:grpSpPr>
          <p:sp>
            <p:nvSpPr>
              <p:cNvPr id="12" name="Freeform 351">
                <a:extLst>
                  <a:ext uri="{FF2B5EF4-FFF2-40B4-BE49-F238E27FC236}">
                    <a16:creationId xmlns:a16="http://schemas.microsoft.com/office/drawing/2014/main" id="{DC97D484-A19C-8DE6-60C3-C2C85AD39C6A}"/>
                  </a:ext>
                </a:extLst>
              </p:cNvPr>
              <p:cNvSpPr>
                <a:spLocks/>
              </p:cNvSpPr>
              <p:nvPr/>
            </p:nvSpPr>
            <p:spPr bwMode="auto">
              <a:xfrm>
                <a:off x="985838" y="4162426"/>
                <a:ext cx="457200" cy="455613"/>
              </a:xfrm>
              <a:custGeom>
                <a:avLst/>
                <a:gdLst>
                  <a:gd name="T0" fmla="*/ 224 w 288"/>
                  <a:gd name="T1" fmla="*/ 264 h 287"/>
                  <a:gd name="T2" fmla="*/ 248 w 288"/>
                  <a:gd name="T3" fmla="*/ 246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4 w 288"/>
                  <a:gd name="T21" fmla="*/ 32 h 287"/>
                  <a:gd name="T22" fmla="*/ 212 w 288"/>
                  <a:gd name="T23" fmla="*/ 16 h 287"/>
                  <a:gd name="T24" fmla="*/ 186 w 288"/>
                  <a:gd name="T25" fmla="*/ 6 h 287"/>
                  <a:gd name="T26" fmla="*/ 158 w 288"/>
                  <a:gd name="T27" fmla="*/ 0 h 287"/>
                  <a:gd name="T28" fmla="*/ 130 w 288"/>
                  <a:gd name="T29" fmla="*/ 0 h 287"/>
                  <a:gd name="T30" fmla="*/ 102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6 h 287"/>
                  <a:gd name="T54" fmla="*/ 54 w 288"/>
                  <a:gd name="T55" fmla="*/ 256 h 287"/>
                  <a:gd name="T56" fmla="*/ 78 w 288"/>
                  <a:gd name="T57" fmla="*/ 271 h 287"/>
                  <a:gd name="T58" fmla="*/ 102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4" y="264"/>
                    </a:moveTo>
                    <a:lnTo>
                      <a:pt x="224" y="264"/>
                    </a:lnTo>
                    <a:lnTo>
                      <a:pt x="236" y="256"/>
                    </a:lnTo>
                    <a:lnTo>
                      <a:pt x="248" y="246"/>
                    </a:lnTo>
                    <a:lnTo>
                      <a:pt x="256" y="234"/>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4" y="32"/>
                    </a:lnTo>
                    <a:lnTo>
                      <a:pt x="224" y="24"/>
                    </a:lnTo>
                    <a:lnTo>
                      <a:pt x="212" y="16"/>
                    </a:lnTo>
                    <a:lnTo>
                      <a:pt x="198" y="10"/>
                    </a:lnTo>
                    <a:lnTo>
                      <a:pt x="186" y="6"/>
                    </a:lnTo>
                    <a:lnTo>
                      <a:pt x="172" y="2"/>
                    </a:lnTo>
                    <a:lnTo>
                      <a:pt x="158" y="0"/>
                    </a:lnTo>
                    <a:lnTo>
                      <a:pt x="144" y="0"/>
                    </a:lnTo>
                    <a:lnTo>
                      <a:pt x="130" y="0"/>
                    </a:lnTo>
                    <a:lnTo>
                      <a:pt x="116" y="2"/>
                    </a:lnTo>
                    <a:lnTo>
                      <a:pt x="102" y="6"/>
                    </a:lnTo>
                    <a:lnTo>
                      <a:pt x="90" y="10"/>
                    </a:lnTo>
                    <a:lnTo>
                      <a:pt x="76" y="16"/>
                    </a:lnTo>
                    <a:lnTo>
                      <a:pt x="64" y="24"/>
                    </a:lnTo>
                    <a:lnTo>
                      <a:pt x="64" y="24"/>
                    </a:lnTo>
                    <a:lnTo>
                      <a:pt x="52" y="32"/>
                    </a:lnTo>
                    <a:lnTo>
                      <a:pt x="42" y="42"/>
                    </a:lnTo>
                    <a:lnTo>
                      <a:pt x="32" y="54"/>
                    </a:lnTo>
                    <a:lnTo>
                      <a:pt x="24" y="64"/>
                    </a:lnTo>
                    <a:lnTo>
                      <a:pt x="16" y="78"/>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6"/>
                    </a:lnTo>
                    <a:lnTo>
                      <a:pt x="42" y="248"/>
                    </a:lnTo>
                    <a:lnTo>
                      <a:pt x="54" y="256"/>
                    </a:lnTo>
                    <a:lnTo>
                      <a:pt x="66" y="266"/>
                    </a:lnTo>
                    <a:lnTo>
                      <a:pt x="78" y="271"/>
                    </a:lnTo>
                    <a:lnTo>
                      <a:pt x="90" y="277"/>
                    </a:lnTo>
                    <a:lnTo>
                      <a:pt x="102" y="281"/>
                    </a:lnTo>
                    <a:lnTo>
                      <a:pt x="116" y="285"/>
                    </a:lnTo>
                    <a:lnTo>
                      <a:pt x="130" y="287"/>
                    </a:lnTo>
                    <a:lnTo>
                      <a:pt x="144" y="287"/>
                    </a:lnTo>
                    <a:lnTo>
                      <a:pt x="158" y="287"/>
                    </a:lnTo>
                    <a:lnTo>
                      <a:pt x="172" y="285"/>
                    </a:lnTo>
                    <a:lnTo>
                      <a:pt x="186" y="281"/>
                    </a:lnTo>
                    <a:lnTo>
                      <a:pt x="200" y="277"/>
                    </a:lnTo>
                    <a:lnTo>
                      <a:pt x="212" y="271"/>
                    </a:lnTo>
                    <a:lnTo>
                      <a:pt x="224" y="264"/>
                    </a:lnTo>
                    <a:close/>
                  </a:path>
                </a:pathLst>
              </a:custGeom>
              <a:solidFill>
                <a:srgbClr val="CB6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352">
                <a:extLst>
                  <a:ext uri="{FF2B5EF4-FFF2-40B4-BE49-F238E27FC236}">
                    <a16:creationId xmlns:a16="http://schemas.microsoft.com/office/drawing/2014/main" id="{C6F95073-6FB6-E844-5CFF-D1B91C734C76}"/>
                  </a:ext>
                </a:extLst>
              </p:cNvPr>
              <p:cNvSpPr>
                <a:spLocks/>
              </p:cNvSpPr>
              <p:nvPr/>
            </p:nvSpPr>
            <p:spPr bwMode="auto">
              <a:xfrm>
                <a:off x="985838" y="4162426"/>
                <a:ext cx="457200" cy="455613"/>
              </a:xfrm>
              <a:custGeom>
                <a:avLst/>
                <a:gdLst>
                  <a:gd name="T0" fmla="*/ 224 w 288"/>
                  <a:gd name="T1" fmla="*/ 264 h 287"/>
                  <a:gd name="T2" fmla="*/ 248 w 288"/>
                  <a:gd name="T3" fmla="*/ 246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4 w 288"/>
                  <a:gd name="T21" fmla="*/ 32 h 287"/>
                  <a:gd name="T22" fmla="*/ 212 w 288"/>
                  <a:gd name="T23" fmla="*/ 16 h 287"/>
                  <a:gd name="T24" fmla="*/ 186 w 288"/>
                  <a:gd name="T25" fmla="*/ 6 h 287"/>
                  <a:gd name="T26" fmla="*/ 158 w 288"/>
                  <a:gd name="T27" fmla="*/ 0 h 287"/>
                  <a:gd name="T28" fmla="*/ 130 w 288"/>
                  <a:gd name="T29" fmla="*/ 0 h 287"/>
                  <a:gd name="T30" fmla="*/ 102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6 h 287"/>
                  <a:gd name="T54" fmla="*/ 54 w 288"/>
                  <a:gd name="T55" fmla="*/ 256 h 287"/>
                  <a:gd name="T56" fmla="*/ 78 w 288"/>
                  <a:gd name="T57" fmla="*/ 271 h 287"/>
                  <a:gd name="T58" fmla="*/ 102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4" y="264"/>
                    </a:moveTo>
                    <a:lnTo>
                      <a:pt x="224" y="264"/>
                    </a:lnTo>
                    <a:lnTo>
                      <a:pt x="236" y="256"/>
                    </a:lnTo>
                    <a:lnTo>
                      <a:pt x="248" y="246"/>
                    </a:lnTo>
                    <a:lnTo>
                      <a:pt x="256" y="234"/>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4" y="32"/>
                    </a:lnTo>
                    <a:lnTo>
                      <a:pt x="224" y="24"/>
                    </a:lnTo>
                    <a:lnTo>
                      <a:pt x="212" y="16"/>
                    </a:lnTo>
                    <a:lnTo>
                      <a:pt x="198" y="10"/>
                    </a:lnTo>
                    <a:lnTo>
                      <a:pt x="186" y="6"/>
                    </a:lnTo>
                    <a:lnTo>
                      <a:pt x="172" y="2"/>
                    </a:lnTo>
                    <a:lnTo>
                      <a:pt x="158" y="0"/>
                    </a:lnTo>
                    <a:lnTo>
                      <a:pt x="144" y="0"/>
                    </a:lnTo>
                    <a:lnTo>
                      <a:pt x="130" y="0"/>
                    </a:lnTo>
                    <a:lnTo>
                      <a:pt x="116" y="2"/>
                    </a:lnTo>
                    <a:lnTo>
                      <a:pt x="102" y="6"/>
                    </a:lnTo>
                    <a:lnTo>
                      <a:pt x="90" y="10"/>
                    </a:lnTo>
                    <a:lnTo>
                      <a:pt x="76" y="16"/>
                    </a:lnTo>
                    <a:lnTo>
                      <a:pt x="64" y="24"/>
                    </a:lnTo>
                    <a:lnTo>
                      <a:pt x="64" y="24"/>
                    </a:lnTo>
                    <a:lnTo>
                      <a:pt x="52" y="32"/>
                    </a:lnTo>
                    <a:lnTo>
                      <a:pt x="42" y="42"/>
                    </a:lnTo>
                    <a:lnTo>
                      <a:pt x="32" y="54"/>
                    </a:lnTo>
                    <a:lnTo>
                      <a:pt x="24" y="64"/>
                    </a:lnTo>
                    <a:lnTo>
                      <a:pt x="16" y="78"/>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6"/>
                    </a:lnTo>
                    <a:lnTo>
                      <a:pt x="42" y="248"/>
                    </a:lnTo>
                    <a:lnTo>
                      <a:pt x="54" y="256"/>
                    </a:lnTo>
                    <a:lnTo>
                      <a:pt x="66" y="266"/>
                    </a:lnTo>
                    <a:lnTo>
                      <a:pt x="78" y="271"/>
                    </a:lnTo>
                    <a:lnTo>
                      <a:pt x="90" y="277"/>
                    </a:lnTo>
                    <a:lnTo>
                      <a:pt x="102" y="281"/>
                    </a:lnTo>
                    <a:lnTo>
                      <a:pt x="116" y="285"/>
                    </a:lnTo>
                    <a:lnTo>
                      <a:pt x="130" y="287"/>
                    </a:lnTo>
                    <a:lnTo>
                      <a:pt x="144" y="287"/>
                    </a:lnTo>
                    <a:lnTo>
                      <a:pt x="158" y="287"/>
                    </a:lnTo>
                    <a:lnTo>
                      <a:pt x="172" y="285"/>
                    </a:lnTo>
                    <a:lnTo>
                      <a:pt x="186" y="281"/>
                    </a:lnTo>
                    <a:lnTo>
                      <a:pt x="200" y="277"/>
                    </a:lnTo>
                    <a:lnTo>
                      <a:pt x="212" y="271"/>
                    </a:lnTo>
                    <a:lnTo>
                      <a:pt x="224" y="2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353">
                <a:extLst>
                  <a:ext uri="{FF2B5EF4-FFF2-40B4-BE49-F238E27FC236}">
                    <a16:creationId xmlns:a16="http://schemas.microsoft.com/office/drawing/2014/main" id="{42333F62-44CD-4B14-8094-D95EDCA2C5A9}"/>
                  </a:ext>
                </a:extLst>
              </p:cNvPr>
              <p:cNvSpPr>
                <a:spLocks/>
              </p:cNvSpPr>
              <p:nvPr/>
            </p:nvSpPr>
            <p:spPr bwMode="auto">
              <a:xfrm>
                <a:off x="434975" y="4251326"/>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2 w 377"/>
                  <a:gd name="T13" fmla="*/ 275 h 285"/>
                  <a:gd name="T14" fmla="*/ 2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47 w 377"/>
                  <a:gd name="T29" fmla="*/ 70 h 285"/>
                  <a:gd name="T30" fmla="*/ 347 w 377"/>
                  <a:gd name="T31" fmla="*/ 70 h 285"/>
                  <a:gd name="T32" fmla="*/ 351 w 377"/>
                  <a:gd name="T33" fmla="*/ 50 h 285"/>
                  <a:gd name="T34" fmla="*/ 357 w 377"/>
                  <a:gd name="T35" fmla="*/ 34 h 285"/>
                  <a:gd name="T36" fmla="*/ 365 w 377"/>
                  <a:gd name="T37" fmla="*/ 16 h 285"/>
                  <a:gd name="T38" fmla="*/ 377 w 377"/>
                  <a:gd name="T39"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5">
                    <a:moveTo>
                      <a:pt x="377" y="0"/>
                    </a:moveTo>
                    <a:lnTo>
                      <a:pt x="8" y="247"/>
                    </a:lnTo>
                    <a:lnTo>
                      <a:pt x="8" y="247"/>
                    </a:lnTo>
                    <a:lnTo>
                      <a:pt x="2" y="253"/>
                    </a:lnTo>
                    <a:lnTo>
                      <a:pt x="0" y="261"/>
                    </a:lnTo>
                    <a:lnTo>
                      <a:pt x="0" y="269"/>
                    </a:lnTo>
                    <a:lnTo>
                      <a:pt x="2" y="275"/>
                    </a:lnTo>
                    <a:lnTo>
                      <a:pt x="2" y="275"/>
                    </a:lnTo>
                    <a:lnTo>
                      <a:pt x="6" y="279"/>
                    </a:lnTo>
                    <a:lnTo>
                      <a:pt x="10" y="283"/>
                    </a:lnTo>
                    <a:lnTo>
                      <a:pt x="20" y="285"/>
                    </a:lnTo>
                    <a:lnTo>
                      <a:pt x="20" y="285"/>
                    </a:lnTo>
                    <a:lnTo>
                      <a:pt x="26" y="285"/>
                    </a:lnTo>
                    <a:lnTo>
                      <a:pt x="32" y="281"/>
                    </a:lnTo>
                    <a:lnTo>
                      <a:pt x="347" y="70"/>
                    </a:lnTo>
                    <a:lnTo>
                      <a:pt x="347" y="70"/>
                    </a:lnTo>
                    <a:lnTo>
                      <a:pt x="351" y="50"/>
                    </a:lnTo>
                    <a:lnTo>
                      <a:pt x="357" y="34"/>
                    </a:lnTo>
                    <a:lnTo>
                      <a:pt x="365" y="16"/>
                    </a:lnTo>
                    <a:lnTo>
                      <a:pt x="37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354">
                <a:extLst>
                  <a:ext uri="{FF2B5EF4-FFF2-40B4-BE49-F238E27FC236}">
                    <a16:creationId xmlns:a16="http://schemas.microsoft.com/office/drawing/2014/main" id="{3D376E64-A070-018A-9ACC-1778CB92FDE1}"/>
                  </a:ext>
                </a:extLst>
              </p:cNvPr>
              <p:cNvSpPr>
                <a:spLocks/>
              </p:cNvSpPr>
              <p:nvPr/>
            </p:nvSpPr>
            <p:spPr bwMode="auto">
              <a:xfrm>
                <a:off x="434975" y="4251326"/>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2 w 377"/>
                  <a:gd name="T13" fmla="*/ 275 h 285"/>
                  <a:gd name="T14" fmla="*/ 2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47 w 377"/>
                  <a:gd name="T29" fmla="*/ 70 h 285"/>
                  <a:gd name="T30" fmla="*/ 347 w 377"/>
                  <a:gd name="T31" fmla="*/ 70 h 285"/>
                  <a:gd name="T32" fmla="*/ 351 w 377"/>
                  <a:gd name="T33" fmla="*/ 50 h 285"/>
                  <a:gd name="T34" fmla="*/ 357 w 377"/>
                  <a:gd name="T35" fmla="*/ 34 h 285"/>
                  <a:gd name="T36" fmla="*/ 365 w 377"/>
                  <a:gd name="T37" fmla="*/ 16 h 285"/>
                  <a:gd name="T38" fmla="*/ 377 w 377"/>
                  <a:gd name="T39"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5">
                    <a:moveTo>
                      <a:pt x="377" y="0"/>
                    </a:moveTo>
                    <a:lnTo>
                      <a:pt x="8" y="247"/>
                    </a:lnTo>
                    <a:lnTo>
                      <a:pt x="8" y="247"/>
                    </a:lnTo>
                    <a:lnTo>
                      <a:pt x="2" y="253"/>
                    </a:lnTo>
                    <a:lnTo>
                      <a:pt x="0" y="261"/>
                    </a:lnTo>
                    <a:lnTo>
                      <a:pt x="0" y="269"/>
                    </a:lnTo>
                    <a:lnTo>
                      <a:pt x="2" y="275"/>
                    </a:lnTo>
                    <a:lnTo>
                      <a:pt x="2" y="275"/>
                    </a:lnTo>
                    <a:lnTo>
                      <a:pt x="6" y="279"/>
                    </a:lnTo>
                    <a:lnTo>
                      <a:pt x="10" y="283"/>
                    </a:lnTo>
                    <a:lnTo>
                      <a:pt x="20" y="285"/>
                    </a:lnTo>
                    <a:lnTo>
                      <a:pt x="20" y="285"/>
                    </a:lnTo>
                    <a:lnTo>
                      <a:pt x="26" y="285"/>
                    </a:lnTo>
                    <a:lnTo>
                      <a:pt x="32" y="281"/>
                    </a:lnTo>
                    <a:lnTo>
                      <a:pt x="347" y="70"/>
                    </a:lnTo>
                    <a:lnTo>
                      <a:pt x="347" y="70"/>
                    </a:lnTo>
                    <a:lnTo>
                      <a:pt x="351" y="50"/>
                    </a:lnTo>
                    <a:lnTo>
                      <a:pt x="357" y="34"/>
                    </a:lnTo>
                    <a:lnTo>
                      <a:pt x="365" y="16"/>
                    </a:lnTo>
                    <a:lnTo>
                      <a:pt x="3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355">
                <a:extLst>
                  <a:ext uri="{FF2B5EF4-FFF2-40B4-BE49-F238E27FC236}">
                    <a16:creationId xmlns:a16="http://schemas.microsoft.com/office/drawing/2014/main" id="{3B90BA3D-9A0F-BF0E-85C4-8EF1D7E7C388}"/>
                  </a:ext>
                </a:extLst>
              </p:cNvPr>
              <p:cNvSpPr>
                <a:spLocks/>
              </p:cNvSpPr>
              <p:nvPr/>
            </p:nvSpPr>
            <p:spPr bwMode="auto">
              <a:xfrm>
                <a:off x="985838" y="4200526"/>
                <a:ext cx="161925" cy="161925"/>
              </a:xfrm>
              <a:custGeom>
                <a:avLst/>
                <a:gdLst>
                  <a:gd name="T0" fmla="*/ 82 w 102"/>
                  <a:gd name="T1" fmla="*/ 0 h 102"/>
                  <a:gd name="T2" fmla="*/ 82 w 102"/>
                  <a:gd name="T3" fmla="*/ 0 h 102"/>
                  <a:gd name="T4" fmla="*/ 76 w 102"/>
                  <a:gd name="T5" fmla="*/ 2 h 102"/>
                  <a:gd name="T6" fmla="*/ 70 w 102"/>
                  <a:gd name="T7" fmla="*/ 4 h 102"/>
                  <a:gd name="T8" fmla="*/ 30 w 102"/>
                  <a:gd name="T9" fmla="*/ 32 h 102"/>
                  <a:gd name="T10" fmla="*/ 30 w 102"/>
                  <a:gd name="T11" fmla="*/ 32 h 102"/>
                  <a:gd name="T12" fmla="*/ 18 w 102"/>
                  <a:gd name="T13" fmla="*/ 48 h 102"/>
                  <a:gd name="T14" fmla="*/ 10 w 102"/>
                  <a:gd name="T15" fmla="*/ 66 h 102"/>
                  <a:gd name="T16" fmla="*/ 4 w 102"/>
                  <a:gd name="T17" fmla="*/ 82 h 102"/>
                  <a:gd name="T18" fmla="*/ 0 w 102"/>
                  <a:gd name="T19" fmla="*/ 102 h 102"/>
                  <a:gd name="T20" fmla="*/ 94 w 102"/>
                  <a:gd name="T21" fmla="*/ 38 h 102"/>
                  <a:gd name="T22" fmla="*/ 94 w 102"/>
                  <a:gd name="T23" fmla="*/ 38 h 102"/>
                  <a:gd name="T24" fmla="*/ 100 w 102"/>
                  <a:gd name="T25" fmla="*/ 32 h 102"/>
                  <a:gd name="T26" fmla="*/ 102 w 102"/>
                  <a:gd name="T27" fmla="*/ 26 h 102"/>
                  <a:gd name="T28" fmla="*/ 102 w 102"/>
                  <a:gd name="T29" fmla="*/ 18 h 102"/>
                  <a:gd name="T30" fmla="*/ 100 w 102"/>
                  <a:gd name="T31" fmla="*/ 10 h 102"/>
                  <a:gd name="T32" fmla="*/ 100 w 102"/>
                  <a:gd name="T33" fmla="*/ 10 h 102"/>
                  <a:gd name="T34" fmla="*/ 96 w 102"/>
                  <a:gd name="T35" fmla="*/ 6 h 102"/>
                  <a:gd name="T36" fmla="*/ 92 w 102"/>
                  <a:gd name="T37" fmla="*/ 4 h 102"/>
                  <a:gd name="T38" fmla="*/ 82 w 102"/>
                  <a:gd name="T3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2">
                    <a:moveTo>
                      <a:pt x="82" y="0"/>
                    </a:moveTo>
                    <a:lnTo>
                      <a:pt x="82" y="0"/>
                    </a:lnTo>
                    <a:lnTo>
                      <a:pt x="76" y="2"/>
                    </a:lnTo>
                    <a:lnTo>
                      <a:pt x="70" y="4"/>
                    </a:lnTo>
                    <a:lnTo>
                      <a:pt x="30" y="32"/>
                    </a:lnTo>
                    <a:lnTo>
                      <a:pt x="30" y="32"/>
                    </a:lnTo>
                    <a:lnTo>
                      <a:pt x="18" y="48"/>
                    </a:lnTo>
                    <a:lnTo>
                      <a:pt x="10" y="66"/>
                    </a:lnTo>
                    <a:lnTo>
                      <a:pt x="4" y="82"/>
                    </a:lnTo>
                    <a:lnTo>
                      <a:pt x="0" y="102"/>
                    </a:lnTo>
                    <a:lnTo>
                      <a:pt x="94" y="38"/>
                    </a:lnTo>
                    <a:lnTo>
                      <a:pt x="94" y="38"/>
                    </a:lnTo>
                    <a:lnTo>
                      <a:pt x="100" y="32"/>
                    </a:lnTo>
                    <a:lnTo>
                      <a:pt x="102" y="26"/>
                    </a:lnTo>
                    <a:lnTo>
                      <a:pt x="102" y="18"/>
                    </a:lnTo>
                    <a:lnTo>
                      <a:pt x="100" y="10"/>
                    </a:lnTo>
                    <a:lnTo>
                      <a:pt x="100" y="10"/>
                    </a:lnTo>
                    <a:lnTo>
                      <a:pt x="96" y="6"/>
                    </a:lnTo>
                    <a:lnTo>
                      <a:pt x="92" y="4"/>
                    </a:lnTo>
                    <a:lnTo>
                      <a:pt x="82"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356">
                <a:extLst>
                  <a:ext uri="{FF2B5EF4-FFF2-40B4-BE49-F238E27FC236}">
                    <a16:creationId xmlns:a16="http://schemas.microsoft.com/office/drawing/2014/main" id="{300E1E70-6D42-85E1-9C47-BE23A4650D93}"/>
                  </a:ext>
                </a:extLst>
              </p:cNvPr>
              <p:cNvSpPr>
                <a:spLocks/>
              </p:cNvSpPr>
              <p:nvPr/>
            </p:nvSpPr>
            <p:spPr bwMode="auto">
              <a:xfrm>
                <a:off x="985838" y="4200526"/>
                <a:ext cx="161925" cy="161925"/>
              </a:xfrm>
              <a:custGeom>
                <a:avLst/>
                <a:gdLst>
                  <a:gd name="T0" fmla="*/ 82 w 102"/>
                  <a:gd name="T1" fmla="*/ 0 h 102"/>
                  <a:gd name="T2" fmla="*/ 82 w 102"/>
                  <a:gd name="T3" fmla="*/ 0 h 102"/>
                  <a:gd name="T4" fmla="*/ 76 w 102"/>
                  <a:gd name="T5" fmla="*/ 2 h 102"/>
                  <a:gd name="T6" fmla="*/ 70 w 102"/>
                  <a:gd name="T7" fmla="*/ 4 h 102"/>
                  <a:gd name="T8" fmla="*/ 30 w 102"/>
                  <a:gd name="T9" fmla="*/ 32 h 102"/>
                  <a:gd name="T10" fmla="*/ 30 w 102"/>
                  <a:gd name="T11" fmla="*/ 32 h 102"/>
                  <a:gd name="T12" fmla="*/ 18 w 102"/>
                  <a:gd name="T13" fmla="*/ 48 h 102"/>
                  <a:gd name="T14" fmla="*/ 10 w 102"/>
                  <a:gd name="T15" fmla="*/ 66 h 102"/>
                  <a:gd name="T16" fmla="*/ 4 w 102"/>
                  <a:gd name="T17" fmla="*/ 82 h 102"/>
                  <a:gd name="T18" fmla="*/ 0 w 102"/>
                  <a:gd name="T19" fmla="*/ 102 h 102"/>
                  <a:gd name="T20" fmla="*/ 94 w 102"/>
                  <a:gd name="T21" fmla="*/ 38 h 102"/>
                  <a:gd name="T22" fmla="*/ 94 w 102"/>
                  <a:gd name="T23" fmla="*/ 38 h 102"/>
                  <a:gd name="T24" fmla="*/ 100 w 102"/>
                  <a:gd name="T25" fmla="*/ 32 h 102"/>
                  <a:gd name="T26" fmla="*/ 102 w 102"/>
                  <a:gd name="T27" fmla="*/ 26 h 102"/>
                  <a:gd name="T28" fmla="*/ 102 w 102"/>
                  <a:gd name="T29" fmla="*/ 18 h 102"/>
                  <a:gd name="T30" fmla="*/ 100 w 102"/>
                  <a:gd name="T31" fmla="*/ 10 h 102"/>
                  <a:gd name="T32" fmla="*/ 100 w 102"/>
                  <a:gd name="T33" fmla="*/ 10 h 102"/>
                  <a:gd name="T34" fmla="*/ 96 w 102"/>
                  <a:gd name="T35" fmla="*/ 6 h 102"/>
                  <a:gd name="T36" fmla="*/ 92 w 102"/>
                  <a:gd name="T37" fmla="*/ 4 h 102"/>
                  <a:gd name="T38" fmla="*/ 82 w 102"/>
                  <a:gd name="T3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2">
                    <a:moveTo>
                      <a:pt x="82" y="0"/>
                    </a:moveTo>
                    <a:lnTo>
                      <a:pt x="82" y="0"/>
                    </a:lnTo>
                    <a:lnTo>
                      <a:pt x="76" y="2"/>
                    </a:lnTo>
                    <a:lnTo>
                      <a:pt x="70" y="4"/>
                    </a:lnTo>
                    <a:lnTo>
                      <a:pt x="30" y="32"/>
                    </a:lnTo>
                    <a:lnTo>
                      <a:pt x="30" y="32"/>
                    </a:lnTo>
                    <a:lnTo>
                      <a:pt x="18" y="48"/>
                    </a:lnTo>
                    <a:lnTo>
                      <a:pt x="10" y="66"/>
                    </a:lnTo>
                    <a:lnTo>
                      <a:pt x="4" y="82"/>
                    </a:lnTo>
                    <a:lnTo>
                      <a:pt x="0" y="102"/>
                    </a:lnTo>
                    <a:lnTo>
                      <a:pt x="94" y="38"/>
                    </a:lnTo>
                    <a:lnTo>
                      <a:pt x="94" y="38"/>
                    </a:lnTo>
                    <a:lnTo>
                      <a:pt x="100" y="32"/>
                    </a:lnTo>
                    <a:lnTo>
                      <a:pt x="102" y="26"/>
                    </a:lnTo>
                    <a:lnTo>
                      <a:pt x="102" y="18"/>
                    </a:lnTo>
                    <a:lnTo>
                      <a:pt x="100" y="10"/>
                    </a:lnTo>
                    <a:lnTo>
                      <a:pt x="100" y="10"/>
                    </a:lnTo>
                    <a:lnTo>
                      <a:pt x="96" y="6"/>
                    </a:lnTo>
                    <a:lnTo>
                      <a:pt x="92" y="4"/>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357">
                <a:extLst>
                  <a:ext uri="{FF2B5EF4-FFF2-40B4-BE49-F238E27FC236}">
                    <a16:creationId xmlns:a16="http://schemas.microsoft.com/office/drawing/2014/main" id="{F966DA39-3CF9-A902-C6A9-6F27E69A1E9F}"/>
                  </a:ext>
                </a:extLst>
              </p:cNvPr>
              <p:cNvSpPr>
                <a:spLocks/>
              </p:cNvSpPr>
              <p:nvPr/>
            </p:nvSpPr>
            <p:spPr bwMode="auto">
              <a:xfrm>
                <a:off x="336550" y="4438651"/>
                <a:ext cx="674688" cy="484188"/>
              </a:xfrm>
              <a:custGeom>
                <a:avLst/>
                <a:gdLst>
                  <a:gd name="T0" fmla="*/ 411 w 425"/>
                  <a:gd name="T1" fmla="*/ 0 h 305"/>
                  <a:gd name="T2" fmla="*/ 340 w 425"/>
                  <a:gd name="T3" fmla="*/ 48 h 305"/>
                  <a:gd name="T4" fmla="*/ 340 w 425"/>
                  <a:gd name="T5" fmla="*/ 48 h 305"/>
                  <a:gd name="T6" fmla="*/ 344 w 425"/>
                  <a:gd name="T7" fmla="*/ 44 h 305"/>
                  <a:gd name="T8" fmla="*/ 8 w 425"/>
                  <a:gd name="T9" fmla="*/ 267 h 305"/>
                  <a:gd name="T10" fmla="*/ 8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40" y="48"/>
                    </a:lnTo>
                    <a:lnTo>
                      <a:pt x="340" y="48"/>
                    </a:lnTo>
                    <a:lnTo>
                      <a:pt x="344" y="44"/>
                    </a:lnTo>
                    <a:lnTo>
                      <a:pt x="8" y="267"/>
                    </a:lnTo>
                    <a:lnTo>
                      <a:pt x="8"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358">
                <a:extLst>
                  <a:ext uri="{FF2B5EF4-FFF2-40B4-BE49-F238E27FC236}">
                    <a16:creationId xmlns:a16="http://schemas.microsoft.com/office/drawing/2014/main" id="{72BBDC20-F2F3-CC29-E27D-90FF705DBA34}"/>
                  </a:ext>
                </a:extLst>
              </p:cNvPr>
              <p:cNvSpPr>
                <a:spLocks/>
              </p:cNvSpPr>
              <p:nvPr/>
            </p:nvSpPr>
            <p:spPr bwMode="auto">
              <a:xfrm>
                <a:off x="336550" y="4438651"/>
                <a:ext cx="674688" cy="484188"/>
              </a:xfrm>
              <a:custGeom>
                <a:avLst/>
                <a:gdLst>
                  <a:gd name="T0" fmla="*/ 411 w 425"/>
                  <a:gd name="T1" fmla="*/ 0 h 305"/>
                  <a:gd name="T2" fmla="*/ 340 w 425"/>
                  <a:gd name="T3" fmla="*/ 48 h 305"/>
                  <a:gd name="T4" fmla="*/ 340 w 425"/>
                  <a:gd name="T5" fmla="*/ 48 h 305"/>
                  <a:gd name="T6" fmla="*/ 344 w 425"/>
                  <a:gd name="T7" fmla="*/ 44 h 305"/>
                  <a:gd name="T8" fmla="*/ 8 w 425"/>
                  <a:gd name="T9" fmla="*/ 267 h 305"/>
                  <a:gd name="T10" fmla="*/ 8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40" y="48"/>
                    </a:lnTo>
                    <a:lnTo>
                      <a:pt x="340" y="48"/>
                    </a:lnTo>
                    <a:lnTo>
                      <a:pt x="344" y="44"/>
                    </a:lnTo>
                    <a:lnTo>
                      <a:pt x="8" y="267"/>
                    </a:lnTo>
                    <a:lnTo>
                      <a:pt x="8"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359">
                <a:extLst>
                  <a:ext uri="{FF2B5EF4-FFF2-40B4-BE49-F238E27FC236}">
                    <a16:creationId xmlns:a16="http://schemas.microsoft.com/office/drawing/2014/main" id="{87385008-7319-C4F8-3A59-56FF35BE4000}"/>
                  </a:ext>
                </a:extLst>
              </p:cNvPr>
              <p:cNvSpPr>
                <a:spLocks/>
              </p:cNvSpPr>
              <p:nvPr/>
            </p:nvSpPr>
            <p:spPr bwMode="auto">
              <a:xfrm>
                <a:off x="989013" y="4330701"/>
                <a:ext cx="200025" cy="168275"/>
              </a:xfrm>
              <a:custGeom>
                <a:avLst/>
                <a:gdLst>
                  <a:gd name="T0" fmla="*/ 104 w 126"/>
                  <a:gd name="T1" fmla="*/ 0 h 106"/>
                  <a:gd name="T2" fmla="*/ 104 w 126"/>
                  <a:gd name="T3" fmla="*/ 0 h 106"/>
                  <a:gd name="T4" fmla="*/ 96 w 126"/>
                  <a:gd name="T5" fmla="*/ 2 h 106"/>
                  <a:gd name="T6" fmla="*/ 96 w 126"/>
                  <a:gd name="T7" fmla="*/ 2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116 w 126"/>
                  <a:gd name="T23" fmla="*/ 38 h 106"/>
                  <a:gd name="T24" fmla="*/ 116 w 126"/>
                  <a:gd name="T25" fmla="*/ 38 h 106"/>
                  <a:gd name="T26" fmla="*/ 122 w 126"/>
                  <a:gd name="T27" fmla="*/ 32 h 106"/>
                  <a:gd name="T28" fmla="*/ 126 w 126"/>
                  <a:gd name="T29" fmla="*/ 24 h 106"/>
                  <a:gd name="T30" fmla="*/ 126 w 126"/>
                  <a:gd name="T31" fmla="*/ 16 h 106"/>
                  <a:gd name="T32" fmla="*/ 122 w 126"/>
                  <a:gd name="T33" fmla="*/ 8 h 106"/>
                  <a:gd name="T34" fmla="*/ 122 w 126"/>
                  <a:gd name="T35" fmla="*/ 8 h 106"/>
                  <a:gd name="T36" fmla="*/ 118 w 126"/>
                  <a:gd name="T37" fmla="*/ 4 h 106"/>
                  <a:gd name="T38" fmla="*/ 114 w 126"/>
                  <a:gd name="T39" fmla="*/ 2 h 106"/>
                  <a:gd name="T40" fmla="*/ 104 w 126"/>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06">
                    <a:moveTo>
                      <a:pt x="104" y="0"/>
                    </a:moveTo>
                    <a:lnTo>
                      <a:pt x="104" y="0"/>
                    </a:lnTo>
                    <a:lnTo>
                      <a:pt x="96" y="2"/>
                    </a:lnTo>
                    <a:lnTo>
                      <a:pt x="96" y="2"/>
                    </a:lnTo>
                    <a:lnTo>
                      <a:pt x="102" y="0"/>
                    </a:lnTo>
                    <a:lnTo>
                      <a:pt x="102" y="0"/>
                    </a:lnTo>
                    <a:lnTo>
                      <a:pt x="102" y="0"/>
                    </a:lnTo>
                    <a:lnTo>
                      <a:pt x="0" y="68"/>
                    </a:lnTo>
                    <a:lnTo>
                      <a:pt x="0" y="68"/>
                    </a:lnTo>
                    <a:lnTo>
                      <a:pt x="6" y="86"/>
                    </a:lnTo>
                    <a:lnTo>
                      <a:pt x="14" y="106"/>
                    </a:lnTo>
                    <a:lnTo>
                      <a:pt x="116" y="38"/>
                    </a:lnTo>
                    <a:lnTo>
                      <a:pt x="116" y="38"/>
                    </a:lnTo>
                    <a:lnTo>
                      <a:pt x="122" y="32"/>
                    </a:lnTo>
                    <a:lnTo>
                      <a:pt x="126" y="24"/>
                    </a:lnTo>
                    <a:lnTo>
                      <a:pt x="126" y="16"/>
                    </a:lnTo>
                    <a:lnTo>
                      <a:pt x="122" y="8"/>
                    </a:lnTo>
                    <a:lnTo>
                      <a:pt x="122" y="8"/>
                    </a:lnTo>
                    <a:lnTo>
                      <a:pt x="118" y="4"/>
                    </a:lnTo>
                    <a:lnTo>
                      <a:pt x="114" y="2"/>
                    </a:lnTo>
                    <a:lnTo>
                      <a:pt x="104"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360">
                <a:extLst>
                  <a:ext uri="{FF2B5EF4-FFF2-40B4-BE49-F238E27FC236}">
                    <a16:creationId xmlns:a16="http://schemas.microsoft.com/office/drawing/2014/main" id="{DCD5B709-840E-8050-0619-2DBE25FF162D}"/>
                  </a:ext>
                </a:extLst>
              </p:cNvPr>
              <p:cNvSpPr>
                <a:spLocks/>
              </p:cNvSpPr>
              <p:nvPr/>
            </p:nvSpPr>
            <p:spPr bwMode="auto">
              <a:xfrm>
                <a:off x="989013" y="4330701"/>
                <a:ext cx="200025" cy="168275"/>
              </a:xfrm>
              <a:custGeom>
                <a:avLst/>
                <a:gdLst>
                  <a:gd name="T0" fmla="*/ 104 w 126"/>
                  <a:gd name="T1" fmla="*/ 0 h 106"/>
                  <a:gd name="T2" fmla="*/ 104 w 126"/>
                  <a:gd name="T3" fmla="*/ 0 h 106"/>
                  <a:gd name="T4" fmla="*/ 96 w 126"/>
                  <a:gd name="T5" fmla="*/ 2 h 106"/>
                  <a:gd name="T6" fmla="*/ 96 w 126"/>
                  <a:gd name="T7" fmla="*/ 2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116 w 126"/>
                  <a:gd name="T23" fmla="*/ 38 h 106"/>
                  <a:gd name="T24" fmla="*/ 116 w 126"/>
                  <a:gd name="T25" fmla="*/ 38 h 106"/>
                  <a:gd name="T26" fmla="*/ 122 w 126"/>
                  <a:gd name="T27" fmla="*/ 32 h 106"/>
                  <a:gd name="T28" fmla="*/ 126 w 126"/>
                  <a:gd name="T29" fmla="*/ 24 h 106"/>
                  <a:gd name="T30" fmla="*/ 126 w 126"/>
                  <a:gd name="T31" fmla="*/ 16 h 106"/>
                  <a:gd name="T32" fmla="*/ 122 w 126"/>
                  <a:gd name="T33" fmla="*/ 8 h 106"/>
                  <a:gd name="T34" fmla="*/ 122 w 126"/>
                  <a:gd name="T35" fmla="*/ 8 h 106"/>
                  <a:gd name="T36" fmla="*/ 118 w 126"/>
                  <a:gd name="T37" fmla="*/ 4 h 106"/>
                  <a:gd name="T38" fmla="*/ 114 w 126"/>
                  <a:gd name="T39" fmla="*/ 2 h 106"/>
                  <a:gd name="T40" fmla="*/ 104 w 126"/>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06">
                    <a:moveTo>
                      <a:pt x="104" y="0"/>
                    </a:moveTo>
                    <a:lnTo>
                      <a:pt x="104" y="0"/>
                    </a:lnTo>
                    <a:lnTo>
                      <a:pt x="96" y="2"/>
                    </a:lnTo>
                    <a:lnTo>
                      <a:pt x="96" y="2"/>
                    </a:lnTo>
                    <a:lnTo>
                      <a:pt x="102" y="0"/>
                    </a:lnTo>
                    <a:lnTo>
                      <a:pt x="102" y="0"/>
                    </a:lnTo>
                    <a:lnTo>
                      <a:pt x="102" y="0"/>
                    </a:lnTo>
                    <a:lnTo>
                      <a:pt x="0" y="68"/>
                    </a:lnTo>
                    <a:lnTo>
                      <a:pt x="0" y="68"/>
                    </a:lnTo>
                    <a:lnTo>
                      <a:pt x="6" y="86"/>
                    </a:lnTo>
                    <a:lnTo>
                      <a:pt x="14" y="106"/>
                    </a:lnTo>
                    <a:lnTo>
                      <a:pt x="116" y="38"/>
                    </a:lnTo>
                    <a:lnTo>
                      <a:pt x="116" y="38"/>
                    </a:lnTo>
                    <a:lnTo>
                      <a:pt x="122" y="32"/>
                    </a:lnTo>
                    <a:lnTo>
                      <a:pt x="126" y="24"/>
                    </a:lnTo>
                    <a:lnTo>
                      <a:pt x="126" y="16"/>
                    </a:lnTo>
                    <a:lnTo>
                      <a:pt x="122" y="8"/>
                    </a:lnTo>
                    <a:lnTo>
                      <a:pt x="122" y="8"/>
                    </a:lnTo>
                    <a:lnTo>
                      <a:pt x="118" y="4"/>
                    </a:lnTo>
                    <a:lnTo>
                      <a:pt x="114" y="2"/>
                    </a:lnTo>
                    <a:lnTo>
                      <a:pt x="1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361">
                <a:extLst>
                  <a:ext uri="{FF2B5EF4-FFF2-40B4-BE49-F238E27FC236}">
                    <a16:creationId xmlns:a16="http://schemas.microsoft.com/office/drawing/2014/main" id="{747CA08F-36D5-AEDE-D1E3-4D429F1B6EF0}"/>
                  </a:ext>
                </a:extLst>
              </p:cNvPr>
              <p:cNvSpPr>
                <a:spLocks/>
              </p:cNvSpPr>
              <p:nvPr/>
            </p:nvSpPr>
            <p:spPr bwMode="auto">
              <a:xfrm>
                <a:off x="479425" y="4537076"/>
                <a:ext cx="611188" cy="427038"/>
              </a:xfrm>
              <a:custGeom>
                <a:avLst/>
                <a:gdLst>
                  <a:gd name="T0" fmla="*/ 353 w 385"/>
                  <a:gd name="T1" fmla="*/ 0 h 269"/>
                  <a:gd name="T2" fmla="*/ 8 w 385"/>
                  <a:gd name="T3" fmla="*/ 231 h 269"/>
                  <a:gd name="T4" fmla="*/ 8 w 385"/>
                  <a:gd name="T5" fmla="*/ 231 h 269"/>
                  <a:gd name="T6" fmla="*/ 4 w 385"/>
                  <a:gd name="T7" fmla="*/ 237 h 269"/>
                  <a:gd name="T8" fmla="*/ 0 w 385"/>
                  <a:gd name="T9" fmla="*/ 245 h 269"/>
                  <a:gd name="T10" fmla="*/ 0 w 385"/>
                  <a:gd name="T11" fmla="*/ 253 h 269"/>
                  <a:gd name="T12" fmla="*/ 4 w 385"/>
                  <a:gd name="T13" fmla="*/ 261 h 269"/>
                  <a:gd name="T14" fmla="*/ 4 w 385"/>
                  <a:gd name="T15" fmla="*/ 261 h 269"/>
                  <a:gd name="T16" fmla="*/ 6 w 385"/>
                  <a:gd name="T17" fmla="*/ 265 h 269"/>
                  <a:gd name="T18" fmla="*/ 10 w 385"/>
                  <a:gd name="T19" fmla="*/ 267 h 269"/>
                  <a:gd name="T20" fmla="*/ 20 w 385"/>
                  <a:gd name="T21" fmla="*/ 269 h 269"/>
                  <a:gd name="T22" fmla="*/ 20 w 385"/>
                  <a:gd name="T23" fmla="*/ 269 h 269"/>
                  <a:gd name="T24" fmla="*/ 26 w 385"/>
                  <a:gd name="T25" fmla="*/ 269 h 269"/>
                  <a:gd name="T26" fmla="*/ 32 w 385"/>
                  <a:gd name="T27" fmla="*/ 265 h 269"/>
                  <a:gd name="T28" fmla="*/ 228 w 385"/>
                  <a:gd name="T29" fmla="*/ 133 h 269"/>
                  <a:gd name="T30" fmla="*/ 228 w 385"/>
                  <a:gd name="T31" fmla="*/ 133 h 269"/>
                  <a:gd name="T32" fmla="*/ 228 w 385"/>
                  <a:gd name="T33" fmla="*/ 135 h 269"/>
                  <a:gd name="T34" fmla="*/ 363 w 385"/>
                  <a:gd name="T35" fmla="*/ 43 h 269"/>
                  <a:gd name="T36" fmla="*/ 363 w 385"/>
                  <a:gd name="T37" fmla="*/ 43 h 269"/>
                  <a:gd name="T38" fmla="*/ 363 w 385"/>
                  <a:gd name="T39" fmla="*/ 43 h 269"/>
                  <a:gd name="T40" fmla="*/ 363 w 385"/>
                  <a:gd name="T41" fmla="*/ 43 h 269"/>
                  <a:gd name="T42" fmla="*/ 385 w 385"/>
                  <a:gd name="T43" fmla="*/ 30 h 269"/>
                  <a:gd name="T44" fmla="*/ 385 w 385"/>
                  <a:gd name="T45" fmla="*/ 30 h 269"/>
                  <a:gd name="T46" fmla="*/ 367 w 385"/>
                  <a:gd name="T47" fmla="*/ 16 h 269"/>
                  <a:gd name="T48" fmla="*/ 353 w 385"/>
                  <a:gd name="T4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69">
                    <a:moveTo>
                      <a:pt x="353" y="0"/>
                    </a:moveTo>
                    <a:lnTo>
                      <a:pt x="8" y="231"/>
                    </a:lnTo>
                    <a:lnTo>
                      <a:pt x="8" y="231"/>
                    </a:lnTo>
                    <a:lnTo>
                      <a:pt x="4" y="237"/>
                    </a:lnTo>
                    <a:lnTo>
                      <a:pt x="0" y="245"/>
                    </a:lnTo>
                    <a:lnTo>
                      <a:pt x="0" y="253"/>
                    </a:lnTo>
                    <a:lnTo>
                      <a:pt x="4" y="261"/>
                    </a:lnTo>
                    <a:lnTo>
                      <a:pt x="4" y="261"/>
                    </a:lnTo>
                    <a:lnTo>
                      <a:pt x="6" y="265"/>
                    </a:lnTo>
                    <a:lnTo>
                      <a:pt x="10" y="267"/>
                    </a:lnTo>
                    <a:lnTo>
                      <a:pt x="20" y="269"/>
                    </a:lnTo>
                    <a:lnTo>
                      <a:pt x="20" y="269"/>
                    </a:lnTo>
                    <a:lnTo>
                      <a:pt x="26" y="269"/>
                    </a:lnTo>
                    <a:lnTo>
                      <a:pt x="32" y="265"/>
                    </a:lnTo>
                    <a:lnTo>
                      <a:pt x="228" y="133"/>
                    </a:lnTo>
                    <a:lnTo>
                      <a:pt x="228" y="133"/>
                    </a:lnTo>
                    <a:lnTo>
                      <a:pt x="228" y="135"/>
                    </a:lnTo>
                    <a:lnTo>
                      <a:pt x="363" y="43"/>
                    </a:lnTo>
                    <a:lnTo>
                      <a:pt x="363" y="43"/>
                    </a:lnTo>
                    <a:lnTo>
                      <a:pt x="363" y="43"/>
                    </a:lnTo>
                    <a:lnTo>
                      <a:pt x="363" y="43"/>
                    </a:lnTo>
                    <a:lnTo>
                      <a:pt x="385" y="30"/>
                    </a:lnTo>
                    <a:lnTo>
                      <a:pt x="385" y="30"/>
                    </a:lnTo>
                    <a:lnTo>
                      <a:pt x="367" y="16"/>
                    </a:lnTo>
                    <a:lnTo>
                      <a:pt x="353"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362">
                <a:extLst>
                  <a:ext uri="{FF2B5EF4-FFF2-40B4-BE49-F238E27FC236}">
                    <a16:creationId xmlns:a16="http://schemas.microsoft.com/office/drawing/2014/main" id="{125BE17C-5351-E4C4-F3B0-73B0FCAEB610}"/>
                  </a:ext>
                </a:extLst>
              </p:cNvPr>
              <p:cNvSpPr>
                <a:spLocks/>
              </p:cNvSpPr>
              <p:nvPr/>
            </p:nvSpPr>
            <p:spPr bwMode="auto">
              <a:xfrm>
                <a:off x="479425" y="4537076"/>
                <a:ext cx="611188" cy="427038"/>
              </a:xfrm>
              <a:custGeom>
                <a:avLst/>
                <a:gdLst>
                  <a:gd name="T0" fmla="*/ 353 w 385"/>
                  <a:gd name="T1" fmla="*/ 0 h 269"/>
                  <a:gd name="T2" fmla="*/ 8 w 385"/>
                  <a:gd name="T3" fmla="*/ 231 h 269"/>
                  <a:gd name="T4" fmla="*/ 8 w 385"/>
                  <a:gd name="T5" fmla="*/ 231 h 269"/>
                  <a:gd name="T6" fmla="*/ 4 w 385"/>
                  <a:gd name="T7" fmla="*/ 237 h 269"/>
                  <a:gd name="T8" fmla="*/ 0 w 385"/>
                  <a:gd name="T9" fmla="*/ 245 h 269"/>
                  <a:gd name="T10" fmla="*/ 0 w 385"/>
                  <a:gd name="T11" fmla="*/ 253 h 269"/>
                  <a:gd name="T12" fmla="*/ 4 w 385"/>
                  <a:gd name="T13" fmla="*/ 261 h 269"/>
                  <a:gd name="T14" fmla="*/ 4 w 385"/>
                  <a:gd name="T15" fmla="*/ 261 h 269"/>
                  <a:gd name="T16" fmla="*/ 6 w 385"/>
                  <a:gd name="T17" fmla="*/ 265 h 269"/>
                  <a:gd name="T18" fmla="*/ 10 w 385"/>
                  <a:gd name="T19" fmla="*/ 267 h 269"/>
                  <a:gd name="T20" fmla="*/ 20 w 385"/>
                  <a:gd name="T21" fmla="*/ 269 h 269"/>
                  <a:gd name="T22" fmla="*/ 20 w 385"/>
                  <a:gd name="T23" fmla="*/ 269 h 269"/>
                  <a:gd name="T24" fmla="*/ 26 w 385"/>
                  <a:gd name="T25" fmla="*/ 269 h 269"/>
                  <a:gd name="T26" fmla="*/ 32 w 385"/>
                  <a:gd name="T27" fmla="*/ 265 h 269"/>
                  <a:gd name="T28" fmla="*/ 228 w 385"/>
                  <a:gd name="T29" fmla="*/ 133 h 269"/>
                  <a:gd name="T30" fmla="*/ 228 w 385"/>
                  <a:gd name="T31" fmla="*/ 133 h 269"/>
                  <a:gd name="T32" fmla="*/ 228 w 385"/>
                  <a:gd name="T33" fmla="*/ 135 h 269"/>
                  <a:gd name="T34" fmla="*/ 363 w 385"/>
                  <a:gd name="T35" fmla="*/ 43 h 269"/>
                  <a:gd name="T36" fmla="*/ 363 w 385"/>
                  <a:gd name="T37" fmla="*/ 43 h 269"/>
                  <a:gd name="T38" fmla="*/ 363 w 385"/>
                  <a:gd name="T39" fmla="*/ 43 h 269"/>
                  <a:gd name="T40" fmla="*/ 363 w 385"/>
                  <a:gd name="T41" fmla="*/ 43 h 269"/>
                  <a:gd name="T42" fmla="*/ 385 w 385"/>
                  <a:gd name="T43" fmla="*/ 30 h 269"/>
                  <a:gd name="T44" fmla="*/ 385 w 385"/>
                  <a:gd name="T45" fmla="*/ 30 h 269"/>
                  <a:gd name="T46" fmla="*/ 367 w 385"/>
                  <a:gd name="T47" fmla="*/ 16 h 269"/>
                  <a:gd name="T48" fmla="*/ 353 w 385"/>
                  <a:gd name="T4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69">
                    <a:moveTo>
                      <a:pt x="353" y="0"/>
                    </a:moveTo>
                    <a:lnTo>
                      <a:pt x="8" y="231"/>
                    </a:lnTo>
                    <a:lnTo>
                      <a:pt x="8" y="231"/>
                    </a:lnTo>
                    <a:lnTo>
                      <a:pt x="4" y="237"/>
                    </a:lnTo>
                    <a:lnTo>
                      <a:pt x="0" y="245"/>
                    </a:lnTo>
                    <a:lnTo>
                      <a:pt x="0" y="253"/>
                    </a:lnTo>
                    <a:lnTo>
                      <a:pt x="4" y="261"/>
                    </a:lnTo>
                    <a:lnTo>
                      <a:pt x="4" y="261"/>
                    </a:lnTo>
                    <a:lnTo>
                      <a:pt x="6" y="265"/>
                    </a:lnTo>
                    <a:lnTo>
                      <a:pt x="10" y="267"/>
                    </a:lnTo>
                    <a:lnTo>
                      <a:pt x="20" y="269"/>
                    </a:lnTo>
                    <a:lnTo>
                      <a:pt x="20" y="269"/>
                    </a:lnTo>
                    <a:lnTo>
                      <a:pt x="26" y="269"/>
                    </a:lnTo>
                    <a:lnTo>
                      <a:pt x="32" y="265"/>
                    </a:lnTo>
                    <a:lnTo>
                      <a:pt x="228" y="133"/>
                    </a:lnTo>
                    <a:lnTo>
                      <a:pt x="228" y="133"/>
                    </a:lnTo>
                    <a:lnTo>
                      <a:pt x="228" y="135"/>
                    </a:lnTo>
                    <a:lnTo>
                      <a:pt x="363" y="43"/>
                    </a:lnTo>
                    <a:lnTo>
                      <a:pt x="363" y="43"/>
                    </a:lnTo>
                    <a:lnTo>
                      <a:pt x="363" y="43"/>
                    </a:lnTo>
                    <a:lnTo>
                      <a:pt x="363" y="43"/>
                    </a:lnTo>
                    <a:lnTo>
                      <a:pt x="385" y="30"/>
                    </a:lnTo>
                    <a:lnTo>
                      <a:pt x="385" y="30"/>
                    </a:lnTo>
                    <a:lnTo>
                      <a:pt x="367" y="16"/>
                    </a:lnTo>
                    <a:lnTo>
                      <a:pt x="3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363">
                <a:extLst>
                  <a:ext uri="{FF2B5EF4-FFF2-40B4-BE49-F238E27FC236}">
                    <a16:creationId xmlns:a16="http://schemas.microsoft.com/office/drawing/2014/main" id="{F9589164-A0DB-48D8-0A0F-86E2CA42C7C9}"/>
                  </a:ext>
                </a:extLst>
              </p:cNvPr>
              <p:cNvSpPr>
                <a:spLocks/>
              </p:cNvSpPr>
              <p:nvPr/>
            </p:nvSpPr>
            <p:spPr bwMode="auto">
              <a:xfrm>
                <a:off x="1039813" y="4371976"/>
                <a:ext cx="292100" cy="212725"/>
              </a:xfrm>
              <a:custGeom>
                <a:avLst/>
                <a:gdLst>
                  <a:gd name="T0" fmla="*/ 164 w 184"/>
                  <a:gd name="T1" fmla="*/ 0 h 134"/>
                  <a:gd name="T2" fmla="*/ 164 w 184"/>
                  <a:gd name="T3" fmla="*/ 0 h 134"/>
                  <a:gd name="T4" fmla="*/ 158 w 184"/>
                  <a:gd name="T5" fmla="*/ 0 h 134"/>
                  <a:gd name="T6" fmla="*/ 152 w 184"/>
                  <a:gd name="T7" fmla="*/ 2 h 134"/>
                  <a:gd name="T8" fmla="*/ 0 w 184"/>
                  <a:gd name="T9" fmla="*/ 104 h 134"/>
                  <a:gd name="T10" fmla="*/ 0 w 184"/>
                  <a:gd name="T11" fmla="*/ 104 h 134"/>
                  <a:gd name="T12" fmla="*/ 14 w 184"/>
                  <a:gd name="T13" fmla="*/ 120 h 134"/>
                  <a:gd name="T14" fmla="*/ 32 w 184"/>
                  <a:gd name="T15" fmla="*/ 134 h 134"/>
                  <a:gd name="T16" fmla="*/ 174 w 184"/>
                  <a:gd name="T17" fmla="*/ 36 h 134"/>
                  <a:gd name="T18" fmla="*/ 174 w 184"/>
                  <a:gd name="T19" fmla="*/ 36 h 134"/>
                  <a:gd name="T20" fmla="*/ 180 w 184"/>
                  <a:gd name="T21" fmla="*/ 32 h 134"/>
                  <a:gd name="T22" fmla="*/ 184 w 184"/>
                  <a:gd name="T23" fmla="*/ 24 h 134"/>
                  <a:gd name="T24" fmla="*/ 184 w 184"/>
                  <a:gd name="T25" fmla="*/ 16 h 134"/>
                  <a:gd name="T26" fmla="*/ 180 w 184"/>
                  <a:gd name="T27" fmla="*/ 8 h 134"/>
                  <a:gd name="T28" fmla="*/ 180 w 184"/>
                  <a:gd name="T29" fmla="*/ 8 h 134"/>
                  <a:gd name="T30" fmla="*/ 176 w 184"/>
                  <a:gd name="T31" fmla="*/ 4 h 134"/>
                  <a:gd name="T32" fmla="*/ 172 w 184"/>
                  <a:gd name="T33" fmla="*/ 2 h 134"/>
                  <a:gd name="T34" fmla="*/ 164 w 184"/>
                  <a:gd name="T3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134">
                    <a:moveTo>
                      <a:pt x="164" y="0"/>
                    </a:moveTo>
                    <a:lnTo>
                      <a:pt x="164" y="0"/>
                    </a:lnTo>
                    <a:lnTo>
                      <a:pt x="158" y="0"/>
                    </a:lnTo>
                    <a:lnTo>
                      <a:pt x="152" y="2"/>
                    </a:lnTo>
                    <a:lnTo>
                      <a:pt x="0" y="104"/>
                    </a:lnTo>
                    <a:lnTo>
                      <a:pt x="0" y="104"/>
                    </a:lnTo>
                    <a:lnTo>
                      <a:pt x="14" y="120"/>
                    </a:lnTo>
                    <a:lnTo>
                      <a:pt x="32" y="134"/>
                    </a:lnTo>
                    <a:lnTo>
                      <a:pt x="174" y="36"/>
                    </a:lnTo>
                    <a:lnTo>
                      <a:pt x="174" y="36"/>
                    </a:lnTo>
                    <a:lnTo>
                      <a:pt x="180" y="32"/>
                    </a:lnTo>
                    <a:lnTo>
                      <a:pt x="184" y="24"/>
                    </a:lnTo>
                    <a:lnTo>
                      <a:pt x="184" y="16"/>
                    </a:lnTo>
                    <a:lnTo>
                      <a:pt x="180" y="8"/>
                    </a:lnTo>
                    <a:lnTo>
                      <a:pt x="180" y="8"/>
                    </a:lnTo>
                    <a:lnTo>
                      <a:pt x="176" y="4"/>
                    </a:lnTo>
                    <a:lnTo>
                      <a:pt x="172" y="2"/>
                    </a:lnTo>
                    <a:lnTo>
                      <a:pt x="164"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364">
                <a:extLst>
                  <a:ext uri="{FF2B5EF4-FFF2-40B4-BE49-F238E27FC236}">
                    <a16:creationId xmlns:a16="http://schemas.microsoft.com/office/drawing/2014/main" id="{CA2AF809-F161-B2A6-BA1C-32E8D35587A5}"/>
                  </a:ext>
                </a:extLst>
              </p:cNvPr>
              <p:cNvSpPr>
                <a:spLocks/>
              </p:cNvSpPr>
              <p:nvPr/>
            </p:nvSpPr>
            <p:spPr bwMode="auto">
              <a:xfrm>
                <a:off x="1039813" y="4371976"/>
                <a:ext cx="292100" cy="212725"/>
              </a:xfrm>
              <a:custGeom>
                <a:avLst/>
                <a:gdLst>
                  <a:gd name="T0" fmla="*/ 164 w 184"/>
                  <a:gd name="T1" fmla="*/ 0 h 134"/>
                  <a:gd name="T2" fmla="*/ 164 w 184"/>
                  <a:gd name="T3" fmla="*/ 0 h 134"/>
                  <a:gd name="T4" fmla="*/ 158 w 184"/>
                  <a:gd name="T5" fmla="*/ 0 h 134"/>
                  <a:gd name="T6" fmla="*/ 152 w 184"/>
                  <a:gd name="T7" fmla="*/ 2 h 134"/>
                  <a:gd name="T8" fmla="*/ 0 w 184"/>
                  <a:gd name="T9" fmla="*/ 104 h 134"/>
                  <a:gd name="T10" fmla="*/ 0 w 184"/>
                  <a:gd name="T11" fmla="*/ 104 h 134"/>
                  <a:gd name="T12" fmla="*/ 14 w 184"/>
                  <a:gd name="T13" fmla="*/ 120 h 134"/>
                  <a:gd name="T14" fmla="*/ 32 w 184"/>
                  <a:gd name="T15" fmla="*/ 134 h 134"/>
                  <a:gd name="T16" fmla="*/ 174 w 184"/>
                  <a:gd name="T17" fmla="*/ 36 h 134"/>
                  <a:gd name="T18" fmla="*/ 174 w 184"/>
                  <a:gd name="T19" fmla="*/ 36 h 134"/>
                  <a:gd name="T20" fmla="*/ 180 w 184"/>
                  <a:gd name="T21" fmla="*/ 32 h 134"/>
                  <a:gd name="T22" fmla="*/ 184 w 184"/>
                  <a:gd name="T23" fmla="*/ 24 h 134"/>
                  <a:gd name="T24" fmla="*/ 184 w 184"/>
                  <a:gd name="T25" fmla="*/ 16 h 134"/>
                  <a:gd name="T26" fmla="*/ 180 w 184"/>
                  <a:gd name="T27" fmla="*/ 8 h 134"/>
                  <a:gd name="T28" fmla="*/ 180 w 184"/>
                  <a:gd name="T29" fmla="*/ 8 h 134"/>
                  <a:gd name="T30" fmla="*/ 176 w 184"/>
                  <a:gd name="T31" fmla="*/ 4 h 134"/>
                  <a:gd name="T32" fmla="*/ 172 w 184"/>
                  <a:gd name="T33" fmla="*/ 2 h 134"/>
                  <a:gd name="T34" fmla="*/ 164 w 184"/>
                  <a:gd name="T3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134">
                    <a:moveTo>
                      <a:pt x="164" y="0"/>
                    </a:moveTo>
                    <a:lnTo>
                      <a:pt x="164" y="0"/>
                    </a:lnTo>
                    <a:lnTo>
                      <a:pt x="158" y="0"/>
                    </a:lnTo>
                    <a:lnTo>
                      <a:pt x="152" y="2"/>
                    </a:lnTo>
                    <a:lnTo>
                      <a:pt x="0" y="104"/>
                    </a:lnTo>
                    <a:lnTo>
                      <a:pt x="0" y="104"/>
                    </a:lnTo>
                    <a:lnTo>
                      <a:pt x="14" y="120"/>
                    </a:lnTo>
                    <a:lnTo>
                      <a:pt x="32" y="134"/>
                    </a:lnTo>
                    <a:lnTo>
                      <a:pt x="174" y="36"/>
                    </a:lnTo>
                    <a:lnTo>
                      <a:pt x="174" y="36"/>
                    </a:lnTo>
                    <a:lnTo>
                      <a:pt x="180" y="32"/>
                    </a:lnTo>
                    <a:lnTo>
                      <a:pt x="184" y="24"/>
                    </a:lnTo>
                    <a:lnTo>
                      <a:pt x="184" y="16"/>
                    </a:lnTo>
                    <a:lnTo>
                      <a:pt x="180" y="8"/>
                    </a:lnTo>
                    <a:lnTo>
                      <a:pt x="180" y="8"/>
                    </a:lnTo>
                    <a:lnTo>
                      <a:pt x="176" y="4"/>
                    </a:lnTo>
                    <a:lnTo>
                      <a:pt x="172" y="2"/>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365">
                <a:extLst>
                  <a:ext uri="{FF2B5EF4-FFF2-40B4-BE49-F238E27FC236}">
                    <a16:creationId xmlns:a16="http://schemas.microsoft.com/office/drawing/2014/main" id="{E0C5C959-429F-08A7-E6C5-D5AD228BEC84}"/>
                  </a:ext>
                </a:extLst>
              </p:cNvPr>
              <p:cNvSpPr>
                <a:spLocks/>
              </p:cNvSpPr>
              <p:nvPr/>
            </p:nvSpPr>
            <p:spPr bwMode="auto">
              <a:xfrm>
                <a:off x="152400" y="4970463"/>
                <a:ext cx="285750" cy="212725"/>
              </a:xfrm>
              <a:custGeom>
                <a:avLst/>
                <a:gdLst>
                  <a:gd name="T0" fmla="*/ 160 w 180"/>
                  <a:gd name="T1" fmla="*/ 0 h 134"/>
                  <a:gd name="T2" fmla="*/ 160 w 180"/>
                  <a:gd name="T3" fmla="*/ 0 h 134"/>
                  <a:gd name="T4" fmla="*/ 154 w 180"/>
                  <a:gd name="T5" fmla="*/ 0 h 134"/>
                  <a:gd name="T6" fmla="*/ 148 w 180"/>
                  <a:gd name="T7" fmla="*/ 4 h 134"/>
                  <a:gd name="T8" fmla="*/ 10 w 180"/>
                  <a:gd name="T9" fmla="*/ 96 h 134"/>
                  <a:gd name="T10" fmla="*/ 10 w 180"/>
                  <a:gd name="T11" fmla="*/ 96 h 134"/>
                  <a:gd name="T12" fmla="*/ 4 w 180"/>
                  <a:gd name="T13" fmla="*/ 102 h 134"/>
                  <a:gd name="T14" fmla="*/ 2 w 180"/>
                  <a:gd name="T15" fmla="*/ 110 h 134"/>
                  <a:gd name="T16" fmla="*/ 0 w 180"/>
                  <a:gd name="T17" fmla="*/ 118 h 134"/>
                  <a:gd name="T18" fmla="*/ 4 w 180"/>
                  <a:gd name="T19" fmla="*/ 126 h 134"/>
                  <a:gd name="T20" fmla="*/ 4 w 180"/>
                  <a:gd name="T21" fmla="*/ 126 h 134"/>
                  <a:gd name="T22" fmla="*/ 8 w 180"/>
                  <a:gd name="T23" fmla="*/ 128 h 134"/>
                  <a:gd name="T24" fmla="*/ 12 w 180"/>
                  <a:gd name="T25" fmla="*/ 132 h 134"/>
                  <a:gd name="T26" fmla="*/ 22 w 180"/>
                  <a:gd name="T27" fmla="*/ 134 h 134"/>
                  <a:gd name="T28" fmla="*/ 22 w 180"/>
                  <a:gd name="T29" fmla="*/ 134 h 134"/>
                  <a:gd name="T30" fmla="*/ 28 w 180"/>
                  <a:gd name="T31" fmla="*/ 134 h 134"/>
                  <a:gd name="T32" fmla="*/ 32 w 180"/>
                  <a:gd name="T33" fmla="*/ 130 h 134"/>
                  <a:gd name="T34" fmla="*/ 170 w 180"/>
                  <a:gd name="T35" fmla="*/ 38 h 134"/>
                  <a:gd name="T36" fmla="*/ 170 w 180"/>
                  <a:gd name="T37" fmla="*/ 38 h 134"/>
                  <a:gd name="T38" fmla="*/ 176 w 180"/>
                  <a:gd name="T39" fmla="*/ 32 h 134"/>
                  <a:gd name="T40" fmla="*/ 180 w 180"/>
                  <a:gd name="T41" fmla="*/ 24 h 134"/>
                  <a:gd name="T42" fmla="*/ 180 w 180"/>
                  <a:gd name="T43" fmla="*/ 16 h 134"/>
                  <a:gd name="T44" fmla="*/ 176 w 180"/>
                  <a:gd name="T45" fmla="*/ 10 h 134"/>
                  <a:gd name="T46" fmla="*/ 176 w 180"/>
                  <a:gd name="T47" fmla="*/ 10 h 134"/>
                  <a:gd name="T48" fmla="*/ 172 w 180"/>
                  <a:gd name="T49" fmla="*/ 6 h 134"/>
                  <a:gd name="T50" fmla="*/ 168 w 180"/>
                  <a:gd name="T51" fmla="*/ 2 h 134"/>
                  <a:gd name="T52" fmla="*/ 160 w 180"/>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34">
                    <a:moveTo>
                      <a:pt x="160" y="0"/>
                    </a:moveTo>
                    <a:lnTo>
                      <a:pt x="160" y="0"/>
                    </a:lnTo>
                    <a:lnTo>
                      <a:pt x="154" y="0"/>
                    </a:lnTo>
                    <a:lnTo>
                      <a:pt x="148" y="4"/>
                    </a:lnTo>
                    <a:lnTo>
                      <a:pt x="10" y="96"/>
                    </a:lnTo>
                    <a:lnTo>
                      <a:pt x="10" y="96"/>
                    </a:lnTo>
                    <a:lnTo>
                      <a:pt x="4" y="102"/>
                    </a:lnTo>
                    <a:lnTo>
                      <a:pt x="2" y="110"/>
                    </a:lnTo>
                    <a:lnTo>
                      <a:pt x="0" y="118"/>
                    </a:lnTo>
                    <a:lnTo>
                      <a:pt x="4" y="126"/>
                    </a:lnTo>
                    <a:lnTo>
                      <a:pt x="4" y="126"/>
                    </a:lnTo>
                    <a:lnTo>
                      <a:pt x="8" y="128"/>
                    </a:lnTo>
                    <a:lnTo>
                      <a:pt x="12" y="132"/>
                    </a:lnTo>
                    <a:lnTo>
                      <a:pt x="22" y="134"/>
                    </a:lnTo>
                    <a:lnTo>
                      <a:pt x="22" y="134"/>
                    </a:lnTo>
                    <a:lnTo>
                      <a:pt x="28" y="134"/>
                    </a:lnTo>
                    <a:lnTo>
                      <a:pt x="32" y="130"/>
                    </a:lnTo>
                    <a:lnTo>
                      <a:pt x="170" y="38"/>
                    </a:lnTo>
                    <a:lnTo>
                      <a:pt x="170" y="38"/>
                    </a:lnTo>
                    <a:lnTo>
                      <a:pt x="176" y="32"/>
                    </a:lnTo>
                    <a:lnTo>
                      <a:pt x="180" y="24"/>
                    </a:lnTo>
                    <a:lnTo>
                      <a:pt x="180" y="16"/>
                    </a:lnTo>
                    <a:lnTo>
                      <a:pt x="176" y="10"/>
                    </a:lnTo>
                    <a:lnTo>
                      <a:pt x="176" y="10"/>
                    </a:lnTo>
                    <a:lnTo>
                      <a:pt x="172" y="6"/>
                    </a:lnTo>
                    <a:lnTo>
                      <a:pt x="168" y="2"/>
                    </a:lnTo>
                    <a:lnTo>
                      <a:pt x="160"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366">
                <a:extLst>
                  <a:ext uri="{FF2B5EF4-FFF2-40B4-BE49-F238E27FC236}">
                    <a16:creationId xmlns:a16="http://schemas.microsoft.com/office/drawing/2014/main" id="{C01881EF-6C0E-7008-3B2E-B3B39A431E7B}"/>
                  </a:ext>
                </a:extLst>
              </p:cNvPr>
              <p:cNvSpPr>
                <a:spLocks/>
              </p:cNvSpPr>
              <p:nvPr/>
            </p:nvSpPr>
            <p:spPr bwMode="auto">
              <a:xfrm>
                <a:off x="152400" y="4970463"/>
                <a:ext cx="285750" cy="212725"/>
              </a:xfrm>
              <a:custGeom>
                <a:avLst/>
                <a:gdLst>
                  <a:gd name="T0" fmla="*/ 160 w 180"/>
                  <a:gd name="T1" fmla="*/ 0 h 134"/>
                  <a:gd name="T2" fmla="*/ 160 w 180"/>
                  <a:gd name="T3" fmla="*/ 0 h 134"/>
                  <a:gd name="T4" fmla="*/ 154 w 180"/>
                  <a:gd name="T5" fmla="*/ 0 h 134"/>
                  <a:gd name="T6" fmla="*/ 148 w 180"/>
                  <a:gd name="T7" fmla="*/ 4 h 134"/>
                  <a:gd name="T8" fmla="*/ 10 w 180"/>
                  <a:gd name="T9" fmla="*/ 96 h 134"/>
                  <a:gd name="T10" fmla="*/ 10 w 180"/>
                  <a:gd name="T11" fmla="*/ 96 h 134"/>
                  <a:gd name="T12" fmla="*/ 4 w 180"/>
                  <a:gd name="T13" fmla="*/ 102 h 134"/>
                  <a:gd name="T14" fmla="*/ 2 w 180"/>
                  <a:gd name="T15" fmla="*/ 110 h 134"/>
                  <a:gd name="T16" fmla="*/ 0 w 180"/>
                  <a:gd name="T17" fmla="*/ 118 h 134"/>
                  <a:gd name="T18" fmla="*/ 4 w 180"/>
                  <a:gd name="T19" fmla="*/ 126 h 134"/>
                  <a:gd name="T20" fmla="*/ 4 w 180"/>
                  <a:gd name="T21" fmla="*/ 126 h 134"/>
                  <a:gd name="T22" fmla="*/ 8 w 180"/>
                  <a:gd name="T23" fmla="*/ 128 h 134"/>
                  <a:gd name="T24" fmla="*/ 12 w 180"/>
                  <a:gd name="T25" fmla="*/ 132 h 134"/>
                  <a:gd name="T26" fmla="*/ 22 w 180"/>
                  <a:gd name="T27" fmla="*/ 134 h 134"/>
                  <a:gd name="T28" fmla="*/ 22 w 180"/>
                  <a:gd name="T29" fmla="*/ 134 h 134"/>
                  <a:gd name="T30" fmla="*/ 28 w 180"/>
                  <a:gd name="T31" fmla="*/ 134 h 134"/>
                  <a:gd name="T32" fmla="*/ 32 w 180"/>
                  <a:gd name="T33" fmla="*/ 130 h 134"/>
                  <a:gd name="T34" fmla="*/ 170 w 180"/>
                  <a:gd name="T35" fmla="*/ 38 h 134"/>
                  <a:gd name="T36" fmla="*/ 170 w 180"/>
                  <a:gd name="T37" fmla="*/ 38 h 134"/>
                  <a:gd name="T38" fmla="*/ 176 w 180"/>
                  <a:gd name="T39" fmla="*/ 32 h 134"/>
                  <a:gd name="T40" fmla="*/ 180 w 180"/>
                  <a:gd name="T41" fmla="*/ 24 h 134"/>
                  <a:gd name="T42" fmla="*/ 180 w 180"/>
                  <a:gd name="T43" fmla="*/ 16 h 134"/>
                  <a:gd name="T44" fmla="*/ 176 w 180"/>
                  <a:gd name="T45" fmla="*/ 10 h 134"/>
                  <a:gd name="T46" fmla="*/ 176 w 180"/>
                  <a:gd name="T47" fmla="*/ 10 h 134"/>
                  <a:gd name="T48" fmla="*/ 172 w 180"/>
                  <a:gd name="T49" fmla="*/ 6 h 134"/>
                  <a:gd name="T50" fmla="*/ 168 w 180"/>
                  <a:gd name="T51" fmla="*/ 2 h 134"/>
                  <a:gd name="T52" fmla="*/ 160 w 180"/>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34">
                    <a:moveTo>
                      <a:pt x="160" y="0"/>
                    </a:moveTo>
                    <a:lnTo>
                      <a:pt x="160" y="0"/>
                    </a:lnTo>
                    <a:lnTo>
                      <a:pt x="154" y="0"/>
                    </a:lnTo>
                    <a:lnTo>
                      <a:pt x="148" y="4"/>
                    </a:lnTo>
                    <a:lnTo>
                      <a:pt x="10" y="96"/>
                    </a:lnTo>
                    <a:lnTo>
                      <a:pt x="10" y="96"/>
                    </a:lnTo>
                    <a:lnTo>
                      <a:pt x="4" y="102"/>
                    </a:lnTo>
                    <a:lnTo>
                      <a:pt x="2" y="110"/>
                    </a:lnTo>
                    <a:lnTo>
                      <a:pt x="0" y="118"/>
                    </a:lnTo>
                    <a:lnTo>
                      <a:pt x="4" y="126"/>
                    </a:lnTo>
                    <a:lnTo>
                      <a:pt x="4" y="126"/>
                    </a:lnTo>
                    <a:lnTo>
                      <a:pt x="8" y="128"/>
                    </a:lnTo>
                    <a:lnTo>
                      <a:pt x="12" y="132"/>
                    </a:lnTo>
                    <a:lnTo>
                      <a:pt x="22" y="134"/>
                    </a:lnTo>
                    <a:lnTo>
                      <a:pt x="22" y="134"/>
                    </a:lnTo>
                    <a:lnTo>
                      <a:pt x="28" y="134"/>
                    </a:lnTo>
                    <a:lnTo>
                      <a:pt x="32" y="130"/>
                    </a:lnTo>
                    <a:lnTo>
                      <a:pt x="170" y="38"/>
                    </a:lnTo>
                    <a:lnTo>
                      <a:pt x="170" y="38"/>
                    </a:lnTo>
                    <a:lnTo>
                      <a:pt x="176" y="32"/>
                    </a:lnTo>
                    <a:lnTo>
                      <a:pt x="180" y="24"/>
                    </a:lnTo>
                    <a:lnTo>
                      <a:pt x="180" y="16"/>
                    </a:lnTo>
                    <a:lnTo>
                      <a:pt x="176" y="10"/>
                    </a:lnTo>
                    <a:lnTo>
                      <a:pt x="176" y="10"/>
                    </a:lnTo>
                    <a:lnTo>
                      <a:pt x="172" y="6"/>
                    </a:lnTo>
                    <a:lnTo>
                      <a:pt x="168"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367">
                <a:extLst>
                  <a:ext uri="{FF2B5EF4-FFF2-40B4-BE49-F238E27FC236}">
                    <a16:creationId xmlns:a16="http://schemas.microsoft.com/office/drawing/2014/main" id="{E9BAA2BD-5453-F483-828C-B737264E4A6D}"/>
                  </a:ext>
                </a:extLst>
              </p:cNvPr>
              <p:cNvSpPr>
                <a:spLocks/>
              </p:cNvSpPr>
              <p:nvPr/>
            </p:nvSpPr>
            <p:spPr bwMode="auto">
              <a:xfrm>
                <a:off x="0" y="5037138"/>
                <a:ext cx="136525" cy="114300"/>
              </a:xfrm>
              <a:custGeom>
                <a:avLst/>
                <a:gdLst>
                  <a:gd name="T0" fmla="*/ 66 w 86"/>
                  <a:gd name="T1" fmla="*/ 0 h 72"/>
                  <a:gd name="T2" fmla="*/ 66 w 86"/>
                  <a:gd name="T3" fmla="*/ 0 h 72"/>
                  <a:gd name="T4" fmla="*/ 60 w 86"/>
                  <a:gd name="T5" fmla="*/ 0 h 72"/>
                  <a:gd name="T6" fmla="*/ 54 w 86"/>
                  <a:gd name="T7" fmla="*/ 2 h 72"/>
                  <a:gd name="T8" fmla="*/ 8 w 86"/>
                  <a:gd name="T9" fmla="*/ 34 h 72"/>
                  <a:gd name="T10" fmla="*/ 8 w 86"/>
                  <a:gd name="T11" fmla="*/ 34 h 72"/>
                  <a:gd name="T12" fmla="*/ 2 w 86"/>
                  <a:gd name="T13" fmla="*/ 38 h 72"/>
                  <a:gd name="T14" fmla="*/ 0 w 86"/>
                  <a:gd name="T15" fmla="*/ 46 h 72"/>
                  <a:gd name="T16" fmla="*/ 0 w 86"/>
                  <a:gd name="T17" fmla="*/ 54 h 72"/>
                  <a:gd name="T18" fmla="*/ 2 w 86"/>
                  <a:gd name="T19" fmla="*/ 62 h 72"/>
                  <a:gd name="T20" fmla="*/ 2 w 86"/>
                  <a:gd name="T21" fmla="*/ 62 h 72"/>
                  <a:gd name="T22" fmla="*/ 6 w 86"/>
                  <a:gd name="T23" fmla="*/ 66 h 72"/>
                  <a:gd name="T24" fmla="*/ 10 w 86"/>
                  <a:gd name="T25" fmla="*/ 68 h 72"/>
                  <a:gd name="T26" fmla="*/ 20 w 86"/>
                  <a:gd name="T27" fmla="*/ 72 h 72"/>
                  <a:gd name="T28" fmla="*/ 20 w 86"/>
                  <a:gd name="T29" fmla="*/ 72 h 72"/>
                  <a:gd name="T30" fmla="*/ 26 w 86"/>
                  <a:gd name="T31" fmla="*/ 70 h 72"/>
                  <a:gd name="T32" fmla="*/ 32 w 86"/>
                  <a:gd name="T33" fmla="*/ 68 h 72"/>
                  <a:gd name="T34" fmla="*/ 78 w 86"/>
                  <a:gd name="T35" fmla="*/ 38 h 72"/>
                  <a:gd name="T36" fmla="*/ 78 w 86"/>
                  <a:gd name="T37" fmla="*/ 38 h 72"/>
                  <a:gd name="T38" fmla="*/ 82 w 86"/>
                  <a:gd name="T39" fmla="*/ 32 h 72"/>
                  <a:gd name="T40" fmla="*/ 86 w 86"/>
                  <a:gd name="T41" fmla="*/ 24 h 72"/>
                  <a:gd name="T42" fmla="*/ 86 w 86"/>
                  <a:gd name="T43" fmla="*/ 16 h 72"/>
                  <a:gd name="T44" fmla="*/ 82 w 86"/>
                  <a:gd name="T45" fmla="*/ 8 h 72"/>
                  <a:gd name="T46" fmla="*/ 82 w 86"/>
                  <a:gd name="T47" fmla="*/ 8 h 72"/>
                  <a:gd name="T48" fmla="*/ 80 w 86"/>
                  <a:gd name="T49" fmla="*/ 4 h 72"/>
                  <a:gd name="T50" fmla="*/ 76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0"/>
                    </a:lnTo>
                    <a:lnTo>
                      <a:pt x="54" y="2"/>
                    </a:lnTo>
                    <a:lnTo>
                      <a:pt x="8" y="34"/>
                    </a:lnTo>
                    <a:lnTo>
                      <a:pt x="8" y="34"/>
                    </a:lnTo>
                    <a:lnTo>
                      <a:pt x="2" y="38"/>
                    </a:lnTo>
                    <a:lnTo>
                      <a:pt x="0" y="46"/>
                    </a:lnTo>
                    <a:lnTo>
                      <a:pt x="0" y="54"/>
                    </a:lnTo>
                    <a:lnTo>
                      <a:pt x="2" y="62"/>
                    </a:lnTo>
                    <a:lnTo>
                      <a:pt x="2" y="62"/>
                    </a:lnTo>
                    <a:lnTo>
                      <a:pt x="6" y="66"/>
                    </a:lnTo>
                    <a:lnTo>
                      <a:pt x="10" y="68"/>
                    </a:lnTo>
                    <a:lnTo>
                      <a:pt x="20" y="72"/>
                    </a:lnTo>
                    <a:lnTo>
                      <a:pt x="20" y="72"/>
                    </a:lnTo>
                    <a:lnTo>
                      <a:pt x="26" y="70"/>
                    </a:lnTo>
                    <a:lnTo>
                      <a:pt x="32" y="68"/>
                    </a:lnTo>
                    <a:lnTo>
                      <a:pt x="78" y="38"/>
                    </a:lnTo>
                    <a:lnTo>
                      <a:pt x="78" y="38"/>
                    </a:lnTo>
                    <a:lnTo>
                      <a:pt x="82" y="32"/>
                    </a:lnTo>
                    <a:lnTo>
                      <a:pt x="86" y="24"/>
                    </a:lnTo>
                    <a:lnTo>
                      <a:pt x="86" y="16"/>
                    </a:lnTo>
                    <a:lnTo>
                      <a:pt x="82" y="8"/>
                    </a:lnTo>
                    <a:lnTo>
                      <a:pt x="82" y="8"/>
                    </a:lnTo>
                    <a:lnTo>
                      <a:pt x="80" y="4"/>
                    </a:lnTo>
                    <a:lnTo>
                      <a:pt x="76" y="2"/>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368">
                <a:extLst>
                  <a:ext uri="{FF2B5EF4-FFF2-40B4-BE49-F238E27FC236}">
                    <a16:creationId xmlns:a16="http://schemas.microsoft.com/office/drawing/2014/main" id="{5C862668-4C0E-C523-3C00-6478FD8A2C3A}"/>
                  </a:ext>
                </a:extLst>
              </p:cNvPr>
              <p:cNvSpPr>
                <a:spLocks/>
              </p:cNvSpPr>
              <p:nvPr/>
            </p:nvSpPr>
            <p:spPr bwMode="auto">
              <a:xfrm>
                <a:off x="0" y="5037138"/>
                <a:ext cx="136525" cy="114300"/>
              </a:xfrm>
              <a:custGeom>
                <a:avLst/>
                <a:gdLst>
                  <a:gd name="T0" fmla="*/ 66 w 86"/>
                  <a:gd name="T1" fmla="*/ 0 h 72"/>
                  <a:gd name="T2" fmla="*/ 66 w 86"/>
                  <a:gd name="T3" fmla="*/ 0 h 72"/>
                  <a:gd name="T4" fmla="*/ 60 w 86"/>
                  <a:gd name="T5" fmla="*/ 0 h 72"/>
                  <a:gd name="T6" fmla="*/ 54 w 86"/>
                  <a:gd name="T7" fmla="*/ 2 h 72"/>
                  <a:gd name="T8" fmla="*/ 8 w 86"/>
                  <a:gd name="T9" fmla="*/ 34 h 72"/>
                  <a:gd name="T10" fmla="*/ 8 w 86"/>
                  <a:gd name="T11" fmla="*/ 34 h 72"/>
                  <a:gd name="T12" fmla="*/ 2 w 86"/>
                  <a:gd name="T13" fmla="*/ 38 h 72"/>
                  <a:gd name="T14" fmla="*/ 0 w 86"/>
                  <a:gd name="T15" fmla="*/ 46 h 72"/>
                  <a:gd name="T16" fmla="*/ 0 w 86"/>
                  <a:gd name="T17" fmla="*/ 54 h 72"/>
                  <a:gd name="T18" fmla="*/ 2 w 86"/>
                  <a:gd name="T19" fmla="*/ 62 h 72"/>
                  <a:gd name="T20" fmla="*/ 2 w 86"/>
                  <a:gd name="T21" fmla="*/ 62 h 72"/>
                  <a:gd name="T22" fmla="*/ 6 w 86"/>
                  <a:gd name="T23" fmla="*/ 66 h 72"/>
                  <a:gd name="T24" fmla="*/ 10 w 86"/>
                  <a:gd name="T25" fmla="*/ 68 h 72"/>
                  <a:gd name="T26" fmla="*/ 20 w 86"/>
                  <a:gd name="T27" fmla="*/ 72 h 72"/>
                  <a:gd name="T28" fmla="*/ 20 w 86"/>
                  <a:gd name="T29" fmla="*/ 72 h 72"/>
                  <a:gd name="T30" fmla="*/ 26 w 86"/>
                  <a:gd name="T31" fmla="*/ 70 h 72"/>
                  <a:gd name="T32" fmla="*/ 32 w 86"/>
                  <a:gd name="T33" fmla="*/ 68 h 72"/>
                  <a:gd name="T34" fmla="*/ 78 w 86"/>
                  <a:gd name="T35" fmla="*/ 38 h 72"/>
                  <a:gd name="T36" fmla="*/ 78 w 86"/>
                  <a:gd name="T37" fmla="*/ 38 h 72"/>
                  <a:gd name="T38" fmla="*/ 82 w 86"/>
                  <a:gd name="T39" fmla="*/ 32 h 72"/>
                  <a:gd name="T40" fmla="*/ 86 w 86"/>
                  <a:gd name="T41" fmla="*/ 24 h 72"/>
                  <a:gd name="T42" fmla="*/ 86 w 86"/>
                  <a:gd name="T43" fmla="*/ 16 h 72"/>
                  <a:gd name="T44" fmla="*/ 82 w 86"/>
                  <a:gd name="T45" fmla="*/ 8 h 72"/>
                  <a:gd name="T46" fmla="*/ 82 w 86"/>
                  <a:gd name="T47" fmla="*/ 8 h 72"/>
                  <a:gd name="T48" fmla="*/ 80 w 86"/>
                  <a:gd name="T49" fmla="*/ 4 h 72"/>
                  <a:gd name="T50" fmla="*/ 76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0"/>
                    </a:lnTo>
                    <a:lnTo>
                      <a:pt x="54" y="2"/>
                    </a:lnTo>
                    <a:lnTo>
                      <a:pt x="8" y="34"/>
                    </a:lnTo>
                    <a:lnTo>
                      <a:pt x="8" y="34"/>
                    </a:lnTo>
                    <a:lnTo>
                      <a:pt x="2" y="38"/>
                    </a:lnTo>
                    <a:lnTo>
                      <a:pt x="0" y="46"/>
                    </a:lnTo>
                    <a:lnTo>
                      <a:pt x="0" y="54"/>
                    </a:lnTo>
                    <a:lnTo>
                      <a:pt x="2" y="62"/>
                    </a:lnTo>
                    <a:lnTo>
                      <a:pt x="2" y="62"/>
                    </a:lnTo>
                    <a:lnTo>
                      <a:pt x="6" y="66"/>
                    </a:lnTo>
                    <a:lnTo>
                      <a:pt x="10" y="68"/>
                    </a:lnTo>
                    <a:lnTo>
                      <a:pt x="20" y="72"/>
                    </a:lnTo>
                    <a:lnTo>
                      <a:pt x="20" y="72"/>
                    </a:lnTo>
                    <a:lnTo>
                      <a:pt x="26" y="70"/>
                    </a:lnTo>
                    <a:lnTo>
                      <a:pt x="32" y="68"/>
                    </a:lnTo>
                    <a:lnTo>
                      <a:pt x="78" y="38"/>
                    </a:lnTo>
                    <a:lnTo>
                      <a:pt x="78" y="38"/>
                    </a:lnTo>
                    <a:lnTo>
                      <a:pt x="82" y="32"/>
                    </a:lnTo>
                    <a:lnTo>
                      <a:pt x="86" y="24"/>
                    </a:lnTo>
                    <a:lnTo>
                      <a:pt x="86" y="16"/>
                    </a:lnTo>
                    <a:lnTo>
                      <a:pt x="82" y="8"/>
                    </a:lnTo>
                    <a:lnTo>
                      <a:pt x="82" y="8"/>
                    </a:lnTo>
                    <a:lnTo>
                      <a:pt x="80" y="4"/>
                    </a:lnTo>
                    <a:lnTo>
                      <a:pt x="76" y="2"/>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369">
                <a:extLst>
                  <a:ext uri="{FF2B5EF4-FFF2-40B4-BE49-F238E27FC236}">
                    <a16:creationId xmlns:a16="http://schemas.microsoft.com/office/drawing/2014/main" id="{CE5E54FA-4A55-9153-7554-44090DB89D55}"/>
                  </a:ext>
                </a:extLst>
              </p:cNvPr>
              <p:cNvSpPr>
                <a:spLocks/>
              </p:cNvSpPr>
              <p:nvPr/>
            </p:nvSpPr>
            <p:spPr bwMode="auto">
              <a:xfrm>
                <a:off x="203200" y="4745038"/>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78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70"/>
                    </a:lnTo>
                    <a:lnTo>
                      <a:pt x="76" y="38"/>
                    </a:lnTo>
                    <a:lnTo>
                      <a:pt x="76" y="38"/>
                    </a:lnTo>
                    <a:lnTo>
                      <a:pt x="82" y="32"/>
                    </a:lnTo>
                    <a:lnTo>
                      <a:pt x="86" y="26"/>
                    </a:lnTo>
                    <a:lnTo>
                      <a:pt x="86" y="18"/>
                    </a:lnTo>
                    <a:lnTo>
                      <a:pt x="82" y="10"/>
                    </a:lnTo>
                    <a:lnTo>
                      <a:pt x="82" y="10"/>
                    </a:lnTo>
                    <a:lnTo>
                      <a:pt x="78" y="6"/>
                    </a:lnTo>
                    <a:lnTo>
                      <a:pt x="74" y="2"/>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370">
                <a:extLst>
                  <a:ext uri="{FF2B5EF4-FFF2-40B4-BE49-F238E27FC236}">
                    <a16:creationId xmlns:a16="http://schemas.microsoft.com/office/drawing/2014/main" id="{1988C3BE-736F-6FE1-E0BC-28764D2BAA7B}"/>
                  </a:ext>
                </a:extLst>
              </p:cNvPr>
              <p:cNvSpPr>
                <a:spLocks/>
              </p:cNvSpPr>
              <p:nvPr/>
            </p:nvSpPr>
            <p:spPr bwMode="auto">
              <a:xfrm>
                <a:off x="203200" y="4745038"/>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78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70"/>
                    </a:lnTo>
                    <a:lnTo>
                      <a:pt x="76" y="38"/>
                    </a:lnTo>
                    <a:lnTo>
                      <a:pt x="76" y="38"/>
                    </a:lnTo>
                    <a:lnTo>
                      <a:pt x="82" y="32"/>
                    </a:lnTo>
                    <a:lnTo>
                      <a:pt x="86" y="26"/>
                    </a:lnTo>
                    <a:lnTo>
                      <a:pt x="86" y="18"/>
                    </a:lnTo>
                    <a:lnTo>
                      <a:pt x="82" y="10"/>
                    </a:lnTo>
                    <a:lnTo>
                      <a:pt x="82" y="10"/>
                    </a:lnTo>
                    <a:lnTo>
                      <a:pt x="78" y="6"/>
                    </a:lnTo>
                    <a:lnTo>
                      <a:pt x="74" y="2"/>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371">
                <a:extLst>
                  <a:ext uri="{FF2B5EF4-FFF2-40B4-BE49-F238E27FC236}">
                    <a16:creationId xmlns:a16="http://schemas.microsoft.com/office/drawing/2014/main" id="{91E27D57-24CB-07B3-6D5A-67ECD1C377C9}"/>
                  </a:ext>
                </a:extLst>
              </p:cNvPr>
              <p:cNvSpPr>
                <a:spLocks/>
              </p:cNvSpPr>
              <p:nvPr/>
            </p:nvSpPr>
            <p:spPr bwMode="auto">
              <a:xfrm>
                <a:off x="463550" y="4608513"/>
                <a:ext cx="782638" cy="504825"/>
              </a:xfrm>
              <a:custGeom>
                <a:avLst/>
                <a:gdLst>
                  <a:gd name="T0" fmla="*/ 427 w 493"/>
                  <a:gd name="T1" fmla="*/ 0 h 318"/>
                  <a:gd name="T2" fmla="*/ 10 w 493"/>
                  <a:gd name="T3" fmla="*/ 280 h 318"/>
                  <a:gd name="T4" fmla="*/ 10 w 493"/>
                  <a:gd name="T5" fmla="*/ 280 h 318"/>
                  <a:gd name="T6" fmla="*/ 4 w 493"/>
                  <a:gd name="T7" fmla="*/ 286 h 318"/>
                  <a:gd name="T8" fmla="*/ 0 w 493"/>
                  <a:gd name="T9" fmla="*/ 294 h 318"/>
                  <a:gd name="T10" fmla="*/ 0 w 493"/>
                  <a:gd name="T11" fmla="*/ 302 h 318"/>
                  <a:gd name="T12" fmla="*/ 4 w 493"/>
                  <a:gd name="T13" fmla="*/ 310 h 318"/>
                  <a:gd name="T14" fmla="*/ 4 w 493"/>
                  <a:gd name="T15" fmla="*/ 310 h 318"/>
                  <a:gd name="T16" fmla="*/ 8 w 493"/>
                  <a:gd name="T17" fmla="*/ 314 h 318"/>
                  <a:gd name="T18" fmla="*/ 12 w 493"/>
                  <a:gd name="T19" fmla="*/ 316 h 318"/>
                  <a:gd name="T20" fmla="*/ 22 w 493"/>
                  <a:gd name="T21" fmla="*/ 318 h 318"/>
                  <a:gd name="T22" fmla="*/ 22 w 493"/>
                  <a:gd name="T23" fmla="*/ 318 h 318"/>
                  <a:gd name="T24" fmla="*/ 28 w 493"/>
                  <a:gd name="T25" fmla="*/ 318 h 318"/>
                  <a:gd name="T26" fmla="*/ 32 w 493"/>
                  <a:gd name="T27" fmla="*/ 314 h 318"/>
                  <a:gd name="T28" fmla="*/ 493 w 493"/>
                  <a:gd name="T29" fmla="*/ 6 h 318"/>
                  <a:gd name="T30" fmla="*/ 493 w 493"/>
                  <a:gd name="T31" fmla="*/ 6 h 318"/>
                  <a:gd name="T32" fmla="*/ 473 w 493"/>
                  <a:gd name="T33" fmla="*/ 6 h 318"/>
                  <a:gd name="T34" fmla="*/ 473 w 493"/>
                  <a:gd name="T35" fmla="*/ 6 h 318"/>
                  <a:gd name="T36" fmla="*/ 449 w 493"/>
                  <a:gd name="T37" fmla="*/ 4 h 318"/>
                  <a:gd name="T38" fmla="*/ 427 w 493"/>
                  <a:gd name="T39"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18">
                    <a:moveTo>
                      <a:pt x="427" y="0"/>
                    </a:moveTo>
                    <a:lnTo>
                      <a:pt x="10" y="280"/>
                    </a:lnTo>
                    <a:lnTo>
                      <a:pt x="10" y="280"/>
                    </a:lnTo>
                    <a:lnTo>
                      <a:pt x="4" y="286"/>
                    </a:lnTo>
                    <a:lnTo>
                      <a:pt x="0" y="294"/>
                    </a:lnTo>
                    <a:lnTo>
                      <a:pt x="0" y="302"/>
                    </a:lnTo>
                    <a:lnTo>
                      <a:pt x="4" y="310"/>
                    </a:lnTo>
                    <a:lnTo>
                      <a:pt x="4" y="310"/>
                    </a:lnTo>
                    <a:lnTo>
                      <a:pt x="8" y="314"/>
                    </a:lnTo>
                    <a:lnTo>
                      <a:pt x="12" y="316"/>
                    </a:lnTo>
                    <a:lnTo>
                      <a:pt x="22" y="318"/>
                    </a:lnTo>
                    <a:lnTo>
                      <a:pt x="22" y="318"/>
                    </a:lnTo>
                    <a:lnTo>
                      <a:pt x="28" y="318"/>
                    </a:lnTo>
                    <a:lnTo>
                      <a:pt x="32" y="314"/>
                    </a:lnTo>
                    <a:lnTo>
                      <a:pt x="493" y="6"/>
                    </a:lnTo>
                    <a:lnTo>
                      <a:pt x="493" y="6"/>
                    </a:lnTo>
                    <a:lnTo>
                      <a:pt x="473" y="6"/>
                    </a:lnTo>
                    <a:lnTo>
                      <a:pt x="473" y="6"/>
                    </a:lnTo>
                    <a:lnTo>
                      <a:pt x="449" y="4"/>
                    </a:lnTo>
                    <a:lnTo>
                      <a:pt x="42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372">
                <a:extLst>
                  <a:ext uri="{FF2B5EF4-FFF2-40B4-BE49-F238E27FC236}">
                    <a16:creationId xmlns:a16="http://schemas.microsoft.com/office/drawing/2014/main" id="{9813630A-30FC-15D3-50D5-FF40A887BC0E}"/>
                  </a:ext>
                </a:extLst>
              </p:cNvPr>
              <p:cNvSpPr>
                <a:spLocks/>
              </p:cNvSpPr>
              <p:nvPr/>
            </p:nvSpPr>
            <p:spPr bwMode="auto">
              <a:xfrm>
                <a:off x="463550" y="4608513"/>
                <a:ext cx="782638" cy="504825"/>
              </a:xfrm>
              <a:custGeom>
                <a:avLst/>
                <a:gdLst>
                  <a:gd name="T0" fmla="*/ 427 w 493"/>
                  <a:gd name="T1" fmla="*/ 0 h 318"/>
                  <a:gd name="T2" fmla="*/ 10 w 493"/>
                  <a:gd name="T3" fmla="*/ 280 h 318"/>
                  <a:gd name="T4" fmla="*/ 10 w 493"/>
                  <a:gd name="T5" fmla="*/ 280 h 318"/>
                  <a:gd name="T6" fmla="*/ 4 w 493"/>
                  <a:gd name="T7" fmla="*/ 286 h 318"/>
                  <a:gd name="T8" fmla="*/ 0 w 493"/>
                  <a:gd name="T9" fmla="*/ 294 h 318"/>
                  <a:gd name="T10" fmla="*/ 0 w 493"/>
                  <a:gd name="T11" fmla="*/ 302 h 318"/>
                  <a:gd name="T12" fmla="*/ 4 w 493"/>
                  <a:gd name="T13" fmla="*/ 310 h 318"/>
                  <a:gd name="T14" fmla="*/ 4 w 493"/>
                  <a:gd name="T15" fmla="*/ 310 h 318"/>
                  <a:gd name="T16" fmla="*/ 8 w 493"/>
                  <a:gd name="T17" fmla="*/ 314 h 318"/>
                  <a:gd name="T18" fmla="*/ 12 w 493"/>
                  <a:gd name="T19" fmla="*/ 316 h 318"/>
                  <a:gd name="T20" fmla="*/ 22 w 493"/>
                  <a:gd name="T21" fmla="*/ 318 h 318"/>
                  <a:gd name="T22" fmla="*/ 22 w 493"/>
                  <a:gd name="T23" fmla="*/ 318 h 318"/>
                  <a:gd name="T24" fmla="*/ 28 w 493"/>
                  <a:gd name="T25" fmla="*/ 318 h 318"/>
                  <a:gd name="T26" fmla="*/ 32 w 493"/>
                  <a:gd name="T27" fmla="*/ 314 h 318"/>
                  <a:gd name="T28" fmla="*/ 493 w 493"/>
                  <a:gd name="T29" fmla="*/ 6 h 318"/>
                  <a:gd name="T30" fmla="*/ 493 w 493"/>
                  <a:gd name="T31" fmla="*/ 6 h 318"/>
                  <a:gd name="T32" fmla="*/ 473 w 493"/>
                  <a:gd name="T33" fmla="*/ 6 h 318"/>
                  <a:gd name="T34" fmla="*/ 473 w 493"/>
                  <a:gd name="T35" fmla="*/ 6 h 318"/>
                  <a:gd name="T36" fmla="*/ 449 w 493"/>
                  <a:gd name="T37" fmla="*/ 4 h 318"/>
                  <a:gd name="T38" fmla="*/ 427 w 493"/>
                  <a:gd name="T39"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18">
                    <a:moveTo>
                      <a:pt x="427" y="0"/>
                    </a:moveTo>
                    <a:lnTo>
                      <a:pt x="10" y="280"/>
                    </a:lnTo>
                    <a:lnTo>
                      <a:pt x="10" y="280"/>
                    </a:lnTo>
                    <a:lnTo>
                      <a:pt x="4" y="286"/>
                    </a:lnTo>
                    <a:lnTo>
                      <a:pt x="0" y="294"/>
                    </a:lnTo>
                    <a:lnTo>
                      <a:pt x="0" y="302"/>
                    </a:lnTo>
                    <a:lnTo>
                      <a:pt x="4" y="310"/>
                    </a:lnTo>
                    <a:lnTo>
                      <a:pt x="4" y="310"/>
                    </a:lnTo>
                    <a:lnTo>
                      <a:pt x="8" y="314"/>
                    </a:lnTo>
                    <a:lnTo>
                      <a:pt x="12" y="316"/>
                    </a:lnTo>
                    <a:lnTo>
                      <a:pt x="22" y="318"/>
                    </a:lnTo>
                    <a:lnTo>
                      <a:pt x="22" y="318"/>
                    </a:lnTo>
                    <a:lnTo>
                      <a:pt x="28" y="318"/>
                    </a:lnTo>
                    <a:lnTo>
                      <a:pt x="32" y="314"/>
                    </a:lnTo>
                    <a:lnTo>
                      <a:pt x="493" y="6"/>
                    </a:lnTo>
                    <a:lnTo>
                      <a:pt x="493" y="6"/>
                    </a:lnTo>
                    <a:lnTo>
                      <a:pt x="473" y="6"/>
                    </a:lnTo>
                    <a:lnTo>
                      <a:pt x="473" y="6"/>
                    </a:lnTo>
                    <a:lnTo>
                      <a:pt x="449" y="4"/>
                    </a:lnTo>
                    <a:lnTo>
                      <a:pt x="4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373">
                <a:extLst>
                  <a:ext uri="{FF2B5EF4-FFF2-40B4-BE49-F238E27FC236}">
                    <a16:creationId xmlns:a16="http://schemas.microsoft.com/office/drawing/2014/main" id="{37E39309-C3C5-C688-73C8-71ABFBCB1CE0}"/>
                  </a:ext>
                </a:extLst>
              </p:cNvPr>
              <p:cNvSpPr>
                <a:spLocks/>
              </p:cNvSpPr>
              <p:nvPr/>
            </p:nvSpPr>
            <p:spPr bwMode="auto">
              <a:xfrm>
                <a:off x="1141413" y="4521201"/>
                <a:ext cx="174625" cy="96838"/>
              </a:xfrm>
              <a:custGeom>
                <a:avLst/>
                <a:gdLst>
                  <a:gd name="T0" fmla="*/ 90 w 110"/>
                  <a:gd name="T1" fmla="*/ 0 h 61"/>
                  <a:gd name="T2" fmla="*/ 90 w 110"/>
                  <a:gd name="T3" fmla="*/ 0 h 61"/>
                  <a:gd name="T4" fmla="*/ 84 w 110"/>
                  <a:gd name="T5" fmla="*/ 0 h 61"/>
                  <a:gd name="T6" fmla="*/ 78 w 110"/>
                  <a:gd name="T7" fmla="*/ 2 h 61"/>
                  <a:gd name="T8" fmla="*/ 0 w 110"/>
                  <a:gd name="T9" fmla="*/ 55 h 61"/>
                  <a:gd name="T10" fmla="*/ 0 w 110"/>
                  <a:gd name="T11" fmla="*/ 55 h 61"/>
                  <a:gd name="T12" fmla="*/ 22 w 110"/>
                  <a:gd name="T13" fmla="*/ 59 h 61"/>
                  <a:gd name="T14" fmla="*/ 46 w 110"/>
                  <a:gd name="T15" fmla="*/ 61 h 61"/>
                  <a:gd name="T16" fmla="*/ 46 w 110"/>
                  <a:gd name="T17" fmla="*/ 61 h 61"/>
                  <a:gd name="T18" fmla="*/ 66 w 110"/>
                  <a:gd name="T19" fmla="*/ 61 h 61"/>
                  <a:gd name="T20" fmla="*/ 102 w 110"/>
                  <a:gd name="T21" fmla="*/ 38 h 61"/>
                  <a:gd name="T22" fmla="*/ 102 w 110"/>
                  <a:gd name="T23" fmla="*/ 38 h 61"/>
                  <a:gd name="T24" fmla="*/ 108 w 110"/>
                  <a:gd name="T25" fmla="*/ 32 h 61"/>
                  <a:gd name="T26" fmla="*/ 110 w 110"/>
                  <a:gd name="T27" fmla="*/ 24 h 61"/>
                  <a:gd name="T28" fmla="*/ 110 w 110"/>
                  <a:gd name="T29" fmla="*/ 16 h 61"/>
                  <a:gd name="T30" fmla="*/ 106 w 110"/>
                  <a:gd name="T31" fmla="*/ 8 h 61"/>
                  <a:gd name="T32" fmla="*/ 106 w 110"/>
                  <a:gd name="T33" fmla="*/ 8 h 61"/>
                  <a:gd name="T34" fmla="*/ 104 w 110"/>
                  <a:gd name="T35" fmla="*/ 4 h 61"/>
                  <a:gd name="T36" fmla="*/ 100 w 110"/>
                  <a:gd name="T37" fmla="*/ 2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2"/>
                    </a:lnTo>
                    <a:lnTo>
                      <a:pt x="0" y="55"/>
                    </a:lnTo>
                    <a:lnTo>
                      <a:pt x="0" y="55"/>
                    </a:lnTo>
                    <a:lnTo>
                      <a:pt x="22" y="59"/>
                    </a:lnTo>
                    <a:lnTo>
                      <a:pt x="46" y="61"/>
                    </a:lnTo>
                    <a:lnTo>
                      <a:pt x="46" y="61"/>
                    </a:lnTo>
                    <a:lnTo>
                      <a:pt x="66" y="61"/>
                    </a:lnTo>
                    <a:lnTo>
                      <a:pt x="102" y="38"/>
                    </a:lnTo>
                    <a:lnTo>
                      <a:pt x="102" y="38"/>
                    </a:lnTo>
                    <a:lnTo>
                      <a:pt x="108" y="32"/>
                    </a:lnTo>
                    <a:lnTo>
                      <a:pt x="110" y="24"/>
                    </a:lnTo>
                    <a:lnTo>
                      <a:pt x="110" y="16"/>
                    </a:lnTo>
                    <a:lnTo>
                      <a:pt x="106" y="8"/>
                    </a:lnTo>
                    <a:lnTo>
                      <a:pt x="106" y="8"/>
                    </a:lnTo>
                    <a:lnTo>
                      <a:pt x="104" y="4"/>
                    </a:lnTo>
                    <a:lnTo>
                      <a:pt x="100" y="2"/>
                    </a:lnTo>
                    <a:lnTo>
                      <a:pt x="90"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374">
                <a:extLst>
                  <a:ext uri="{FF2B5EF4-FFF2-40B4-BE49-F238E27FC236}">
                    <a16:creationId xmlns:a16="http://schemas.microsoft.com/office/drawing/2014/main" id="{EA89F563-84E4-2952-744C-D737BBE791A3}"/>
                  </a:ext>
                </a:extLst>
              </p:cNvPr>
              <p:cNvSpPr>
                <a:spLocks/>
              </p:cNvSpPr>
              <p:nvPr/>
            </p:nvSpPr>
            <p:spPr bwMode="auto">
              <a:xfrm>
                <a:off x="1141413" y="4521201"/>
                <a:ext cx="174625" cy="96838"/>
              </a:xfrm>
              <a:custGeom>
                <a:avLst/>
                <a:gdLst>
                  <a:gd name="T0" fmla="*/ 90 w 110"/>
                  <a:gd name="T1" fmla="*/ 0 h 61"/>
                  <a:gd name="T2" fmla="*/ 90 w 110"/>
                  <a:gd name="T3" fmla="*/ 0 h 61"/>
                  <a:gd name="T4" fmla="*/ 84 w 110"/>
                  <a:gd name="T5" fmla="*/ 0 h 61"/>
                  <a:gd name="T6" fmla="*/ 78 w 110"/>
                  <a:gd name="T7" fmla="*/ 2 h 61"/>
                  <a:gd name="T8" fmla="*/ 0 w 110"/>
                  <a:gd name="T9" fmla="*/ 55 h 61"/>
                  <a:gd name="T10" fmla="*/ 0 w 110"/>
                  <a:gd name="T11" fmla="*/ 55 h 61"/>
                  <a:gd name="T12" fmla="*/ 22 w 110"/>
                  <a:gd name="T13" fmla="*/ 59 h 61"/>
                  <a:gd name="T14" fmla="*/ 46 w 110"/>
                  <a:gd name="T15" fmla="*/ 61 h 61"/>
                  <a:gd name="T16" fmla="*/ 46 w 110"/>
                  <a:gd name="T17" fmla="*/ 61 h 61"/>
                  <a:gd name="T18" fmla="*/ 66 w 110"/>
                  <a:gd name="T19" fmla="*/ 61 h 61"/>
                  <a:gd name="T20" fmla="*/ 102 w 110"/>
                  <a:gd name="T21" fmla="*/ 38 h 61"/>
                  <a:gd name="T22" fmla="*/ 102 w 110"/>
                  <a:gd name="T23" fmla="*/ 38 h 61"/>
                  <a:gd name="T24" fmla="*/ 108 w 110"/>
                  <a:gd name="T25" fmla="*/ 32 h 61"/>
                  <a:gd name="T26" fmla="*/ 110 w 110"/>
                  <a:gd name="T27" fmla="*/ 24 h 61"/>
                  <a:gd name="T28" fmla="*/ 110 w 110"/>
                  <a:gd name="T29" fmla="*/ 16 h 61"/>
                  <a:gd name="T30" fmla="*/ 106 w 110"/>
                  <a:gd name="T31" fmla="*/ 8 h 61"/>
                  <a:gd name="T32" fmla="*/ 106 w 110"/>
                  <a:gd name="T33" fmla="*/ 8 h 61"/>
                  <a:gd name="T34" fmla="*/ 104 w 110"/>
                  <a:gd name="T35" fmla="*/ 4 h 61"/>
                  <a:gd name="T36" fmla="*/ 100 w 110"/>
                  <a:gd name="T37" fmla="*/ 2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2"/>
                    </a:lnTo>
                    <a:lnTo>
                      <a:pt x="0" y="55"/>
                    </a:lnTo>
                    <a:lnTo>
                      <a:pt x="0" y="55"/>
                    </a:lnTo>
                    <a:lnTo>
                      <a:pt x="22" y="59"/>
                    </a:lnTo>
                    <a:lnTo>
                      <a:pt x="46" y="61"/>
                    </a:lnTo>
                    <a:lnTo>
                      <a:pt x="46" y="61"/>
                    </a:lnTo>
                    <a:lnTo>
                      <a:pt x="66" y="61"/>
                    </a:lnTo>
                    <a:lnTo>
                      <a:pt x="102" y="38"/>
                    </a:lnTo>
                    <a:lnTo>
                      <a:pt x="102" y="38"/>
                    </a:lnTo>
                    <a:lnTo>
                      <a:pt x="108" y="32"/>
                    </a:lnTo>
                    <a:lnTo>
                      <a:pt x="110" y="24"/>
                    </a:lnTo>
                    <a:lnTo>
                      <a:pt x="110" y="16"/>
                    </a:lnTo>
                    <a:lnTo>
                      <a:pt x="106" y="8"/>
                    </a:lnTo>
                    <a:lnTo>
                      <a:pt x="106" y="8"/>
                    </a:lnTo>
                    <a:lnTo>
                      <a:pt x="104" y="4"/>
                    </a:lnTo>
                    <a:lnTo>
                      <a:pt x="100" y="2"/>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75">
                <a:extLst>
                  <a:ext uri="{FF2B5EF4-FFF2-40B4-BE49-F238E27FC236}">
                    <a16:creationId xmlns:a16="http://schemas.microsoft.com/office/drawing/2014/main" id="{A6FA0837-3798-FB9E-8A3B-B92A7FC16993}"/>
                  </a:ext>
                </a:extLst>
              </p:cNvPr>
              <p:cNvSpPr>
                <a:spLocks/>
              </p:cNvSpPr>
              <p:nvPr/>
            </p:nvSpPr>
            <p:spPr bwMode="auto">
              <a:xfrm>
                <a:off x="841375" y="4362451"/>
                <a:ext cx="147638" cy="152400"/>
              </a:xfrm>
              <a:custGeom>
                <a:avLst/>
                <a:gdLst>
                  <a:gd name="T0" fmla="*/ 91 w 93"/>
                  <a:gd name="T1" fmla="*/ 0 h 96"/>
                  <a:gd name="T2" fmla="*/ 0 w 93"/>
                  <a:gd name="T3" fmla="*/ 62 h 96"/>
                  <a:gd name="T4" fmla="*/ 0 w 93"/>
                  <a:gd name="T5" fmla="*/ 62 h 96"/>
                  <a:gd name="T6" fmla="*/ 8 w 93"/>
                  <a:gd name="T7" fmla="*/ 60 h 96"/>
                  <a:gd name="T8" fmla="*/ 8 w 93"/>
                  <a:gd name="T9" fmla="*/ 60 h 96"/>
                  <a:gd name="T10" fmla="*/ 18 w 93"/>
                  <a:gd name="T11" fmla="*/ 62 h 96"/>
                  <a:gd name="T12" fmla="*/ 22 w 93"/>
                  <a:gd name="T13" fmla="*/ 66 h 96"/>
                  <a:gd name="T14" fmla="*/ 26 w 93"/>
                  <a:gd name="T15" fmla="*/ 70 h 96"/>
                  <a:gd name="T16" fmla="*/ 26 w 93"/>
                  <a:gd name="T17" fmla="*/ 70 h 96"/>
                  <a:gd name="T18" fmla="*/ 28 w 93"/>
                  <a:gd name="T19" fmla="*/ 74 h 96"/>
                  <a:gd name="T20" fmla="*/ 28 w 93"/>
                  <a:gd name="T21" fmla="*/ 80 h 96"/>
                  <a:gd name="T22" fmla="*/ 28 w 93"/>
                  <a:gd name="T23" fmla="*/ 86 h 96"/>
                  <a:gd name="T24" fmla="*/ 26 w 93"/>
                  <a:gd name="T25" fmla="*/ 92 h 96"/>
                  <a:gd name="T26" fmla="*/ 26 w 93"/>
                  <a:gd name="T27" fmla="*/ 92 h 96"/>
                  <a:gd name="T28" fmla="*/ 22 w 93"/>
                  <a:gd name="T29" fmla="*/ 96 h 96"/>
                  <a:gd name="T30" fmla="*/ 93 w 93"/>
                  <a:gd name="T31" fmla="*/ 48 h 96"/>
                  <a:gd name="T32" fmla="*/ 93 w 93"/>
                  <a:gd name="T33" fmla="*/ 48 h 96"/>
                  <a:gd name="T34" fmla="*/ 91 w 93"/>
                  <a:gd name="T35" fmla="*/ 24 h 96"/>
                  <a:gd name="T36" fmla="*/ 91 w 93"/>
                  <a:gd name="T3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96">
                    <a:moveTo>
                      <a:pt x="91" y="0"/>
                    </a:move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3" y="48"/>
                    </a:lnTo>
                    <a:lnTo>
                      <a:pt x="93" y="48"/>
                    </a:lnTo>
                    <a:lnTo>
                      <a:pt x="91" y="24"/>
                    </a:lnTo>
                    <a:lnTo>
                      <a:pt x="91"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376">
                <a:extLst>
                  <a:ext uri="{FF2B5EF4-FFF2-40B4-BE49-F238E27FC236}">
                    <a16:creationId xmlns:a16="http://schemas.microsoft.com/office/drawing/2014/main" id="{BD5FBF0F-0C74-8D6D-3D0A-6210D2E2C654}"/>
                  </a:ext>
                </a:extLst>
              </p:cNvPr>
              <p:cNvSpPr>
                <a:spLocks/>
              </p:cNvSpPr>
              <p:nvPr/>
            </p:nvSpPr>
            <p:spPr bwMode="auto">
              <a:xfrm>
                <a:off x="841375" y="4362451"/>
                <a:ext cx="147638" cy="152400"/>
              </a:xfrm>
              <a:custGeom>
                <a:avLst/>
                <a:gdLst>
                  <a:gd name="T0" fmla="*/ 91 w 93"/>
                  <a:gd name="T1" fmla="*/ 0 h 96"/>
                  <a:gd name="T2" fmla="*/ 0 w 93"/>
                  <a:gd name="T3" fmla="*/ 62 h 96"/>
                  <a:gd name="T4" fmla="*/ 0 w 93"/>
                  <a:gd name="T5" fmla="*/ 62 h 96"/>
                  <a:gd name="T6" fmla="*/ 8 w 93"/>
                  <a:gd name="T7" fmla="*/ 60 h 96"/>
                  <a:gd name="T8" fmla="*/ 8 w 93"/>
                  <a:gd name="T9" fmla="*/ 60 h 96"/>
                  <a:gd name="T10" fmla="*/ 18 w 93"/>
                  <a:gd name="T11" fmla="*/ 62 h 96"/>
                  <a:gd name="T12" fmla="*/ 22 w 93"/>
                  <a:gd name="T13" fmla="*/ 66 h 96"/>
                  <a:gd name="T14" fmla="*/ 26 w 93"/>
                  <a:gd name="T15" fmla="*/ 70 h 96"/>
                  <a:gd name="T16" fmla="*/ 26 w 93"/>
                  <a:gd name="T17" fmla="*/ 70 h 96"/>
                  <a:gd name="T18" fmla="*/ 28 w 93"/>
                  <a:gd name="T19" fmla="*/ 74 h 96"/>
                  <a:gd name="T20" fmla="*/ 28 w 93"/>
                  <a:gd name="T21" fmla="*/ 80 h 96"/>
                  <a:gd name="T22" fmla="*/ 28 w 93"/>
                  <a:gd name="T23" fmla="*/ 86 h 96"/>
                  <a:gd name="T24" fmla="*/ 26 w 93"/>
                  <a:gd name="T25" fmla="*/ 92 h 96"/>
                  <a:gd name="T26" fmla="*/ 26 w 93"/>
                  <a:gd name="T27" fmla="*/ 92 h 96"/>
                  <a:gd name="T28" fmla="*/ 22 w 93"/>
                  <a:gd name="T29" fmla="*/ 96 h 96"/>
                  <a:gd name="T30" fmla="*/ 93 w 93"/>
                  <a:gd name="T31" fmla="*/ 48 h 96"/>
                  <a:gd name="T32" fmla="*/ 93 w 93"/>
                  <a:gd name="T33" fmla="*/ 48 h 96"/>
                  <a:gd name="T34" fmla="*/ 91 w 93"/>
                  <a:gd name="T35" fmla="*/ 24 h 96"/>
                  <a:gd name="T36" fmla="*/ 91 w 93"/>
                  <a:gd name="T3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96">
                    <a:moveTo>
                      <a:pt x="91" y="0"/>
                    </a:move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3" y="48"/>
                    </a:lnTo>
                    <a:lnTo>
                      <a:pt x="93" y="48"/>
                    </a:lnTo>
                    <a:lnTo>
                      <a:pt x="91" y="24"/>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377">
                <a:extLst>
                  <a:ext uri="{FF2B5EF4-FFF2-40B4-BE49-F238E27FC236}">
                    <a16:creationId xmlns:a16="http://schemas.microsoft.com/office/drawing/2014/main" id="{F7ADF409-A62A-96D0-FD1E-8F1AE35584D7}"/>
                  </a:ext>
                </a:extLst>
              </p:cNvPr>
              <p:cNvSpPr>
                <a:spLocks/>
              </p:cNvSpPr>
              <p:nvPr/>
            </p:nvSpPr>
            <p:spPr bwMode="auto">
              <a:xfrm>
                <a:off x="985838" y="4270376"/>
                <a:ext cx="165100" cy="168275"/>
              </a:xfrm>
              <a:custGeom>
                <a:avLst/>
                <a:gdLst>
                  <a:gd name="T0" fmla="*/ 86 w 104"/>
                  <a:gd name="T1" fmla="*/ 0 h 106"/>
                  <a:gd name="T2" fmla="*/ 0 w 104"/>
                  <a:gd name="T3" fmla="*/ 58 h 106"/>
                  <a:gd name="T4" fmla="*/ 0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40 h 106"/>
                  <a:gd name="T16" fmla="*/ 98 w 104"/>
                  <a:gd name="T17" fmla="*/ 40 h 106"/>
                  <a:gd name="T18" fmla="*/ 96 w 104"/>
                  <a:gd name="T19" fmla="*/ 40 h 106"/>
                  <a:gd name="T20" fmla="*/ 96 w 104"/>
                  <a:gd name="T21" fmla="*/ 40 h 106"/>
                  <a:gd name="T22" fmla="*/ 86 w 104"/>
                  <a:gd name="T23" fmla="*/ 38 h 106"/>
                  <a:gd name="T24" fmla="*/ 82 w 104"/>
                  <a:gd name="T25" fmla="*/ 34 h 106"/>
                  <a:gd name="T26" fmla="*/ 78 w 104"/>
                  <a:gd name="T27" fmla="*/ 30 h 106"/>
                  <a:gd name="T28" fmla="*/ 78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06">
                    <a:moveTo>
                      <a:pt x="86" y="0"/>
                    </a:moveTo>
                    <a:lnTo>
                      <a:pt x="0" y="58"/>
                    </a:lnTo>
                    <a:lnTo>
                      <a:pt x="0" y="58"/>
                    </a:lnTo>
                    <a:lnTo>
                      <a:pt x="0" y="82"/>
                    </a:lnTo>
                    <a:lnTo>
                      <a:pt x="2" y="106"/>
                    </a:lnTo>
                    <a:lnTo>
                      <a:pt x="104" y="38"/>
                    </a:lnTo>
                    <a:lnTo>
                      <a:pt x="104" y="38"/>
                    </a:lnTo>
                    <a:lnTo>
                      <a:pt x="98" y="40"/>
                    </a:lnTo>
                    <a:lnTo>
                      <a:pt x="98" y="40"/>
                    </a:lnTo>
                    <a:lnTo>
                      <a:pt x="96" y="40"/>
                    </a:lnTo>
                    <a:lnTo>
                      <a:pt x="96" y="40"/>
                    </a:lnTo>
                    <a:lnTo>
                      <a:pt x="86" y="38"/>
                    </a:lnTo>
                    <a:lnTo>
                      <a:pt x="82" y="34"/>
                    </a:lnTo>
                    <a:lnTo>
                      <a:pt x="78" y="30"/>
                    </a:lnTo>
                    <a:lnTo>
                      <a:pt x="78" y="30"/>
                    </a:lnTo>
                    <a:lnTo>
                      <a:pt x="76" y="24"/>
                    </a:lnTo>
                    <a:lnTo>
                      <a:pt x="76" y="20"/>
                    </a:lnTo>
                    <a:lnTo>
                      <a:pt x="76" y="14"/>
                    </a:lnTo>
                    <a:lnTo>
                      <a:pt x="78" y="10"/>
                    </a:lnTo>
                    <a:lnTo>
                      <a:pt x="82" y="4"/>
                    </a:lnTo>
                    <a:lnTo>
                      <a:pt x="86"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78">
                <a:extLst>
                  <a:ext uri="{FF2B5EF4-FFF2-40B4-BE49-F238E27FC236}">
                    <a16:creationId xmlns:a16="http://schemas.microsoft.com/office/drawing/2014/main" id="{8CA175E0-527C-3698-4F05-44F234FCCF9A}"/>
                  </a:ext>
                </a:extLst>
              </p:cNvPr>
              <p:cNvSpPr>
                <a:spLocks/>
              </p:cNvSpPr>
              <p:nvPr/>
            </p:nvSpPr>
            <p:spPr bwMode="auto">
              <a:xfrm>
                <a:off x="985838" y="4270376"/>
                <a:ext cx="165100" cy="168275"/>
              </a:xfrm>
              <a:custGeom>
                <a:avLst/>
                <a:gdLst>
                  <a:gd name="T0" fmla="*/ 86 w 104"/>
                  <a:gd name="T1" fmla="*/ 0 h 106"/>
                  <a:gd name="T2" fmla="*/ 0 w 104"/>
                  <a:gd name="T3" fmla="*/ 58 h 106"/>
                  <a:gd name="T4" fmla="*/ 0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40 h 106"/>
                  <a:gd name="T16" fmla="*/ 98 w 104"/>
                  <a:gd name="T17" fmla="*/ 40 h 106"/>
                  <a:gd name="T18" fmla="*/ 96 w 104"/>
                  <a:gd name="T19" fmla="*/ 40 h 106"/>
                  <a:gd name="T20" fmla="*/ 96 w 104"/>
                  <a:gd name="T21" fmla="*/ 40 h 106"/>
                  <a:gd name="T22" fmla="*/ 86 w 104"/>
                  <a:gd name="T23" fmla="*/ 38 h 106"/>
                  <a:gd name="T24" fmla="*/ 82 w 104"/>
                  <a:gd name="T25" fmla="*/ 34 h 106"/>
                  <a:gd name="T26" fmla="*/ 78 w 104"/>
                  <a:gd name="T27" fmla="*/ 30 h 106"/>
                  <a:gd name="T28" fmla="*/ 78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06">
                    <a:moveTo>
                      <a:pt x="86" y="0"/>
                    </a:moveTo>
                    <a:lnTo>
                      <a:pt x="0" y="58"/>
                    </a:lnTo>
                    <a:lnTo>
                      <a:pt x="0" y="58"/>
                    </a:lnTo>
                    <a:lnTo>
                      <a:pt x="0" y="82"/>
                    </a:lnTo>
                    <a:lnTo>
                      <a:pt x="2" y="106"/>
                    </a:lnTo>
                    <a:lnTo>
                      <a:pt x="104" y="38"/>
                    </a:lnTo>
                    <a:lnTo>
                      <a:pt x="104" y="38"/>
                    </a:lnTo>
                    <a:lnTo>
                      <a:pt x="98" y="40"/>
                    </a:lnTo>
                    <a:lnTo>
                      <a:pt x="98" y="40"/>
                    </a:lnTo>
                    <a:lnTo>
                      <a:pt x="96" y="40"/>
                    </a:lnTo>
                    <a:lnTo>
                      <a:pt x="96" y="40"/>
                    </a:lnTo>
                    <a:lnTo>
                      <a:pt x="86" y="38"/>
                    </a:lnTo>
                    <a:lnTo>
                      <a:pt x="82" y="34"/>
                    </a:lnTo>
                    <a:lnTo>
                      <a:pt x="78" y="30"/>
                    </a:lnTo>
                    <a:lnTo>
                      <a:pt x="78" y="30"/>
                    </a:lnTo>
                    <a:lnTo>
                      <a:pt x="76" y="24"/>
                    </a:lnTo>
                    <a:lnTo>
                      <a:pt x="76" y="20"/>
                    </a:lnTo>
                    <a:lnTo>
                      <a:pt x="76" y="14"/>
                    </a:lnTo>
                    <a:lnTo>
                      <a:pt x="78" y="10"/>
                    </a:lnTo>
                    <a:lnTo>
                      <a:pt x="82" y="4"/>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79">
                <a:extLst>
                  <a:ext uri="{FF2B5EF4-FFF2-40B4-BE49-F238E27FC236}">
                    <a16:creationId xmlns:a16="http://schemas.microsoft.com/office/drawing/2014/main" id="{0DCF514C-7707-A17F-8BF4-C490181B6FD1}"/>
                  </a:ext>
                </a:extLst>
              </p:cNvPr>
              <p:cNvSpPr>
                <a:spLocks/>
              </p:cNvSpPr>
              <p:nvPr/>
            </p:nvSpPr>
            <p:spPr bwMode="auto">
              <a:xfrm>
                <a:off x="944563" y="4498976"/>
                <a:ext cx="95250" cy="85725"/>
              </a:xfrm>
              <a:custGeom>
                <a:avLst/>
                <a:gdLst>
                  <a:gd name="T0" fmla="*/ 42 w 60"/>
                  <a:gd name="T1" fmla="*/ 0 h 54"/>
                  <a:gd name="T2" fmla="*/ 0 w 60"/>
                  <a:gd name="T3" fmla="*/ 28 h 54"/>
                  <a:gd name="T4" fmla="*/ 0 w 60"/>
                  <a:gd name="T5" fmla="*/ 28 h 54"/>
                  <a:gd name="T6" fmla="*/ 6 w 60"/>
                  <a:gd name="T7" fmla="*/ 28 h 54"/>
                  <a:gd name="T8" fmla="*/ 6 w 60"/>
                  <a:gd name="T9" fmla="*/ 28 h 54"/>
                  <a:gd name="T10" fmla="*/ 12 w 60"/>
                  <a:gd name="T11" fmla="*/ 30 h 54"/>
                  <a:gd name="T12" fmla="*/ 18 w 60"/>
                  <a:gd name="T13" fmla="*/ 34 h 54"/>
                  <a:gd name="T14" fmla="*/ 18 w 60"/>
                  <a:gd name="T15" fmla="*/ 34 h 54"/>
                  <a:gd name="T16" fmla="*/ 20 w 60"/>
                  <a:gd name="T17" fmla="*/ 40 h 54"/>
                  <a:gd name="T18" fmla="*/ 22 w 60"/>
                  <a:gd name="T19" fmla="*/ 44 h 54"/>
                  <a:gd name="T20" fmla="*/ 20 w 60"/>
                  <a:gd name="T21" fmla="*/ 50 h 54"/>
                  <a:gd name="T22" fmla="*/ 16 w 60"/>
                  <a:gd name="T23" fmla="*/ 54 h 54"/>
                  <a:gd name="T24" fmla="*/ 60 w 60"/>
                  <a:gd name="T25" fmla="*/ 24 h 54"/>
                  <a:gd name="T26" fmla="*/ 60 w 60"/>
                  <a:gd name="T27" fmla="*/ 24 h 54"/>
                  <a:gd name="T28" fmla="*/ 50 w 60"/>
                  <a:gd name="T29" fmla="*/ 12 h 54"/>
                  <a:gd name="T30" fmla="*/ 50 w 60"/>
                  <a:gd name="T31" fmla="*/ 12 h 54"/>
                  <a:gd name="T32" fmla="*/ 42 w 60"/>
                  <a:gd name="T3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4">
                    <a:moveTo>
                      <a:pt x="42" y="0"/>
                    </a:moveTo>
                    <a:lnTo>
                      <a:pt x="0" y="28"/>
                    </a:lnTo>
                    <a:lnTo>
                      <a:pt x="0" y="28"/>
                    </a:lnTo>
                    <a:lnTo>
                      <a:pt x="6" y="28"/>
                    </a:lnTo>
                    <a:lnTo>
                      <a:pt x="6" y="28"/>
                    </a:lnTo>
                    <a:lnTo>
                      <a:pt x="12" y="30"/>
                    </a:lnTo>
                    <a:lnTo>
                      <a:pt x="18" y="34"/>
                    </a:lnTo>
                    <a:lnTo>
                      <a:pt x="18" y="34"/>
                    </a:lnTo>
                    <a:lnTo>
                      <a:pt x="20" y="40"/>
                    </a:lnTo>
                    <a:lnTo>
                      <a:pt x="22" y="44"/>
                    </a:lnTo>
                    <a:lnTo>
                      <a:pt x="20" y="50"/>
                    </a:lnTo>
                    <a:lnTo>
                      <a:pt x="16" y="54"/>
                    </a:lnTo>
                    <a:lnTo>
                      <a:pt x="60" y="24"/>
                    </a:lnTo>
                    <a:lnTo>
                      <a:pt x="60" y="24"/>
                    </a:lnTo>
                    <a:lnTo>
                      <a:pt x="50" y="12"/>
                    </a:lnTo>
                    <a:lnTo>
                      <a:pt x="50" y="12"/>
                    </a:lnTo>
                    <a:lnTo>
                      <a:pt x="42"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80">
                <a:extLst>
                  <a:ext uri="{FF2B5EF4-FFF2-40B4-BE49-F238E27FC236}">
                    <a16:creationId xmlns:a16="http://schemas.microsoft.com/office/drawing/2014/main" id="{0CF0B817-FBE5-A113-BB2C-8001BA3BEB7A}"/>
                  </a:ext>
                </a:extLst>
              </p:cNvPr>
              <p:cNvSpPr>
                <a:spLocks/>
              </p:cNvSpPr>
              <p:nvPr/>
            </p:nvSpPr>
            <p:spPr bwMode="auto">
              <a:xfrm>
                <a:off x="944563" y="4498976"/>
                <a:ext cx="95250" cy="85725"/>
              </a:xfrm>
              <a:custGeom>
                <a:avLst/>
                <a:gdLst>
                  <a:gd name="T0" fmla="*/ 42 w 60"/>
                  <a:gd name="T1" fmla="*/ 0 h 54"/>
                  <a:gd name="T2" fmla="*/ 0 w 60"/>
                  <a:gd name="T3" fmla="*/ 28 h 54"/>
                  <a:gd name="T4" fmla="*/ 0 w 60"/>
                  <a:gd name="T5" fmla="*/ 28 h 54"/>
                  <a:gd name="T6" fmla="*/ 6 w 60"/>
                  <a:gd name="T7" fmla="*/ 28 h 54"/>
                  <a:gd name="T8" fmla="*/ 6 w 60"/>
                  <a:gd name="T9" fmla="*/ 28 h 54"/>
                  <a:gd name="T10" fmla="*/ 12 w 60"/>
                  <a:gd name="T11" fmla="*/ 30 h 54"/>
                  <a:gd name="T12" fmla="*/ 18 w 60"/>
                  <a:gd name="T13" fmla="*/ 34 h 54"/>
                  <a:gd name="T14" fmla="*/ 18 w 60"/>
                  <a:gd name="T15" fmla="*/ 34 h 54"/>
                  <a:gd name="T16" fmla="*/ 20 w 60"/>
                  <a:gd name="T17" fmla="*/ 40 h 54"/>
                  <a:gd name="T18" fmla="*/ 22 w 60"/>
                  <a:gd name="T19" fmla="*/ 44 h 54"/>
                  <a:gd name="T20" fmla="*/ 20 w 60"/>
                  <a:gd name="T21" fmla="*/ 50 h 54"/>
                  <a:gd name="T22" fmla="*/ 16 w 60"/>
                  <a:gd name="T23" fmla="*/ 54 h 54"/>
                  <a:gd name="T24" fmla="*/ 60 w 60"/>
                  <a:gd name="T25" fmla="*/ 24 h 54"/>
                  <a:gd name="T26" fmla="*/ 60 w 60"/>
                  <a:gd name="T27" fmla="*/ 24 h 54"/>
                  <a:gd name="T28" fmla="*/ 50 w 60"/>
                  <a:gd name="T29" fmla="*/ 12 h 54"/>
                  <a:gd name="T30" fmla="*/ 50 w 60"/>
                  <a:gd name="T31" fmla="*/ 12 h 54"/>
                  <a:gd name="T32" fmla="*/ 42 w 60"/>
                  <a:gd name="T3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4">
                    <a:moveTo>
                      <a:pt x="42" y="0"/>
                    </a:moveTo>
                    <a:lnTo>
                      <a:pt x="0" y="28"/>
                    </a:lnTo>
                    <a:lnTo>
                      <a:pt x="0" y="28"/>
                    </a:lnTo>
                    <a:lnTo>
                      <a:pt x="6" y="28"/>
                    </a:lnTo>
                    <a:lnTo>
                      <a:pt x="6" y="28"/>
                    </a:lnTo>
                    <a:lnTo>
                      <a:pt x="12" y="30"/>
                    </a:lnTo>
                    <a:lnTo>
                      <a:pt x="18" y="34"/>
                    </a:lnTo>
                    <a:lnTo>
                      <a:pt x="18" y="34"/>
                    </a:lnTo>
                    <a:lnTo>
                      <a:pt x="20" y="40"/>
                    </a:lnTo>
                    <a:lnTo>
                      <a:pt x="22" y="44"/>
                    </a:lnTo>
                    <a:lnTo>
                      <a:pt x="20" y="50"/>
                    </a:lnTo>
                    <a:lnTo>
                      <a:pt x="16" y="54"/>
                    </a:lnTo>
                    <a:lnTo>
                      <a:pt x="60" y="24"/>
                    </a:lnTo>
                    <a:lnTo>
                      <a:pt x="60" y="24"/>
                    </a:lnTo>
                    <a:lnTo>
                      <a:pt x="50" y="12"/>
                    </a:lnTo>
                    <a:lnTo>
                      <a:pt x="50" y="12"/>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81">
                <a:extLst>
                  <a:ext uri="{FF2B5EF4-FFF2-40B4-BE49-F238E27FC236}">
                    <a16:creationId xmlns:a16="http://schemas.microsoft.com/office/drawing/2014/main" id="{03E30A33-AE4B-61A7-B8DA-96338DDAD472}"/>
                  </a:ext>
                </a:extLst>
              </p:cNvPr>
              <p:cNvSpPr>
                <a:spLocks/>
              </p:cNvSpPr>
              <p:nvPr/>
            </p:nvSpPr>
            <p:spPr bwMode="auto">
              <a:xfrm>
                <a:off x="1011238" y="4403726"/>
                <a:ext cx="161925" cy="133350"/>
              </a:xfrm>
              <a:custGeom>
                <a:avLst/>
                <a:gdLst>
                  <a:gd name="T0" fmla="*/ 90 w 102"/>
                  <a:gd name="T1" fmla="*/ 0 h 84"/>
                  <a:gd name="T2" fmla="*/ 0 w 102"/>
                  <a:gd name="T3" fmla="*/ 60 h 84"/>
                  <a:gd name="T4" fmla="*/ 0 w 102"/>
                  <a:gd name="T5" fmla="*/ 60 h 84"/>
                  <a:gd name="T6" fmla="*/ 8 w 102"/>
                  <a:gd name="T7" fmla="*/ 72 h 84"/>
                  <a:gd name="T8" fmla="*/ 8 w 102"/>
                  <a:gd name="T9" fmla="*/ 72 h 84"/>
                  <a:gd name="T10" fmla="*/ 18 w 102"/>
                  <a:gd name="T11" fmla="*/ 84 h 84"/>
                  <a:gd name="T12" fmla="*/ 102 w 102"/>
                  <a:gd name="T13" fmla="*/ 28 h 84"/>
                  <a:gd name="T14" fmla="*/ 102 w 102"/>
                  <a:gd name="T15" fmla="*/ 28 h 84"/>
                  <a:gd name="T16" fmla="*/ 96 w 102"/>
                  <a:gd name="T17" fmla="*/ 28 h 84"/>
                  <a:gd name="T18" fmla="*/ 96 w 102"/>
                  <a:gd name="T19" fmla="*/ 28 h 84"/>
                  <a:gd name="T20" fmla="*/ 90 w 102"/>
                  <a:gd name="T21" fmla="*/ 28 h 84"/>
                  <a:gd name="T22" fmla="*/ 84 w 102"/>
                  <a:gd name="T23" fmla="*/ 22 h 84"/>
                  <a:gd name="T24" fmla="*/ 84 w 102"/>
                  <a:gd name="T25" fmla="*/ 22 h 84"/>
                  <a:gd name="T26" fmla="*/ 82 w 102"/>
                  <a:gd name="T27" fmla="*/ 18 h 84"/>
                  <a:gd name="T28" fmla="*/ 82 w 102"/>
                  <a:gd name="T29" fmla="*/ 14 h 84"/>
                  <a:gd name="T30" fmla="*/ 84 w 102"/>
                  <a:gd name="T31" fmla="*/ 6 h 84"/>
                  <a:gd name="T32" fmla="*/ 90 w 102"/>
                  <a:gd name="T3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4">
                    <a:moveTo>
                      <a:pt x="90" y="0"/>
                    </a:moveTo>
                    <a:lnTo>
                      <a:pt x="0" y="60"/>
                    </a:lnTo>
                    <a:lnTo>
                      <a:pt x="0" y="60"/>
                    </a:lnTo>
                    <a:lnTo>
                      <a:pt x="8" y="72"/>
                    </a:lnTo>
                    <a:lnTo>
                      <a:pt x="8" y="72"/>
                    </a:lnTo>
                    <a:lnTo>
                      <a:pt x="18" y="84"/>
                    </a:lnTo>
                    <a:lnTo>
                      <a:pt x="102" y="28"/>
                    </a:lnTo>
                    <a:lnTo>
                      <a:pt x="102" y="28"/>
                    </a:lnTo>
                    <a:lnTo>
                      <a:pt x="96" y="28"/>
                    </a:lnTo>
                    <a:lnTo>
                      <a:pt x="96" y="28"/>
                    </a:lnTo>
                    <a:lnTo>
                      <a:pt x="90" y="28"/>
                    </a:lnTo>
                    <a:lnTo>
                      <a:pt x="84" y="22"/>
                    </a:lnTo>
                    <a:lnTo>
                      <a:pt x="84" y="22"/>
                    </a:lnTo>
                    <a:lnTo>
                      <a:pt x="82" y="18"/>
                    </a:lnTo>
                    <a:lnTo>
                      <a:pt x="82" y="14"/>
                    </a:lnTo>
                    <a:lnTo>
                      <a:pt x="84" y="6"/>
                    </a:lnTo>
                    <a:lnTo>
                      <a:pt x="90"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82">
                <a:extLst>
                  <a:ext uri="{FF2B5EF4-FFF2-40B4-BE49-F238E27FC236}">
                    <a16:creationId xmlns:a16="http://schemas.microsoft.com/office/drawing/2014/main" id="{8DA01CCE-4660-7921-B004-97632ACE6300}"/>
                  </a:ext>
                </a:extLst>
              </p:cNvPr>
              <p:cNvSpPr>
                <a:spLocks/>
              </p:cNvSpPr>
              <p:nvPr/>
            </p:nvSpPr>
            <p:spPr bwMode="auto">
              <a:xfrm>
                <a:off x="1011238" y="4403726"/>
                <a:ext cx="161925" cy="133350"/>
              </a:xfrm>
              <a:custGeom>
                <a:avLst/>
                <a:gdLst>
                  <a:gd name="T0" fmla="*/ 90 w 102"/>
                  <a:gd name="T1" fmla="*/ 0 h 84"/>
                  <a:gd name="T2" fmla="*/ 0 w 102"/>
                  <a:gd name="T3" fmla="*/ 60 h 84"/>
                  <a:gd name="T4" fmla="*/ 0 w 102"/>
                  <a:gd name="T5" fmla="*/ 60 h 84"/>
                  <a:gd name="T6" fmla="*/ 8 w 102"/>
                  <a:gd name="T7" fmla="*/ 72 h 84"/>
                  <a:gd name="T8" fmla="*/ 8 w 102"/>
                  <a:gd name="T9" fmla="*/ 72 h 84"/>
                  <a:gd name="T10" fmla="*/ 18 w 102"/>
                  <a:gd name="T11" fmla="*/ 84 h 84"/>
                  <a:gd name="T12" fmla="*/ 102 w 102"/>
                  <a:gd name="T13" fmla="*/ 28 h 84"/>
                  <a:gd name="T14" fmla="*/ 102 w 102"/>
                  <a:gd name="T15" fmla="*/ 28 h 84"/>
                  <a:gd name="T16" fmla="*/ 96 w 102"/>
                  <a:gd name="T17" fmla="*/ 28 h 84"/>
                  <a:gd name="T18" fmla="*/ 96 w 102"/>
                  <a:gd name="T19" fmla="*/ 28 h 84"/>
                  <a:gd name="T20" fmla="*/ 90 w 102"/>
                  <a:gd name="T21" fmla="*/ 28 h 84"/>
                  <a:gd name="T22" fmla="*/ 84 w 102"/>
                  <a:gd name="T23" fmla="*/ 22 h 84"/>
                  <a:gd name="T24" fmla="*/ 84 w 102"/>
                  <a:gd name="T25" fmla="*/ 22 h 84"/>
                  <a:gd name="T26" fmla="*/ 82 w 102"/>
                  <a:gd name="T27" fmla="*/ 18 h 84"/>
                  <a:gd name="T28" fmla="*/ 82 w 102"/>
                  <a:gd name="T29" fmla="*/ 14 h 84"/>
                  <a:gd name="T30" fmla="*/ 84 w 102"/>
                  <a:gd name="T31" fmla="*/ 6 h 84"/>
                  <a:gd name="T32" fmla="*/ 90 w 102"/>
                  <a:gd name="T3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4">
                    <a:moveTo>
                      <a:pt x="90" y="0"/>
                    </a:moveTo>
                    <a:lnTo>
                      <a:pt x="0" y="60"/>
                    </a:lnTo>
                    <a:lnTo>
                      <a:pt x="0" y="60"/>
                    </a:lnTo>
                    <a:lnTo>
                      <a:pt x="8" y="72"/>
                    </a:lnTo>
                    <a:lnTo>
                      <a:pt x="8" y="72"/>
                    </a:lnTo>
                    <a:lnTo>
                      <a:pt x="18" y="84"/>
                    </a:lnTo>
                    <a:lnTo>
                      <a:pt x="102" y="28"/>
                    </a:lnTo>
                    <a:lnTo>
                      <a:pt x="102" y="28"/>
                    </a:lnTo>
                    <a:lnTo>
                      <a:pt x="96" y="28"/>
                    </a:lnTo>
                    <a:lnTo>
                      <a:pt x="96" y="28"/>
                    </a:lnTo>
                    <a:lnTo>
                      <a:pt x="90" y="28"/>
                    </a:lnTo>
                    <a:lnTo>
                      <a:pt x="84" y="22"/>
                    </a:lnTo>
                    <a:lnTo>
                      <a:pt x="84" y="22"/>
                    </a:lnTo>
                    <a:lnTo>
                      <a:pt x="82" y="18"/>
                    </a:lnTo>
                    <a:lnTo>
                      <a:pt x="82" y="14"/>
                    </a:lnTo>
                    <a:lnTo>
                      <a:pt x="84" y="6"/>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83">
                <a:extLst>
                  <a:ext uri="{FF2B5EF4-FFF2-40B4-BE49-F238E27FC236}">
                    <a16:creationId xmlns:a16="http://schemas.microsoft.com/office/drawing/2014/main" id="{4166E02F-3FC9-13AE-863B-5DDFBCEE6AEC}"/>
                  </a:ext>
                </a:extLst>
              </p:cNvPr>
              <p:cNvSpPr>
                <a:spLocks/>
              </p:cNvSpPr>
              <p:nvPr/>
            </p:nvSpPr>
            <p:spPr bwMode="auto">
              <a:xfrm>
                <a:off x="841375" y="4605338"/>
                <a:ext cx="236538" cy="187325"/>
              </a:xfrm>
              <a:custGeom>
                <a:avLst/>
                <a:gdLst>
                  <a:gd name="T0" fmla="*/ 135 w 149"/>
                  <a:gd name="T1" fmla="*/ 0 h 118"/>
                  <a:gd name="T2" fmla="*/ 0 w 149"/>
                  <a:gd name="T3" fmla="*/ 92 h 118"/>
                  <a:gd name="T4" fmla="*/ 0 w 149"/>
                  <a:gd name="T5" fmla="*/ 92 h 118"/>
                  <a:gd name="T6" fmla="*/ 0 w 149"/>
                  <a:gd name="T7" fmla="*/ 90 h 118"/>
                  <a:gd name="T8" fmla="*/ 0 w 149"/>
                  <a:gd name="T9" fmla="*/ 90 h 118"/>
                  <a:gd name="T10" fmla="*/ 6 w 149"/>
                  <a:gd name="T11" fmla="*/ 90 h 118"/>
                  <a:gd name="T12" fmla="*/ 6 w 149"/>
                  <a:gd name="T13" fmla="*/ 90 h 118"/>
                  <a:gd name="T14" fmla="*/ 14 w 149"/>
                  <a:gd name="T15" fmla="*/ 92 h 118"/>
                  <a:gd name="T16" fmla="*/ 20 w 149"/>
                  <a:gd name="T17" fmla="*/ 96 h 118"/>
                  <a:gd name="T18" fmla="*/ 20 w 149"/>
                  <a:gd name="T19" fmla="*/ 96 h 118"/>
                  <a:gd name="T20" fmla="*/ 22 w 149"/>
                  <a:gd name="T21" fmla="*/ 102 h 118"/>
                  <a:gd name="T22" fmla="*/ 22 w 149"/>
                  <a:gd name="T23" fmla="*/ 108 h 118"/>
                  <a:gd name="T24" fmla="*/ 20 w 149"/>
                  <a:gd name="T25" fmla="*/ 112 h 118"/>
                  <a:gd name="T26" fmla="*/ 18 w 149"/>
                  <a:gd name="T27" fmla="*/ 118 h 118"/>
                  <a:gd name="T28" fmla="*/ 149 w 149"/>
                  <a:gd name="T29" fmla="*/ 28 h 118"/>
                  <a:gd name="T30" fmla="*/ 149 w 149"/>
                  <a:gd name="T31" fmla="*/ 28 h 118"/>
                  <a:gd name="T32" fmla="*/ 147 w 149"/>
                  <a:gd name="T33" fmla="*/ 28 h 118"/>
                  <a:gd name="T34" fmla="*/ 143 w 149"/>
                  <a:gd name="T35" fmla="*/ 28 h 118"/>
                  <a:gd name="T36" fmla="*/ 143 w 149"/>
                  <a:gd name="T37" fmla="*/ 28 h 118"/>
                  <a:gd name="T38" fmla="*/ 137 w 149"/>
                  <a:gd name="T39" fmla="*/ 28 h 118"/>
                  <a:gd name="T40" fmla="*/ 133 w 149"/>
                  <a:gd name="T41" fmla="*/ 26 h 118"/>
                  <a:gd name="T42" fmla="*/ 131 w 149"/>
                  <a:gd name="T43" fmla="*/ 22 h 118"/>
                  <a:gd name="T44" fmla="*/ 131 w 149"/>
                  <a:gd name="T45" fmla="*/ 22 h 118"/>
                  <a:gd name="T46" fmla="*/ 129 w 149"/>
                  <a:gd name="T47" fmla="*/ 18 h 118"/>
                  <a:gd name="T48" fmla="*/ 129 w 149"/>
                  <a:gd name="T49" fmla="*/ 14 h 118"/>
                  <a:gd name="T50" fmla="*/ 129 w 149"/>
                  <a:gd name="T51" fmla="*/ 8 h 118"/>
                  <a:gd name="T52" fmla="*/ 133 w 149"/>
                  <a:gd name="T53" fmla="*/ 2 h 118"/>
                  <a:gd name="T54" fmla="*/ 135 w 149"/>
                  <a:gd name="T55" fmla="*/ 0 h 118"/>
                  <a:gd name="T56" fmla="*/ 135 w 149"/>
                  <a:gd name="T57" fmla="*/ 0 h 118"/>
                  <a:gd name="T58" fmla="*/ 135 w 149"/>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118">
                    <a:moveTo>
                      <a:pt x="135" y="0"/>
                    </a:moveTo>
                    <a:lnTo>
                      <a:pt x="0" y="92"/>
                    </a:lnTo>
                    <a:lnTo>
                      <a:pt x="0" y="92"/>
                    </a:lnTo>
                    <a:lnTo>
                      <a:pt x="0" y="90"/>
                    </a:lnTo>
                    <a:lnTo>
                      <a:pt x="0" y="90"/>
                    </a:lnTo>
                    <a:lnTo>
                      <a:pt x="6" y="90"/>
                    </a:lnTo>
                    <a:lnTo>
                      <a:pt x="6" y="90"/>
                    </a:lnTo>
                    <a:lnTo>
                      <a:pt x="14" y="92"/>
                    </a:lnTo>
                    <a:lnTo>
                      <a:pt x="20" y="96"/>
                    </a:lnTo>
                    <a:lnTo>
                      <a:pt x="20" y="96"/>
                    </a:lnTo>
                    <a:lnTo>
                      <a:pt x="22" y="102"/>
                    </a:lnTo>
                    <a:lnTo>
                      <a:pt x="22" y="108"/>
                    </a:lnTo>
                    <a:lnTo>
                      <a:pt x="20" y="112"/>
                    </a:lnTo>
                    <a:lnTo>
                      <a:pt x="18" y="118"/>
                    </a:lnTo>
                    <a:lnTo>
                      <a:pt x="149" y="28"/>
                    </a:lnTo>
                    <a:lnTo>
                      <a:pt x="149" y="28"/>
                    </a:lnTo>
                    <a:lnTo>
                      <a:pt x="147" y="28"/>
                    </a:lnTo>
                    <a:lnTo>
                      <a:pt x="143" y="28"/>
                    </a:lnTo>
                    <a:lnTo>
                      <a:pt x="143" y="28"/>
                    </a:lnTo>
                    <a:lnTo>
                      <a:pt x="137" y="28"/>
                    </a:lnTo>
                    <a:lnTo>
                      <a:pt x="133" y="26"/>
                    </a:lnTo>
                    <a:lnTo>
                      <a:pt x="131" y="22"/>
                    </a:lnTo>
                    <a:lnTo>
                      <a:pt x="131" y="22"/>
                    </a:lnTo>
                    <a:lnTo>
                      <a:pt x="129" y="18"/>
                    </a:lnTo>
                    <a:lnTo>
                      <a:pt x="129" y="14"/>
                    </a:lnTo>
                    <a:lnTo>
                      <a:pt x="129" y="8"/>
                    </a:lnTo>
                    <a:lnTo>
                      <a:pt x="133" y="2"/>
                    </a:lnTo>
                    <a:lnTo>
                      <a:pt x="135" y="0"/>
                    </a:lnTo>
                    <a:lnTo>
                      <a:pt x="135" y="0"/>
                    </a:lnTo>
                    <a:lnTo>
                      <a:pt x="135"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84">
                <a:extLst>
                  <a:ext uri="{FF2B5EF4-FFF2-40B4-BE49-F238E27FC236}">
                    <a16:creationId xmlns:a16="http://schemas.microsoft.com/office/drawing/2014/main" id="{D449B2D8-B2B4-B9EA-279A-F37549A18572}"/>
                  </a:ext>
                </a:extLst>
              </p:cNvPr>
              <p:cNvSpPr>
                <a:spLocks/>
              </p:cNvSpPr>
              <p:nvPr/>
            </p:nvSpPr>
            <p:spPr bwMode="auto">
              <a:xfrm>
                <a:off x="841375" y="4605338"/>
                <a:ext cx="236538" cy="187325"/>
              </a:xfrm>
              <a:custGeom>
                <a:avLst/>
                <a:gdLst>
                  <a:gd name="T0" fmla="*/ 135 w 149"/>
                  <a:gd name="T1" fmla="*/ 0 h 118"/>
                  <a:gd name="T2" fmla="*/ 0 w 149"/>
                  <a:gd name="T3" fmla="*/ 92 h 118"/>
                  <a:gd name="T4" fmla="*/ 0 w 149"/>
                  <a:gd name="T5" fmla="*/ 92 h 118"/>
                  <a:gd name="T6" fmla="*/ 0 w 149"/>
                  <a:gd name="T7" fmla="*/ 90 h 118"/>
                  <a:gd name="T8" fmla="*/ 0 w 149"/>
                  <a:gd name="T9" fmla="*/ 90 h 118"/>
                  <a:gd name="T10" fmla="*/ 6 w 149"/>
                  <a:gd name="T11" fmla="*/ 90 h 118"/>
                  <a:gd name="T12" fmla="*/ 6 w 149"/>
                  <a:gd name="T13" fmla="*/ 90 h 118"/>
                  <a:gd name="T14" fmla="*/ 14 w 149"/>
                  <a:gd name="T15" fmla="*/ 92 h 118"/>
                  <a:gd name="T16" fmla="*/ 20 w 149"/>
                  <a:gd name="T17" fmla="*/ 96 h 118"/>
                  <a:gd name="T18" fmla="*/ 20 w 149"/>
                  <a:gd name="T19" fmla="*/ 96 h 118"/>
                  <a:gd name="T20" fmla="*/ 22 w 149"/>
                  <a:gd name="T21" fmla="*/ 102 h 118"/>
                  <a:gd name="T22" fmla="*/ 22 w 149"/>
                  <a:gd name="T23" fmla="*/ 108 h 118"/>
                  <a:gd name="T24" fmla="*/ 20 w 149"/>
                  <a:gd name="T25" fmla="*/ 112 h 118"/>
                  <a:gd name="T26" fmla="*/ 18 w 149"/>
                  <a:gd name="T27" fmla="*/ 118 h 118"/>
                  <a:gd name="T28" fmla="*/ 149 w 149"/>
                  <a:gd name="T29" fmla="*/ 28 h 118"/>
                  <a:gd name="T30" fmla="*/ 149 w 149"/>
                  <a:gd name="T31" fmla="*/ 28 h 118"/>
                  <a:gd name="T32" fmla="*/ 147 w 149"/>
                  <a:gd name="T33" fmla="*/ 28 h 118"/>
                  <a:gd name="T34" fmla="*/ 143 w 149"/>
                  <a:gd name="T35" fmla="*/ 28 h 118"/>
                  <a:gd name="T36" fmla="*/ 143 w 149"/>
                  <a:gd name="T37" fmla="*/ 28 h 118"/>
                  <a:gd name="T38" fmla="*/ 137 w 149"/>
                  <a:gd name="T39" fmla="*/ 28 h 118"/>
                  <a:gd name="T40" fmla="*/ 133 w 149"/>
                  <a:gd name="T41" fmla="*/ 26 h 118"/>
                  <a:gd name="T42" fmla="*/ 131 w 149"/>
                  <a:gd name="T43" fmla="*/ 22 h 118"/>
                  <a:gd name="T44" fmla="*/ 131 w 149"/>
                  <a:gd name="T45" fmla="*/ 22 h 118"/>
                  <a:gd name="T46" fmla="*/ 129 w 149"/>
                  <a:gd name="T47" fmla="*/ 18 h 118"/>
                  <a:gd name="T48" fmla="*/ 129 w 149"/>
                  <a:gd name="T49" fmla="*/ 14 h 118"/>
                  <a:gd name="T50" fmla="*/ 129 w 149"/>
                  <a:gd name="T51" fmla="*/ 8 h 118"/>
                  <a:gd name="T52" fmla="*/ 133 w 149"/>
                  <a:gd name="T53" fmla="*/ 2 h 118"/>
                  <a:gd name="T54" fmla="*/ 135 w 149"/>
                  <a:gd name="T55" fmla="*/ 0 h 118"/>
                  <a:gd name="T56" fmla="*/ 135 w 149"/>
                  <a:gd name="T57" fmla="*/ 0 h 118"/>
                  <a:gd name="T58" fmla="*/ 135 w 149"/>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118">
                    <a:moveTo>
                      <a:pt x="135" y="0"/>
                    </a:moveTo>
                    <a:lnTo>
                      <a:pt x="0" y="92"/>
                    </a:lnTo>
                    <a:lnTo>
                      <a:pt x="0" y="92"/>
                    </a:lnTo>
                    <a:lnTo>
                      <a:pt x="0" y="90"/>
                    </a:lnTo>
                    <a:lnTo>
                      <a:pt x="0" y="90"/>
                    </a:lnTo>
                    <a:lnTo>
                      <a:pt x="6" y="90"/>
                    </a:lnTo>
                    <a:lnTo>
                      <a:pt x="6" y="90"/>
                    </a:lnTo>
                    <a:lnTo>
                      <a:pt x="14" y="92"/>
                    </a:lnTo>
                    <a:lnTo>
                      <a:pt x="20" y="96"/>
                    </a:lnTo>
                    <a:lnTo>
                      <a:pt x="20" y="96"/>
                    </a:lnTo>
                    <a:lnTo>
                      <a:pt x="22" y="102"/>
                    </a:lnTo>
                    <a:lnTo>
                      <a:pt x="22" y="108"/>
                    </a:lnTo>
                    <a:lnTo>
                      <a:pt x="20" y="112"/>
                    </a:lnTo>
                    <a:lnTo>
                      <a:pt x="18" y="118"/>
                    </a:lnTo>
                    <a:lnTo>
                      <a:pt x="149" y="28"/>
                    </a:lnTo>
                    <a:lnTo>
                      <a:pt x="149" y="28"/>
                    </a:lnTo>
                    <a:lnTo>
                      <a:pt x="147" y="28"/>
                    </a:lnTo>
                    <a:lnTo>
                      <a:pt x="143" y="28"/>
                    </a:lnTo>
                    <a:lnTo>
                      <a:pt x="143" y="28"/>
                    </a:lnTo>
                    <a:lnTo>
                      <a:pt x="137" y="28"/>
                    </a:lnTo>
                    <a:lnTo>
                      <a:pt x="133" y="26"/>
                    </a:lnTo>
                    <a:lnTo>
                      <a:pt x="131" y="22"/>
                    </a:lnTo>
                    <a:lnTo>
                      <a:pt x="131" y="22"/>
                    </a:lnTo>
                    <a:lnTo>
                      <a:pt x="129" y="18"/>
                    </a:lnTo>
                    <a:lnTo>
                      <a:pt x="129" y="14"/>
                    </a:lnTo>
                    <a:lnTo>
                      <a:pt x="129" y="8"/>
                    </a:lnTo>
                    <a:lnTo>
                      <a:pt x="133" y="2"/>
                    </a:lnTo>
                    <a:lnTo>
                      <a:pt x="135" y="0"/>
                    </a:lnTo>
                    <a:lnTo>
                      <a:pt x="135" y="0"/>
                    </a:lnTo>
                    <a:lnTo>
                      <a:pt x="1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385">
                <a:extLst>
                  <a:ext uri="{FF2B5EF4-FFF2-40B4-BE49-F238E27FC236}">
                    <a16:creationId xmlns:a16="http://schemas.microsoft.com/office/drawing/2014/main" id="{9B100D52-C859-95EE-E96E-E7716739EE31}"/>
                  </a:ext>
                </a:extLst>
              </p:cNvPr>
              <p:cNvSpPr>
                <a:spLocks/>
              </p:cNvSpPr>
              <p:nvPr/>
            </p:nvSpPr>
            <p:spPr bwMode="auto">
              <a:xfrm>
                <a:off x="0" y="2820988"/>
                <a:ext cx="1236663" cy="1236663"/>
              </a:xfrm>
              <a:custGeom>
                <a:avLst/>
                <a:gdLst>
                  <a:gd name="T0" fmla="*/ 100 w 779"/>
                  <a:gd name="T1" fmla="*/ 651 h 779"/>
                  <a:gd name="T2" fmla="*/ 54 w 779"/>
                  <a:gd name="T3" fmla="*/ 587 h 779"/>
                  <a:gd name="T4" fmla="*/ 20 w 779"/>
                  <a:gd name="T5" fmla="*/ 519 h 779"/>
                  <a:gd name="T6" fmla="*/ 2 w 779"/>
                  <a:gd name="T7" fmla="*/ 445 h 779"/>
                  <a:gd name="T8" fmla="*/ 0 w 779"/>
                  <a:gd name="T9" fmla="*/ 370 h 779"/>
                  <a:gd name="T10" fmla="*/ 10 w 779"/>
                  <a:gd name="T11" fmla="*/ 296 h 779"/>
                  <a:gd name="T12" fmla="*/ 36 w 779"/>
                  <a:gd name="T13" fmla="*/ 226 h 779"/>
                  <a:gd name="T14" fmla="*/ 74 w 779"/>
                  <a:gd name="T15" fmla="*/ 160 h 779"/>
                  <a:gd name="T16" fmla="*/ 128 w 779"/>
                  <a:gd name="T17" fmla="*/ 100 h 779"/>
                  <a:gd name="T18" fmla="*/ 158 w 779"/>
                  <a:gd name="T19" fmla="*/ 74 h 779"/>
                  <a:gd name="T20" fmla="*/ 226 w 779"/>
                  <a:gd name="T21" fmla="*/ 36 h 779"/>
                  <a:gd name="T22" fmla="*/ 298 w 779"/>
                  <a:gd name="T23" fmla="*/ 10 h 779"/>
                  <a:gd name="T24" fmla="*/ 372 w 779"/>
                  <a:gd name="T25" fmla="*/ 0 h 779"/>
                  <a:gd name="T26" fmla="*/ 446 w 779"/>
                  <a:gd name="T27" fmla="*/ 4 h 779"/>
                  <a:gd name="T28" fmla="*/ 520 w 779"/>
                  <a:gd name="T29" fmla="*/ 22 h 779"/>
                  <a:gd name="T30" fmla="*/ 589 w 779"/>
                  <a:gd name="T31" fmla="*/ 54 h 779"/>
                  <a:gd name="T32" fmla="*/ 651 w 779"/>
                  <a:gd name="T33" fmla="*/ 100 h 779"/>
                  <a:gd name="T34" fmla="*/ 679 w 779"/>
                  <a:gd name="T35" fmla="*/ 128 h 779"/>
                  <a:gd name="T36" fmla="*/ 727 w 779"/>
                  <a:gd name="T37" fmla="*/ 192 h 779"/>
                  <a:gd name="T38" fmla="*/ 759 w 779"/>
                  <a:gd name="T39" fmla="*/ 262 h 779"/>
                  <a:gd name="T40" fmla="*/ 777 w 779"/>
                  <a:gd name="T41" fmla="*/ 334 h 779"/>
                  <a:gd name="T42" fmla="*/ 779 w 779"/>
                  <a:gd name="T43" fmla="*/ 409 h 779"/>
                  <a:gd name="T44" fmla="*/ 769 w 779"/>
                  <a:gd name="T45" fmla="*/ 483 h 779"/>
                  <a:gd name="T46" fmla="*/ 743 w 779"/>
                  <a:gd name="T47" fmla="*/ 555 h 779"/>
                  <a:gd name="T48" fmla="*/ 705 w 779"/>
                  <a:gd name="T49" fmla="*/ 621 h 779"/>
                  <a:gd name="T50" fmla="*/ 651 w 779"/>
                  <a:gd name="T51" fmla="*/ 679 h 779"/>
                  <a:gd name="T52" fmla="*/ 621 w 779"/>
                  <a:gd name="T53" fmla="*/ 705 h 779"/>
                  <a:gd name="T54" fmla="*/ 554 w 779"/>
                  <a:gd name="T55" fmla="*/ 745 h 779"/>
                  <a:gd name="T56" fmla="*/ 482 w 779"/>
                  <a:gd name="T57" fmla="*/ 769 h 779"/>
                  <a:gd name="T58" fmla="*/ 408 w 779"/>
                  <a:gd name="T59" fmla="*/ 779 h 779"/>
                  <a:gd name="T60" fmla="*/ 334 w 779"/>
                  <a:gd name="T61" fmla="*/ 777 h 779"/>
                  <a:gd name="T62" fmla="*/ 260 w 779"/>
                  <a:gd name="T63" fmla="*/ 759 h 779"/>
                  <a:gd name="T64" fmla="*/ 192 w 779"/>
                  <a:gd name="T65" fmla="*/ 727 h 779"/>
                  <a:gd name="T66" fmla="*/ 128 w 779"/>
                  <a:gd name="T67" fmla="*/ 681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9" h="779">
                    <a:moveTo>
                      <a:pt x="100" y="651"/>
                    </a:moveTo>
                    <a:lnTo>
                      <a:pt x="100" y="651"/>
                    </a:lnTo>
                    <a:lnTo>
                      <a:pt x="74" y="621"/>
                    </a:lnTo>
                    <a:lnTo>
                      <a:pt x="54" y="587"/>
                    </a:lnTo>
                    <a:lnTo>
                      <a:pt x="36" y="553"/>
                    </a:lnTo>
                    <a:lnTo>
                      <a:pt x="20" y="519"/>
                    </a:lnTo>
                    <a:lnTo>
                      <a:pt x="10" y="481"/>
                    </a:lnTo>
                    <a:lnTo>
                      <a:pt x="2" y="445"/>
                    </a:lnTo>
                    <a:lnTo>
                      <a:pt x="0" y="407"/>
                    </a:lnTo>
                    <a:lnTo>
                      <a:pt x="0" y="370"/>
                    </a:lnTo>
                    <a:lnTo>
                      <a:pt x="4" y="334"/>
                    </a:lnTo>
                    <a:lnTo>
                      <a:pt x="10" y="296"/>
                    </a:lnTo>
                    <a:lnTo>
                      <a:pt x="22" y="260"/>
                    </a:lnTo>
                    <a:lnTo>
                      <a:pt x="36" y="226"/>
                    </a:lnTo>
                    <a:lnTo>
                      <a:pt x="54" y="192"/>
                    </a:lnTo>
                    <a:lnTo>
                      <a:pt x="74" y="160"/>
                    </a:lnTo>
                    <a:lnTo>
                      <a:pt x="100" y="128"/>
                    </a:lnTo>
                    <a:lnTo>
                      <a:pt x="128" y="100"/>
                    </a:lnTo>
                    <a:lnTo>
                      <a:pt x="128" y="100"/>
                    </a:lnTo>
                    <a:lnTo>
                      <a:pt x="158" y="74"/>
                    </a:lnTo>
                    <a:lnTo>
                      <a:pt x="192" y="54"/>
                    </a:lnTo>
                    <a:lnTo>
                      <a:pt x="226" y="36"/>
                    </a:lnTo>
                    <a:lnTo>
                      <a:pt x="262" y="20"/>
                    </a:lnTo>
                    <a:lnTo>
                      <a:pt x="298" y="10"/>
                    </a:lnTo>
                    <a:lnTo>
                      <a:pt x="334" y="2"/>
                    </a:lnTo>
                    <a:lnTo>
                      <a:pt x="372" y="0"/>
                    </a:lnTo>
                    <a:lnTo>
                      <a:pt x="410" y="0"/>
                    </a:lnTo>
                    <a:lnTo>
                      <a:pt x="446" y="4"/>
                    </a:lnTo>
                    <a:lnTo>
                      <a:pt x="484" y="10"/>
                    </a:lnTo>
                    <a:lnTo>
                      <a:pt x="520" y="22"/>
                    </a:lnTo>
                    <a:lnTo>
                      <a:pt x="556" y="36"/>
                    </a:lnTo>
                    <a:lnTo>
                      <a:pt x="589" y="54"/>
                    </a:lnTo>
                    <a:lnTo>
                      <a:pt x="621" y="74"/>
                    </a:lnTo>
                    <a:lnTo>
                      <a:pt x="651" y="100"/>
                    </a:lnTo>
                    <a:lnTo>
                      <a:pt x="679" y="128"/>
                    </a:lnTo>
                    <a:lnTo>
                      <a:pt x="679" y="128"/>
                    </a:lnTo>
                    <a:lnTo>
                      <a:pt x="705" y="158"/>
                    </a:lnTo>
                    <a:lnTo>
                      <a:pt x="727" y="192"/>
                    </a:lnTo>
                    <a:lnTo>
                      <a:pt x="745" y="226"/>
                    </a:lnTo>
                    <a:lnTo>
                      <a:pt x="759" y="262"/>
                    </a:lnTo>
                    <a:lnTo>
                      <a:pt x="769" y="298"/>
                    </a:lnTo>
                    <a:lnTo>
                      <a:pt x="777" y="334"/>
                    </a:lnTo>
                    <a:lnTo>
                      <a:pt x="779" y="371"/>
                    </a:lnTo>
                    <a:lnTo>
                      <a:pt x="779" y="409"/>
                    </a:lnTo>
                    <a:lnTo>
                      <a:pt x="777" y="445"/>
                    </a:lnTo>
                    <a:lnTo>
                      <a:pt x="769" y="483"/>
                    </a:lnTo>
                    <a:lnTo>
                      <a:pt x="759" y="519"/>
                    </a:lnTo>
                    <a:lnTo>
                      <a:pt x="743" y="555"/>
                    </a:lnTo>
                    <a:lnTo>
                      <a:pt x="727" y="589"/>
                    </a:lnTo>
                    <a:lnTo>
                      <a:pt x="705" y="621"/>
                    </a:lnTo>
                    <a:lnTo>
                      <a:pt x="681" y="651"/>
                    </a:lnTo>
                    <a:lnTo>
                      <a:pt x="651" y="679"/>
                    </a:lnTo>
                    <a:lnTo>
                      <a:pt x="651" y="679"/>
                    </a:lnTo>
                    <a:lnTo>
                      <a:pt x="621" y="705"/>
                    </a:lnTo>
                    <a:lnTo>
                      <a:pt x="587" y="727"/>
                    </a:lnTo>
                    <a:lnTo>
                      <a:pt x="554" y="745"/>
                    </a:lnTo>
                    <a:lnTo>
                      <a:pt x="520" y="759"/>
                    </a:lnTo>
                    <a:lnTo>
                      <a:pt x="482" y="769"/>
                    </a:lnTo>
                    <a:lnTo>
                      <a:pt x="446" y="777"/>
                    </a:lnTo>
                    <a:lnTo>
                      <a:pt x="408" y="779"/>
                    </a:lnTo>
                    <a:lnTo>
                      <a:pt x="370" y="779"/>
                    </a:lnTo>
                    <a:lnTo>
                      <a:pt x="334" y="777"/>
                    </a:lnTo>
                    <a:lnTo>
                      <a:pt x="296" y="769"/>
                    </a:lnTo>
                    <a:lnTo>
                      <a:pt x="260" y="759"/>
                    </a:lnTo>
                    <a:lnTo>
                      <a:pt x="226" y="743"/>
                    </a:lnTo>
                    <a:lnTo>
                      <a:pt x="192" y="727"/>
                    </a:lnTo>
                    <a:lnTo>
                      <a:pt x="160" y="705"/>
                    </a:lnTo>
                    <a:lnTo>
                      <a:pt x="128" y="681"/>
                    </a:lnTo>
                    <a:lnTo>
                      <a:pt x="100" y="651"/>
                    </a:lnTo>
                    <a:close/>
                  </a:path>
                </a:pathLst>
              </a:custGeom>
              <a:solidFill>
                <a:srgbClr val="DA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386">
                <a:extLst>
                  <a:ext uri="{FF2B5EF4-FFF2-40B4-BE49-F238E27FC236}">
                    <a16:creationId xmlns:a16="http://schemas.microsoft.com/office/drawing/2014/main" id="{DF8E9014-8747-A91D-D5FA-6E6D4467180D}"/>
                  </a:ext>
                </a:extLst>
              </p:cNvPr>
              <p:cNvSpPr>
                <a:spLocks/>
              </p:cNvSpPr>
              <p:nvPr/>
            </p:nvSpPr>
            <p:spPr bwMode="auto">
              <a:xfrm>
                <a:off x="0" y="2820988"/>
                <a:ext cx="1236663" cy="1236663"/>
              </a:xfrm>
              <a:custGeom>
                <a:avLst/>
                <a:gdLst>
                  <a:gd name="T0" fmla="*/ 100 w 779"/>
                  <a:gd name="T1" fmla="*/ 651 h 779"/>
                  <a:gd name="T2" fmla="*/ 54 w 779"/>
                  <a:gd name="T3" fmla="*/ 587 h 779"/>
                  <a:gd name="T4" fmla="*/ 20 w 779"/>
                  <a:gd name="T5" fmla="*/ 519 h 779"/>
                  <a:gd name="T6" fmla="*/ 2 w 779"/>
                  <a:gd name="T7" fmla="*/ 445 h 779"/>
                  <a:gd name="T8" fmla="*/ 0 w 779"/>
                  <a:gd name="T9" fmla="*/ 370 h 779"/>
                  <a:gd name="T10" fmla="*/ 10 w 779"/>
                  <a:gd name="T11" fmla="*/ 296 h 779"/>
                  <a:gd name="T12" fmla="*/ 36 w 779"/>
                  <a:gd name="T13" fmla="*/ 226 h 779"/>
                  <a:gd name="T14" fmla="*/ 74 w 779"/>
                  <a:gd name="T15" fmla="*/ 160 h 779"/>
                  <a:gd name="T16" fmla="*/ 128 w 779"/>
                  <a:gd name="T17" fmla="*/ 100 h 779"/>
                  <a:gd name="T18" fmla="*/ 158 w 779"/>
                  <a:gd name="T19" fmla="*/ 74 h 779"/>
                  <a:gd name="T20" fmla="*/ 226 w 779"/>
                  <a:gd name="T21" fmla="*/ 36 h 779"/>
                  <a:gd name="T22" fmla="*/ 298 w 779"/>
                  <a:gd name="T23" fmla="*/ 10 h 779"/>
                  <a:gd name="T24" fmla="*/ 372 w 779"/>
                  <a:gd name="T25" fmla="*/ 0 h 779"/>
                  <a:gd name="T26" fmla="*/ 446 w 779"/>
                  <a:gd name="T27" fmla="*/ 4 h 779"/>
                  <a:gd name="T28" fmla="*/ 520 w 779"/>
                  <a:gd name="T29" fmla="*/ 22 h 779"/>
                  <a:gd name="T30" fmla="*/ 589 w 779"/>
                  <a:gd name="T31" fmla="*/ 54 h 779"/>
                  <a:gd name="T32" fmla="*/ 651 w 779"/>
                  <a:gd name="T33" fmla="*/ 100 h 779"/>
                  <a:gd name="T34" fmla="*/ 679 w 779"/>
                  <a:gd name="T35" fmla="*/ 128 h 779"/>
                  <a:gd name="T36" fmla="*/ 727 w 779"/>
                  <a:gd name="T37" fmla="*/ 192 h 779"/>
                  <a:gd name="T38" fmla="*/ 759 w 779"/>
                  <a:gd name="T39" fmla="*/ 262 h 779"/>
                  <a:gd name="T40" fmla="*/ 777 w 779"/>
                  <a:gd name="T41" fmla="*/ 334 h 779"/>
                  <a:gd name="T42" fmla="*/ 779 w 779"/>
                  <a:gd name="T43" fmla="*/ 409 h 779"/>
                  <a:gd name="T44" fmla="*/ 769 w 779"/>
                  <a:gd name="T45" fmla="*/ 483 h 779"/>
                  <a:gd name="T46" fmla="*/ 743 w 779"/>
                  <a:gd name="T47" fmla="*/ 555 h 779"/>
                  <a:gd name="T48" fmla="*/ 705 w 779"/>
                  <a:gd name="T49" fmla="*/ 621 h 779"/>
                  <a:gd name="T50" fmla="*/ 651 w 779"/>
                  <a:gd name="T51" fmla="*/ 679 h 779"/>
                  <a:gd name="T52" fmla="*/ 621 w 779"/>
                  <a:gd name="T53" fmla="*/ 705 h 779"/>
                  <a:gd name="T54" fmla="*/ 554 w 779"/>
                  <a:gd name="T55" fmla="*/ 745 h 779"/>
                  <a:gd name="T56" fmla="*/ 482 w 779"/>
                  <a:gd name="T57" fmla="*/ 769 h 779"/>
                  <a:gd name="T58" fmla="*/ 408 w 779"/>
                  <a:gd name="T59" fmla="*/ 779 h 779"/>
                  <a:gd name="T60" fmla="*/ 334 w 779"/>
                  <a:gd name="T61" fmla="*/ 777 h 779"/>
                  <a:gd name="T62" fmla="*/ 260 w 779"/>
                  <a:gd name="T63" fmla="*/ 759 h 779"/>
                  <a:gd name="T64" fmla="*/ 192 w 779"/>
                  <a:gd name="T65" fmla="*/ 727 h 779"/>
                  <a:gd name="T66" fmla="*/ 128 w 779"/>
                  <a:gd name="T67" fmla="*/ 681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9" h="779">
                    <a:moveTo>
                      <a:pt x="100" y="651"/>
                    </a:moveTo>
                    <a:lnTo>
                      <a:pt x="100" y="651"/>
                    </a:lnTo>
                    <a:lnTo>
                      <a:pt x="74" y="621"/>
                    </a:lnTo>
                    <a:lnTo>
                      <a:pt x="54" y="587"/>
                    </a:lnTo>
                    <a:lnTo>
                      <a:pt x="36" y="553"/>
                    </a:lnTo>
                    <a:lnTo>
                      <a:pt x="20" y="519"/>
                    </a:lnTo>
                    <a:lnTo>
                      <a:pt x="10" y="481"/>
                    </a:lnTo>
                    <a:lnTo>
                      <a:pt x="2" y="445"/>
                    </a:lnTo>
                    <a:lnTo>
                      <a:pt x="0" y="407"/>
                    </a:lnTo>
                    <a:lnTo>
                      <a:pt x="0" y="370"/>
                    </a:lnTo>
                    <a:lnTo>
                      <a:pt x="4" y="334"/>
                    </a:lnTo>
                    <a:lnTo>
                      <a:pt x="10" y="296"/>
                    </a:lnTo>
                    <a:lnTo>
                      <a:pt x="22" y="260"/>
                    </a:lnTo>
                    <a:lnTo>
                      <a:pt x="36" y="226"/>
                    </a:lnTo>
                    <a:lnTo>
                      <a:pt x="54" y="192"/>
                    </a:lnTo>
                    <a:lnTo>
                      <a:pt x="74" y="160"/>
                    </a:lnTo>
                    <a:lnTo>
                      <a:pt x="100" y="128"/>
                    </a:lnTo>
                    <a:lnTo>
                      <a:pt x="128" y="100"/>
                    </a:lnTo>
                    <a:lnTo>
                      <a:pt x="128" y="100"/>
                    </a:lnTo>
                    <a:lnTo>
                      <a:pt x="158" y="74"/>
                    </a:lnTo>
                    <a:lnTo>
                      <a:pt x="192" y="54"/>
                    </a:lnTo>
                    <a:lnTo>
                      <a:pt x="226" y="36"/>
                    </a:lnTo>
                    <a:lnTo>
                      <a:pt x="262" y="20"/>
                    </a:lnTo>
                    <a:lnTo>
                      <a:pt x="298" y="10"/>
                    </a:lnTo>
                    <a:lnTo>
                      <a:pt x="334" y="2"/>
                    </a:lnTo>
                    <a:lnTo>
                      <a:pt x="372" y="0"/>
                    </a:lnTo>
                    <a:lnTo>
                      <a:pt x="410" y="0"/>
                    </a:lnTo>
                    <a:lnTo>
                      <a:pt x="446" y="4"/>
                    </a:lnTo>
                    <a:lnTo>
                      <a:pt x="484" y="10"/>
                    </a:lnTo>
                    <a:lnTo>
                      <a:pt x="520" y="22"/>
                    </a:lnTo>
                    <a:lnTo>
                      <a:pt x="556" y="36"/>
                    </a:lnTo>
                    <a:lnTo>
                      <a:pt x="589" y="54"/>
                    </a:lnTo>
                    <a:lnTo>
                      <a:pt x="621" y="74"/>
                    </a:lnTo>
                    <a:lnTo>
                      <a:pt x="651" y="100"/>
                    </a:lnTo>
                    <a:lnTo>
                      <a:pt x="679" y="128"/>
                    </a:lnTo>
                    <a:lnTo>
                      <a:pt x="679" y="128"/>
                    </a:lnTo>
                    <a:lnTo>
                      <a:pt x="705" y="158"/>
                    </a:lnTo>
                    <a:lnTo>
                      <a:pt x="727" y="192"/>
                    </a:lnTo>
                    <a:lnTo>
                      <a:pt x="745" y="226"/>
                    </a:lnTo>
                    <a:lnTo>
                      <a:pt x="759" y="262"/>
                    </a:lnTo>
                    <a:lnTo>
                      <a:pt x="769" y="298"/>
                    </a:lnTo>
                    <a:lnTo>
                      <a:pt x="777" y="334"/>
                    </a:lnTo>
                    <a:lnTo>
                      <a:pt x="779" y="371"/>
                    </a:lnTo>
                    <a:lnTo>
                      <a:pt x="779" y="409"/>
                    </a:lnTo>
                    <a:lnTo>
                      <a:pt x="777" y="445"/>
                    </a:lnTo>
                    <a:lnTo>
                      <a:pt x="769" y="483"/>
                    </a:lnTo>
                    <a:lnTo>
                      <a:pt x="759" y="519"/>
                    </a:lnTo>
                    <a:lnTo>
                      <a:pt x="743" y="555"/>
                    </a:lnTo>
                    <a:lnTo>
                      <a:pt x="727" y="589"/>
                    </a:lnTo>
                    <a:lnTo>
                      <a:pt x="705" y="621"/>
                    </a:lnTo>
                    <a:lnTo>
                      <a:pt x="681" y="651"/>
                    </a:lnTo>
                    <a:lnTo>
                      <a:pt x="651" y="679"/>
                    </a:lnTo>
                    <a:lnTo>
                      <a:pt x="651" y="679"/>
                    </a:lnTo>
                    <a:lnTo>
                      <a:pt x="621" y="705"/>
                    </a:lnTo>
                    <a:lnTo>
                      <a:pt x="587" y="727"/>
                    </a:lnTo>
                    <a:lnTo>
                      <a:pt x="554" y="745"/>
                    </a:lnTo>
                    <a:lnTo>
                      <a:pt x="520" y="759"/>
                    </a:lnTo>
                    <a:lnTo>
                      <a:pt x="482" y="769"/>
                    </a:lnTo>
                    <a:lnTo>
                      <a:pt x="446" y="777"/>
                    </a:lnTo>
                    <a:lnTo>
                      <a:pt x="408" y="779"/>
                    </a:lnTo>
                    <a:lnTo>
                      <a:pt x="370" y="779"/>
                    </a:lnTo>
                    <a:lnTo>
                      <a:pt x="334" y="777"/>
                    </a:lnTo>
                    <a:lnTo>
                      <a:pt x="296" y="769"/>
                    </a:lnTo>
                    <a:lnTo>
                      <a:pt x="260" y="759"/>
                    </a:lnTo>
                    <a:lnTo>
                      <a:pt x="226" y="743"/>
                    </a:lnTo>
                    <a:lnTo>
                      <a:pt x="192" y="727"/>
                    </a:lnTo>
                    <a:lnTo>
                      <a:pt x="160" y="705"/>
                    </a:lnTo>
                    <a:lnTo>
                      <a:pt x="128" y="681"/>
                    </a:lnTo>
                    <a:lnTo>
                      <a:pt x="100" y="6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387">
                <a:extLst>
                  <a:ext uri="{FF2B5EF4-FFF2-40B4-BE49-F238E27FC236}">
                    <a16:creationId xmlns:a16="http://schemas.microsoft.com/office/drawing/2014/main" id="{8C0D31C2-1D17-E165-B360-AC5592E2CFAE}"/>
                  </a:ext>
                </a:extLst>
              </p:cNvPr>
              <p:cNvSpPr>
                <a:spLocks/>
              </p:cNvSpPr>
              <p:nvPr/>
            </p:nvSpPr>
            <p:spPr bwMode="auto">
              <a:xfrm>
                <a:off x="673100" y="3543301"/>
                <a:ext cx="268288" cy="273050"/>
              </a:xfrm>
              <a:custGeom>
                <a:avLst/>
                <a:gdLst>
                  <a:gd name="T0" fmla="*/ 2 w 169"/>
                  <a:gd name="T1" fmla="*/ 106 h 172"/>
                  <a:gd name="T2" fmla="*/ 2 w 169"/>
                  <a:gd name="T3" fmla="*/ 106 h 172"/>
                  <a:gd name="T4" fmla="*/ 0 w 169"/>
                  <a:gd name="T5" fmla="*/ 88 h 172"/>
                  <a:gd name="T6" fmla="*/ 0 w 169"/>
                  <a:gd name="T7" fmla="*/ 72 h 172"/>
                  <a:gd name="T8" fmla="*/ 6 w 169"/>
                  <a:gd name="T9" fmla="*/ 56 h 172"/>
                  <a:gd name="T10" fmla="*/ 12 w 169"/>
                  <a:gd name="T11" fmla="*/ 40 h 172"/>
                  <a:gd name="T12" fmla="*/ 22 w 169"/>
                  <a:gd name="T13" fmla="*/ 28 h 172"/>
                  <a:gd name="T14" fmla="*/ 34 w 169"/>
                  <a:gd name="T15" fmla="*/ 16 h 172"/>
                  <a:gd name="T16" fmla="*/ 50 w 169"/>
                  <a:gd name="T17" fmla="*/ 8 h 172"/>
                  <a:gd name="T18" fmla="*/ 66 w 169"/>
                  <a:gd name="T19" fmla="*/ 2 h 172"/>
                  <a:gd name="T20" fmla="*/ 66 w 169"/>
                  <a:gd name="T21" fmla="*/ 2 h 172"/>
                  <a:gd name="T22" fmla="*/ 82 w 169"/>
                  <a:gd name="T23" fmla="*/ 0 h 172"/>
                  <a:gd name="T24" fmla="*/ 100 w 169"/>
                  <a:gd name="T25" fmla="*/ 2 h 172"/>
                  <a:gd name="T26" fmla="*/ 116 w 169"/>
                  <a:gd name="T27" fmla="*/ 6 h 172"/>
                  <a:gd name="T28" fmla="*/ 130 w 169"/>
                  <a:gd name="T29" fmla="*/ 12 h 172"/>
                  <a:gd name="T30" fmla="*/ 144 w 169"/>
                  <a:gd name="T31" fmla="*/ 22 h 172"/>
                  <a:gd name="T32" fmla="*/ 154 w 169"/>
                  <a:gd name="T33" fmla="*/ 36 h 172"/>
                  <a:gd name="T34" fmla="*/ 161 w 169"/>
                  <a:gd name="T35" fmla="*/ 50 h 172"/>
                  <a:gd name="T36" fmla="*/ 167 w 169"/>
                  <a:gd name="T37" fmla="*/ 66 h 172"/>
                  <a:gd name="T38" fmla="*/ 167 w 169"/>
                  <a:gd name="T39" fmla="*/ 66 h 172"/>
                  <a:gd name="T40" fmla="*/ 169 w 169"/>
                  <a:gd name="T41" fmla="*/ 84 h 172"/>
                  <a:gd name="T42" fmla="*/ 169 w 169"/>
                  <a:gd name="T43" fmla="*/ 100 h 172"/>
                  <a:gd name="T44" fmla="*/ 165 w 169"/>
                  <a:gd name="T45" fmla="*/ 116 h 172"/>
                  <a:gd name="T46" fmla="*/ 158 w 169"/>
                  <a:gd name="T47" fmla="*/ 130 h 172"/>
                  <a:gd name="T48" fmla="*/ 148 w 169"/>
                  <a:gd name="T49" fmla="*/ 144 h 172"/>
                  <a:gd name="T50" fmla="*/ 136 w 169"/>
                  <a:gd name="T51" fmla="*/ 154 h 172"/>
                  <a:gd name="T52" fmla="*/ 122 w 169"/>
                  <a:gd name="T53" fmla="*/ 164 h 172"/>
                  <a:gd name="T54" fmla="*/ 104 w 169"/>
                  <a:gd name="T55" fmla="*/ 168 h 172"/>
                  <a:gd name="T56" fmla="*/ 104 w 169"/>
                  <a:gd name="T57" fmla="*/ 168 h 172"/>
                  <a:gd name="T58" fmla="*/ 88 w 169"/>
                  <a:gd name="T59" fmla="*/ 172 h 172"/>
                  <a:gd name="T60" fmla="*/ 70 w 169"/>
                  <a:gd name="T61" fmla="*/ 170 h 172"/>
                  <a:gd name="T62" fmla="*/ 54 w 169"/>
                  <a:gd name="T63" fmla="*/ 166 h 172"/>
                  <a:gd name="T64" fmla="*/ 40 w 169"/>
                  <a:gd name="T65" fmla="*/ 158 h 172"/>
                  <a:gd name="T66" fmla="*/ 26 w 169"/>
                  <a:gd name="T67" fmla="*/ 148 h 172"/>
                  <a:gd name="T68" fmla="*/ 16 w 169"/>
                  <a:gd name="T69" fmla="*/ 136 h 172"/>
                  <a:gd name="T70" fmla="*/ 8 w 169"/>
                  <a:gd name="T71" fmla="*/ 122 h 172"/>
                  <a:gd name="T72" fmla="*/ 2 w 169"/>
                  <a:gd name="T73" fmla="*/ 10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72">
                    <a:moveTo>
                      <a:pt x="2" y="106"/>
                    </a:moveTo>
                    <a:lnTo>
                      <a:pt x="2" y="106"/>
                    </a:lnTo>
                    <a:lnTo>
                      <a:pt x="0" y="88"/>
                    </a:lnTo>
                    <a:lnTo>
                      <a:pt x="0" y="72"/>
                    </a:lnTo>
                    <a:lnTo>
                      <a:pt x="6" y="56"/>
                    </a:lnTo>
                    <a:lnTo>
                      <a:pt x="12" y="40"/>
                    </a:lnTo>
                    <a:lnTo>
                      <a:pt x="22" y="28"/>
                    </a:lnTo>
                    <a:lnTo>
                      <a:pt x="34" y="16"/>
                    </a:lnTo>
                    <a:lnTo>
                      <a:pt x="50" y="8"/>
                    </a:lnTo>
                    <a:lnTo>
                      <a:pt x="66" y="2"/>
                    </a:lnTo>
                    <a:lnTo>
                      <a:pt x="66" y="2"/>
                    </a:lnTo>
                    <a:lnTo>
                      <a:pt x="82" y="0"/>
                    </a:lnTo>
                    <a:lnTo>
                      <a:pt x="100" y="2"/>
                    </a:lnTo>
                    <a:lnTo>
                      <a:pt x="116" y="6"/>
                    </a:lnTo>
                    <a:lnTo>
                      <a:pt x="130" y="12"/>
                    </a:lnTo>
                    <a:lnTo>
                      <a:pt x="144" y="22"/>
                    </a:lnTo>
                    <a:lnTo>
                      <a:pt x="154" y="36"/>
                    </a:lnTo>
                    <a:lnTo>
                      <a:pt x="161" y="50"/>
                    </a:lnTo>
                    <a:lnTo>
                      <a:pt x="167" y="66"/>
                    </a:lnTo>
                    <a:lnTo>
                      <a:pt x="167" y="66"/>
                    </a:lnTo>
                    <a:lnTo>
                      <a:pt x="169" y="84"/>
                    </a:lnTo>
                    <a:lnTo>
                      <a:pt x="169" y="100"/>
                    </a:lnTo>
                    <a:lnTo>
                      <a:pt x="165" y="116"/>
                    </a:lnTo>
                    <a:lnTo>
                      <a:pt x="158" y="130"/>
                    </a:lnTo>
                    <a:lnTo>
                      <a:pt x="148" y="144"/>
                    </a:lnTo>
                    <a:lnTo>
                      <a:pt x="136" y="154"/>
                    </a:lnTo>
                    <a:lnTo>
                      <a:pt x="122" y="164"/>
                    </a:lnTo>
                    <a:lnTo>
                      <a:pt x="104" y="168"/>
                    </a:lnTo>
                    <a:lnTo>
                      <a:pt x="104" y="168"/>
                    </a:lnTo>
                    <a:lnTo>
                      <a:pt x="88" y="172"/>
                    </a:lnTo>
                    <a:lnTo>
                      <a:pt x="70" y="170"/>
                    </a:lnTo>
                    <a:lnTo>
                      <a:pt x="54" y="166"/>
                    </a:lnTo>
                    <a:lnTo>
                      <a:pt x="40" y="158"/>
                    </a:lnTo>
                    <a:lnTo>
                      <a:pt x="26" y="148"/>
                    </a:lnTo>
                    <a:lnTo>
                      <a:pt x="16" y="136"/>
                    </a:lnTo>
                    <a:lnTo>
                      <a:pt x="8" y="122"/>
                    </a:lnTo>
                    <a:lnTo>
                      <a:pt x="2" y="106"/>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388">
                <a:extLst>
                  <a:ext uri="{FF2B5EF4-FFF2-40B4-BE49-F238E27FC236}">
                    <a16:creationId xmlns:a16="http://schemas.microsoft.com/office/drawing/2014/main" id="{07E66C24-177C-6216-4135-B1C521FD2DA3}"/>
                  </a:ext>
                </a:extLst>
              </p:cNvPr>
              <p:cNvSpPr>
                <a:spLocks/>
              </p:cNvSpPr>
              <p:nvPr/>
            </p:nvSpPr>
            <p:spPr bwMode="auto">
              <a:xfrm>
                <a:off x="673100" y="3543301"/>
                <a:ext cx="268288" cy="273050"/>
              </a:xfrm>
              <a:custGeom>
                <a:avLst/>
                <a:gdLst>
                  <a:gd name="T0" fmla="*/ 2 w 169"/>
                  <a:gd name="T1" fmla="*/ 106 h 172"/>
                  <a:gd name="T2" fmla="*/ 2 w 169"/>
                  <a:gd name="T3" fmla="*/ 106 h 172"/>
                  <a:gd name="T4" fmla="*/ 0 w 169"/>
                  <a:gd name="T5" fmla="*/ 88 h 172"/>
                  <a:gd name="T6" fmla="*/ 0 w 169"/>
                  <a:gd name="T7" fmla="*/ 72 h 172"/>
                  <a:gd name="T8" fmla="*/ 6 w 169"/>
                  <a:gd name="T9" fmla="*/ 56 h 172"/>
                  <a:gd name="T10" fmla="*/ 12 w 169"/>
                  <a:gd name="T11" fmla="*/ 40 h 172"/>
                  <a:gd name="T12" fmla="*/ 22 w 169"/>
                  <a:gd name="T13" fmla="*/ 28 h 172"/>
                  <a:gd name="T14" fmla="*/ 34 w 169"/>
                  <a:gd name="T15" fmla="*/ 16 h 172"/>
                  <a:gd name="T16" fmla="*/ 50 w 169"/>
                  <a:gd name="T17" fmla="*/ 8 h 172"/>
                  <a:gd name="T18" fmla="*/ 66 w 169"/>
                  <a:gd name="T19" fmla="*/ 2 h 172"/>
                  <a:gd name="T20" fmla="*/ 66 w 169"/>
                  <a:gd name="T21" fmla="*/ 2 h 172"/>
                  <a:gd name="T22" fmla="*/ 82 w 169"/>
                  <a:gd name="T23" fmla="*/ 0 h 172"/>
                  <a:gd name="T24" fmla="*/ 100 w 169"/>
                  <a:gd name="T25" fmla="*/ 2 h 172"/>
                  <a:gd name="T26" fmla="*/ 116 w 169"/>
                  <a:gd name="T27" fmla="*/ 6 h 172"/>
                  <a:gd name="T28" fmla="*/ 130 w 169"/>
                  <a:gd name="T29" fmla="*/ 12 h 172"/>
                  <a:gd name="T30" fmla="*/ 144 w 169"/>
                  <a:gd name="T31" fmla="*/ 22 h 172"/>
                  <a:gd name="T32" fmla="*/ 154 w 169"/>
                  <a:gd name="T33" fmla="*/ 36 h 172"/>
                  <a:gd name="T34" fmla="*/ 161 w 169"/>
                  <a:gd name="T35" fmla="*/ 50 h 172"/>
                  <a:gd name="T36" fmla="*/ 167 w 169"/>
                  <a:gd name="T37" fmla="*/ 66 h 172"/>
                  <a:gd name="T38" fmla="*/ 167 w 169"/>
                  <a:gd name="T39" fmla="*/ 66 h 172"/>
                  <a:gd name="T40" fmla="*/ 169 w 169"/>
                  <a:gd name="T41" fmla="*/ 84 h 172"/>
                  <a:gd name="T42" fmla="*/ 169 w 169"/>
                  <a:gd name="T43" fmla="*/ 100 h 172"/>
                  <a:gd name="T44" fmla="*/ 165 w 169"/>
                  <a:gd name="T45" fmla="*/ 116 h 172"/>
                  <a:gd name="T46" fmla="*/ 158 w 169"/>
                  <a:gd name="T47" fmla="*/ 130 h 172"/>
                  <a:gd name="T48" fmla="*/ 148 w 169"/>
                  <a:gd name="T49" fmla="*/ 144 h 172"/>
                  <a:gd name="T50" fmla="*/ 136 w 169"/>
                  <a:gd name="T51" fmla="*/ 154 h 172"/>
                  <a:gd name="T52" fmla="*/ 122 w 169"/>
                  <a:gd name="T53" fmla="*/ 164 h 172"/>
                  <a:gd name="T54" fmla="*/ 104 w 169"/>
                  <a:gd name="T55" fmla="*/ 168 h 172"/>
                  <a:gd name="T56" fmla="*/ 104 w 169"/>
                  <a:gd name="T57" fmla="*/ 168 h 172"/>
                  <a:gd name="T58" fmla="*/ 88 w 169"/>
                  <a:gd name="T59" fmla="*/ 172 h 172"/>
                  <a:gd name="T60" fmla="*/ 70 w 169"/>
                  <a:gd name="T61" fmla="*/ 170 h 172"/>
                  <a:gd name="T62" fmla="*/ 54 w 169"/>
                  <a:gd name="T63" fmla="*/ 166 h 172"/>
                  <a:gd name="T64" fmla="*/ 40 w 169"/>
                  <a:gd name="T65" fmla="*/ 158 h 172"/>
                  <a:gd name="T66" fmla="*/ 26 w 169"/>
                  <a:gd name="T67" fmla="*/ 148 h 172"/>
                  <a:gd name="T68" fmla="*/ 16 w 169"/>
                  <a:gd name="T69" fmla="*/ 136 h 172"/>
                  <a:gd name="T70" fmla="*/ 8 w 169"/>
                  <a:gd name="T71" fmla="*/ 122 h 172"/>
                  <a:gd name="T72" fmla="*/ 2 w 169"/>
                  <a:gd name="T73" fmla="*/ 10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72">
                    <a:moveTo>
                      <a:pt x="2" y="106"/>
                    </a:moveTo>
                    <a:lnTo>
                      <a:pt x="2" y="106"/>
                    </a:lnTo>
                    <a:lnTo>
                      <a:pt x="0" y="88"/>
                    </a:lnTo>
                    <a:lnTo>
                      <a:pt x="0" y="72"/>
                    </a:lnTo>
                    <a:lnTo>
                      <a:pt x="6" y="56"/>
                    </a:lnTo>
                    <a:lnTo>
                      <a:pt x="12" y="40"/>
                    </a:lnTo>
                    <a:lnTo>
                      <a:pt x="22" y="28"/>
                    </a:lnTo>
                    <a:lnTo>
                      <a:pt x="34" y="16"/>
                    </a:lnTo>
                    <a:lnTo>
                      <a:pt x="50" y="8"/>
                    </a:lnTo>
                    <a:lnTo>
                      <a:pt x="66" y="2"/>
                    </a:lnTo>
                    <a:lnTo>
                      <a:pt x="66" y="2"/>
                    </a:lnTo>
                    <a:lnTo>
                      <a:pt x="82" y="0"/>
                    </a:lnTo>
                    <a:lnTo>
                      <a:pt x="100" y="2"/>
                    </a:lnTo>
                    <a:lnTo>
                      <a:pt x="116" y="6"/>
                    </a:lnTo>
                    <a:lnTo>
                      <a:pt x="130" y="12"/>
                    </a:lnTo>
                    <a:lnTo>
                      <a:pt x="144" y="22"/>
                    </a:lnTo>
                    <a:lnTo>
                      <a:pt x="154" y="36"/>
                    </a:lnTo>
                    <a:lnTo>
                      <a:pt x="161" y="50"/>
                    </a:lnTo>
                    <a:lnTo>
                      <a:pt x="167" y="66"/>
                    </a:lnTo>
                    <a:lnTo>
                      <a:pt x="167" y="66"/>
                    </a:lnTo>
                    <a:lnTo>
                      <a:pt x="169" y="84"/>
                    </a:lnTo>
                    <a:lnTo>
                      <a:pt x="169" y="100"/>
                    </a:lnTo>
                    <a:lnTo>
                      <a:pt x="165" y="116"/>
                    </a:lnTo>
                    <a:lnTo>
                      <a:pt x="158" y="130"/>
                    </a:lnTo>
                    <a:lnTo>
                      <a:pt x="148" y="144"/>
                    </a:lnTo>
                    <a:lnTo>
                      <a:pt x="136" y="154"/>
                    </a:lnTo>
                    <a:lnTo>
                      <a:pt x="122" y="164"/>
                    </a:lnTo>
                    <a:lnTo>
                      <a:pt x="104" y="168"/>
                    </a:lnTo>
                    <a:lnTo>
                      <a:pt x="104" y="168"/>
                    </a:lnTo>
                    <a:lnTo>
                      <a:pt x="88" y="172"/>
                    </a:lnTo>
                    <a:lnTo>
                      <a:pt x="70" y="170"/>
                    </a:lnTo>
                    <a:lnTo>
                      <a:pt x="54" y="166"/>
                    </a:lnTo>
                    <a:lnTo>
                      <a:pt x="40" y="158"/>
                    </a:lnTo>
                    <a:lnTo>
                      <a:pt x="26" y="148"/>
                    </a:lnTo>
                    <a:lnTo>
                      <a:pt x="16" y="136"/>
                    </a:lnTo>
                    <a:lnTo>
                      <a:pt x="8" y="122"/>
                    </a:lnTo>
                    <a:lnTo>
                      <a:pt x="2" y="1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89">
                <a:extLst>
                  <a:ext uri="{FF2B5EF4-FFF2-40B4-BE49-F238E27FC236}">
                    <a16:creationId xmlns:a16="http://schemas.microsoft.com/office/drawing/2014/main" id="{F10CB647-B1D2-FC31-6BDC-7C13D57AAFFF}"/>
                  </a:ext>
                </a:extLst>
              </p:cNvPr>
              <p:cNvSpPr>
                <a:spLocks/>
              </p:cNvSpPr>
              <p:nvPr/>
            </p:nvSpPr>
            <p:spPr bwMode="auto">
              <a:xfrm>
                <a:off x="168275" y="3540126"/>
                <a:ext cx="161925" cy="161925"/>
              </a:xfrm>
              <a:custGeom>
                <a:avLst/>
                <a:gdLst>
                  <a:gd name="T0" fmla="*/ 2 w 102"/>
                  <a:gd name="T1" fmla="*/ 62 h 102"/>
                  <a:gd name="T2" fmla="*/ 2 w 102"/>
                  <a:gd name="T3" fmla="*/ 62 h 102"/>
                  <a:gd name="T4" fmla="*/ 0 w 102"/>
                  <a:gd name="T5" fmla="*/ 52 h 102"/>
                  <a:gd name="T6" fmla="*/ 2 w 102"/>
                  <a:gd name="T7" fmla="*/ 42 h 102"/>
                  <a:gd name="T8" fmla="*/ 4 w 102"/>
                  <a:gd name="T9" fmla="*/ 34 h 102"/>
                  <a:gd name="T10" fmla="*/ 8 w 102"/>
                  <a:gd name="T11" fmla="*/ 24 h 102"/>
                  <a:gd name="T12" fmla="*/ 14 w 102"/>
                  <a:gd name="T13" fmla="*/ 16 h 102"/>
                  <a:gd name="T14" fmla="*/ 22 w 102"/>
                  <a:gd name="T15" fmla="*/ 10 h 102"/>
                  <a:gd name="T16" fmla="*/ 30 w 102"/>
                  <a:gd name="T17" fmla="*/ 6 h 102"/>
                  <a:gd name="T18" fmla="*/ 40 w 102"/>
                  <a:gd name="T19" fmla="*/ 2 h 102"/>
                  <a:gd name="T20" fmla="*/ 40 w 102"/>
                  <a:gd name="T21" fmla="*/ 2 h 102"/>
                  <a:gd name="T22" fmla="*/ 50 w 102"/>
                  <a:gd name="T23" fmla="*/ 0 h 102"/>
                  <a:gd name="T24" fmla="*/ 60 w 102"/>
                  <a:gd name="T25" fmla="*/ 2 h 102"/>
                  <a:gd name="T26" fmla="*/ 70 w 102"/>
                  <a:gd name="T27" fmla="*/ 4 h 102"/>
                  <a:gd name="T28" fmla="*/ 78 w 102"/>
                  <a:gd name="T29" fmla="*/ 8 h 102"/>
                  <a:gd name="T30" fmla="*/ 86 w 102"/>
                  <a:gd name="T31" fmla="*/ 14 h 102"/>
                  <a:gd name="T32" fmla="*/ 92 w 102"/>
                  <a:gd name="T33" fmla="*/ 22 h 102"/>
                  <a:gd name="T34" fmla="*/ 98 w 102"/>
                  <a:gd name="T35" fmla="*/ 30 h 102"/>
                  <a:gd name="T36" fmla="*/ 100 w 102"/>
                  <a:gd name="T37" fmla="*/ 40 h 102"/>
                  <a:gd name="T38" fmla="*/ 100 w 102"/>
                  <a:gd name="T39" fmla="*/ 40 h 102"/>
                  <a:gd name="T40" fmla="*/ 102 w 102"/>
                  <a:gd name="T41" fmla="*/ 50 h 102"/>
                  <a:gd name="T42" fmla="*/ 102 w 102"/>
                  <a:gd name="T43" fmla="*/ 60 h 102"/>
                  <a:gd name="T44" fmla="*/ 98 w 102"/>
                  <a:gd name="T45" fmla="*/ 70 h 102"/>
                  <a:gd name="T46" fmla="*/ 94 w 102"/>
                  <a:gd name="T47" fmla="*/ 78 h 102"/>
                  <a:gd name="T48" fmla="*/ 88 w 102"/>
                  <a:gd name="T49" fmla="*/ 86 h 102"/>
                  <a:gd name="T50" fmla="*/ 82 w 102"/>
                  <a:gd name="T51" fmla="*/ 92 h 102"/>
                  <a:gd name="T52" fmla="*/ 72 w 102"/>
                  <a:gd name="T53" fmla="*/ 98 h 102"/>
                  <a:gd name="T54" fmla="*/ 64 w 102"/>
                  <a:gd name="T55" fmla="*/ 100 h 102"/>
                  <a:gd name="T56" fmla="*/ 64 w 102"/>
                  <a:gd name="T57" fmla="*/ 100 h 102"/>
                  <a:gd name="T58" fmla="*/ 52 w 102"/>
                  <a:gd name="T59" fmla="*/ 102 h 102"/>
                  <a:gd name="T60" fmla="*/ 42 w 102"/>
                  <a:gd name="T61" fmla="*/ 102 h 102"/>
                  <a:gd name="T62" fmla="*/ 34 w 102"/>
                  <a:gd name="T63" fmla="*/ 98 h 102"/>
                  <a:gd name="T64" fmla="*/ 24 w 102"/>
                  <a:gd name="T65" fmla="*/ 94 h 102"/>
                  <a:gd name="T66" fmla="*/ 18 w 102"/>
                  <a:gd name="T67" fmla="*/ 88 h 102"/>
                  <a:gd name="T68" fmla="*/ 10 w 102"/>
                  <a:gd name="T69" fmla="*/ 82 h 102"/>
                  <a:gd name="T70" fmla="*/ 6 w 102"/>
                  <a:gd name="T71" fmla="*/ 72 h 102"/>
                  <a:gd name="T72" fmla="*/ 2 w 102"/>
                  <a:gd name="T73" fmla="*/ 62 h 102"/>
                  <a:gd name="T74" fmla="*/ 2 w 102"/>
                  <a:gd name="T75" fmla="*/ 6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2">
                    <a:moveTo>
                      <a:pt x="2" y="62"/>
                    </a:moveTo>
                    <a:lnTo>
                      <a:pt x="2" y="62"/>
                    </a:lnTo>
                    <a:lnTo>
                      <a:pt x="0" y="52"/>
                    </a:lnTo>
                    <a:lnTo>
                      <a:pt x="2" y="42"/>
                    </a:lnTo>
                    <a:lnTo>
                      <a:pt x="4" y="34"/>
                    </a:lnTo>
                    <a:lnTo>
                      <a:pt x="8" y="24"/>
                    </a:lnTo>
                    <a:lnTo>
                      <a:pt x="14" y="16"/>
                    </a:lnTo>
                    <a:lnTo>
                      <a:pt x="22" y="10"/>
                    </a:lnTo>
                    <a:lnTo>
                      <a:pt x="30" y="6"/>
                    </a:lnTo>
                    <a:lnTo>
                      <a:pt x="40" y="2"/>
                    </a:lnTo>
                    <a:lnTo>
                      <a:pt x="40" y="2"/>
                    </a:lnTo>
                    <a:lnTo>
                      <a:pt x="50" y="0"/>
                    </a:lnTo>
                    <a:lnTo>
                      <a:pt x="60" y="2"/>
                    </a:lnTo>
                    <a:lnTo>
                      <a:pt x="70" y="4"/>
                    </a:lnTo>
                    <a:lnTo>
                      <a:pt x="78" y="8"/>
                    </a:lnTo>
                    <a:lnTo>
                      <a:pt x="86" y="14"/>
                    </a:lnTo>
                    <a:lnTo>
                      <a:pt x="92" y="22"/>
                    </a:lnTo>
                    <a:lnTo>
                      <a:pt x="98" y="30"/>
                    </a:lnTo>
                    <a:lnTo>
                      <a:pt x="100" y="40"/>
                    </a:lnTo>
                    <a:lnTo>
                      <a:pt x="100" y="40"/>
                    </a:lnTo>
                    <a:lnTo>
                      <a:pt x="102" y="50"/>
                    </a:lnTo>
                    <a:lnTo>
                      <a:pt x="102" y="60"/>
                    </a:lnTo>
                    <a:lnTo>
                      <a:pt x="98" y="70"/>
                    </a:lnTo>
                    <a:lnTo>
                      <a:pt x="94" y="78"/>
                    </a:lnTo>
                    <a:lnTo>
                      <a:pt x="88" y="86"/>
                    </a:lnTo>
                    <a:lnTo>
                      <a:pt x="82" y="92"/>
                    </a:lnTo>
                    <a:lnTo>
                      <a:pt x="72" y="98"/>
                    </a:lnTo>
                    <a:lnTo>
                      <a:pt x="64" y="100"/>
                    </a:lnTo>
                    <a:lnTo>
                      <a:pt x="64" y="100"/>
                    </a:lnTo>
                    <a:lnTo>
                      <a:pt x="52" y="102"/>
                    </a:lnTo>
                    <a:lnTo>
                      <a:pt x="42" y="102"/>
                    </a:lnTo>
                    <a:lnTo>
                      <a:pt x="34" y="98"/>
                    </a:lnTo>
                    <a:lnTo>
                      <a:pt x="24" y="94"/>
                    </a:lnTo>
                    <a:lnTo>
                      <a:pt x="18" y="88"/>
                    </a:lnTo>
                    <a:lnTo>
                      <a:pt x="10" y="82"/>
                    </a:lnTo>
                    <a:lnTo>
                      <a:pt x="6" y="72"/>
                    </a:lnTo>
                    <a:lnTo>
                      <a:pt x="2" y="62"/>
                    </a:lnTo>
                    <a:lnTo>
                      <a:pt x="2" y="62"/>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390">
                <a:extLst>
                  <a:ext uri="{FF2B5EF4-FFF2-40B4-BE49-F238E27FC236}">
                    <a16:creationId xmlns:a16="http://schemas.microsoft.com/office/drawing/2014/main" id="{34661F6C-CC6A-B216-9D38-6F7CC9A50AF6}"/>
                  </a:ext>
                </a:extLst>
              </p:cNvPr>
              <p:cNvSpPr>
                <a:spLocks/>
              </p:cNvSpPr>
              <p:nvPr/>
            </p:nvSpPr>
            <p:spPr bwMode="auto">
              <a:xfrm>
                <a:off x="609600" y="2954338"/>
                <a:ext cx="382588" cy="384175"/>
              </a:xfrm>
              <a:custGeom>
                <a:avLst/>
                <a:gdLst>
                  <a:gd name="T0" fmla="*/ 2 w 241"/>
                  <a:gd name="T1" fmla="*/ 148 h 242"/>
                  <a:gd name="T2" fmla="*/ 2 w 241"/>
                  <a:gd name="T3" fmla="*/ 148 h 242"/>
                  <a:gd name="T4" fmla="*/ 0 w 241"/>
                  <a:gd name="T5" fmla="*/ 136 h 242"/>
                  <a:gd name="T6" fmla="*/ 0 w 241"/>
                  <a:gd name="T7" fmla="*/ 124 h 242"/>
                  <a:gd name="T8" fmla="*/ 2 w 241"/>
                  <a:gd name="T9" fmla="*/ 100 h 242"/>
                  <a:gd name="T10" fmla="*/ 8 w 241"/>
                  <a:gd name="T11" fmla="*/ 78 h 242"/>
                  <a:gd name="T12" fmla="*/ 18 w 241"/>
                  <a:gd name="T13" fmla="*/ 56 h 242"/>
                  <a:gd name="T14" fmla="*/ 32 w 241"/>
                  <a:gd name="T15" fmla="*/ 38 h 242"/>
                  <a:gd name="T16" fmla="*/ 50 w 241"/>
                  <a:gd name="T17" fmla="*/ 22 h 242"/>
                  <a:gd name="T18" fmla="*/ 70 w 241"/>
                  <a:gd name="T19" fmla="*/ 10 h 242"/>
                  <a:gd name="T20" fmla="*/ 82 w 241"/>
                  <a:gd name="T21" fmla="*/ 6 h 242"/>
                  <a:gd name="T22" fmla="*/ 94 w 241"/>
                  <a:gd name="T23" fmla="*/ 2 h 242"/>
                  <a:gd name="T24" fmla="*/ 94 w 241"/>
                  <a:gd name="T25" fmla="*/ 2 h 242"/>
                  <a:gd name="T26" fmla="*/ 106 w 241"/>
                  <a:gd name="T27" fmla="*/ 0 h 242"/>
                  <a:gd name="T28" fmla="*/ 118 w 241"/>
                  <a:gd name="T29" fmla="*/ 0 h 242"/>
                  <a:gd name="T30" fmla="*/ 142 w 241"/>
                  <a:gd name="T31" fmla="*/ 2 h 242"/>
                  <a:gd name="T32" fmla="*/ 164 w 241"/>
                  <a:gd name="T33" fmla="*/ 8 h 242"/>
                  <a:gd name="T34" fmla="*/ 184 w 241"/>
                  <a:gd name="T35" fmla="*/ 18 h 242"/>
                  <a:gd name="T36" fmla="*/ 203 w 241"/>
                  <a:gd name="T37" fmla="*/ 32 h 242"/>
                  <a:gd name="T38" fmla="*/ 217 w 241"/>
                  <a:gd name="T39" fmla="*/ 50 h 242"/>
                  <a:gd name="T40" fmla="*/ 229 w 241"/>
                  <a:gd name="T41" fmla="*/ 70 h 242"/>
                  <a:gd name="T42" fmla="*/ 235 w 241"/>
                  <a:gd name="T43" fmla="*/ 82 h 242"/>
                  <a:gd name="T44" fmla="*/ 237 w 241"/>
                  <a:gd name="T45" fmla="*/ 94 h 242"/>
                  <a:gd name="T46" fmla="*/ 237 w 241"/>
                  <a:gd name="T47" fmla="*/ 94 h 242"/>
                  <a:gd name="T48" fmla="*/ 239 w 241"/>
                  <a:gd name="T49" fmla="*/ 106 h 242"/>
                  <a:gd name="T50" fmla="*/ 241 w 241"/>
                  <a:gd name="T51" fmla="*/ 118 h 242"/>
                  <a:gd name="T52" fmla="*/ 239 w 241"/>
                  <a:gd name="T53" fmla="*/ 142 h 242"/>
                  <a:gd name="T54" fmla="*/ 233 w 241"/>
                  <a:gd name="T55" fmla="*/ 164 h 242"/>
                  <a:gd name="T56" fmla="*/ 223 w 241"/>
                  <a:gd name="T57" fmla="*/ 184 h 242"/>
                  <a:gd name="T58" fmla="*/ 209 w 241"/>
                  <a:gd name="T59" fmla="*/ 204 h 242"/>
                  <a:gd name="T60" fmla="*/ 192 w 241"/>
                  <a:gd name="T61" fmla="*/ 218 h 242"/>
                  <a:gd name="T62" fmla="*/ 172 w 241"/>
                  <a:gd name="T63" fmla="*/ 232 h 242"/>
                  <a:gd name="T64" fmla="*/ 160 w 241"/>
                  <a:gd name="T65" fmla="*/ 236 h 242"/>
                  <a:gd name="T66" fmla="*/ 148 w 241"/>
                  <a:gd name="T67" fmla="*/ 238 h 242"/>
                  <a:gd name="T68" fmla="*/ 148 w 241"/>
                  <a:gd name="T69" fmla="*/ 238 h 242"/>
                  <a:gd name="T70" fmla="*/ 136 w 241"/>
                  <a:gd name="T71" fmla="*/ 242 h 242"/>
                  <a:gd name="T72" fmla="*/ 124 w 241"/>
                  <a:gd name="T73" fmla="*/ 242 h 242"/>
                  <a:gd name="T74" fmla="*/ 100 w 241"/>
                  <a:gd name="T75" fmla="*/ 240 h 242"/>
                  <a:gd name="T76" fmla="*/ 78 w 241"/>
                  <a:gd name="T77" fmla="*/ 234 h 242"/>
                  <a:gd name="T78" fmla="*/ 56 w 241"/>
                  <a:gd name="T79" fmla="*/ 224 h 242"/>
                  <a:gd name="T80" fmla="*/ 38 w 241"/>
                  <a:gd name="T81" fmla="*/ 210 h 242"/>
                  <a:gd name="T82" fmla="*/ 22 w 241"/>
                  <a:gd name="T83" fmla="*/ 192 h 242"/>
                  <a:gd name="T84" fmla="*/ 10 w 241"/>
                  <a:gd name="T85" fmla="*/ 172 h 242"/>
                  <a:gd name="T86" fmla="*/ 6 w 241"/>
                  <a:gd name="T87" fmla="*/ 160 h 242"/>
                  <a:gd name="T88" fmla="*/ 2 w 241"/>
                  <a:gd name="T89" fmla="*/ 14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1" h="242">
                    <a:moveTo>
                      <a:pt x="2" y="148"/>
                    </a:moveTo>
                    <a:lnTo>
                      <a:pt x="2" y="148"/>
                    </a:lnTo>
                    <a:lnTo>
                      <a:pt x="0" y="136"/>
                    </a:lnTo>
                    <a:lnTo>
                      <a:pt x="0" y="124"/>
                    </a:lnTo>
                    <a:lnTo>
                      <a:pt x="2" y="100"/>
                    </a:lnTo>
                    <a:lnTo>
                      <a:pt x="8" y="78"/>
                    </a:lnTo>
                    <a:lnTo>
                      <a:pt x="18" y="56"/>
                    </a:lnTo>
                    <a:lnTo>
                      <a:pt x="32" y="38"/>
                    </a:lnTo>
                    <a:lnTo>
                      <a:pt x="50" y="22"/>
                    </a:lnTo>
                    <a:lnTo>
                      <a:pt x="70" y="10"/>
                    </a:lnTo>
                    <a:lnTo>
                      <a:pt x="82" y="6"/>
                    </a:lnTo>
                    <a:lnTo>
                      <a:pt x="94" y="2"/>
                    </a:lnTo>
                    <a:lnTo>
                      <a:pt x="94" y="2"/>
                    </a:lnTo>
                    <a:lnTo>
                      <a:pt x="106" y="0"/>
                    </a:lnTo>
                    <a:lnTo>
                      <a:pt x="118" y="0"/>
                    </a:lnTo>
                    <a:lnTo>
                      <a:pt x="142" y="2"/>
                    </a:lnTo>
                    <a:lnTo>
                      <a:pt x="164" y="8"/>
                    </a:lnTo>
                    <a:lnTo>
                      <a:pt x="184" y="18"/>
                    </a:lnTo>
                    <a:lnTo>
                      <a:pt x="203" y="32"/>
                    </a:lnTo>
                    <a:lnTo>
                      <a:pt x="217" y="50"/>
                    </a:lnTo>
                    <a:lnTo>
                      <a:pt x="229" y="70"/>
                    </a:lnTo>
                    <a:lnTo>
                      <a:pt x="235" y="82"/>
                    </a:lnTo>
                    <a:lnTo>
                      <a:pt x="237" y="94"/>
                    </a:lnTo>
                    <a:lnTo>
                      <a:pt x="237" y="94"/>
                    </a:lnTo>
                    <a:lnTo>
                      <a:pt x="239" y="106"/>
                    </a:lnTo>
                    <a:lnTo>
                      <a:pt x="241" y="118"/>
                    </a:lnTo>
                    <a:lnTo>
                      <a:pt x="239" y="142"/>
                    </a:lnTo>
                    <a:lnTo>
                      <a:pt x="233" y="164"/>
                    </a:lnTo>
                    <a:lnTo>
                      <a:pt x="223" y="184"/>
                    </a:lnTo>
                    <a:lnTo>
                      <a:pt x="209" y="204"/>
                    </a:lnTo>
                    <a:lnTo>
                      <a:pt x="192" y="218"/>
                    </a:lnTo>
                    <a:lnTo>
                      <a:pt x="172" y="232"/>
                    </a:lnTo>
                    <a:lnTo>
                      <a:pt x="160" y="236"/>
                    </a:lnTo>
                    <a:lnTo>
                      <a:pt x="148" y="238"/>
                    </a:lnTo>
                    <a:lnTo>
                      <a:pt x="148" y="238"/>
                    </a:lnTo>
                    <a:lnTo>
                      <a:pt x="136" y="242"/>
                    </a:lnTo>
                    <a:lnTo>
                      <a:pt x="124" y="242"/>
                    </a:lnTo>
                    <a:lnTo>
                      <a:pt x="100" y="240"/>
                    </a:lnTo>
                    <a:lnTo>
                      <a:pt x="78" y="234"/>
                    </a:lnTo>
                    <a:lnTo>
                      <a:pt x="56" y="224"/>
                    </a:lnTo>
                    <a:lnTo>
                      <a:pt x="38" y="210"/>
                    </a:lnTo>
                    <a:lnTo>
                      <a:pt x="22" y="192"/>
                    </a:lnTo>
                    <a:lnTo>
                      <a:pt x="10" y="172"/>
                    </a:lnTo>
                    <a:lnTo>
                      <a:pt x="6" y="160"/>
                    </a:lnTo>
                    <a:lnTo>
                      <a:pt x="2" y="148"/>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391">
                <a:extLst>
                  <a:ext uri="{FF2B5EF4-FFF2-40B4-BE49-F238E27FC236}">
                    <a16:creationId xmlns:a16="http://schemas.microsoft.com/office/drawing/2014/main" id="{CCF576F1-06D8-399C-A10C-FFC25A8C9C5B}"/>
                  </a:ext>
                </a:extLst>
              </p:cNvPr>
              <p:cNvSpPr>
                <a:spLocks/>
              </p:cNvSpPr>
              <p:nvPr/>
            </p:nvSpPr>
            <p:spPr bwMode="auto">
              <a:xfrm>
                <a:off x="609600" y="2954338"/>
                <a:ext cx="382588" cy="384175"/>
              </a:xfrm>
              <a:custGeom>
                <a:avLst/>
                <a:gdLst>
                  <a:gd name="T0" fmla="*/ 2 w 241"/>
                  <a:gd name="T1" fmla="*/ 148 h 242"/>
                  <a:gd name="T2" fmla="*/ 2 w 241"/>
                  <a:gd name="T3" fmla="*/ 148 h 242"/>
                  <a:gd name="T4" fmla="*/ 0 w 241"/>
                  <a:gd name="T5" fmla="*/ 136 h 242"/>
                  <a:gd name="T6" fmla="*/ 0 w 241"/>
                  <a:gd name="T7" fmla="*/ 124 h 242"/>
                  <a:gd name="T8" fmla="*/ 2 w 241"/>
                  <a:gd name="T9" fmla="*/ 100 h 242"/>
                  <a:gd name="T10" fmla="*/ 8 w 241"/>
                  <a:gd name="T11" fmla="*/ 78 h 242"/>
                  <a:gd name="T12" fmla="*/ 18 w 241"/>
                  <a:gd name="T13" fmla="*/ 56 h 242"/>
                  <a:gd name="T14" fmla="*/ 32 w 241"/>
                  <a:gd name="T15" fmla="*/ 38 h 242"/>
                  <a:gd name="T16" fmla="*/ 50 w 241"/>
                  <a:gd name="T17" fmla="*/ 22 h 242"/>
                  <a:gd name="T18" fmla="*/ 70 w 241"/>
                  <a:gd name="T19" fmla="*/ 10 h 242"/>
                  <a:gd name="T20" fmla="*/ 82 w 241"/>
                  <a:gd name="T21" fmla="*/ 6 h 242"/>
                  <a:gd name="T22" fmla="*/ 94 w 241"/>
                  <a:gd name="T23" fmla="*/ 2 h 242"/>
                  <a:gd name="T24" fmla="*/ 94 w 241"/>
                  <a:gd name="T25" fmla="*/ 2 h 242"/>
                  <a:gd name="T26" fmla="*/ 106 w 241"/>
                  <a:gd name="T27" fmla="*/ 0 h 242"/>
                  <a:gd name="T28" fmla="*/ 118 w 241"/>
                  <a:gd name="T29" fmla="*/ 0 h 242"/>
                  <a:gd name="T30" fmla="*/ 142 w 241"/>
                  <a:gd name="T31" fmla="*/ 2 h 242"/>
                  <a:gd name="T32" fmla="*/ 164 w 241"/>
                  <a:gd name="T33" fmla="*/ 8 h 242"/>
                  <a:gd name="T34" fmla="*/ 184 w 241"/>
                  <a:gd name="T35" fmla="*/ 18 h 242"/>
                  <a:gd name="T36" fmla="*/ 203 w 241"/>
                  <a:gd name="T37" fmla="*/ 32 h 242"/>
                  <a:gd name="T38" fmla="*/ 217 w 241"/>
                  <a:gd name="T39" fmla="*/ 50 h 242"/>
                  <a:gd name="T40" fmla="*/ 229 w 241"/>
                  <a:gd name="T41" fmla="*/ 70 h 242"/>
                  <a:gd name="T42" fmla="*/ 235 w 241"/>
                  <a:gd name="T43" fmla="*/ 82 h 242"/>
                  <a:gd name="T44" fmla="*/ 237 w 241"/>
                  <a:gd name="T45" fmla="*/ 94 h 242"/>
                  <a:gd name="T46" fmla="*/ 237 w 241"/>
                  <a:gd name="T47" fmla="*/ 94 h 242"/>
                  <a:gd name="T48" fmla="*/ 239 w 241"/>
                  <a:gd name="T49" fmla="*/ 106 h 242"/>
                  <a:gd name="T50" fmla="*/ 241 w 241"/>
                  <a:gd name="T51" fmla="*/ 118 h 242"/>
                  <a:gd name="T52" fmla="*/ 239 w 241"/>
                  <a:gd name="T53" fmla="*/ 142 h 242"/>
                  <a:gd name="T54" fmla="*/ 233 w 241"/>
                  <a:gd name="T55" fmla="*/ 164 h 242"/>
                  <a:gd name="T56" fmla="*/ 223 w 241"/>
                  <a:gd name="T57" fmla="*/ 184 h 242"/>
                  <a:gd name="T58" fmla="*/ 209 w 241"/>
                  <a:gd name="T59" fmla="*/ 204 h 242"/>
                  <a:gd name="T60" fmla="*/ 192 w 241"/>
                  <a:gd name="T61" fmla="*/ 218 h 242"/>
                  <a:gd name="T62" fmla="*/ 172 w 241"/>
                  <a:gd name="T63" fmla="*/ 232 h 242"/>
                  <a:gd name="T64" fmla="*/ 160 w 241"/>
                  <a:gd name="T65" fmla="*/ 236 h 242"/>
                  <a:gd name="T66" fmla="*/ 148 w 241"/>
                  <a:gd name="T67" fmla="*/ 238 h 242"/>
                  <a:gd name="T68" fmla="*/ 148 w 241"/>
                  <a:gd name="T69" fmla="*/ 238 h 242"/>
                  <a:gd name="T70" fmla="*/ 136 w 241"/>
                  <a:gd name="T71" fmla="*/ 242 h 242"/>
                  <a:gd name="T72" fmla="*/ 124 w 241"/>
                  <a:gd name="T73" fmla="*/ 242 h 242"/>
                  <a:gd name="T74" fmla="*/ 100 w 241"/>
                  <a:gd name="T75" fmla="*/ 240 h 242"/>
                  <a:gd name="T76" fmla="*/ 78 w 241"/>
                  <a:gd name="T77" fmla="*/ 234 h 242"/>
                  <a:gd name="T78" fmla="*/ 56 w 241"/>
                  <a:gd name="T79" fmla="*/ 224 h 242"/>
                  <a:gd name="T80" fmla="*/ 38 w 241"/>
                  <a:gd name="T81" fmla="*/ 210 h 242"/>
                  <a:gd name="T82" fmla="*/ 22 w 241"/>
                  <a:gd name="T83" fmla="*/ 192 h 242"/>
                  <a:gd name="T84" fmla="*/ 10 w 241"/>
                  <a:gd name="T85" fmla="*/ 172 h 242"/>
                  <a:gd name="T86" fmla="*/ 6 w 241"/>
                  <a:gd name="T87" fmla="*/ 160 h 242"/>
                  <a:gd name="T88" fmla="*/ 2 w 241"/>
                  <a:gd name="T89" fmla="*/ 14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1" h="242">
                    <a:moveTo>
                      <a:pt x="2" y="148"/>
                    </a:moveTo>
                    <a:lnTo>
                      <a:pt x="2" y="148"/>
                    </a:lnTo>
                    <a:lnTo>
                      <a:pt x="0" y="136"/>
                    </a:lnTo>
                    <a:lnTo>
                      <a:pt x="0" y="124"/>
                    </a:lnTo>
                    <a:lnTo>
                      <a:pt x="2" y="100"/>
                    </a:lnTo>
                    <a:lnTo>
                      <a:pt x="8" y="78"/>
                    </a:lnTo>
                    <a:lnTo>
                      <a:pt x="18" y="56"/>
                    </a:lnTo>
                    <a:lnTo>
                      <a:pt x="32" y="38"/>
                    </a:lnTo>
                    <a:lnTo>
                      <a:pt x="50" y="22"/>
                    </a:lnTo>
                    <a:lnTo>
                      <a:pt x="70" y="10"/>
                    </a:lnTo>
                    <a:lnTo>
                      <a:pt x="82" y="6"/>
                    </a:lnTo>
                    <a:lnTo>
                      <a:pt x="94" y="2"/>
                    </a:lnTo>
                    <a:lnTo>
                      <a:pt x="94" y="2"/>
                    </a:lnTo>
                    <a:lnTo>
                      <a:pt x="106" y="0"/>
                    </a:lnTo>
                    <a:lnTo>
                      <a:pt x="118" y="0"/>
                    </a:lnTo>
                    <a:lnTo>
                      <a:pt x="142" y="2"/>
                    </a:lnTo>
                    <a:lnTo>
                      <a:pt x="164" y="8"/>
                    </a:lnTo>
                    <a:lnTo>
                      <a:pt x="184" y="18"/>
                    </a:lnTo>
                    <a:lnTo>
                      <a:pt x="203" y="32"/>
                    </a:lnTo>
                    <a:lnTo>
                      <a:pt x="217" y="50"/>
                    </a:lnTo>
                    <a:lnTo>
                      <a:pt x="229" y="70"/>
                    </a:lnTo>
                    <a:lnTo>
                      <a:pt x="235" y="82"/>
                    </a:lnTo>
                    <a:lnTo>
                      <a:pt x="237" y="94"/>
                    </a:lnTo>
                    <a:lnTo>
                      <a:pt x="237" y="94"/>
                    </a:lnTo>
                    <a:lnTo>
                      <a:pt x="239" y="106"/>
                    </a:lnTo>
                    <a:lnTo>
                      <a:pt x="241" y="118"/>
                    </a:lnTo>
                    <a:lnTo>
                      <a:pt x="239" y="142"/>
                    </a:lnTo>
                    <a:lnTo>
                      <a:pt x="233" y="164"/>
                    </a:lnTo>
                    <a:lnTo>
                      <a:pt x="223" y="184"/>
                    </a:lnTo>
                    <a:lnTo>
                      <a:pt x="209" y="204"/>
                    </a:lnTo>
                    <a:lnTo>
                      <a:pt x="192" y="218"/>
                    </a:lnTo>
                    <a:lnTo>
                      <a:pt x="172" y="232"/>
                    </a:lnTo>
                    <a:lnTo>
                      <a:pt x="160" y="236"/>
                    </a:lnTo>
                    <a:lnTo>
                      <a:pt x="148" y="238"/>
                    </a:lnTo>
                    <a:lnTo>
                      <a:pt x="148" y="238"/>
                    </a:lnTo>
                    <a:lnTo>
                      <a:pt x="136" y="242"/>
                    </a:lnTo>
                    <a:lnTo>
                      <a:pt x="124" y="242"/>
                    </a:lnTo>
                    <a:lnTo>
                      <a:pt x="100" y="240"/>
                    </a:lnTo>
                    <a:lnTo>
                      <a:pt x="78" y="234"/>
                    </a:lnTo>
                    <a:lnTo>
                      <a:pt x="56" y="224"/>
                    </a:lnTo>
                    <a:lnTo>
                      <a:pt x="38" y="210"/>
                    </a:lnTo>
                    <a:lnTo>
                      <a:pt x="22" y="192"/>
                    </a:lnTo>
                    <a:lnTo>
                      <a:pt x="10" y="172"/>
                    </a:lnTo>
                    <a:lnTo>
                      <a:pt x="6" y="160"/>
                    </a:lnTo>
                    <a:lnTo>
                      <a:pt x="2" y="1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392">
                <a:extLst>
                  <a:ext uri="{FF2B5EF4-FFF2-40B4-BE49-F238E27FC236}">
                    <a16:creationId xmlns:a16="http://schemas.microsoft.com/office/drawing/2014/main" id="{D35D31F5-A3B8-C7A1-5BFD-08E9210C8179}"/>
                  </a:ext>
                </a:extLst>
              </p:cNvPr>
              <p:cNvSpPr>
                <a:spLocks/>
              </p:cNvSpPr>
              <p:nvPr/>
            </p:nvSpPr>
            <p:spPr bwMode="auto">
              <a:xfrm>
                <a:off x="431800" y="3857626"/>
                <a:ext cx="117475" cy="114300"/>
              </a:xfrm>
              <a:custGeom>
                <a:avLst/>
                <a:gdLst>
                  <a:gd name="T0" fmla="*/ 2 w 74"/>
                  <a:gd name="T1" fmla="*/ 44 h 72"/>
                  <a:gd name="T2" fmla="*/ 2 w 74"/>
                  <a:gd name="T3" fmla="*/ 44 h 72"/>
                  <a:gd name="T4" fmla="*/ 0 w 74"/>
                  <a:gd name="T5" fmla="*/ 36 h 72"/>
                  <a:gd name="T6" fmla="*/ 2 w 74"/>
                  <a:gd name="T7" fmla="*/ 30 h 72"/>
                  <a:gd name="T8" fmla="*/ 4 w 74"/>
                  <a:gd name="T9" fmla="*/ 22 h 72"/>
                  <a:gd name="T10" fmla="*/ 6 w 74"/>
                  <a:gd name="T11" fmla="*/ 16 h 72"/>
                  <a:gd name="T12" fmla="*/ 10 w 74"/>
                  <a:gd name="T13" fmla="*/ 10 h 72"/>
                  <a:gd name="T14" fmla="*/ 16 w 74"/>
                  <a:gd name="T15" fmla="*/ 6 h 72"/>
                  <a:gd name="T16" fmla="*/ 22 w 74"/>
                  <a:gd name="T17" fmla="*/ 2 h 72"/>
                  <a:gd name="T18" fmla="*/ 30 w 74"/>
                  <a:gd name="T19" fmla="*/ 0 h 72"/>
                  <a:gd name="T20" fmla="*/ 30 w 74"/>
                  <a:gd name="T21" fmla="*/ 0 h 72"/>
                  <a:gd name="T22" fmla="*/ 36 w 74"/>
                  <a:gd name="T23" fmla="*/ 0 h 72"/>
                  <a:gd name="T24" fmla="*/ 44 w 74"/>
                  <a:gd name="T25" fmla="*/ 0 h 72"/>
                  <a:gd name="T26" fmla="*/ 50 w 74"/>
                  <a:gd name="T27" fmla="*/ 2 h 72"/>
                  <a:gd name="T28" fmla="*/ 56 w 74"/>
                  <a:gd name="T29" fmla="*/ 4 h 72"/>
                  <a:gd name="T30" fmla="*/ 62 w 74"/>
                  <a:gd name="T31" fmla="*/ 8 h 72"/>
                  <a:gd name="T32" fmla="*/ 68 w 74"/>
                  <a:gd name="T33" fmla="*/ 14 h 72"/>
                  <a:gd name="T34" fmla="*/ 70 w 74"/>
                  <a:gd name="T35" fmla="*/ 20 h 72"/>
                  <a:gd name="T36" fmla="*/ 74 w 74"/>
                  <a:gd name="T37" fmla="*/ 28 h 72"/>
                  <a:gd name="T38" fmla="*/ 74 w 74"/>
                  <a:gd name="T39" fmla="*/ 28 h 72"/>
                  <a:gd name="T40" fmla="*/ 74 w 74"/>
                  <a:gd name="T41" fmla="*/ 34 h 72"/>
                  <a:gd name="T42" fmla="*/ 74 w 74"/>
                  <a:gd name="T43" fmla="*/ 42 h 72"/>
                  <a:gd name="T44" fmla="*/ 72 w 74"/>
                  <a:gd name="T45" fmla="*/ 48 h 72"/>
                  <a:gd name="T46" fmla="*/ 68 w 74"/>
                  <a:gd name="T47" fmla="*/ 56 h 72"/>
                  <a:gd name="T48" fmla="*/ 64 w 74"/>
                  <a:gd name="T49" fmla="*/ 60 h 72"/>
                  <a:gd name="T50" fmla="*/ 58 w 74"/>
                  <a:gd name="T51" fmla="*/ 66 h 72"/>
                  <a:gd name="T52" fmla="*/ 52 w 74"/>
                  <a:gd name="T53" fmla="*/ 70 h 72"/>
                  <a:gd name="T54" fmla="*/ 46 w 74"/>
                  <a:gd name="T55" fmla="*/ 72 h 72"/>
                  <a:gd name="T56" fmla="*/ 46 w 74"/>
                  <a:gd name="T57" fmla="*/ 72 h 72"/>
                  <a:gd name="T58" fmla="*/ 38 w 74"/>
                  <a:gd name="T59" fmla="*/ 72 h 72"/>
                  <a:gd name="T60" fmla="*/ 32 w 74"/>
                  <a:gd name="T61" fmla="*/ 72 h 72"/>
                  <a:gd name="T62" fmla="*/ 24 w 74"/>
                  <a:gd name="T63" fmla="*/ 70 h 72"/>
                  <a:gd name="T64" fmla="*/ 18 w 74"/>
                  <a:gd name="T65" fmla="*/ 66 h 72"/>
                  <a:gd name="T66" fmla="*/ 12 w 74"/>
                  <a:gd name="T67" fmla="*/ 62 h 72"/>
                  <a:gd name="T68" fmla="*/ 8 w 74"/>
                  <a:gd name="T69" fmla="*/ 58 h 72"/>
                  <a:gd name="T70" fmla="*/ 4 w 74"/>
                  <a:gd name="T71" fmla="*/ 52 h 72"/>
                  <a:gd name="T72" fmla="*/ 2 w 74"/>
                  <a:gd name="T73" fmla="*/ 44 h 72"/>
                  <a:gd name="T74" fmla="*/ 2 w 74"/>
                  <a:gd name="T7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72">
                    <a:moveTo>
                      <a:pt x="2" y="44"/>
                    </a:moveTo>
                    <a:lnTo>
                      <a:pt x="2" y="44"/>
                    </a:lnTo>
                    <a:lnTo>
                      <a:pt x="0" y="36"/>
                    </a:lnTo>
                    <a:lnTo>
                      <a:pt x="2" y="30"/>
                    </a:lnTo>
                    <a:lnTo>
                      <a:pt x="4" y="22"/>
                    </a:lnTo>
                    <a:lnTo>
                      <a:pt x="6" y="16"/>
                    </a:lnTo>
                    <a:lnTo>
                      <a:pt x="10" y="10"/>
                    </a:lnTo>
                    <a:lnTo>
                      <a:pt x="16" y="6"/>
                    </a:lnTo>
                    <a:lnTo>
                      <a:pt x="22" y="2"/>
                    </a:lnTo>
                    <a:lnTo>
                      <a:pt x="30" y="0"/>
                    </a:lnTo>
                    <a:lnTo>
                      <a:pt x="30" y="0"/>
                    </a:lnTo>
                    <a:lnTo>
                      <a:pt x="36" y="0"/>
                    </a:lnTo>
                    <a:lnTo>
                      <a:pt x="44" y="0"/>
                    </a:lnTo>
                    <a:lnTo>
                      <a:pt x="50" y="2"/>
                    </a:lnTo>
                    <a:lnTo>
                      <a:pt x="56" y="4"/>
                    </a:lnTo>
                    <a:lnTo>
                      <a:pt x="62" y="8"/>
                    </a:lnTo>
                    <a:lnTo>
                      <a:pt x="68" y="14"/>
                    </a:lnTo>
                    <a:lnTo>
                      <a:pt x="70" y="20"/>
                    </a:lnTo>
                    <a:lnTo>
                      <a:pt x="74" y="28"/>
                    </a:lnTo>
                    <a:lnTo>
                      <a:pt x="74" y="28"/>
                    </a:lnTo>
                    <a:lnTo>
                      <a:pt x="74" y="34"/>
                    </a:lnTo>
                    <a:lnTo>
                      <a:pt x="74" y="42"/>
                    </a:lnTo>
                    <a:lnTo>
                      <a:pt x="72" y="48"/>
                    </a:lnTo>
                    <a:lnTo>
                      <a:pt x="68" y="56"/>
                    </a:lnTo>
                    <a:lnTo>
                      <a:pt x="64" y="60"/>
                    </a:lnTo>
                    <a:lnTo>
                      <a:pt x="58" y="66"/>
                    </a:lnTo>
                    <a:lnTo>
                      <a:pt x="52" y="70"/>
                    </a:lnTo>
                    <a:lnTo>
                      <a:pt x="46" y="72"/>
                    </a:lnTo>
                    <a:lnTo>
                      <a:pt x="46" y="72"/>
                    </a:lnTo>
                    <a:lnTo>
                      <a:pt x="38" y="72"/>
                    </a:lnTo>
                    <a:lnTo>
                      <a:pt x="32" y="72"/>
                    </a:lnTo>
                    <a:lnTo>
                      <a:pt x="24" y="70"/>
                    </a:lnTo>
                    <a:lnTo>
                      <a:pt x="18" y="66"/>
                    </a:lnTo>
                    <a:lnTo>
                      <a:pt x="12" y="62"/>
                    </a:lnTo>
                    <a:lnTo>
                      <a:pt x="8" y="58"/>
                    </a:lnTo>
                    <a:lnTo>
                      <a:pt x="4" y="52"/>
                    </a:lnTo>
                    <a:lnTo>
                      <a:pt x="2" y="44"/>
                    </a:lnTo>
                    <a:lnTo>
                      <a:pt x="2" y="44"/>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393">
                <a:extLst>
                  <a:ext uri="{FF2B5EF4-FFF2-40B4-BE49-F238E27FC236}">
                    <a16:creationId xmlns:a16="http://schemas.microsoft.com/office/drawing/2014/main" id="{86AAC838-B4B3-9450-4E64-CE6C66F82E36}"/>
                  </a:ext>
                </a:extLst>
              </p:cNvPr>
              <p:cNvSpPr>
                <a:spLocks/>
              </p:cNvSpPr>
              <p:nvPr/>
            </p:nvSpPr>
            <p:spPr bwMode="auto">
              <a:xfrm>
                <a:off x="288925" y="2919413"/>
                <a:ext cx="117475" cy="117475"/>
              </a:xfrm>
              <a:custGeom>
                <a:avLst/>
                <a:gdLst>
                  <a:gd name="T0" fmla="*/ 0 w 74"/>
                  <a:gd name="T1" fmla="*/ 46 h 74"/>
                  <a:gd name="T2" fmla="*/ 0 w 74"/>
                  <a:gd name="T3" fmla="*/ 46 h 74"/>
                  <a:gd name="T4" fmla="*/ 0 w 74"/>
                  <a:gd name="T5" fmla="*/ 38 h 74"/>
                  <a:gd name="T6" fmla="*/ 0 w 74"/>
                  <a:gd name="T7" fmla="*/ 30 h 74"/>
                  <a:gd name="T8" fmla="*/ 2 w 74"/>
                  <a:gd name="T9" fmla="*/ 24 h 74"/>
                  <a:gd name="T10" fmla="*/ 6 w 74"/>
                  <a:gd name="T11" fmla="*/ 18 h 74"/>
                  <a:gd name="T12" fmla="*/ 10 w 74"/>
                  <a:gd name="T13" fmla="*/ 12 h 74"/>
                  <a:gd name="T14" fmla="*/ 14 w 74"/>
                  <a:gd name="T15" fmla="*/ 8 h 74"/>
                  <a:gd name="T16" fmla="*/ 22 w 74"/>
                  <a:gd name="T17" fmla="*/ 4 h 74"/>
                  <a:gd name="T18" fmla="*/ 28 w 74"/>
                  <a:gd name="T19" fmla="*/ 2 h 74"/>
                  <a:gd name="T20" fmla="*/ 28 w 74"/>
                  <a:gd name="T21" fmla="*/ 2 h 74"/>
                  <a:gd name="T22" fmla="*/ 36 w 74"/>
                  <a:gd name="T23" fmla="*/ 0 h 74"/>
                  <a:gd name="T24" fmla="*/ 42 w 74"/>
                  <a:gd name="T25" fmla="*/ 0 h 74"/>
                  <a:gd name="T26" fmla="*/ 50 w 74"/>
                  <a:gd name="T27" fmla="*/ 2 h 74"/>
                  <a:gd name="T28" fmla="*/ 56 w 74"/>
                  <a:gd name="T29" fmla="*/ 6 h 74"/>
                  <a:gd name="T30" fmla="*/ 62 w 74"/>
                  <a:gd name="T31" fmla="*/ 10 h 74"/>
                  <a:gd name="T32" fmla="*/ 66 w 74"/>
                  <a:gd name="T33" fmla="*/ 16 h 74"/>
                  <a:gd name="T34" fmla="*/ 70 w 74"/>
                  <a:gd name="T35" fmla="*/ 22 h 74"/>
                  <a:gd name="T36" fmla="*/ 72 w 74"/>
                  <a:gd name="T37" fmla="*/ 28 h 74"/>
                  <a:gd name="T38" fmla="*/ 72 w 74"/>
                  <a:gd name="T39" fmla="*/ 28 h 74"/>
                  <a:gd name="T40" fmla="*/ 74 w 74"/>
                  <a:gd name="T41" fmla="*/ 36 h 74"/>
                  <a:gd name="T42" fmla="*/ 72 w 74"/>
                  <a:gd name="T43" fmla="*/ 44 h 74"/>
                  <a:gd name="T44" fmla="*/ 70 w 74"/>
                  <a:gd name="T45" fmla="*/ 50 h 74"/>
                  <a:gd name="T46" fmla="*/ 68 w 74"/>
                  <a:gd name="T47" fmla="*/ 56 h 74"/>
                  <a:gd name="T48" fmla="*/ 64 w 74"/>
                  <a:gd name="T49" fmla="*/ 62 h 74"/>
                  <a:gd name="T50" fmla="*/ 58 w 74"/>
                  <a:gd name="T51" fmla="*/ 66 h 74"/>
                  <a:gd name="T52" fmla="*/ 52 w 74"/>
                  <a:gd name="T53" fmla="*/ 70 h 74"/>
                  <a:gd name="T54" fmla="*/ 44 w 74"/>
                  <a:gd name="T55" fmla="*/ 72 h 74"/>
                  <a:gd name="T56" fmla="*/ 44 w 74"/>
                  <a:gd name="T57" fmla="*/ 72 h 74"/>
                  <a:gd name="T58" fmla="*/ 38 w 74"/>
                  <a:gd name="T59" fmla="*/ 74 h 74"/>
                  <a:gd name="T60" fmla="*/ 30 w 74"/>
                  <a:gd name="T61" fmla="*/ 74 h 74"/>
                  <a:gd name="T62" fmla="*/ 24 w 74"/>
                  <a:gd name="T63" fmla="*/ 72 h 74"/>
                  <a:gd name="T64" fmla="*/ 18 w 74"/>
                  <a:gd name="T65" fmla="*/ 68 h 74"/>
                  <a:gd name="T66" fmla="*/ 12 w 74"/>
                  <a:gd name="T67" fmla="*/ 64 h 74"/>
                  <a:gd name="T68" fmla="*/ 6 w 74"/>
                  <a:gd name="T69" fmla="*/ 58 h 74"/>
                  <a:gd name="T70" fmla="*/ 4 w 74"/>
                  <a:gd name="T71" fmla="*/ 52 h 74"/>
                  <a:gd name="T72" fmla="*/ 0 w 74"/>
                  <a:gd name="T73" fmla="*/ 46 h 74"/>
                  <a:gd name="T74" fmla="*/ 0 w 74"/>
                  <a:gd name="T75" fmla="*/ 4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74">
                    <a:moveTo>
                      <a:pt x="0" y="46"/>
                    </a:moveTo>
                    <a:lnTo>
                      <a:pt x="0" y="46"/>
                    </a:lnTo>
                    <a:lnTo>
                      <a:pt x="0" y="38"/>
                    </a:lnTo>
                    <a:lnTo>
                      <a:pt x="0" y="30"/>
                    </a:lnTo>
                    <a:lnTo>
                      <a:pt x="2" y="24"/>
                    </a:lnTo>
                    <a:lnTo>
                      <a:pt x="6" y="18"/>
                    </a:lnTo>
                    <a:lnTo>
                      <a:pt x="10" y="12"/>
                    </a:lnTo>
                    <a:lnTo>
                      <a:pt x="14" y="8"/>
                    </a:lnTo>
                    <a:lnTo>
                      <a:pt x="22" y="4"/>
                    </a:lnTo>
                    <a:lnTo>
                      <a:pt x="28" y="2"/>
                    </a:lnTo>
                    <a:lnTo>
                      <a:pt x="28" y="2"/>
                    </a:lnTo>
                    <a:lnTo>
                      <a:pt x="36" y="0"/>
                    </a:lnTo>
                    <a:lnTo>
                      <a:pt x="42" y="0"/>
                    </a:lnTo>
                    <a:lnTo>
                      <a:pt x="50" y="2"/>
                    </a:lnTo>
                    <a:lnTo>
                      <a:pt x="56" y="6"/>
                    </a:lnTo>
                    <a:lnTo>
                      <a:pt x="62" y="10"/>
                    </a:lnTo>
                    <a:lnTo>
                      <a:pt x="66" y="16"/>
                    </a:lnTo>
                    <a:lnTo>
                      <a:pt x="70" y="22"/>
                    </a:lnTo>
                    <a:lnTo>
                      <a:pt x="72" y="28"/>
                    </a:lnTo>
                    <a:lnTo>
                      <a:pt x="72" y="28"/>
                    </a:lnTo>
                    <a:lnTo>
                      <a:pt x="74" y="36"/>
                    </a:lnTo>
                    <a:lnTo>
                      <a:pt x="72" y="44"/>
                    </a:lnTo>
                    <a:lnTo>
                      <a:pt x="70" y="50"/>
                    </a:lnTo>
                    <a:lnTo>
                      <a:pt x="68" y="56"/>
                    </a:lnTo>
                    <a:lnTo>
                      <a:pt x="64" y="62"/>
                    </a:lnTo>
                    <a:lnTo>
                      <a:pt x="58" y="66"/>
                    </a:lnTo>
                    <a:lnTo>
                      <a:pt x="52" y="70"/>
                    </a:lnTo>
                    <a:lnTo>
                      <a:pt x="44" y="72"/>
                    </a:lnTo>
                    <a:lnTo>
                      <a:pt x="44" y="72"/>
                    </a:lnTo>
                    <a:lnTo>
                      <a:pt x="38" y="74"/>
                    </a:lnTo>
                    <a:lnTo>
                      <a:pt x="30" y="74"/>
                    </a:lnTo>
                    <a:lnTo>
                      <a:pt x="24" y="72"/>
                    </a:lnTo>
                    <a:lnTo>
                      <a:pt x="18" y="68"/>
                    </a:lnTo>
                    <a:lnTo>
                      <a:pt x="12" y="64"/>
                    </a:lnTo>
                    <a:lnTo>
                      <a:pt x="6" y="58"/>
                    </a:lnTo>
                    <a:lnTo>
                      <a:pt x="4" y="52"/>
                    </a:lnTo>
                    <a:lnTo>
                      <a:pt x="0" y="46"/>
                    </a:lnTo>
                    <a:lnTo>
                      <a:pt x="0" y="46"/>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394">
                <a:extLst>
                  <a:ext uri="{FF2B5EF4-FFF2-40B4-BE49-F238E27FC236}">
                    <a16:creationId xmlns:a16="http://schemas.microsoft.com/office/drawing/2014/main" id="{6BA463D4-DDFE-2481-B0FC-97A4924043DD}"/>
                  </a:ext>
                </a:extLst>
              </p:cNvPr>
              <p:cNvSpPr>
                <a:spLocks/>
              </p:cNvSpPr>
              <p:nvPr/>
            </p:nvSpPr>
            <p:spPr bwMode="auto">
              <a:xfrm>
                <a:off x="1058863" y="3351213"/>
                <a:ext cx="117475" cy="115888"/>
              </a:xfrm>
              <a:custGeom>
                <a:avLst/>
                <a:gdLst>
                  <a:gd name="T0" fmla="*/ 2 w 74"/>
                  <a:gd name="T1" fmla="*/ 45 h 73"/>
                  <a:gd name="T2" fmla="*/ 2 w 74"/>
                  <a:gd name="T3" fmla="*/ 45 h 73"/>
                  <a:gd name="T4" fmla="*/ 0 w 74"/>
                  <a:gd name="T5" fmla="*/ 37 h 73"/>
                  <a:gd name="T6" fmla="*/ 2 w 74"/>
                  <a:gd name="T7" fmla="*/ 32 h 73"/>
                  <a:gd name="T8" fmla="*/ 4 w 74"/>
                  <a:gd name="T9" fmla="*/ 24 h 73"/>
                  <a:gd name="T10" fmla="*/ 6 w 74"/>
                  <a:gd name="T11" fmla="*/ 18 h 73"/>
                  <a:gd name="T12" fmla="*/ 10 w 74"/>
                  <a:gd name="T13" fmla="*/ 12 h 73"/>
                  <a:gd name="T14" fmla="*/ 16 w 74"/>
                  <a:gd name="T15" fmla="*/ 8 h 73"/>
                  <a:gd name="T16" fmla="*/ 22 w 74"/>
                  <a:gd name="T17" fmla="*/ 4 h 73"/>
                  <a:gd name="T18" fmla="*/ 30 w 74"/>
                  <a:gd name="T19" fmla="*/ 2 h 73"/>
                  <a:gd name="T20" fmla="*/ 30 w 74"/>
                  <a:gd name="T21" fmla="*/ 2 h 73"/>
                  <a:gd name="T22" fmla="*/ 36 w 74"/>
                  <a:gd name="T23" fmla="*/ 0 h 73"/>
                  <a:gd name="T24" fmla="*/ 44 w 74"/>
                  <a:gd name="T25" fmla="*/ 2 h 73"/>
                  <a:gd name="T26" fmla="*/ 50 w 74"/>
                  <a:gd name="T27" fmla="*/ 4 h 73"/>
                  <a:gd name="T28" fmla="*/ 56 w 74"/>
                  <a:gd name="T29" fmla="*/ 6 h 73"/>
                  <a:gd name="T30" fmla="*/ 62 w 74"/>
                  <a:gd name="T31" fmla="*/ 10 h 73"/>
                  <a:gd name="T32" fmla="*/ 68 w 74"/>
                  <a:gd name="T33" fmla="*/ 16 h 73"/>
                  <a:gd name="T34" fmla="*/ 70 w 74"/>
                  <a:gd name="T35" fmla="*/ 22 h 73"/>
                  <a:gd name="T36" fmla="*/ 74 w 74"/>
                  <a:gd name="T37" fmla="*/ 28 h 73"/>
                  <a:gd name="T38" fmla="*/ 74 w 74"/>
                  <a:gd name="T39" fmla="*/ 28 h 73"/>
                  <a:gd name="T40" fmla="*/ 74 w 74"/>
                  <a:gd name="T41" fmla="*/ 36 h 73"/>
                  <a:gd name="T42" fmla="*/ 74 w 74"/>
                  <a:gd name="T43" fmla="*/ 43 h 73"/>
                  <a:gd name="T44" fmla="*/ 72 w 74"/>
                  <a:gd name="T45" fmla="*/ 49 h 73"/>
                  <a:gd name="T46" fmla="*/ 68 w 74"/>
                  <a:gd name="T47" fmla="*/ 55 h 73"/>
                  <a:gd name="T48" fmla="*/ 64 w 74"/>
                  <a:gd name="T49" fmla="*/ 61 h 73"/>
                  <a:gd name="T50" fmla="*/ 60 w 74"/>
                  <a:gd name="T51" fmla="*/ 65 h 73"/>
                  <a:gd name="T52" fmla="*/ 52 w 74"/>
                  <a:gd name="T53" fmla="*/ 69 h 73"/>
                  <a:gd name="T54" fmla="*/ 46 w 74"/>
                  <a:gd name="T55" fmla="*/ 73 h 73"/>
                  <a:gd name="T56" fmla="*/ 46 w 74"/>
                  <a:gd name="T57" fmla="*/ 73 h 73"/>
                  <a:gd name="T58" fmla="*/ 38 w 74"/>
                  <a:gd name="T59" fmla="*/ 73 h 73"/>
                  <a:gd name="T60" fmla="*/ 32 w 74"/>
                  <a:gd name="T61" fmla="*/ 73 h 73"/>
                  <a:gd name="T62" fmla="*/ 24 w 74"/>
                  <a:gd name="T63" fmla="*/ 71 h 73"/>
                  <a:gd name="T64" fmla="*/ 18 w 74"/>
                  <a:gd name="T65" fmla="*/ 67 h 73"/>
                  <a:gd name="T66" fmla="*/ 12 w 74"/>
                  <a:gd name="T67" fmla="*/ 63 h 73"/>
                  <a:gd name="T68" fmla="*/ 8 w 74"/>
                  <a:gd name="T69" fmla="*/ 57 h 73"/>
                  <a:gd name="T70" fmla="*/ 4 w 74"/>
                  <a:gd name="T71" fmla="*/ 51 h 73"/>
                  <a:gd name="T72" fmla="*/ 2 w 74"/>
                  <a:gd name="T73"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73">
                    <a:moveTo>
                      <a:pt x="2" y="45"/>
                    </a:moveTo>
                    <a:lnTo>
                      <a:pt x="2" y="45"/>
                    </a:lnTo>
                    <a:lnTo>
                      <a:pt x="0" y="37"/>
                    </a:lnTo>
                    <a:lnTo>
                      <a:pt x="2" y="32"/>
                    </a:lnTo>
                    <a:lnTo>
                      <a:pt x="4" y="24"/>
                    </a:lnTo>
                    <a:lnTo>
                      <a:pt x="6" y="18"/>
                    </a:lnTo>
                    <a:lnTo>
                      <a:pt x="10" y="12"/>
                    </a:lnTo>
                    <a:lnTo>
                      <a:pt x="16" y="8"/>
                    </a:lnTo>
                    <a:lnTo>
                      <a:pt x="22" y="4"/>
                    </a:lnTo>
                    <a:lnTo>
                      <a:pt x="30" y="2"/>
                    </a:lnTo>
                    <a:lnTo>
                      <a:pt x="30" y="2"/>
                    </a:lnTo>
                    <a:lnTo>
                      <a:pt x="36" y="0"/>
                    </a:lnTo>
                    <a:lnTo>
                      <a:pt x="44" y="2"/>
                    </a:lnTo>
                    <a:lnTo>
                      <a:pt x="50" y="4"/>
                    </a:lnTo>
                    <a:lnTo>
                      <a:pt x="56" y="6"/>
                    </a:lnTo>
                    <a:lnTo>
                      <a:pt x="62" y="10"/>
                    </a:lnTo>
                    <a:lnTo>
                      <a:pt x="68" y="16"/>
                    </a:lnTo>
                    <a:lnTo>
                      <a:pt x="70" y="22"/>
                    </a:lnTo>
                    <a:lnTo>
                      <a:pt x="74" y="28"/>
                    </a:lnTo>
                    <a:lnTo>
                      <a:pt x="74" y="28"/>
                    </a:lnTo>
                    <a:lnTo>
                      <a:pt x="74" y="36"/>
                    </a:lnTo>
                    <a:lnTo>
                      <a:pt x="74" y="43"/>
                    </a:lnTo>
                    <a:lnTo>
                      <a:pt x="72" y="49"/>
                    </a:lnTo>
                    <a:lnTo>
                      <a:pt x="68" y="55"/>
                    </a:lnTo>
                    <a:lnTo>
                      <a:pt x="64" y="61"/>
                    </a:lnTo>
                    <a:lnTo>
                      <a:pt x="60" y="65"/>
                    </a:lnTo>
                    <a:lnTo>
                      <a:pt x="52" y="69"/>
                    </a:lnTo>
                    <a:lnTo>
                      <a:pt x="46" y="73"/>
                    </a:lnTo>
                    <a:lnTo>
                      <a:pt x="46" y="73"/>
                    </a:lnTo>
                    <a:lnTo>
                      <a:pt x="38" y="73"/>
                    </a:lnTo>
                    <a:lnTo>
                      <a:pt x="32" y="73"/>
                    </a:lnTo>
                    <a:lnTo>
                      <a:pt x="24" y="71"/>
                    </a:lnTo>
                    <a:lnTo>
                      <a:pt x="18" y="67"/>
                    </a:lnTo>
                    <a:lnTo>
                      <a:pt x="12" y="63"/>
                    </a:lnTo>
                    <a:lnTo>
                      <a:pt x="8" y="57"/>
                    </a:lnTo>
                    <a:lnTo>
                      <a:pt x="4" y="51"/>
                    </a:lnTo>
                    <a:lnTo>
                      <a:pt x="2" y="45"/>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395">
                <a:extLst>
                  <a:ext uri="{FF2B5EF4-FFF2-40B4-BE49-F238E27FC236}">
                    <a16:creationId xmlns:a16="http://schemas.microsoft.com/office/drawing/2014/main" id="{9B4A4107-99B2-DA7F-B6E4-25A9F9AF5632}"/>
                  </a:ext>
                </a:extLst>
              </p:cNvPr>
              <p:cNvSpPr>
                <a:spLocks/>
              </p:cNvSpPr>
              <p:nvPr/>
            </p:nvSpPr>
            <p:spPr bwMode="auto">
              <a:xfrm>
                <a:off x="1058863" y="3351213"/>
                <a:ext cx="117475" cy="115888"/>
              </a:xfrm>
              <a:custGeom>
                <a:avLst/>
                <a:gdLst>
                  <a:gd name="T0" fmla="*/ 2 w 74"/>
                  <a:gd name="T1" fmla="*/ 45 h 73"/>
                  <a:gd name="T2" fmla="*/ 2 w 74"/>
                  <a:gd name="T3" fmla="*/ 45 h 73"/>
                  <a:gd name="T4" fmla="*/ 0 w 74"/>
                  <a:gd name="T5" fmla="*/ 37 h 73"/>
                  <a:gd name="T6" fmla="*/ 2 w 74"/>
                  <a:gd name="T7" fmla="*/ 32 h 73"/>
                  <a:gd name="T8" fmla="*/ 4 w 74"/>
                  <a:gd name="T9" fmla="*/ 24 h 73"/>
                  <a:gd name="T10" fmla="*/ 6 w 74"/>
                  <a:gd name="T11" fmla="*/ 18 h 73"/>
                  <a:gd name="T12" fmla="*/ 10 w 74"/>
                  <a:gd name="T13" fmla="*/ 12 h 73"/>
                  <a:gd name="T14" fmla="*/ 16 w 74"/>
                  <a:gd name="T15" fmla="*/ 8 h 73"/>
                  <a:gd name="T16" fmla="*/ 22 w 74"/>
                  <a:gd name="T17" fmla="*/ 4 h 73"/>
                  <a:gd name="T18" fmla="*/ 30 w 74"/>
                  <a:gd name="T19" fmla="*/ 2 h 73"/>
                  <a:gd name="T20" fmla="*/ 30 w 74"/>
                  <a:gd name="T21" fmla="*/ 2 h 73"/>
                  <a:gd name="T22" fmla="*/ 36 w 74"/>
                  <a:gd name="T23" fmla="*/ 0 h 73"/>
                  <a:gd name="T24" fmla="*/ 44 w 74"/>
                  <a:gd name="T25" fmla="*/ 2 h 73"/>
                  <a:gd name="T26" fmla="*/ 50 w 74"/>
                  <a:gd name="T27" fmla="*/ 4 h 73"/>
                  <a:gd name="T28" fmla="*/ 56 w 74"/>
                  <a:gd name="T29" fmla="*/ 6 h 73"/>
                  <a:gd name="T30" fmla="*/ 62 w 74"/>
                  <a:gd name="T31" fmla="*/ 10 h 73"/>
                  <a:gd name="T32" fmla="*/ 68 w 74"/>
                  <a:gd name="T33" fmla="*/ 16 h 73"/>
                  <a:gd name="T34" fmla="*/ 70 w 74"/>
                  <a:gd name="T35" fmla="*/ 22 h 73"/>
                  <a:gd name="T36" fmla="*/ 74 w 74"/>
                  <a:gd name="T37" fmla="*/ 28 h 73"/>
                  <a:gd name="T38" fmla="*/ 74 w 74"/>
                  <a:gd name="T39" fmla="*/ 28 h 73"/>
                  <a:gd name="T40" fmla="*/ 74 w 74"/>
                  <a:gd name="T41" fmla="*/ 36 h 73"/>
                  <a:gd name="T42" fmla="*/ 74 w 74"/>
                  <a:gd name="T43" fmla="*/ 43 h 73"/>
                  <a:gd name="T44" fmla="*/ 72 w 74"/>
                  <a:gd name="T45" fmla="*/ 49 h 73"/>
                  <a:gd name="T46" fmla="*/ 68 w 74"/>
                  <a:gd name="T47" fmla="*/ 55 h 73"/>
                  <a:gd name="T48" fmla="*/ 64 w 74"/>
                  <a:gd name="T49" fmla="*/ 61 h 73"/>
                  <a:gd name="T50" fmla="*/ 60 w 74"/>
                  <a:gd name="T51" fmla="*/ 65 h 73"/>
                  <a:gd name="T52" fmla="*/ 52 w 74"/>
                  <a:gd name="T53" fmla="*/ 69 h 73"/>
                  <a:gd name="T54" fmla="*/ 46 w 74"/>
                  <a:gd name="T55" fmla="*/ 73 h 73"/>
                  <a:gd name="T56" fmla="*/ 46 w 74"/>
                  <a:gd name="T57" fmla="*/ 73 h 73"/>
                  <a:gd name="T58" fmla="*/ 38 w 74"/>
                  <a:gd name="T59" fmla="*/ 73 h 73"/>
                  <a:gd name="T60" fmla="*/ 32 w 74"/>
                  <a:gd name="T61" fmla="*/ 73 h 73"/>
                  <a:gd name="T62" fmla="*/ 24 w 74"/>
                  <a:gd name="T63" fmla="*/ 71 h 73"/>
                  <a:gd name="T64" fmla="*/ 18 w 74"/>
                  <a:gd name="T65" fmla="*/ 67 h 73"/>
                  <a:gd name="T66" fmla="*/ 12 w 74"/>
                  <a:gd name="T67" fmla="*/ 63 h 73"/>
                  <a:gd name="T68" fmla="*/ 8 w 74"/>
                  <a:gd name="T69" fmla="*/ 57 h 73"/>
                  <a:gd name="T70" fmla="*/ 4 w 74"/>
                  <a:gd name="T71" fmla="*/ 51 h 73"/>
                  <a:gd name="T72" fmla="*/ 2 w 74"/>
                  <a:gd name="T73"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73">
                    <a:moveTo>
                      <a:pt x="2" y="45"/>
                    </a:moveTo>
                    <a:lnTo>
                      <a:pt x="2" y="45"/>
                    </a:lnTo>
                    <a:lnTo>
                      <a:pt x="0" y="37"/>
                    </a:lnTo>
                    <a:lnTo>
                      <a:pt x="2" y="32"/>
                    </a:lnTo>
                    <a:lnTo>
                      <a:pt x="4" y="24"/>
                    </a:lnTo>
                    <a:lnTo>
                      <a:pt x="6" y="18"/>
                    </a:lnTo>
                    <a:lnTo>
                      <a:pt x="10" y="12"/>
                    </a:lnTo>
                    <a:lnTo>
                      <a:pt x="16" y="8"/>
                    </a:lnTo>
                    <a:lnTo>
                      <a:pt x="22" y="4"/>
                    </a:lnTo>
                    <a:lnTo>
                      <a:pt x="30" y="2"/>
                    </a:lnTo>
                    <a:lnTo>
                      <a:pt x="30" y="2"/>
                    </a:lnTo>
                    <a:lnTo>
                      <a:pt x="36" y="0"/>
                    </a:lnTo>
                    <a:lnTo>
                      <a:pt x="44" y="2"/>
                    </a:lnTo>
                    <a:lnTo>
                      <a:pt x="50" y="4"/>
                    </a:lnTo>
                    <a:lnTo>
                      <a:pt x="56" y="6"/>
                    </a:lnTo>
                    <a:lnTo>
                      <a:pt x="62" y="10"/>
                    </a:lnTo>
                    <a:lnTo>
                      <a:pt x="68" y="16"/>
                    </a:lnTo>
                    <a:lnTo>
                      <a:pt x="70" y="22"/>
                    </a:lnTo>
                    <a:lnTo>
                      <a:pt x="74" y="28"/>
                    </a:lnTo>
                    <a:lnTo>
                      <a:pt x="74" y="28"/>
                    </a:lnTo>
                    <a:lnTo>
                      <a:pt x="74" y="36"/>
                    </a:lnTo>
                    <a:lnTo>
                      <a:pt x="74" y="43"/>
                    </a:lnTo>
                    <a:lnTo>
                      <a:pt x="72" y="49"/>
                    </a:lnTo>
                    <a:lnTo>
                      <a:pt x="68" y="55"/>
                    </a:lnTo>
                    <a:lnTo>
                      <a:pt x="64" y="61"/>
                    </a:lnTo>
                    <a:lnTo>
                      <a:pt x="60" y="65"/>
                    </a:lnTo>
                    <a:lnTo>
                      <a:pt x="52" y="69"/>
                    </a:lnTo>
                    <a:lnTo>
                      <a:pt x="46" y="73"/>
                    </a:lnTo>
                    <a:lnTo>
                      <a:pt x="46" y="73"/>
                    </a:lnTo>
                    <a:lnTo>
                      <a:pt x="38" y="73"/>
                    </a:lnTo>
                    <a:lnTo>
                      <a:pt x="32" y="73"/>
                    </a:lnTo>
                    <a:lnTo>
                      <a:pt x="24" y="71"/>
                    </a:lnTo>
                    <a:lnTo>
                      <a:pt x="18" y="67"/>
                    </a:lnTo>
                    <a:lnTo>
                      <a:pt x="12" y="63"/>
                    </a:lnTo>
                    <a:lnTo>
                      <a:pt x="8" y="57"/>
                    </a:lnTo>
                    <a:lnTo>
                      <a:pt x="4" y="51"/>
                    </a:lnTo>
                    <a:lnTo>
                      <a:pt x="2" y="4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396">
                <a:extLst>
                  <a:ext uri="{FF2B5EF4-FFF2-40B4-BE49-F238E27FC236}">
                    <a16:creationId xmlns:a16="http://schemas.microsoft.com/office/drawing/2014/main" id="{7136A8BB-AD47-9F81-A4FE-1201687A348B}"/>
                  </a:ext>
                </a:extLst>
              </p:cNvPr>
              <p:cNvSpPr>
                <a:spLocks/>
              </p:cNvSpPr>
              <p:nvPr/>
            </p:nvSpPr>
            <p:spPr bwMode="auto">
              <a:xfrm>
                <a:off x="473075" y="2817813"/>
                <a:ext cx="747713" cy="476250"/>
              </a:xfrm>
              <a:custGeom>
                <a:avLst/>
                <a:gdLst>
                  <a:gd name="T0" fmla="*/ 96 w 471"/>
                  <a:gd name="T1" fmla="*/ 0 h 300"/>
                  <a:gd name="T2" fmla="*/ 96 w 471"/>
                  <a:gd name="T3" fmla="*/ 0 h 300"/>
                  <a:gd name="T4" fmla="*/ 72 w 471"/>
                  <a:gd name="T5" fmla="*/ 0 h 300"/>
                  <a:gd name="T6" fmla="*/ 72 w 471"/>
                  <a:gd name="T7" fmla="*/ 0 h 300"/>
                  <a:gd name="T8" fmla="*/ 40 w 471"/>
                  <a:gd name="T9" fmla="*/ 4 h 300"/>
                  <a:gd name="T10" fmla="*/ 6 w 471"/>
                  <a:gd name="T11" fmla="*/ 10 h 300"/>
                  <a:gd name="T12" fmla="*/ 6 w 471"/>
                  <a:gd name="T13" fmla="*/ 10 h 300"/>
                  <a:gd name="T14" fmla="*/ 0 w 471"/>
                  <a:gd name="T15" fmla="*/ 12 h 300"/>
                  <a:gd name="T16" fmla="*/ 0 w 471"/>
                  <a:gd name="T17" fmla="*/ 12 h 300"/>
                  <a:gd name="T18" fmla="*/ 0 w 471"/>
                  <a:gd name="T19" fmla="*/ 12 h 300"/>
                  <a:gd name="T20" fmla="*/ 0 w 471"/>
                  <a:gd name="T21" fmla="*/ 12 h 300"/>
                  <a:gd name="T22" fmla="*/ 22 w 471"/>
                  <a:gd name="T23" fmla="*/ 8 h 300"/>
                  <a:gd name="T24" fmla="*/ 46 w 471"/>
                  <a:gd name="T25" fmla="*/ 4 h 300"/>
                  <a:gd name="T26" fmla="*/ 68 w 471"/>
                  <a:gd name="T27" fmla="*/ 2 h 300"/>
                  <a:gd name="T28" fmla="*/ 92 w 471"/>
                  <a:gd name="T29" fmla="*/ 2 h 300"/>
                  <a:gd name="T30" fmla="*/ 92 w 471"/>
                  <a:gd name="T31" fmla="*/ 2 h 300"/>
                  <a:gd name="T32" fmla="*/ 132 w 471"/>
                  <a:gd name="T33" fmla="*/ 4 h 300"/>
                  <a:gd name="T34" fmla="*/ 172 w 471"/>
                  <a:gd name="T35" fmla="*/ 10 h 300"/>
                  <a:gd name="T36" fmla="*/ 210 w 471"/>
                  <a:gd name="T37" fmla="*/ 20 h 300"/>
                  <a:gd name="T38" fmla="*/ 248 w 471"/>
                  <a:gd name="T39" fmla="*/ 34 h 300"/>
                  <a:gd name="T40" fmla="*/ 284 w 471"/>
                  <a:gd name="T41" fmla="*/ 52 h 300"/>
                  <a:gd name="T42" fmla="*/ 319 w 471"/>
                  <a:gd name="T43" fmla="*/ 74 h 300"/>
                  <a:gd name="T44" fmla="*/ 351 w 471"/>
                  <a:gd name="T45" fmla="*/ 100 h 300"/>
                  <a:gd name="T46" fmla="*/ 381 w 471"/>
                  <a:gd name="T47" fmla="*/ 130 h 300"/>
                  <a:gd name="T48" fmla="*/ 381 w 471"/>
                  <a:gd name="T49" fmla="*/ 130 h 300"/>
                  <a:gd name="T50" fmla="*/ 397 w 471"/>
                  <a:gd name="T51" fmla="*/ 148 h 300"/>
                  <a:gd name="T52" fmla="*/ 413 w 471"/>
                  <a:gd name="T53" fmla="*/ 168 h 300"/>
                  <a:gd name="T54" fmla="*/ 425 w 471"/>
                  <a:gd name="T55" fmla="*/ 190 h 300"/>
                  <a:gd name="T56" fmla="*/ 437 w 471"/>
                  <a:gd name="T57" fmla="*/ 212 h 300"/>
                  <a:gd name="T58" fmla="*/ 449 w 471"/>
                  <a:gd name="T59" fmla="*/ 232 h 300"/>
                  <a:gd name="T60" fmla="*/ 457 w 471"/>
                  <a:gd name="T61" fmla="*/ 256 h 300"/>
                  <a:gd name="T62" fmla="*/ 465 w 471"/>
                  <a:gd name="T63" fmla="*/ 278 h 300"/>
                  <a:gd name="T64" fmla="*/ 471 w 471"/>
                  <a:gd name="T65" fmla="*/ 300 h 300"/>
                  <a:gd name="T66" fmla="*/ 471 w 471"/>
                  <a:gd name="T67" fmla="*/ 300 h 300"/>
                  <a:gd name="T68" fmla="*/ 471 w 471"/>
                  <a:gd name="T69" fmla="*/ 298 h 300"/>
                  <a:gd name="T70" fmla="*/ 471 w 471"/>
                  <a:gd name="T71" fmla="*/ 298 h 300"/>
                  <a:gd name="T72" fmla="*/ 461 w 471"/>
                  <a:gd name="T73" fmla="*/ 266 h 300"/>
                  <a:gd name="T74" fmla="*/ 449 w 471"/>
                  <a:gd name="T75" fmla="*/ 234 h 300"/>
                  <a:gd name="T76" fmla="*/ 435 w 471"/>
                  <a:gd name="T77" fmla="*/ 204 h 300"/>
                  <a:gd name="T78" fmla="*/ 419 w 471"/>
                  <a:gd name="T79" fmla="*/ 176 h 300"/>
                  <a:gd name="T80" fmla="*/ 401 w 471"/>
                  <a:gd name="T81" fmla="*/ 150 h 300"/>
                  <a:gd name="T82" fmla="*/ 379 w 471"/>
                  <a:gd name="T83" fmla="*/ 126 h 300"/>
                  <a:gd name="T84" fmla="*/ 357 w 471"/>
                  <a:gd name="T85" fmla="*/ 102 h 300"/>
                  <a:gd name="T86" fmla="*/ 333 w 471"/>
                  <a:gd name="T87" fmla="*/ 82 h 300"/>
                  <a:gd name="T88" fmla="*/ 307 w 471"/>
                  <a:gd name="T89" fmla="*/ 64 h 300"/>
                  <a:gd name="T90" fmla="*/ 280 w 471"/>
                  <a:gd name="T91" fmla="*/ 46 h 300"/>
                  <a:gd name="T92" fmla="*/ 252 w 471"/>
                  <a:gd name="T93" fmla="*/ 32 h 300"/>
                  <a:gd name="T94" fmla="*/ 222 w 471"/>
                  <a:gd name="T95" fmla="*/ 22 h 300"/>
                  <a:gd name="T96" fmla="*/ 192 w 471"/>
                  <a:gd name="T97" fmla="*/ 12 h 300"/>
                  <a:gd name="T98" fmla="*/ 160 w 471"/>
                  <a:gd name="T99" fmla="*/ 6 h 300"/>
                  <a:gd name="T100" fmla="*/ 128 w 471"/>
                  <a:gd name="T101" fmla="*/ 0 h 300"/>
                  <a:gd name="T102" fmla="*/ 96 w 471"/>
                  <a:gd name="T10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1" h="300">
                    <a:moveTo>
                      <a:pt x="96" y="0"/>
                    </a:moveTo>
                    <a:lnTo>
                      <a:pt x="96" y="0"/>
                    </a:lnTo>
                    <a:lnTo>
                      <a:pt x="72" y="0"/>
                    </a:lnTo>
                    <a:lnTo>
                      <a:pt x="72" y="0"/>
                    </a:lnTo>
                    <a:lnTo>
                      <a:pt x="40" y="4"/>
                    </a:lnTo>
                    <a:lnTo>
                      <a:pt x="6" y="10"/>
                    </a:lnTo>
                    <a:lnTo>
                      <a:pt x="6" y="10"/>
                    </a:lnTo>
                    <a:lnTo>
                      <a:pt x="0" y="12"/>
                    </a:lnTo>
                    <a:lnTo>
                      <a:pt x="0" y="12"/>
                    </a:lnTo>
                    <a:lnTo>
                      <a:pt x="0" y="12"/>
                    </a:lnTo>
                    <a:lnTo>
                      <a:pt x="0" y="12"/>
                    </a:lnTo>
                    <a:lnTo>
                      <a:pt x="22" y="8"/>
                    </a:lnTo>
                    <a:lnTo>
                      <a:pt x="46" y="4"/>
                    </a:lnTo>
                    <a:lnTo>
                      <a:pt x="68" y="2"/>
                    </a:lnTo>
                    <a:lnTo>
                      <a:pt x="92" y="2"/>
                    </a:lnTo>
                    <a:lnTo>
                      <a:pt x="92" y="2"/>
                    </a:lnTo>
                    <a:lnTo>
                      <a:pt x="132" y="4"/>
                    </a:lnTo>
                    <a:lnTo>
                      <a:pt x="172" y="10"/>
                    </a:lnTo>
                    <a:lnTo>
                      <a:pt x="210" y="20"/>
                    </a:lnTo>
                    <a:lnTo>
                      <a:pt x="248" y="34"/>
                    </a:lnTo>
                    <a:lnTo>
                      <a:pt x="284" y="52"/>
                    </a:lnTo>
                    <a:lnTo>
                      <a:pt x="319" y="74"/>
                    </a:lnTo>
                    <a:lnTo>
                      <a:pt x="351" y="100"/>
                    </a:lnTo>
                    <a:lnTo>
                      <a:pt x="381" y="130"/>
                    </a:lnTo>
                    <a:lnTo>
                      <a:pt x="381" y="130"/>
                    </a:lnTo>
                    <a:lnTo>
                      <a:pt x="397" y="148"/>
                    </a:lnTo>
                    <a:lnTo>
                      <a:pt x="413" y="168"/>
                    </a:lnTo>
                    <a:lnTo>
                      <a:pt x="425" y="190"/>
                    </a:lnTo>
                    <a:lnTo>
                      <a:pt x="437" y="212"/>
                    </a:lnTo>
                    <a:lnTo>
                      <a:pt x="449" y="232"/>
                    </a:lnTo>
                    <a:lnTo>
                      <a:pt x="457" y="256"/>
                    </a:lnTo>
                    <a:lnTo>
                      <a:pt x="465" y="278"/>
                    </a:lnTo>
                    <a:lnTo>
                      <a:pt x="471" y="300"/>
                    </a:lnTo>
                    <a:lnTo>
                      <a:pt x="471" y="300"/>
                    </a:lnTo>
                    <a:lnTo>
                      <a:pt x="471" y="298"/>
                    </a:lnTo>
                    <a:lnTo>
                      <a:pt x="471" y="298"/>
                    </a:lnTo>
                    <a:lnTo>
                      <a:pt x="461" y="266"/>
                    </a:lnTo>
                    <a:lnTo>
                      <a:pt x="449" y="234"/>
                    </a:lnTo>
                    <a:lnTo>
                      <a:pt x="435" y="204"/>
                    </a:lnTo>
                    <a:lnTo>
                      <a:pt x="419" y="176"/>
                    </a:lnTo>
                    <a:lnTo>
                      <a:pt x="401" y="150"/>
                    </a:lnTo>
                    <a:lnTo>
                      <a:pt x="379" y="126"/>
                    </a:lnTo>
                    <a:lnTo>
                      <a:pt x="357" y="102"/>
                    </a:lnTo>
                    <a:lnTo>
                      <a:pt x="333" y="82"/>
                    </a:lnTo>
                    <a:lnTo>
                      <a:pt x="307" y="64"/>
                    </a:lnTo>
                    <a:lnTo>
                      <a:pt x="280" y="46"/>
                    </a:lnTo>
                    <a:lnTo>
                      <a:pt x="252" y="32"/>
                    </a:lnTo>
                    <a:lnTo>
                      <a:pt x="222" y="22"/>
                    </a:lnTo>
                    <a:lnTo>
                      <a:pt x="192" y="12"/>
                    </a:lnTo>
                    <a:lnTo>
                      <a:pt x="160" y="6"/>
                    </a:lnTo>
                    <a:lnTo>
                      <a:pt x="128" y="0"/>
                    </a:lnTo>
                    <a:lnTo>
                      <a:pt x="96" y="0"/>
                    </a:lnTo>
                    <a:close/>
                  </a:path>
                </a:pathLst>
              </a:custGeom>
              <a:solidFill>
                <a:srgbClr val="F2D6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397">
                <a:extLst>
                  <a:ext uri="{FF2B5EF4-FFF2-40B4-BE49-F238E27FC236}">
                    <a16:creationId xmlns:a16="http://schemas.microsoft.com/office/drawing/2014/main" id="{697C98DC-6CF7-10B4-21C7-7C68229CCFDB}"/>
                  </a:ext>
                </a:extLst>
              </p:cNvPr>
              <p:cNvSpPr>
                <a:spLocks/>
              </p:cNvSpPr>
              <p:nvPr/>
            </p:nvSpPr>
            <p:spPr bwMode="auto">
              <a:xfrm>
                <a:off x="473075" y="2817813"/>
                <a:ext cx="747713" cy="476250"/>
              </a:xfrm>
              <a:custGeom>
                <a:avLst/>
                <a:gdLst>
                  <a:gd name="T0" fmla="*/ 96 w 471"/>
                  <a:gd name="T1" fmla="*/ 0 h 300"/>
                  <a:gd name="T2" fmla="*/ 96 w 471"/>
                  <a:gd name="T3" fmla="*/ 0 h 300"/>
                  <a:gd name="T4" fmla="*/ 72 w 471"/>
                  <a:gd name="T5" fmla="*/ 0 h 300"/>
                  <a:gd name="T6" fmla="*/ 72 w 471"/>
                  <a:gd name="T7" fmla="*/ 0 h 300"/>
                  <a:gd name="T8" fmla="*/ 40 w 471"/>
                  <a:gd name="T9" fmla="*/ 4 h 300"/>
                  <a:gd name="T10" fmla="*/ 6 w 471"/>
                  <a:gd name="T11" fmla="*/ 10 h 300"/>
                  <a:gd name="T12" fmla="*/ 6 w 471"/>
                  <a:gd name="T13" fmla="*/ 10 h 300"/>
                  <a:gd name="T14" fmla="*/ 0 w 471"/>
                  <a:gd name="T15" fmla="*/ 12 h 300"/>
                  <a:gd name="T16" fmla="*/ 0 w 471"/>
                  <a:gd name="T17" fmla="*/ 12 h 300"/>
                  <a:gd name="T18" fmla="*/ 0 w 471"/>
                  <a:gd name="T19" fmla="*/ 12 h 300"/>
                  <a:gd name="T20" fmla="*/ 0 w 471"/>
                  <a:gd name="T21" fmla="*/ 12 h 300"/>
                  <a:gd name="T22" fmla="*/ 22 w 471"/>
                  <a:gd name="T23" fmla="*/ 8 h 300"/>
                  <a:gd name="T24" fmla="*/ 46 w 471"/>
                  <a:gd name="T25" fmla="*/ 4 h 300"/>
                  <a:gd name="T26" fmla="*/ 68 w 471"/>
                  <a:gd name="T27" fmla="*/ 2 h 300"/>
                  <a:gd name="T28" fmla="*/ 92 w 471"/>
                  <a:gd name="T29" fmla="*/ 2 h 300"/>
                  <a:gd name="T30" fmla="*/ 92 w 471"/>
                  <a:gd name="T31" fmla="*/ 2 h 300"/>
                  <a:gd name="T32" fmla="*/ 132 w 471"/>
                  <a:gd name="T33" fmla="*/ 4 h 300"/>
                  <a:gd name="T34" fmla="*/ 172 w 471"/>
                  <a:gd name="T35" fmla="*/ 10 h 300"/>
                  <a:gd name="T36" fmla="*/ 210 w 471"/>
                  <a:gd name="T37" fmla="*/ 20 h 300"/>
                  <a:gd name="T38" fmla="*/ 248 w 471"/>
                  <a:gd name="T39" fmla="*/ 34 h 300"/>
                  <a:gd name="T40" fmla="*/ 284 w 471"/>
                  <a:gd name="T41" fmla="*/ 52 h 300"/>
                  <a:gd name="T42" fmla="*/ 319 w 471"/>
                  <a:gd name="T43" fmla="*/ 74 h 300"/>
                  <a:gd name="T44" fmla="*/ 351 w 471"/>
                  <a:gd name="T45" fmla="*/ 100 h 300"/>
                  <a:gd name="T46" fmla="*/ 381 w 471"/>
                  <a:gd name="T47" fmla="*/ 130 h 300"/>
                  <a:gd name="T48" fmla="*/ 381 w 471"/>
                  <a:gd name="T49" fmla="*/ 130 h 300"/>
                  <a:gd name="T50" fmla="*/ 397 w 471"/>
                  <a:gd name="T51" fmla="*/ 148 h 300"/>
                  <a:gd name="T52" fmla="*/ 413 w 471"/>
                  <a:gd name="T53" fmla="*/ 168 h 300"/>
                  <a:gd name="T54" fmla="*/ 425 w 471"/>
                  <a:gd name="T55" fmla="*/ 190 h 300"/>
                  <a:gd name="T56" fmla="*/ 437 w 471"/>
                  <a:gd name="T57" fmla="*/ 212 h 300"/>
                  <a:gd name="T58" fmla="*/ 449 w 471"/>
                  <a:gd name="T59" fmla="*/ 232 h 300"/>
                  <a:gd name="T60" fmla="*/ 457 w 471"/>
                  <a:gd name="T61" fmla="*/ 256 h 300"/>
                  <a:gd name="T62" fmla="*/ 465 w 471"/>
                  <a:gd name="T63" fmla="*/ 278 h 300"/>
                  <a:gd name="T64" fmla="*/ 471 w 471"/>
                  <a:gd name="T65" fmla="*/ 300 h 300"/>
                  <a:gd name="T66" fmla="*/ 471 w 471"/>
                  <a:gd name="T67" fmla="*/ 300 h 300"/>
                  <a:gd name="T68" fmla="*/ 471 w 471"/>
                  <a:gd name="T69" fmla="*/ 298 h 300"/>
                  <a:gd name="T70" fmla="*/ 471 w 471"/>
                  <a:gd name="T71" fmla="*/ 298 h 300"/>
                  <a:gd name="T72" fmla="*/ 461 w 471"/>
                  <a:gd name="T73" fmla="*/ 266 h 300"/>
                  <a:gd name="T74" fmla="*/ 449 w 471"/>
                  <a:gd name="T75" fmla="*/ 234 h 300"/>
                  <a:gd name="T76" fmla="*/ 435 w 471"/>
                  <a:gd name="T77" fmla="*/ 204 h 300"/>
                  <a:gd name="T78" fmla="*/ 419 w 471"/>
                  <a:gd name="T79" fmla="*/ 176 h 300"/>
                  <a:gd name="T80" fmla="*/ 401 w 471"/>
                  <a:gd name="T81" fmla="*/ 150 h 300"/>
                  <a:gd name="T82" fmla="*/ 379 w 471"/>
                  <a:gd name="T83" fmla="*/ 126 h 300"/>
                  <a:gd name="T84" fmla="*/ 357 w 471"/>
                  <a:gd name="T85" fmla="*/ 102 h 300"/>
                  <a:gd name="T86" fmla="*/ 333 w 471"/>
                  <a:gd name="T87" fmla="*/ 82 h 300"/>
                  <a:gd name="T88" fmla="*/ 307 w 471"/>
                  <a:gd name="T89" fmla="*/ 64 h 300"/>
                  <a:gd name="T90" fmla="*/ 280 w 471"/>
                  <a:gd name="T91" fmla="*/ 46 h 300"/>
                  <a:gd name="T92" fmla="*/ 252 w 471"/>
                  <a:gd name="T93" fmla="*/ 32 h 300"/>
                  <a:gd name="T94" fmla="*/ 222 w 471"/>
                  <a:gd name="T95" fmla="*/ 22 h 300"/>
                  <a:gd name="T96" fmla="*/ 192 w 471"/>
                  <a:gd name="T97" fmla="*/ 12 h 300"/>
                  <a:gd name="T98" fmla="*/ 160 w 471"/>
                  <a:gd name="T99" fmla="*/ 6 h 300"/>
                  <a:gd name="T100" fmla="*/ 128 w 471"/>
                  <a:gd name="T101" fmla="*/ 0 h 300"/>
                  <a:gd name="T102" fmla="*/ 96 w 471"/>
                  <a:gd name="T10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1" h="300">
                    <a:moveTo>
                      <a:pt x="96" y="0"/>
                    </a:moveTo>
                    <a:lnTo>
                      <a:pt x="96" y="0"/>
                    </a:lnTo>
                    <a:lnTo>
                      <a:pt x="72" y="0"/>
                    </a:lnTo>
                    <a:lnTo>
                      <a:pt x="72" y="0"/>
                    </a:lnTo>
                    <a:lnTo>
                      <a:pt x="40" y="4"/>
                    </a:lnTo>
                    <a:lnTo>
                      <a:pt x="6" y="10"/>
                    </a:lnTo>
                    <a:lnTo>
                      <a:pt x="6" y="10"/>
                    </a:lnTo>
                    <a:lnTo>
                      <a:pt x="0" y="12"/>
                    </a:lnTo>
                    <a:lnTo>
                      <a:pt x="0" y="12"/>
                    </a:lnTo>
                    <a:lnTo>
                      <a:pt x="0" y="12"/>
                    </a:lnTo>
                    <a:lnTo>
                      <a:pt x="0" y="12"/>
                    </a:lnTo>
                    <a:lnTo>
                      <a:pt x="22" y="8"/>
                    </a:lnTo>
                    <a:lnTo>
                      <a:pt x="46" y="4"/>
                    </a:lnTo>
                    <a:lnTo>
                      <a:pt x="68" y="2"/>
                    </a:lnTo>
                    <a:lnTo>
                      <a:pt x="92" y="2"/>
                    </a:lnTo>
                    <a:lnTo>
                      <a:pt x="92" y="2"/>
                    </a:lnTo>
                    <a:lnTo>
                      <a:pt x="132" y="4"/>
                    </a:lnTo>
                    <a:lnTo>
                      <a:pt x="172" y="10"/>
                    </a:lnTo>
                    <a:lnTo>
                      <a:pt x="210" y="20"/>
                    </a:lnTo>
                    <a:lnTo>
                      <a:pt x="248" y="34"/>
                    </a:lnTo>
                    <a:lnTo>
                      <a:pt x="284" y="52"/>
                    </a:lnTo>
                    <a:lnTo>
                      <a:pt x="319" y="74"/>
                    </a:lnTo>
                    <a:lnTo>
                      <a:pt x="351" y="100"/>
                    </a:lnTo>
                    <a:lnTo>
                      <a:pt x="381" y="130"/>
                    </a:lnTo>
                    <a:lnTo>
                      <a:pt x="381" y="130"/>
                    </a:lnTo>
                    <a:lnTo>
                      <a:pt x="397" y="148"/>
                    </a:lnTo>
                    <a:lnTo>
                      <a:pt x="413" y="168"/>
                    </a:lnTo>
                    <a:lnTo>
                      <a:pt x="425" y="190"/>
                    </a:lnTo>
                    <a:lnTo>
                      <a:pt x="437" y="212"/>
                    </a:lnTo>
                    <a:lnTo>
                      <a:pt x="449" y="232"/>
                    </a:lnTo>
                    <a:lnTo>
                      <a:pt x="457" y="256"/>
                    </a:lnTo>
                    <a:lnTo>
                      <a:pt x="465" y="278"/>
                    </a:lnTo>
                    <a:lnTo>
                      <a:pt x="471" y="300"/>
                    </a:lnTo>
                    <a:lnTo>
                      <a:pt x="471" y="300"/>
                    </a:lnTo>
                    <a:lnTo>
                      <a:pt x="471" y="298"/>
                    </a:lnTo>
                    <a:lnTo>
                      <a:pt x="471" y="298"/>
                    </a:lnTo>
                    <a:lnTo>
                      <a:pt x="461" y="266"/>
                    </a:lnTo>
                    <a:lnTo>
                      <a:pt x="449" y="234"/>
                    </a:lnTo>
                    <a:lnTo>
                      <a:pt x="435" y="204"/>
                    </a:lnTo>
                    <a:lnTo>
                      <a:pt x="419" y="176"/>
                    </a:lnTo>
                    <a:lnTo>
                      <a:pt x="401" y="150"/>
                    </a:lnTo>
                    <a:lnTo>
                      <a:pt x="379" y="126"/>
                    </a:lnTo>
                    <a:lnTo>
                      <a:pt x="357" y="102"/>
                    </a:lnTo>
                    <a:lnTo>
                      <a:pt x="333" y="82"/>
                    </a:lnTo>
                    <a:lnTo>
                      <a:pt x="307" y="64"/>
                    </a:lnTo>
                    <a:lnTo>
                      <a:pt x="280" y="46"/>
                    </a:lnTo>
                    <a:lnTo>
                      <a:pt x="252" y="32"/>
                    </a:lnTo>
                    <a:lnTo>
                      <a:pt x="222" y="22"/>
                    </a:lnTo>
                    <a:lnTo>
                      <a:pt x="192" y="12"/>
                    </a:lnTo>
                    <a:lnTo>
                      <a:pt x="160" y="6"/>
                    </a:lnTo>
                    <a:lnTo>
                      <a:pt x="128" y="0"/>
                    </a:lnTo>
                    <a:lnTo>
                      <a:pt x="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398">
                <a:extLst>
                  <a:ext uri="{FF2B5EF4-FFF2-40B4-BE49-F238E27FC236}">
                    <a16:creationId xmlns:a16="http://schemas.microsoft.com/office/drawing/2014/main" id="{A85A1DF2-E4E4-6492-DCD7-685C89AD6F80}"/>
                  </a:ext>
                </a:extLst>
              </p:cNvPr>
              <p:cNvSpPr>
                <a:spLocks noEditPoints="1"/>
              </p:cNvSpPr>
              <p:nvPr/>
            </p:nvSpPr>
            <p:spPr bwMode="auto">
              <a:xfrm>
                <a:off x="473075" y="2820988"/>
                <a:ext cx="763588" cy="1208088"/>
              </a:xfrm>
              <a:custGeom>
                <a:avLst/>
                <a:gdLst>
                  <a:gd name="T0" fmla="*/ 395 w 481"/>
                  <a:gd name="T1" fmla="*/ 405 h 761"/>
                  <a:gd name="T2" fmla="*/ 371 w 481"/>
                  <a:gd name="T3" fmla="*/ 379 h 761"/>
                  <a:gd name="T4" fmla="*/ 371 w 481"/>
                  <a:gd name="T5" fmla="*/ 366 h 761"/>
                  <a:gd name="T6" fmla="*/ 379 w 481"/>
                  <a:gd name="T7" fmla="*/ 346 h 761"/>
                  <a:gd name="T8" fmla="*/ 399 w 481"/>
                  <a:gd name="T9" fmla="*/ 336 h 761"/>
                  <a:gd name="T10" fmla="*/ 407 w 481"/>
                  <a:gd name="T11" fmla="*/ 334 h 761"/>
                  <a:gd name="T12" fmla="*/ 437 w 481"/>
                  <a:gd name="T13" fmla="*/ 352 h 761"/>
                  <a:gd name="T14" fmla="*/ 443 w 481"/>
                  <a:gd name="T15" fmla="*/ 370 h 761"/>
                  <a:gd name="T16" fmla="*/ 437 w 481"/>
                  <a:gd name="T17" fmla="*/ 389 h 761"/>
                  <a:gd name="T18" fmla="*/ 421 w 481"/>
                  <a:gd name="T19" fmla="*/ 403 h 761"/>
                  <a:gd name="T20" fmla="*/ 407 w 481"/>
                  <a:gd name="T21" fmla="*/ 407 h 761"/>
                  <a:gd name="T22" fmla="*/ 68 w 481"/>
                  <a:gd name="T23" fmla="*/ 0 h 761"/>
                  <a:gd name="T24" fmla="*/ 0 w 481"/>
                  <a:gd name="T25" fmla="*/ 10 h 761"/>
                  <a:gd name="T26" fmla="*/ 80 w 481"/>
                  <a:gd name="T27" fmla="*/ 46 h 761"/>
                  <a:gd name="T28" fmla="*/ 150 w 481"/>
                  <a:gd name="T29" fmla="*/ 98 h 761"/>
                  <a:gd name="T30" fmla="*/ 180 w 481"/>
                  <a:gd name="T31" fmla="*/ 86 h 761"/>
                  <a:gd name="T32" fmla="*/ 206 w 481"/>
                  <a:gd name="T33" fmla="*/ 84 h 761"/>
                  <a:gd name="T34" fmla="*/ 264 w 481"/>
                  <a:gd name="T35" fmla="*/ 98 h 761"/>
                  <a:gd name="T36" fmla="*/ 307 w 481"/>
                  <a:gd name="T37" fmla="*/ 140 h 761"/>
                  <a:gd name="T38" fmla="*/ 323 w 481"/>
                  <a:gd name="T39" fmla="*/ 178 h 761"/>
                  <a:gd name="T40" fmla="*/ 325 w 481"/>
                  <a:gd name="T41" fmla="*/ 228 h 761"/>
                  <a:gd name="T42" fmla="*/ 305 w 481"/>
                  <a:gd name="T43" fmla="*/ 274 h 761"/>
                  <a:gd name="T44" fmla="*/ 284 w 481"/>
                  <a:gd name="T45" fmla="*/ 298 h 761"/>
                  <a:gd name="T46" fmla="*/ 299 w 481"/>
                  <a:gd name="T47" fmla="*/ 364 h 761"/>
                  <a:gd name="T48" fmla="*/ 307 w 481"/>
                  <a:gd name="T49" fmla="*/ 441 h 761"/>
                  <a:gd name="T50" fmla="*/ 301 w 481"/>
                  <a:gd name="T51" fmla="*/ 515 h 761"/>
                  <a:gd name="T52" fmla="*/ 295 w 481"/>
                  <a:gd name="T53" fmla="*/ 553 h 761"/>
                  <a:gd name="T54" fmla="*/ 284 w 481"/>
                  <a:gd name="T55" fmla="*/ 585 h 761"/>
                  <a:gd name="T56" fmla="*/ 266 w 481"/>
                  <a:gd name="T57" fmla="*/ 633 h 761"/>
                  <a:gd name="T58" fmla="*/ 226 w 481"/>
                  <a:gd name="T59" fmla="*/ 701 h 761"/>
                  <a:gd name="T60" fmla="*/ 176 w 481"/>
                  <a:gd name="T61" fmla="*/ 761 h 761"/>
                  <a:gd name="T62" fmla="*/ 184 w 481"/>
                  <a:gd name="T63" fmla="*/ 761 h 761"/>
                  <a:gd name="T64" fmla="*/ 258 w 481"/>
                  <a:gd name="T65" fmla="*/ 735 h 761"/>
                  <a:gd name="T66" fmla="*/ 307 w 481"/>
                  <a:gd name="T67" fmla="*/ 707 h 761"/>
                  <a:gd name="T68" fmla="*/ 377 w 481"/>
                  <a:gd name="T69" fmla="*/ 647 h 761"/>
                  <a:gd name="T70" fmla="*/ 433 w 481"/>
                  <a:gd name="T71" fmla="*/ 573 h 761"/>
                  <a:gd name="T72" fmla="*/ 467 w 481"/>
                  <a:gd name="T73" fmla="*/ 487 h 761"/>
                  <a:gd name="T74" fmla="*/ 481 w 481"/>
                  <a:gd name="T75" fmla="*/ 395 h 761"/>
                  <a:gd name="T76" fmla="*/ 471 w 481"/>
                  <a:gd name="T77" fmla="*/ 298 h 761"/>
                  <a:gd name="T78" fmla="*/ 457 w 481"/>
                  <a:gd name="T79" fmla="*/ 254 h 761"/>
                  <a:gd name="T80" fmla="*/ 425 w 481"/>
                  <a:gd name="T81" fmla="*/ 188 h 761"/>
                  <a:gd name="T82" fmla="*/ 381 w 481"/>
                  <a:gd name="T83" fmla="*/ 128 h 761"/>
                  <a:gd name="T84" fmla="*/ 319 w 481"/>
                  <a:gd name="T85" fmla="*/ 72 h 761"/>
                  <a:gd name="T86" fmla="*/ 210 w 481"/>
                  <a:gd name="T87" fmla="*/ 18 h 761"/>
                  <a:gd name="T88" fmla="*/ 92 w 481"/>
                  <a:gd name="T89"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1" h="761">
                    <a:moveTo>
                      <a:pt x="407" y="407"/>
                    </a:moveTo>
                    <a:lnTo>
                      <a:pt x="407" y="407"/>
                    </a:lnTo>
                    <a:lnTo>
                      <a:pt x="395" y="405"/>
                    </a:lnTo>
                    <a:lnTo>
                      <a:pt x="383" y="399"/>
                    </a:lnTo>
                    <a:lnTo>
                      <a:pt x="375" y="391"/>
                    </a:lnTo>
                    <a:lnTo>
                      <a:pt x="371" y="379"/>
                    </a:lnTo>
                    <a:lnTo>
                      <a:pt x="371" y="379"/>
                    </a:lnTo>
                    <a:lnTo>
                      <a:pt x="369" y="371"/>
                    </a:lnTo>
                    <a:lnTo>
                      <a:pt x="371" y="366"/>
                    </a:lnTo>
                    <a:lnTo>
                      <a:pt x="373" y="358"/>
                    </a:lnTo>
                    <a:lnTo>
                      <a:pt x="375" y="352"/>
                    </a:lnTo>
                    <a:lnTo>
                      <a:pt x="379" y="346"/>
                    </a:lnTo>
                    <a:lnTo>
                      <a:pt x="385" y="342"/>
                    </a:lnTo>
                    <a:lnTo>
                      <a:pt x="391" y="338"/>
                    </a:lnTo>
                    <a:lnTo>
                      <a:pt x="399" y="336"/>
                    </a:lnTo>
                    <a:lnTo>
                      <a:pt x="399" y="336"/>
                    </a:lnTo>
                    <a:lnTo>
                      <a:pt x="407" y="334"/>
                    </a:lnTo>
                    <a:lnTo>
                      <a:pt x="407" y="334"/>
                    </a:lnTo>
                    <a:lnTo>
                      <a:pt x="419" y="336"/>
                    </a:lnTo>
                    <a:lnTo>
                      <a:pt x="429" y="342"/>
                    </a:lnTo>
                    <a:lnTo>
                      <a:pt x="437" y="352"/>
                    </a:lnTo>
                    <a:lnTo>
                      <a:pt x="443" y="362"/>
                    </a:lnTo>
                    <a:lnTo>
                      <a:pt x="443" y="362"/>
                    </a:lnTo>
                    <a:lnTo>
                      <a:pt x="443" y="370"/>
                    </a:lnTo>
                    <a:lnTo>
                      <a:pt x="443" y="377"/>
                    </a:lnTo>
                    <a:lnTo>
                      <a:pt x="441" y="383"/>
                    </a:lnTo>
                    <a:lnTo>
                      <a:pt x="437" y="389"/>
                    </a:lnTo>
                    <a:lnTo>
                      <a:pt x="433" y="395"/>
                    </a:lnTo>
                    <a:lnTo>
                      <a:pt x="429" y="399"/>
                    </a:lnTo>
                    <a:lnTo>
                      <a:pt x="421" y="403"/>
                    </a:lnTo>
                    <a:lnTo>
                      <a:pt x="415" y="407"/>
                    </a:lnTo>
                    <a:lnTo>
                      <a:pt x="415" y="407"/>
                    </a:lnTo>
                    <a:lnTo>
                      <a:pt x="407" y="407"/>
                    </a:lnTo>
                    <a:close/>
                    <a:moveTo>
                      <a:pt x="92" y="0"/>
                    </a:moveTo>
                    <a:lnTo>
                      <a:pt x="92" y="0"/>
                    </a:lnTo>
                    <a:lnTo>
                      <a:pt x="68" y="0"/>
                    </a:lnTo>
                    <a:lnTo>
                      <a:pt x="46" y="2"/>
                    </a:lnTo>
                    <a:lnTo>
                      <a:pt x="22" y="6"/>
                    </a:lnTo>
                    <a:lnTo>
                      <a:pt x="0" y="10"/>
                    </a:lnTo>
                    <a:lnTo>
                      <a:pt x="0" y="10"/>
                    </a:lnTo>
                    <a:lnTo>
                      <a:pt x="40" y="26"/>
                    </a:lnTo>
                    <a:lnTo>
                      <a:pt x="80" y="46"/>
                    </a:lnTo>
                    <a:lnTo>
                      <a:pt x="116" y="70"/>
                    </a:lnTo>
                    <a:lnTo>
                      <a:pt x="150" y="98"/>
                    </a:lnTo>
                    <a:lnTo>
                      <a:pt x="150" y="98"/>
                    </a:lnTo>
                    <a:lnTo>
                      <a:pt x="164" y="92"/>
                    </a:lnTo>
                    <a:lnTo>
                      <a:pt x="180" y="86"/>
                    </a:lnTo>
                    <a:lnTo>
                      <a:pt x="180" y="86"/>
                    </a:lnTo>
                    <a:lnTo>
                      <a:pt x="194" y="84"/>
                    </a:lnTo>
                    <a:lnTo>
                      <a:pt x="206" y="84"/>
                    </a:lnTo>
                    <a:lnTo>
                      <a:pt x="206" y="84"/>
                    </a:lnTo>
                    <a:lnTo>
                      <a:pt x="228" y="86"/>
                    </a:lnTo>
                    <a:lnTo>
                      <a:pt x="246" y="90"/>
                    </a:lnTo>
                    <a:lnTo>
                      <a:pt x="264" y="98"/>
                    </a:lnTo>
                    <a:lnTo>
                      <a:pt x="282" y="110"/>
                    </a:lnTo>
                    <a:lnTo>
                      <a:pt x="295" y="124"/>
                    </a:lnTo>
                    <a:lnTo>
                      <a:pt x="307" y="140"/>
                    </a:lnTo>
                    <a:lnTo>
                      <a:pt x="317" y="158"/>
                    </a:lnTo>
                    <a:lnTo>
                      <a:pt x="323" y="178"/>
                    </a:lnTo>
                    <a:lnTo>
                      <a:pt x="323" y="178"/>
                    </a:lnTo>
                    <a:lnTo>
                      <a:pt x="327" y="194"/>
                    </a:lnTo>
                    <a:lnTo>
                      <a:pt x="327" y="212"/>
                    </a:lnTo>
                    <a:lnTo>
                      <a:pt x="325" y="228"/>
                    </a:lnTo>
                    <a:lnTo>
                      <a:pt x="321" y="244"/>
                    </a:lnTo>
                    <a:lnTo>
                      <a:pt x="313" y="260"/>
                    </a:lnTo>
                    <a:lnTo>
                      <a:pt x="305" y="274"/>
                    </a:lnTo>
                    <a:lnTo>
                      <a:pt x="295" y="286"/>
                    </a:lnTo>
                    <a:lnTo>
                      <a:pt x="284" y="298"/>
                    </a:lnTo>
                    <a:lnTo>
                      <a:pt x="284" y="298"/>
                    </a:lnTo>
                    <a:lnTo>
                      <a:pt x="295" y="338"/>
                    </a:lnTo>
                    <a:lnTo>
                      <a:pt x="295" y="338"/>
                    </a:lnTo>
                    <a:lnTo>
                      <a:pt x="299" y="364"/>
                    </a:lnTo>
                    <a:lnTo>
                      <a:pt x="303" y="389"/>
                    </a:lnTo>
                    <a:lnTo>
                      <a:pt x="307" y="415"/>
                    </a:lnTo>
                    <a:lnTo>
                      <a:pt x="307" y="441"/>
                    </a:lnTo>
                    <a:lnTo>
                      <a:pt x="307" y="465"/>
                    </a:lnTo>
                    <a:lnTo>
                      <a:pt x="305" y="491"/>
                    </a:lnTo>
                    <a:lnTo>
                      <a:pt x="301" y="515"/>
                    </a:lnTo>
                    <a:lnTo>
                      <a:pt x="295" y="541"/>
                    </a:lnTo>
                    <a:lnTo>
                      <a:pt x="295" y="541"/>
                    </a:lnTo>
                    <a:lnTo>
                      <a:pt x="295" y="553"/>
                    </a:lnTo>
                    <a:lnTo>
                      <a:pt x="293" y="563"/>
                    </a:lnTo>
                    <a:lnTo>
                      <a:pt x="289" y="575"/>
                    </a:lnTo>
                    <a:lnTo>
                      <a:pt x="284" y="585"/>
                    </a:lnTo>
                    <a:lnTo>
                      <a:pt x="284" y="585"/>
                    </a:lnTo>
                    <a:lnTo>
                      <a:pt x="276" y="609"/>
                    </a:lnTo>
                    <a:lnTo>
                      <a:pt x="266" y="633"/>
                    </a:lnTo>
                    <a:lnTo>
                      <a:pt x="254" y="657"/>
                    </a:lnTo>
                    <a:lnTo>
                      <a:pt x="240" y="679"/>
                    </a:lnTo>
                    <a:lnTo>
                      <a:pt x="226" y="701"/>
                    </a:lnTo>
                    <a:lnTo>
                      <a:pt x="210" y="723"/>
                    </a:lnTo>
                    <a:lnTo>
                      <a:pt x="194" y="743"/>
                    </a:lnTo>
                    <a:lnTo>
                      <a:pt x="176" y="761"/>
                    </a:lnTo>
                    <a:lnTo>
                      <a:pt x="176" y="761"/>
                    </a:lnTo>
                    <a:lnTo>
                      <a:pt x="184" y="761"/>
                    </a:lnTo>
                    <a:lnTo>
                      <a:pt x="184" y="761"/>
                    </a:lnTo>
                    <a:lnTo>
                      <a:pt x="210" y="753"/>
                    </a:lnTo>
                    <a:lnTo>
                      <a:pt x="234" y="745"/>
                    </a:lnTo>
                    <a:lnTo>
                      <a:pt x="258" y="735"/>
                    </a:lnTo>
                    <a:lnTo>
                      <a:pt x="280" y="723"/>
                    </a:lnTo>
                    <a:lnTo>
                      <a:pt x="280" y="723"/>
                    </a:lnTo>
                    <a:lnTo>
                      <a:pt x="307" y="707"/>
                    </a:lnTo>
                    <a:lnTo>
                      <a:pt x="333" y="689"/>
                    </a:lnTo>
                    <a:lnTo>
                      <a:pt x="355" y="669"/>
                    </a:lnTo>
                    <a:lnTo>
                      <a:pt x="377" y="647"/>
                    </a:lnTo>
                    <a:lnTo>
                      <a:pt x="397" y="623"/>
                    </a:lnTo>
                    <a:lnTo>
                      <a:pt x="415" y="599"/>
                    </a:lnTo>
                    <a:lnTo>
                      <a:pt x="433" y="573"/>
                    </a:lnTo>
                    <a:lnTo>
                      <a:pt x="445" y="545"/>
                    </a:lnTo>
                    <a:lnTo>
                      <a:pt x="457" y="517"/>
                    </a:lnTo>
                    <a:lnTo>
                      <a:pt x="467" y="487"/>
                    </a:lnTo>
                    <a:lnTo>
                      <a:pt x="475" y="457"/>
                    </a:lnTo>
                    <a:lnTo>
                      <a:pt x="479" y="425"/>
                    </a:lnTo>
                    <a:lnTo>
                      <a:pt x="481" y="395"/>
                    </a:lnTo>
                    <a:lnTo>
                      <a:pt x="481" y="364"/>
                    </a:lnTo>
                    <a:lnTo>
                      <a:pt x="477" y="332"/>
                    </a:lnTo>
                    <a:lnTo>
                      <a:pt x="471" y="298"/>
                    </a:lnTo>
                    <a:lnTo>
                      <a:pt x="471" y="298"/>
                    </a:lnTo>
                    <a:lnTo>
                      <a:pt x="465" y="276"/>
                    </a:lnTo>
                    <a:lnTo>
                      <a:pt x="457" y="254"/>
                    </a:lnTo>
                    <a:lnTo>
                      <a:pt x="449" y="230"/>
                    </a:lnTo>
                    <a:lnTo>
                      <a:pt x="437" y="210"/>
                    </a:lnTo>
                    <a:lnTo>
                      <a:pt x="425" y="188"/>
                    </a:lnTo>
                    <a:lnTo>
                      <a:pt x="413" y="166"/>
                    </a:lnTo>
                    <a:lnTo>
                      <a:pt x="397" y="146"/>
                    </a:lnTo>
                    <a:lnTo>
                      <a:pt x="381" y="128"/>
                    </a:lnTo>
                    <a:lnTo>
                      <a:pt x="381" y="128"/>
                    </a:lnTo>
                    <a:lnTo>
                      <a:pt x="351" y="98"/>
                    </a:lnTo>
                    <a:lnTo>
                      <a:pt x="319" y="72"/>
                    </a:lnTo>
                    <a:lnTo>
                      <a:pt x="284" y="50"/>
                    </a:lnTo>
                    <a:lnTo>
                      <a:pt x="248" y="32"/>
                    </a:lnTo>
                    <a:lnTo>
                      <a:pt x="210" y="18"/>
                    </a:lnTo>
                    <a:lnTo>
                      <a:pt x="172" y="8"/>
                    </a:lnTo>
                    <a:lnTo>
                      <a:pt x="132" y="2"/>
                    </a:lnTo>
                    <a:lnTo>
                      <a:pt x="92" y="0"/>
                    </a:lnTo>
                    <a:close/>
                  </a:path>
                </a:pathLst>
              </a:custGeom>
              <a:solidFill>
                <a:srgbClr val="E9A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399">
                <a:extLst>
                  <a:ext uri="{FF2B5EF4-FFF2-40B4-BE49-F238E27FC236}">
                    <a16:creationId xmlns:a16="http://schemas.microsoft.com/office/drawing/2014/main" id="{788BD37A-7086-D324-33AB-53DA7C782E3C}"/>
                  </a:ext>
                </a:extLst>
              </p:cNvPr>
              <p:cNvSpPr>
                <a:spLocks/>
              </p:cNvSpPr>
              <p:nvPr/>
            </p:nvSpPr>
            <p:spPr bwMode="auto">
              <a:xfrm>
                <a:off x="1058863" y="3351213"/>
                <a:ext cx="117475" cy="115888"/>
              </a:xfrm>
              <a:custGeom>
                <a:avLst/>
                <a:gdLst>
                  <a:gd name="T0" fmla="*/ 38 w 74"/>
                  <a:gd name="T1" fmla="*/ 73 h 73"/>
                  <a:gd name="T2" fmla="*/ 38 w 74"/>
                  <a:gd name="T3" fmla="*/ 73 h 73"/>
                  <a:gd name="T4" fmla="*/ 26 w 74"/>
                  <a:gd name="T5" fmla="*/ 71 h 73"/>
                  <a:gd name="T6" fmla="*/ 14 w 74"/>
                  <a:gd name="T7" fmla="*/ 65 h 73"/>
                  <a:gd name="T8" fmla="*/ 6 w 74"/>
                  <a:gd name="T9" fmla="*/ 57 h 73"/>
                  <a:gd name="T10" fmla="*/ 2 w 74"/>
                  <a:gd name="T11" fmla="*/ 45 h 73"/>
                  <a:gd name="T12" fmla="*/ 2 w 74"/>
                  <a:gd name="T13" fmla="*/ 45 h 73"/>
                  <a:gd name="T14" fmla="*/ 0 w 74"/>
                  <a:gd name="T15" fmla="*/ 37 h 73"/>
                  <a:gd name="T16" fmla="*/ 2 w 74"/>
                  <a:gd name="T17" fmla="*/ 32 h 73"/>
                  <a:gd name="T18" fmla="*/ 4 w 74"/>
                  <a:gd name="T19" fmla="*/ 24 h 73"/>
                  <a:gd name="T20" fmla="*/ 6 w 74"/>
                  <a:gd name="T21" fmla="*/ 18 h 73"/>
                  <a:gd name="T22" fmla="*/ 10 w 74"/>
                  <a:gd name="T23" fmla="*/ 12 h 73"/>
                  <a:gd name="T24" fmla="*/ 16 w 74"/>
                  <a:gd name="T25" fmla="*/ 8 h 73"/>
                  <a:gd name="T26" fmla="*/ 22 w 74"/>
                  <a:gd name="T27" fmla="*/ 4 h 73"/>
                  <a:gd name="T28" fmla="*/ 30 w 74"/>
                  <a:gd name="T29" fmla="*/ 2 h 73"/>
                  <a:gd name="T30" fmla="*/ 30 w 74"/>
                  <a:gd name="T31" fmla="*/ 2 h 73"/>
                  <a:gd name="T32" fmla="*/ 38 w 74"/>
                  <a:gd name="T33" fmla="*/ 0 h 73"/>
                  <a:gd name="T34" fmla="*/ 38 w 74"/>
                  <a:gd name="T35" fmla="*/ 0 h 73"/>
                  <a:gd name="T36" fmla="*/ 50 w 74"/>
                  <a:gd name="T37" fmla="*/ 2 h 73"/>
                  <a:gd name="T38" fmla="*/ 60 w 74"/>
                  <a:gd name="T39" fmla="*/ 8 h 73"/>
                  <a:gd name="T40" fmla="*/ 68 w 74"/>
                  <a:gd name="T41" fmla="*/ 18 h 73"/>
                  <a:gd name="T42" fmla="*/ 74 w 74"/>
                  <a:gd name="T43" fmla="*/ 28 h 73"/>
                  <a:gd name="T44" fmla="*/ 74 w 74"/>
                  <a:gd name="T45" fmla="*/ 28 h 73"/>
                  <a:gd name="T46" fmla="*/ 74 w 74"/>
                  <a:gd name="T47" fmla="*/ 36 h 73"/>
                  <a:gd name="T48" fmla="*/ 74 w 74"/>
                  <a:gd name="T49" fmla="*/ 43 h 73"/>
                  <a:gd name="T50" fmla="*/ 72 w 74"/>
                  <a:gd name="T51" fmla="*/ 49 h 73"/>
                  <a:gd name="T52" fmla="*/ 68 w 74"/>
                  <a:gd name="T53" fmla="*/ 55 h 73"/>
                  <a:gd name="T54" fmla="*/ 64 w 74"/>
                  <a:gd name="T55" fmla="*/ 61 h 73"/>
                  <a:gd name="T56" fmla="*/ 60 w 74"/>
                  <a:gd name="T57" fmla="*/ 65 h 73"/>
                  <a:gd name="T58" fmla="*/ 52 w 74"/>
                  <a:gd name="T59" fmla="*/ 69 h 73"/>
                  <a:gd name="T60" fmla="*/ 46 w 74"/>
                  <a:gd name="T61" fmla="*/ 73 h 73"/>
                  <a:gd name="T62" fmla="*/ 46 w 74"/>
                  <a:gd name="T63" fmla="*/ 73 h 73"/>
                  <a:gd name="T64" fmla="*/ 38 w 74"/>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73">
                    <a:moveTo>
                      <a:pt x="38" y="73"/>
                    </a:moveTo>
                    <a:lnTo>
                      <a:pt x="38" y="73"/>
                    </a:lnTo>
                    <a:lnTo>
                      <a:pt x="26" y="71"/>
                    </a:lnTo>
                    <a:lnTo>
                      <a:pt x="14" y="65"/>
                    </a:lnTo>
                    <a:lnTo>
                      <a:pt x="6" y="57"/>
                    </a:lnTo>
                    <a:lnTo>
                      <a:pt x="2" y="45"/>
                    </a:lnTo>
                    <a:lnTo>
                      <a:pt x="2" y="45"/>
                    </a:lnTo>
                    <a:lnTo>
                      <a:pt x="0" y="37"/>
                    </a:lnTo>
                    <a:lnTo>
                      <a:pt x="2" y="32"/>
                    </a:lnTo>
                    <a:lnTo>
                      <a:pt x="4" y="24"/>
                    </a:lnTo>
                    <a:lnTo>
                      <a:pt x="6" y="18"/>
                    </a:lnTo>
                    <a:lnTo>
                      <a:pt x="10" y="12"/>
                    </a:lnTo>
                    <a:lnTo>
                      <a:pt x="16" y="8"/>
                    </a:lnTo>
                    <a:lnTo>
                      <a:pt x="22" y="4"/>
                    </a:lnTo>
                    <a:lnTo>
                      <a:pt x="30" y="2"/>
                    </a:lnTo>
                    <a:lnTo>
                      <a:pt x="30" y="2"/>
                    </a:lnTo>
                    <a:lnTo>
                      <a:pt x="38" y="0"/>
                    </a:lnTo>
                    <a:lnTo>
                      <a:pt x="38" y="0"/>
                    </a:lnTo>
                    <a:lnTo>
                      <a:pt x="50" y="2"/>
                    </a:lnTo>
                    <a:lnTo>
                      <a:pt x="60" y="8"/>
                    </a:lnTo>
                    <a:lnTo>
                      <a:pt x="68" y="18"/>
                    </a:lnTo>
                    <a:lnTo>
                      <a:pt x="74" y="28"/>
                    </a:lnTo>
                    <a:lnTo>
                      <a:pt x="74" y="28"/>
                    </a:lnTo>
                    <a:lnTo>
                      <a:pt x="74" y="36"/>
                    </a:lnTo>
                    <a:lnTo>
                      <a:pt x="74" y="43"/>
                    </a:lnTo>
                    <a:lnTo>
                      <a:pt x="72" y="49"/>
                    </a:lnTo>
                    <a:lnTo>
                      <a:pt x="68" y="55"/>
                    </a:lnTo>
                    <a:lnTo>
                      <a:pt x="64" y="61"/>
                    </a:lnTo>
                    <a:lnTo>
                      <a:pt x="60" y="65"/>
                    </a:lnTo>
                    <a:lnTo>
                      <a:pt x="52" y="69"/>
                    </a:lnTo>
                    <a:lnTo>
                      <a:pt x="46" y="73"/>
                    </a:lnTo>
                    <a:lnTo>
                      <a:pt x="46" y="73"/>
                    </a:lnTo>
                    <a:lnTo>
                      <a:pt x="38" y="7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400">
                <a:extLst>
                  <a:ext uri="{FF2B5EF4-FFF2-40B4-BE49-F238E27FC236}">
                    <a16:creationId xmlns:a16="http://schemas.microsoft.com/office/drawing/2014/main" id="{03309B4A-44EA-7084-F499-4076950F1BE6}"/>
                  </a:ext>
                </a:extLst>
              </p:cNvPr>
              <p:cNvSpPr>
                <a:spLocks/>
              </p:cNvSpPr>
              <p:nvPr/>
            </p:nvSpPr>
            <p:spPr bwMode="auto">
              <a:xfrm>
                <a:off x="473075" y="2820988"/>
                <a:ext cx="763588" cy="1208088"/>
              </a:xfrm>
              <a:custGeom>
                <a:avLst/>
                <a:gdLst>
                  <a:gd name="T0" fmla="*/ 92 w 481"/>
                  <a:gd name="T1" fmla="*/ 0 h 761"/>
                  <a:gd name="T2" fmla="*/ 46 w 481"/>
                  <a:gd name="T3" fmla="*/ 2 h 761"/>
                  <a:gd name="T4" fmla="*/ 0 w 481"/>
                  <a:gd name="T5" fmla="*/ 10 h 761"/>
                  <a:gd name="T6" fmla="*/ 40 w 481"/>
                  <a:gd name="T7" fmla="*/ 26 h 761"/>
                  <a:gd name="T8" fmla="*/ 116 w 481"/>
                  <a:gd name="T9" fmla="*/ 70 h 761"/>
                  <a:gd name="T10" fmla="*/ 150 w 481"/>
                  <a:gd name="T11" fmla="*/ 98 h 761"/>
                  <a:gd name="T12" fmla="*/ 180 w 481"/>
                  <a:gd name="T13" fmla="*/ 86 h 761"/>
                  <a:gd name="T14" fmla="*/ 194 w 481"/>
                  <a:gd name="T15" fmla="*/ 84 h 761"/>
                  <a:gd name="T16" fmla="*/ 206 w 481"/>
                  <a:gd name="T17" fmla="*/ 84 h 761"/>
                  <a:gd name="T18" fmla="*/ 246 w 481"/>
                  <a:gd name="T19" fmla="*/ 90 h 761"/>
                  <a:gd name="T20" fmla="*/ 282 w 481"/>
                  <a:gd name="T21" fmla="*/ 110 h 761"/>
                  <a:gd name="T22" fmla="*/ 307 w 481"/>
                  <a:gd name="T23" fmla="*/ 140 h 761"/>
                  <a:gd name="T24" fmla="*/ 323 w 481"/>
                  <a:gd name="T25" fmla="*/ 178 h 761"/>
                  <a:gd name="T26" fmla="*/ 327 w 481"/>
                  <a:gd name="T27" fmla="*/ 194 h 761"/>
                  <a:gd name="T28" fmla="*/ 325 w 481"/>
                  <a:gd name="T29" fmla="*/ 228 h 761"/>
                  <a:gd name="T30" fmla="*/ 313 w 481"/>
                  <a:gd name="T31" fmla="*/ 260 h 761"/>
                  <a:gd name="T32" fmla="*/ 295 w 481"/>
                  <a:gd name="T33" fmla="*/ 286 h 761"/>
                  <a:gd name="T34" fmla="*/ 284 w 481"/>
                  <a:gd name="T35" fmla="*/ 298 h 761"/>
                  <a:gd name="T36" fmla="*/ 295 w 481"/>
                  <a:gd name="T37" fmla="*/ 338 h 761"/>
                  <a:gd name="T38" fmla="*/ 303 w 481"/>
                  <a:gd name="T39" fmla="*/ 389 h 761"/>
                  <a:gd name="T40" fmla="*/ 307 w 481"/>
                  <a:gd name="T41" fmla="*/ 441 h 761"/>
                  <a:gd name="T42" fmla="*/ 305 w 481"/>
                  <a:gd name="T43" fmla="*/ 491 h 761"/>
                  <a:gd name="T44" fmla="*/ 295 w 481"/>
                  <a:gd name="T45" fmla="*/ 541 h 761"/>
                  <a:gd name="T46" fmla="*/ 295 w 481"/>
                  <a:gd name="T47" fmla="*/ 553 h 761"/>
                  <a:gd name="T48" fmla="*/ 289 w 481"/>
                  <a:gd name="T49" fmla="*/ 575 h 761"/>
                  <a:gd name="T50" fmla="*/ 284 w 481"/>
                  <a:gd name="T51" fmla="*/ 585 h 761"/>
                  <a:gd name="T52" fmla="*/ 266 w 481"/>
                  <a:gd name="T53" fmla="*/ 633 h 761"/>
                  <a:gd name="T54" fmla="*/ 240 w 481"/>
                  <a:gd name="T55" fmla="*/ 679 h 761"/>
                  <a:gd name="T56" fmla="*/ 210 w 481"/>
                  <a:gd name="T57" fmla="*/ 723 h 761"/>
                  <a:gd name="T58" fmla="*/ 176 w 481"/>
                  <a:gd name="T59" fmla="*/ 761 h 761"/>
                  <a:gd name="T60" fmla="*/ 184 w 481"/>
                  <a:gd name="T61" fmla="*/ 761 h 761"/>
                  <a:gd name="T62" fmla="*/ 210 w 481"/>
                  <a:gd name="T63" fmla="*/ 753 h 761"/>
                  <a:gd name="T64" fmla="*/ 258 w 481"/>
                  <a:gd name="T65" fmla="*/ 735 h 761"/>
                  <a:gd name="T66" fmla="*/ 280 w 481"/>
                  <a:gd name="T67" fmla="*/ 723 h 761"/>
                  <a:gd name="T68" fmla="*/ 333 w 481"/>
                  <a:gd name="T69" fmla="*/ 689 h 761"/>
                  <a:gd name="T70" fmla="*/ 377 w 481"/>
                  <a:gd name="T71" fmla="*/ 647 h 761"/>
                  <a:gd name="T72" fmla="*/ 415 w 481"/>
                  <a:gd name="T73" fmla="*/ 599 h 761"/>
                  <a:gd name="T74" fmla="*/ 445 w 481"/>
                  <a:gd name="T75" fmla="*/ 545 h 761"/>
                  <a:gd name="T76" fmla="*/ 467 w 481"/>
                  <a:gd name="T77" fmla="*/ 487 h 761"/>
                  <a:gd name="T78" fmla="*/ 479 w 481"/>
                  <a:gd name="T79" fmla="*/ 425 h 761"/>
                  <a:gd name="T80" fmla="*/ 481 w 481"/>
                  <a:gd name="T81" fmla="*/ 364 h 761"/>
                  <a:gd name="T82" fmla="*/ 471 w 481"/>
                  <a:gd name="T83" fmla="*/ 298 h 761"/>
                  <a:gd name="T84" fmla="*/ 465 w 481"/>
                  <a:gd name="T85" fmla="*/ 276 h 761"/>
                  <a:gd name="T86" fmla="*/ 449 w 481"/>
                  <a:gd name="T87" fmla="*/ 230 h 761"/>
                  <a:gd name="T88" fmla="*/ 425 w 481"/>
                  <a:gd name="T89" fmla="*/ 188 h 761"/>
                  <a:gd name="T90" fmla="*/ 397 w 481"/>
                  <a:gd name="T91" fmla="*/ 146 h 761"/>
                  <a:gd name="T92" fmla="*/ 381 w 481"/>
                  <a:gd name="T93" fmla="*/ 128 h 761"/>
                  <a:gd name="T94" fmla="*/ 319 w 481"/>
                  <a:gd name="T95" fmla="*/ 72 h 761"/>
                  <a:gd name="T96" fmla="*/ 248 w 481"/>
                  <a:gd name="T97" fmla="*/ 32 h 761"/>
                  <a:gd name="T98" fmla="*/ 172 w 481"/>
                  <a:gd name="T99" fmla="*/ 8 h 761"/>
                  <a:gd name="T100" fmla="*/ 92 w 481"/>
                  <a:gd name="T101"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1" h="761">
                    <a:moveTo>
                      <a:pt x="92" y="0"/>
                    </a:moveTo>
                    <a:lnTo>
                      <a:pt x="92" y="0"/>
                    </a:lnTo>
                    <a:lnTo>
                      <a:pt x="68" y="0"/>
                    </a:lnTo>
                    <a:lnTo>
                      <a:pt x="46" y="2"/>
                    </a:lnTo>
                    <a:lnTo>
                      <a:pt x="22" y="6"/>
                    </a:lnTo>
                    <a:lnTo>
                      <a:pt x="0" y="10"/>
                    </a:lnTo>
                    <a:lnTo>
                      <a:pt x="0" y="10"/>
                    </a:lnTo>
                    <a:lnTo>
                      <a:pt x="40" y="26"/>
                    </a:lnTo>
                    <a:lnTo>
                      <a:pt x="80" y="46"/>
                    </a:lnTo>
                    <a:lnTo>
                      <a:pt x="116" y="70"/>
                    </a:lnTo>
                    <a:lnTo>
                      <a:pt x="150" y="98"/>
                    </a:lnTo>
                    <a:lnTo>
                      <a:pt x="150" y="98"/>
                    </a:lnTo>
                    <a:lnTo>
                      <a:pt x="164" y="92"/>
                    </a:lnTo>
                    <a:lnTo>
                      <a:pt x="180" y="86"/>
                    </a:lnTo>
                    <a:lnTo>
                      <a:pt x="180" y="86"/>
                    </a:lnTo>
                    <a:lnTo>
                      <a:pt x="194" y="84"/>
                    </a:lnTo>
                    <a:lnTo>
                      <a:pt x="206" y="84"/>
                    </a:lnTo>
                    <a:lnTo>
                      <a:pt x="206" y="84"/>
                    </a:lnTo>
                    <a:lnTo>
                      <a:pt x="228" y="86"/>
                    </a:lnTo>
                    <a:lnTo>
                      <a:pt x="246" y="90"/>
                    </a:lnTo>
                    <a:lnTo>
                      <a:pt x="264" y="98"/>
                    </a:lnTo>
                    <a:lnTo>
                      <a:pt x="282" y="110"/>
                    </a:lnTo>
                    <a:lnTo>
                      <a:pt x="295" y="124"/>
                    </a:lnTo>
                    <a:lnTo>
                      <a:pt x="307" y="140"/>
                    </a:lnTo>
                    <a:lnTo>
                      <a:pt x="317" y="158"/>
                    </a:lnTo>
                    <a:lnTo>
                      <a:pt x="323" y="178"/>
                    </a:lnTo>
                    <a:lnTo>
                      <a:pt x="323" y="178"/>
                    </a:lnTo>
                    <a:lnTo>
                      <a:pt x="327" y="194"/>
                    </a:lnTo>
                    <a:lnTo>
                      <a:pt x="327" y="212"/>
                    </a:lnTo>
                    <a:lnTo>
                      <a:pt x="325" y="228"/>
                    </a:lnTo>
                    <a:lnTo>
                      <a:pt x="321" y="244"/>
                    </a:lnTo>
                    <a:lnTo>
                      <a:pt x="313" y="260"/>
                    </a:lnTo>
                    <a:lnTo>
                      <a:pt x="305" y="274"/>
                    </a:lnTo>
                    <a:lnTo>
                      <a:pt x="295" y="286"/>
                    </a:lnTo>
                    <a:lnTo>
                      <a:pt x="284" y="298"/>
                    </a:lnTo>
                    <a:lnTo>
                      <a:pt x="284" y="298"/>
                    </a:lnTo>
                    <a:lnTo>
                      <a:pt x="295" y="338"/>
                    </a:lnTo>
                    <a:lnTo>
                      <a:pt x="295" y="338"/>
                    </a:lnTo>
                    <a:lnTo>
                      <a:pt x="299" y="364"/>
                    </a:lnTo>
                    <a:lnTo>
                      <a:pt x="303" y="389"/>
                    </a:lnTo>
                    <a:lnTo>
                      <a:pt x="307" y="415"/>
                    </a:lnTo>
                    <a:lnTo>
                      <a:pt x="307" y="441"/>
                    </a:lnTo>
                    <a:lnTo>
                      <a:pt x="307" y="465"/>
                    </a:lnTo>
                    <a:lnTo>
                      <a:pt x="305" y="491"/>
                    </a:lnTo>
                    <a:lnTo>
                      <a:pt x="301" y="515"/>
                    </a:lnTo>
                    <a:lnTo>
                      <a:pt x="295" y="541"/>
                    </a:lnTo>
                    <a:lnTo>
                      <a:pt x="295" y="541"/>
                    </a:lnTo>
                    <a:lnTo>
                      <a:pt x="295" y="553"/>
                    </a:lnTo>
                    <a:lnTo>
                      <a:pt x="293" y="563"/>
                    </a:lnTo>
                    <a:lnTo>
                      <a:pt x="289" y="575"/>
                    </a:lnTo>
                    <a:lnTo>
                      <a:pt x="284" y="585"/>
                    </a:lnTo>
                    <a:lnTo>
                      <a:pt x="284" y="585"/>
                    </a:lnTo>
                    <a:lnTo>
                      <a:pt x="276" y="609"/>
                    </a:lnTo>
                    <a:lnTo>
                      <a:pt x="266" y="633"/>
                    </a:lnTo>
                    <a:lnTo>
                      <a:pt x="254" y="657"/>
                    </a:lnTo>
                    <a:lnTo>
                      <a:pt x="240" y="679"/>
                    </a:lnTo>
                    <a:lnTo>
                      <a:pt x="226" y="701"/>
                    </a:lnTo>
                    <a:lnTo>
                      <a:pt x="210" y="723"/>
                    </a:lnTo>
                    <a:lnTo>
                      <a:pt x="194" y="743"/>
                    </a:lnTo>
                    <a:lnTo>
                      <a:pt x="176" y="761"/>
                    </a:lnTo>
                    <a:lnTo>
                      <a:pt x="176" y="761"/>
                    </a:lnTo>
                    <a:lnTo>
                      <a:pt x="184" y="761"/>
                    </a:lnTo>
                    <a:lnTo>
                      <a:pt x="184" y="761"/>
                    </a:lnTo>
                    <a:lnTo>
                      <a:pt x="210" y="753"/>
                    </a:lnTo>
                    <a:lnTo>
                      <a:pt x="234" y="745"/>
                    </a:lnTo>
                    <a:lnTo>
                      <a:pt x="258" y="735"/>
                    </a:lnTo>
                    <a:lnTo>
                      <a:pt x="280" y="723"/>
                    </a:lnTo>
                    <a:lnTo>
                      <a:pt x="280" y="723"/>
                    </a:lnTo>
                    <a:lnTo>
                      <a:pt x="307" y="707"/>
                    </a:lnTo>
                    <a:lnTo>
                      <a:pt x="333" y="689"/>
                    </a:lnTo>
                    <a:lnTo>
                      <a:pt x="355" y="669"/>
                    </a:lnTo>
                    <a:lnTo>
                      <a:pt x="377" y="647"/>
                    </a:lnTo>
                    <a:lnTo>
                      <a:pt x="397" y="623"/>
                    </a:lnTo>
                    <a:lnTo>
                      <a:pt x="415" y="599"/>
                    </a:lnTo>
                    <a:lnTo>
                      <a:pt x="433" y="573"/>
                    </a:lnTo>
                    <a:lnTo>
                      <a:pt x="445" y="545"/>
                    </a:lnTo>
                    <a:lnTo>
                      <a:pt x="457" y="517"/>
                    </a:lnTo>
                    <a:lnTo>
                      <a:pt x="467" y="487"/>
                    </a:lnTo>
                    <a:lnTo>
                      <a:pt x="475" y="457"/>
                    </a:lnTo>
                    <a:lnTo>
                      <a:pt x="479" y="425"/>
                    </a:lnTo>
                    <a:lnTo>
                      <a:pt x="481" y="395"/>
                    </a:lnTo>
                    <a:lnTo>
                      <a:pt x="481" y="364"/>
                    </a:lnTo>
                    <a:lnTo>
                      <a:pt x="477" y="332"/>
                    </a:lnTo>
                    <a:lnTo>
                      <a:pt x="471" y="298"/>
                    </a:lnTo>
                    <a:lnTo>
                      <a:pt x="471" y="298"/>
                    </a:lnTo>
                    <a:lnTo>
                      <a:pt x="465" y="276"/>
                    </a:lnTo>
                    <a:lnTo>
                      <a:pt x="457" y="254"/>
                    </a:lnTo>
                    <a:lnTo>
                      <a:pt x="449" y="230"/>
                    </a:lnTo>
                    <a:lnTo>
                      <a:pt x="437" y="210"/>
                    </a:lnTo>
                    <a:lnTo>
                      <a:pt x="425" y="188"/>
                    </a:lnTo>
                    <a:lnTo>
                      <a:pt x="413" y="166"/>
                    </a:lnTo>
                    <a:lnTo>
                      <a:pt x="397" y="146"/>
                    </a:lnTo>
                    <a:lnTo>
                      <a:pt x="381" y="128"/>
                    </a:lnTo>
                    <a:lnTo>
                      <a:pt x="381" y="128"/>
                    </a:lnTo>
                    <a:lnTo>
                      <a:pt x="351" y="98"/>
                    </a:lnTo>
                    <a:lnTo>
                      <a:pt x="319" y="72"/>
                    </a:lnTo>
                    <a:lnTo>
                      <a:pt x="284" y="50"/>
                    </a:lnTo>
                    <a:lnTo>
                      <a:pt x="248" y="32"/>
                    </a:lnTo>
                    <a:lnTo>
                      <a:pt x="210" y="18"/>
                    </a:lnTo>
                    <a:lnTo>
                      <a:pt x="172" y="8"/>
                    </a:lnTo>
                    <a:lnTo>
                      <a:pt x="132" y="2"/>
                    </a:lnTo>
                    <a:lnTo>
                      <a:pt x="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401">
                <a:extLst>
                  <a:ext uri="{FF2B5EF4-FFF2-40B4-BE49-F238E27FC236}">
                    <a16:creationId xmlns:a16="http://schemas.microsoft.com/office/drawing/2014/main" id="{1A9330F5-B2DB-AF67-888F-0A6C9562CD93}"/>
                  </a:ext>
                </a:extLst>
              </p:cNvPr>
              <p:cNvSpPr>
                <a:spLocks/>
              </p:cNvSpPr>
              <p:nvPr/>
            </p:nvSpPr>
            <p:spPr bwMode="auto">
              <a:xfrm>
                <a:off x="923925" y="3679826"/>
                <a:ext cx="17463" cy="69850"/>
              </a:xfrm>
              <a:custGeom>
                <a:avLst/>
                <a:gdLst>
                  <a:gd name="T0" fmla="*/ 11 w 11"/>
                  <a:gd name="T1" fmla="*/ 0 h 44"/>
                  <a:gd name="T2" fmla="*/ 11 w 11"/>
                  <a:gd name="T3" fmla="*/ 0 h 44"/>
                  <a:gd name="T4" fmla="*/ 0 w 11"/>
                  <a:gd name="T5" fmla="*/ 44 h 44"/>
                  <a:gd name="T6" fmla="*/ 0 w 11"/>
                  <a:gd name="T7" fmla="*/ 44 h 44"/>
                  <a:gd name="T8" fmla="*/ 5 w 11"/>
                  <a:gd name="T9" fmla="*/ 34 h 44"/>
                  <a:gd name="T10" fmla="*/ 9 w 11"/>
                  <a:gd name="T11" fmla="*/ 22 h 44"/>
                  <a:gd name="T12" fmla="*/ 11 w 11"/>
                  <a:gd name="T13" fmla="*/ 12 h 44"/>
                  <a:gd name="T14" fmla="*/ 11 w 11"/>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4">
                    <a:moveTo>
                      <a:pt x="11" y="0"/>
                    </a:moveTo>
                    <a:lnTo>
                      <a:pt x="11" y="0"/>
                    </a:lnTo>
                    <a:lnTo>
                      <a:pt x="0" y="44"/>
                    </a:lnTo>
                    <a:lnTo>
                      <a:pt x="0" y="44"/>
                    </a:lnTo>
                    <a:lnTo>
                      <a:pt x="5" y="34"/>
                    </a:lnTo>
                    <a:lnTo>
                      <a:pt x="9" y="22"/>
                    </a:lnTo>
                    <a:lnTo>
                      <a:pt x="11" y="12"/>
                    </a:lnTo>
                    <a:lnTo>
                      <a:pt x="11" y="0"/>
                    </a:lnTo>
                    <a:close/>
                  </a:path>
                </a:pathLst>
              </a:custGeom>
              <a:solidFill>
                <a:srgbClr val="DE82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402">
                <a:extLst>
                  <a:ext uri="{FF2B5EF4-FFF2-40B4-BE49-F238E27FC236}">
                    <a16:creationId xmlns:a16="http://schemas.microsoft.com/office/drawing/2014/main" id="{DFC4B3FC-F2BB-1DAB-D4DD-02AB6D69E6EA}"/>
                  </a:ext>
                </a:extLst>
              </p:cNvPr>
              <p:cNvSpPr>
                <a:spLocks/>
              </p:cNvSpPr>
              <p:nvPr/>
            </p:nvSpPr>
            <p:spPr bwMode="auto">
              <a:xfrm>
                <a:off x="923925" y="3679826"/>
                <a:ext cx="17463" cy="69850"/>
              </a:xfrm>
              <a:custGeom>
                <a:avLst/>
                <a:gdLst>
                  <a:gd name="T0" fmla="*/ 11 w 11"/>
                  <a:gd name="T1" fmla="*/ 0 h 44"/>
                  <a:gd name="T2" fmla="*/ 11 w 11"/>
                  <a:gd name="T3" fmla="*/ 0 h 44"/>
                  <a:gd name="T4" fmla="*/ 0 w 11"/>
                  <a:gd name="T5" fmla="*/ 44 h 44"/>
                  <a:gd name="T6" fmla="*/ 0 w 11"/>
                  <a:gd name="T7" fmla="*/ 44 h 44"/>
                  <a:gd name="T8" fmla="*/ 5 w 11"/>
                  <a:gd name="T9" fmla="*/ 34 h 44"/>
                  <a:gd name="T10" fmla="*/ 9 w 11"/>
                  <a:gd name="T11" fmla="*/ 22 h 44"/>
                  <a:gd name="T12" fmla="*/ 11 w 11"/>
                  <a:gd name="T13" fmla="*/ 12 h 44"/>
                  <a:gd name="T14" fmla="*/ 11 w 11"/>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4">
                    <a:moveTo>
                      <a:pt x="11" y="0"/>
                    </a:moveTo>
                    <a:lnTo>
                      <a:pt x="11" y="0"/>
                    </a:lnTo>
                    <a:lnTo>
                      <a:pt x="0" y="44"/>
                    </a:lnTo>
                    <a:lnTo>
                      <a:pt x="0" y="44"/>
                    </a:lnTo>
                    <a:lnTo>
                      <a:pt x="5" y="34"/>
                    </a:lnTo>
                    <a:lnTo>
                      <a:pt x="9" y="22"/>
                    </a:lnTo>
                    <a:lnTo>
                      <a:pt x="11" y="12"/>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403">
                <a:extLst>
                  <a:ext uri="{FF2B5EF4-FFF2-40B4-BE49-F238E27FC236}">
                    <a16:creationId xmlns:a16="http://schemas.microsoft.com/office/drawing/2014/main" id="{9CC85BB4-4328-AF74-CB5F-F9E5F2E858C6}"/>
                  </a:ext>
                </a:extLst>
              </p:cNvPr>
              <p:cNvSpPr>
                <a:spLocks/>
              </p:cNvSpPr>
              <p:nvPr/>
            </p:nvSpPr>
            <p:spPr bwMode="auto">
              <a:xfrm>
                <a:off x="711200" y="2954338"/>
                <a:ext cx="280988" cy="339725"/>
              </a:xfrm>
              <a:custGeom>
                <a:avLst/>
                <a:gdLst>
                  <a:gd name="T0" fmla="*/ 56 w 177"/>
                  <a:gd name="T1" fmla="*/ 0 h 214"/>
                  <a:gd name="T2" fmla="*/ 56 w 177"/>
                  <a:gd name="T3" fmla="*/ 0 h 214"/>
                  <a:gd name="T4" fmla="*/ 44 w 177"/>
                  <a:gd name="T5" fmla="*/ 0 h 214"/>
                  <a:gd name="T6" fmla="*/ 30 w 177"/>
                  <a:gd name="T7" fmla="*/ 2 h 214"/>
                  <a:gd name="T8" fmla="*/ 30 w 177"/>
                  <a:gd name="T9" fmla="*/ 2 h 214"/>
                  <a:gd name="T10" fmla="*/ 14 w 177"/>
                  <a:gd name="T11" fmla="*/ 8 h 214"/>
                  <a:gd name="T12" fmla="*/ 0 w 177"/>
                  <a:gd name="T13" fmla="*/ 14 h 214"/>
                  <a:gd name="T14" fmla="*/ 0 w 177"/>
                  <a:gd name="T15" fmla="*/ 14 h 214"/>
                  <a:gd name="T16" fmla="*/ 22 w 177"/>
                  <a:gd name="T17" fmla="*/ 34 h 214"/>
                  <a:gd name="T18" fmla="*/ 44 w 177"/>
                  <a:gd name="T19" fmla="*/ 56 h 214"/>
                  <a:gd name="T20" fmla="*/ 62 w 177"/>
                  <a:gd name="T21" fmla="*/ 78 h 214"/>
                  <a:gd name="T22" fmla="*/ 80 w 177"/>
                  <a:gd name="T23" fmla="*/ 104 h 214"/>
                  <a:gd name="T24" fmla="*/ 96 w 177"/>
                  <a:gd name="T25" fmla="*/ 130 h 214"/>
                  <a:gd name="T26" fmla="*/ 110 w 177"/>
                  <a:gd name="T27" fmla="*/ 156 h 214"/>
                  <a:gd name="T28" fmla="*/ 124 w 177"/>
                  <a:gd name="T29" fmla="*/ 184 h 214"/>
                  <a:gd name="T30" fmla="*/ 134 w 177"/>
                  <a:gd name="T31" fmla="*/ 214 h 214"/>
                  <a:gd name="T32" fmla="*/ 134 w 177"/>
                  <a:gd name="T33" fmla="*/ 214 h 214"/>
                  <a:gd name="T34" fmla="*/ 145 w 177"/>
                  <a:gd name="T35" fmla="*/ 202 h 214"/>
                  <a:gd name="T36" fmla="*/ 155 w 177"/>
                  <a:gd name="T37" fmla="*/ 190 h 214"/>
                  <a:gd name="T38" fmla="*/ 163 w 177"/>
                  <a:gd name="T39" fmla="*/ 176 h 214"/>
                  <a:gd name="T40" fmla="*/ 171 w 177"/>
                  <a:gd name="T41" fmla="*/ 160 h 214"/>
                  <a:gd name="T42" fmla="*/ 175 w 177"/>
                  <a:gd name="T43" fmla="*/ 144 h 214"/>
                  <a:gd name="T44" fmla="*/ 177 w 177"/>
                  <a:gd name="T45" fmla="*/ 128 h 214"/>
                  <a:gd name="T46" fmla="*/ 177 w 177"/>
                  <a:gd name="T47" fmla="*/ 110 h 214"/>
                  <a:gd name="T48" fmla="*/ 173 w 177"/>
                  <a:gd name="T49" fmla="*/ 94 h 214"/>
                  <a:gd name="T50" fmla="*/ 173 w 177"/>
                  <a:gd name="T51" fmla="*/ 94 h 214"/>
                  <a:gd name="T52" fmla="*/ 167 w 177"/>
                  <a:gd name="T53" fmla="*/ 74 h 214"/>
                  <a:gd name="T54" fmla="*/ 157 w 177"/>
                  <a:gd name="T55" fmla="*/ 56 h 214"/>
                  <a:gd name="T56" fmla="*/ 145 w 177"/>
                  <a:gd name="T57" fmla="*/ 40 h 214"/>
                  <a:gd name="T58" fmla="*/ 132 w 177"/>
                  <a:gd name="T59" fmla="*/ 26 h 214"/>
                  <a:gd name="T60" fmla="*/ 114 w 177"/>
                  <a:gd name="T61" fmla="*/ 14 h 214"/>
                  <a:gd name="T62" fmla="*/ 96 w 177"/>
                  <a:gd name="T63" fmla="*/ 6 h 214"/>
                  <a:gd name="T64" fmla="*/ 78 w 177"/>
                  <a:gd name="T65" fmla="*/ 2 h 214"/>
                  <a:gd name="T66" fmla="*/ 56 w 177"/>
                  <a:gd name="T6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214">
                    <a:moveTo>
                      <a:pt x="56" y="0"/>
                    </a:moveTo>
                    <a:lnTo>
                      <a:pt x="56" y="0"/>
                    </a:lnTo>
                    <a:lnTo>
                      <a:pt x="44" y="0"/>
                    </a:lnTo>
                    <a:lnTo>
                      <a:pt x="30" y="2"/>
                    </a:lnTo>
                    <a:lnTo>
                      <a:pt x="30" y="2"/>
                    </a:lnTo>
                    <a:lnTo>
                      <a:pt x="14" y="8"/>
                    </a:lnTo>
                    <a:lnTo>
                      <a:pt x="0" y="14"/>
                    </a:lnTo>
                    <a:lnTo>
                      <a:pt x="0" y="14"/>
                    </a:lnTo>
                    <a:lnTo>
                      <a:pt x="22" y="34"/>
                    </a:lnTo>
                    <a:lnTo>
                      <a:pt x="44" y="56"/>
                    </a:lnTo>
                    <a:lnTo>
                      <a:pt x="62" y="78"/>
                    </a:lnTo>
                    <a:lnTo>
                      <a:pt x="80" y="104"/>
                    </a:lnTo>
                    <a:lnTo>
                      <a:pt x="96" y="130"/>
                    </a:lnTo>
                    <a:lnTo>
                      <a:pt x="110" y="156"/>
                    </a:lnTo>
                    <a:lnTo>
                      <a:pt x="124" y="184"/>
                    </a:lnTo>
                    <a:lnTo>
                      <a:pt x="134" y="214"/>
                    </a:lnTo>
                    <a:lnTo>
                      <a:pt x="134" y="214"/>
                    </a:lnTo>
                    <a:lnTo>
                      <a:pt x="145" y="202"/>
                    </a:lnTo>
                    <a:lnTo>
                      <a:pt x="155" y="190"/>
                    </a:lnTo>
                    <a:lnTo>
                      <a:pt x="163" y="176"/>
                    </a:lnTo>
                    <a:lnTo>
                      <a:pt x="171" y="160"/>
                    </a:lnTo>
                    <a:lnTo>
                      <a:pt x="175" y="144"/>
                    </a:lnTo>
                    <a:lnTo>
                      <a:pt x="177" y="128"/>
                    </a:lnTo>
                    <a:lnTo>
                      <a:pt x="177" y="110"/>
                    </a:lnTo>
                    <a:lnTo>
                      <a:pt x="173" y="94"/>
                    </a:lnTo>
                    <a:lnTo>
                      <a:pt x="173" y="94"/>
                    </a:lnTo>
                    <a:lnTo>
                      <a:pt x="167" y="74"/>
                    </a:lnTo>
                    <a:lnTo>
                      <a:pt x="157" y="56"/>
                    </a:lnTo>
                    <a:lnTo>
                      <a:pt x="145" y="40"/>
                    </a:lnTo>
                    <a:lnTo>
                      <a:pt x="132" y="26"/>
                    </a:lnTo>
                    <a:lnTo>
                      <a:pt x="114" y="14"/>
                    </a:lnTo>
                    <a:lnTo>
                      <a:pt x="96" y="6"/>
                    </a:lnTo>
                    <a:lnTo>
                      <a:pt x="78" y="2"/>
                    </a:lnTo>
                    <a:lnTo>
                      <a:pt x="56" y="0"/>
                    </a:lnTo>
                    <a:close/>
                  </a:path>
                </a:pathLst>
              </a:custGeom>
              <a:solidFill>
                <a:srgbClr val="DE82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404">
                <a:extLst>
                  <a:ext uri="{FF2B5EF4-FFF2-40B4-BE49-F238E27FC236}">
                    <a16:creationId xmlns:a16="http://schemas.microsoft.com/office/drawing/2014/main" id="{2D1716F2-CFB2-32B6-755C-0CC190F95A88}"/>
                  </a:ext>
                </a:extLst>
              </p:cNvPr>
              <p:cNvSpPr>
                <a:spLocks/>
              </p:cNvSpPr>
              <p:nvPr/>
            </p:nvSpPr>
            <p:spPr bwMode="auto">
              <a:xfrm>
                <a:off x="711200" y="2954338"/>
                <a:ext cx="280988" cy="339725"/>
              </a:xfrm>
              <a:custGeom>
                <a:avLst/>
                <a:gdLst>
                  <a:gd name="T0" fmla="*/ 56 w 177"/>
                  <a:gd name="T1" fmla="*/ 0 h 214"/>
                  <a:gd name="T2" fmla="*/ 56 w 177"/>
                  <a:gd name="T3" fmla="*/ 0 h 214"/>
                  <a:gd name="T4" fmla="*/ 44 w 177"/>
                  <a:gd name="T5" fmla="*/ 0 h 214"/>
                  <a:gd name="T6" fmla="*/ 30 w 177"/>
                  <a:gd name="T7" fmla="*/ 2 h 214"/>
                  <a:gd name="T8" fmla="*/ 30 w 177"/>
                  <a:gd name="T9" fmla="*/ 2 h 214"/>
                  <a:gd name="T10" fmla="*/ 14 w 177"/>
                  <a:gd name="T11" fmla="*/ 8 h 214"/>
                  <a:gd name="T12" fmla="*/ 0 w 177"/>
                  <a:gd name="T13" fmla="*/ 14 h 214"/>
                  <a:gd name="T14" fmla="*/ 0 w 177"/>
                  <a:gd name="T15" fmla="*/ 14 h 214"/>
                  <a:gd name="T16" fmla="*/ 22 w 177"/>
                  <a:gd name="T17" fmla="*/ 34 h 214"/>
                  <a:gd name="T18" fmla="*/ 44 w 177"/>
                  <a:gd name="T19" fmla="*/ 56 h 214"/>
                  <a:gd name="T20" fmla="*/ 62 w 177"/>
                  <a:gd name="T21" fmla="*/ 78 h 214"/>
                  <a:gd name="T22" fmla="*/ 80 w 177"/>
                  <a:gd name="T23" fmla="*/ 104 h 214"/>
                  <a:gd name="T24" fmla="*/ 96 w 177"/>
                  <a:gd name="T25" fmla="*/ 130 h 214"/>
                  <a:gd name="T26" fmla="*/ 110 w 177"/>
                  <a:gd name="T27" fmla="*/ 156 h 214"/>
                  <a:gd name="T28" fmla="*/ 124 w 177"/>
                  <a:gd name="T29" fmla="*/ 184 h 214"/>
                  <a:gd name="T30" fmla="*/ 134 w 177"/>
                  <a:gd name="T31" fmla="*/ 214 h 214"/>
                  <a:gd name="T32" fmla="*/ 134 w 177"/>
                  <a:gd name="T33" fmla="*/ 214 h 214"/>
                  <a:gd name="T34" fmla="*/ 145 w 177"/>
                  <a:gd name="T35" fmla="*/ 202 h 214"/>
                  <a:gd name="T36" fmla="*/ 155 w 177"/>
                  <a:gd name="T37" fmla="*/ 190 h 214"/>
                  <a:gd name="T38" fmla="*/ 163 w 177"/>
                  <a:gd name="T39" fmla="*/ 176 h 214"/>
                  <a:gd name="T40" fmla="*/ 171 w 177"/>
                  <a:gd name="T41" fmla="*/ 160 h 214"/>
                  <a:gd name="T42" fmla="*/ 175 w 177"/>
                  <a:gd name="T43" fmla="*/ 144 h 214"/>
                  <a:gd name="T44" fmla="*/ 177 w 177"/>
                  <a:gd name="T45" fmla="*/ 128 h 214"/>
                  <a:gd name="T46" fmla="*/ 177 w 177"/>
                  <a:gd name="T47" fmla="*/ 110 h 214"/>
                  <a:gd name="T48" fmla="*/ 173 w 177"/>
                  <a:gd name="T49" fmla="*/ 94 h 214"/>
                  <a:gd name="T50" fmla="*/ 173 w 177"/>
                  <a:gd name="T51" fmla="*/ 94 h 214"/>
                  <a:gd name="T52" fmla="*/ 167 w 177"/>
                  <a:gd name="T53" fmla="*/ 74 h 214"/>
                  <a:gd name="T54" fmla="*/ 157 w 177"/>
                  <a:gd name="T55" fmla="*/ 56 h 214"/>
                  <a:gd name="T56" fmla="*/ 145 w 177"/>
                  <a:gd name="T57" fmla="*/ 40 h 214"/>
                  <a:gd name="T58" fmla="*/ 132 w 177"/>
                  <a:gd name="T59" fmla="*/ 26 h 214"/>
                  <a:gd name="T60" fmla="*/ 114 w 177"/>
                  <a:gd name="T61" fmla="*/ 14 h 214"/>
                  <a:gd name="T62" fmla="*/ 96 w 177"/>
                  <a:gd name="T63" fmla="*/ 6 h 214"/>
                  <a:gd name="T64" fmla="*/ 78 w 177"/>
                  <a:gd name="T65" fmla="*/ 2 h 214"/>
                  <a:gd name="T66" fmla="*/ 56 w 177"/>
                  <a:gd name="T6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214">
                    <a:moveTo>
                      <a:pt x="56" y="0"/>
                    </a:moveTo>
                    <a:lnTo>
                      <a:pt x="56" y="0"/>
                    </a:lnTo>
                    <a:lnTo>
                      <a:pt x="44" y="0"/>
                    </a:lnTo>
                    <a:lnTo>
                      <a:pt x="30" y="2"/>
                    </a:lnTo>
                    <a:lnTo>
                      <a:pt x="30" y="2"/>
                    </a:lnTo>
                    <a:lnTo>
                      <a:pt x="14" y="8"/>
                    </a:lnTo>
                    <a:lnTo>
                      <a:pt x="0" y="14"/>
                    </a:lnTo>
                    <a:lnTo>
                      <a:pt x="0" y="14"/>
                    </a:lnTo>
                    <a:lnTo>
                      <a:pt x="22" y="34"/>
                    </a:lnTo>
                    <a:lnTo>
                      <a:pt x="44" y="56"/>
                    </a:lnTo>
                    <a:lnTo>
                      <a:pt x="62" y="78"/>
                    </a:lnTo>
                    <a:lnTo>
                      <a:pt x="80" y="104"/>
                    </a:lnTo>
                    <a:lnTo>
                      <a:pt x="96" y="130"/>
                    </a:lnTo>
                    <a:lnTo>
                      <a:pt x="110" y="156"/>
                    </a:lnTo>
                    <a:lnTo>
                      <a:pt x="124" y="184"/>
                    </a:lnTo>
                    <a:lnTo>
                      <a:pt x="134" y="214"/>
                    </a:lnTo>
                    <a:lnTo>
                      <a:pt x="134" y="214"/>
                    </a:lnTo>
                    <a:lnTo>
                      <a:pt x="145" y="202"/>
                    </a:lnTo>
                    <a:lnTo>
                      <a:pt x="155" y="190"/>
                    </a:lnTo>
                    <a:lnTo>
                      <a:pt x="163" y="176"/>
                    </a:lnTo>
                    <a:lnTo>
                      <a:pt x="171" y="160"/>
                    </a:lnTo>
                    <a:lnTo>
                      <a:pt x="175" y="144"/>
                    </a:lnTo>
                    <a:lnTo>
                      <a:pt x="177" y="128"/>
                    </a:lnTo>
                    <a:lnTo>
                      <a:pt x="177" y="110"/>
                    </a:lnTo>
                    <a:lnTo>
                      <a:pt x="173" y="94"/>
                    </a:lnTo>
                    <a:lnTo>
                      <a:pt x="173" y="94"/>
                    </a:lnTo>
                    <a:lnTo>
                      <a:pt x="167" y="74"/>
                    </a:lnTo>
                    <a:lnTo>
                      <a:pt x="157" y="56"/>
                    </a:lnTo>
                    <a:lnTo>
                      <a:pt x="145" y="40"/>
                    </a:lnTo>
                    <a:lnTo>
                      <a:pt x="132" y="26"/>
                    </a:lnTo>
                    <a:lnTo>
                      <a:pt x="114" y="14"/>
                    </a:lnTo>
                    <a:lnTo>
                      <a:pt x="96" y="6"/>
                    </a:lnTo>
                    <a:lnTo>
                      <a:pt x="78" y="2"/>
                    </a:lnTo>
                    <a:lnTo>
                      <a:pt x="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405">
                <a:extLst>
                  <a:ext uri="{FF2B5EF4-FFF2-40B4-BE49-F238E27FC236}">
                    <a16:creationId xmlns:a16="http://schemas.microsoft.com/office/drawing/2014/main" id="{1538EE87-8E25-4229-76C2-F2F60043EDE0}"/>
                  </a:ext>
                </a:extLst>
              </p:cNvPr>
              <p:cNvSpPr>
                <a:spLocks/>
              </p:cNvSpPr>
              <p:nvPr/>
            </p:nvSpPr>
            <p:spPr bwMode="auto">
              <a:xfrm>
                <a:off x="1058863" y="3351213"/>
                <a:ext cx="117475" cy="115888"/>
              </a:xfrm>
              <a:custGeom>
                <a:avLst/>
                <a:gdLst>
                  <a:gd name="T0" fmla="*/ 38 w 74"/>
                  <a:gd name="T1" fmla="*/ 0 h 73"/>
                  <a:gd name="T2" fmla="*/ 38 w 74"/>
                  <a:gd name="T3" fmla="*/ 0 h 73"/>
                  <a:gd name="T4" fmla="*/ 30 w 74"/>
                  <a:gd name="T5" fmla="*/ 2 h 73"/>
                  <a:gd name="T6" fmla="*/ 30 w 74"/>
                  <a:gd name="T7" fmla="*/ 2 h 73"/>
                  <a:gd name="T8" fmla="*/ 22 w 74"/>
                  <a:gd name="T9" fmla="*/ 4 h 73"/>
                  <a:gd name="T10" fmla="*/ 16 w 74"/>
                  <a:gd name="T11" fmla="*/ 8 h 73"/>
                  <a:gd name="T12" fmla="*/ 10 w 74"/>
                  <a:gd name="T13" fmla="*/ 12 h 73"/>
                  <a:gd name="T14" fmla="*/ 6 w 74"/>
                  <a:gd name="T15" fmla="*/ 18 h 73"/>
                  <a:gd name="T16" fmla="*/ 4 w 74"/>
                  <a:gd name="T17" fmla="*/ 24 h 73"/>
                  <a:gd name="T18" fmla="*/ 2 w 74"/>
                  <a:gd name="T19" fmla="*/ 32 h 73"/>
                  <a:gd name="T20" fmla="*/ 0 w 74"/>
                  <a:gd name="T21" fmla="*/ 37 h 73"/>
                  <a:gd name="T22" fmla="*/ 2 w 74"/>
                  <a:gd name="T23" fmla="*/ 45 h 73"/>
                  <a:gd name="T24" fmla="*/ 2 w 74"/>
                  <a:gd name="T25" fmla="*/ 45 h 73"/>
                  <a:gd name="T26" fmla="*/ 6 w 74"/>
                  <a:gd name="T27" fmla="*/ 57 h 73"/>
                  <a:gd name="T28" fmla="*/ 14 w 74"/>
                  <a:gd name="T29" fmla="*/ 65 h 73"/>
                  <a:gd name="T30" fmla="*/ 26 w 74"/>
                  <a:gd name="T31" fmla="*/ 71 h 73"/>
                  <a:gd name="T32" fmla="*/ 38 w 74"/>
                  <a:gd name="T33" fmla="*/ 73 h 73"/>
                  <a:gd name="T34" fmla="*/ 38 w 74"/>
                  <a:gd name="T35" fmla="*/ 73 h 73"/>
                  <a:gd name="T36" fmla="*/ 46 w 74"/>
                  <a:gd name="T37" fmla="*/ 73 h 73"/>
                  <a:gd name="T38" fmla="*/ 46 w 74"/>
                  <a:gd name="T39" fmla="*/ 73 h 73"/>
                  <a:gd name="T40" fmla="*/ 52 w 74"/>
                  <a:gd name="T41" fmla="*/ 69 h 73"/>
                  <a:gd name="T42" fmla="*/ 60 w 74"/>
                  <a:gd name="T43" fmla="*/ 65 h 73"/>
                  <a:gd name="T44" fmla="*/ 64 w 74"/>
                  <a:gd name="T45" fmla="*/ 61 h 73"/>
                  <a:gd name="T46" fmla="*/ 68 w 74"/>
                  <a:gd name="T47" fmla="*/ 55 h 73"/>
                  <a:gd name="T48" fmla="*/ 72 w 74"/>
                  <a:gd name="T49" fmla="*/ 49 h 73"/>
                  <a:gd name="T50" fmla="*/ 74 w 74"/>
                  <a:gd name="T51" fmla="*/ 43 h 73"/>
                  <a:gd name="T52" fmla="*/ 74 w 74"/>
                  <a:gd name="T53" fmla="*/ 36 h 73"/>
                  <a:gd name="T54" fmla="*/ 74 w 74"/>
                  <a:gd name="T55" fmla="*/ 28 h 73"/>
                  <a:gd name="T56" fmla="*/ 74 w 74"/>
                  <a:gd name="T57" fmla="*/ 28 h 73"/>
                  <a:gd name="T58" fmla="*/ 68 w 74"/>
                  <a:gd name="T59" fmla="*/ 18 h 73"/>
                  <a:gd name="T60" fmla="*/ 60 w 74"/>
                  <a:gd name="T61" fmla="*/ 8 h 73"/>
                  <a:gd name="T62" fmla="*/ 50 w 74"/>
                  <a:gd name="T63" fmla="*/ 2 h 73"/>
                  <a:gd name="T64" fmla="*/ 38 w 74"/>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73">
                    <a:moveTo>
                      <a:pt x="38" y="0"/>
                    </a:moveTo>
                    <a:lnTo>
                      <a:pt x="38" y="0"/>
                    </a:lnTo>
                    <a:lnTo>
                      <a:pt x="30" y="2"/>
                    </a:lnTo>
                    <a:lnTo>
                      <a:pt x="30" y="2"/>
                    </a:lnTo>
                    <a:lnTo>
                      <a:pt x="22" y="4"/>
                    </a:lnTo>
                    <a:lnTo>
                      <a:pt x="16" y="8"/>
                    </a:lnTo>
                    <a:lnTo>
                      <a:pt x="10" y="12"/>
                    </a:lnTo>
                    <a:lnTo>
                      <a:pt x="6" y="18"/>
                    </a:lnTo>
                    <a:lnTo>
                      <a:pt x="4" y="24"/>
                    </a:lnTo>
                    <a:lnTo>
                      <a:pt x="2" y="32"/>
                    </a:lnTo>
                    <a:lnTo>
                      <a:pt x="0" y="37"/>
                    </a:lnTo>
                    <a:lnTo>
                      <a:pt x="2" y="45"/>
                    </a:lnTo>
                    <a:lnTo>
                      <a:pt x="2" y="45"/>
                    </a:lnTo>
                    <a:lnTo>
                      <a:pt x="6" y="57"/>
                    </a:lnTo>
                    <a:lnTo>
                      <a:pt x="14" y="65"/>
                    </a:lnTo>
                    <a:lnTo>
                      <a:pt x="26" y="71"/>
                    </a:lnTo>
                    <a:lnTo>
                      <a:pt x="38" y="73"/>
                    </a:lnTo>
                    <a:lnTo>
                      <a:pt x="38" y="73"/>
                    </a:lnTo>
                    <a:lnTo>
                      <a:pt x="46" y="73"/>
                    </a:lnTo>
                    <a:lnTo>
                      <a:pt x="46" y="73"/>
                    </a:lnTo>
                    <a:lnTo>
                      <a:pt x="52" y="69"/>
                    </a:lnTo>
                    <a:lnTo>
                      <a:pt x="60" y="65"/>
                    </a:lnTo>
                    <a:lnTo>
                      <a:pt x="64" y="61"/>
                    </a:lnTo>
                    <a:lnTo>
                      <a:pt x="68" y="55"/>
                    </a:lnTo>
                    <a:lnTo>
                      <a:pt x="72" y="49"/>
                    </a:lnTo>
                    <a:lnTo>
                      <a:pt x="74" y="43"/>
                    </a:lnTo>
                    <a:lnTo>
                      <a:pt x="74" y="36"/>
                    </a:lnTo>
                    <a:lnTo>
                      <a:pt x="74" y="28"/>
                    </a:lnTo>
                    <a:lnTo>
                      <a:pt x="74" y="28"/>
                    </a:lnTo>
                    <a:lnTo>
                      <a:pt x="68" y="18"/>
                    </a:lnTo>
                    <a:lnTo>
                      <a:pt x="60" y="8"/>
                    </a:lnTo>
                    <a:lnTo>
                      <a:pt x="50" y="2"/>
                    </a:lnTo>
                    <a:lnTo>
                      <a:pt x="38" y="0"/>
                    </a:lnTo>
                    <a:close/>
                  </a:path>
                </a:pathLst>
              </a:custGeom>
              <a:solidFill>
                <a:srgbClr val="DE82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406">
                <a:extLst>
                  <a:ext uri="{FF2B5EF4-FFF2-40B4-BE49-F238E27FC236}">
                    <a16:creationId xmlns:a16="http://schemas.microsoft.com/office/drawing/2014/main" id="{5B6AEEA7-AC42-707E-B04C-F6C31444D416}"/>
                  </a:ext>
                </a:extLst>
              </p:cNvPr>
              <p:cNvSpPr>
                <a:spLocks/>
              </p:cNvSpPr>
              <p:nvPr/>
            </p:nvSpPr>
            <p:spPr bwMode="auto">
              <a:xfrm>
                <a:off x="1058863" y="3351213"/>
                <a:ext cx="117475" cy="115888"/>
              </a:xfrm>
              <a:custGeom>
                <a:avLst/>
                <a:gdLst>
                  <a:gd name="T0" fmla="*/ 38 w 74"/>
                  <a:gd name="T1" fmla="*/ 0 h 73"/>
                  <a:gd name="T2" fmla="*/ 38 w 74"/>
                  <a:gd name="T3" fmla="*/ 0 h 73"/>
                  <a:gd name="T4" fmla="*/ 30 w 74"/>
                  <a:gd name="T5" fmla="*/ 2 h 73"/>
                  <a:gd name="T6" fmla="*/ 30 w 74"/>
                  <a:gd name="T7" fmla="*/ 2 h 73"/>
                  <a:gd name="T8" fmla="*/ 22 w 74"/>
                  <a:gd name="T9" fmla="*/ 4 h 73"/>
                  <a:gd name="T10" fmla="*/ 16 w 74"/>
                  <a:gd name="T11" fmla="*/ 8 h 73"/>
                  <a:gd name="T12" fmla="*/ 10 w 74"/>
                  <a:gd name="T13" fmla="*/ 12 h 73"/>
                  <a:gd name="T14" fmla="*/ 6 w 74"/>
                  <a:gd name="T15" fmla="*/ 18 h 73"/>
                  <a:gd name="T16" fmla="*/ 4 w 74"/>
                  <a:gd name="T17" fmla="*/ 24 h 73"/>
                  <a:gd name="T18" fmla="*/ 2 w 74"/>
                  <a:gd name="T19" fmla="*/ 32 h 73"/>
                  <a:gd name="T20" fmla="*/ 0 w 74"/>
                  <a:gd name="T21" fmla="*/ 37 h 73"/>
                  <a:gd name="T22" fmla="*/ 2 w 74"/>
                  <a:gd name="T23" fmla="*/ 45 h 73"/>
                  <a:gd name="T24" fmla="*/ 2 w 74"/>
                  <a:gd name="T25" fmla="*/ 45 h 73"/>
                  <a:gd name="T26" fmla="*/ 6 w 74"/>
                  <a:gd name="T27" fmla="*/ 57 h 73"/>
                  <a:gd name="T28" fmla="*/ 14 w 74"/>
                  <a:gd name="T29" fmla="*/ 65 h 73"/>
                  <a:gd name="T30" fmla="*/ 26 w 74"/>
                  <a:gd name="T31" fmla="*/ 71 h 73"/>
                  <a:gd name="T32" fmla="*/ 38 w 74"/>
                  <a:gd name="T33" fmla="*/ 73 h 73"/>
                  <a:gd name="T34" fmla="*/ 38 w 74"/>
                  <a:gd name="T35" fmla="*/ 73 h 73"/>
                  <a:gd name="T36" fmla="*/ 46 w 74"/>
                  <a:gd name="T37" fmla="*/ 73 h 73"/>
                  <a:gd name="T38" fmla="*/ 46 w 74"/>
                  <a:gd name="T39" fmla="*/ 73 h 73"/>
                  <a:gd name="T40" fmla="*/ 52 w 74"/>
                  <a:gd name="T41" fmla="*/ 69 h 73"/>
                  <a:gd name="T42" fmla="*/ 60 w 74"/>
                  <a:gd name="T43" fmla="*/ 65 h 73"/>
                  <a:gd name="T44" fmla="*/ 64 w 74"/>
                  <a:gd name="T45" fmla="*/ 61 h 73"/>
                  <a:gd name="T46" fmla="*/ 68 w 74"/>
                  <a:gd name="T47" fmla="*/ 55 h 73"/>
                  <a:gd name="T48" fmla="*/ 72 w 74"/>
                  <a:gd name="T49" fmla="*/ 49 h 73"/>
                  <a:gd name="T50" fmla="*/ 74 w 74"/>
                  <a:gd name="T51" fmla="*/ 43 h 73"/>
                  <a:gd name="T52" fmla="*/ 74 w 74"/>
                  <a:gd name="T53" fmla="*/ 36 h 73"/>
                  <a:gd name="T54" fmla="*/ 74 w 74"/>
                  <a:gd name="T55" fmla="*/ 28 h 73"/>
                  <a:gd name="T56" fmla="*/ 74 w 74"/>
                  <a:gd name="T57" fmla="*/ 28 h 73"/>
                  <a:gd name="T58" fmla="*/ 68 w 74"/>
                  <a:gd name="T59" fmla="*/ 18 h 73"/>
                  <a:gd name="T60" fmla="*/ 60 w 74"/>
                  <a:gd name="T61" fmla="*/ 8 h 73"/>
                  <a:gd name="T62" fmla="*/ 50 w 74"/>
                  <a:gd name="T63" fmla="*/ 2 h 73"/>
                  <a:gd name="T64" fmla="*/ 38 w 74"/>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73">
                    <a:moveTo>
                      <a:pt x="38" y="0"/>
                    </a:moveTo>
                    <a:lnTo>
                      <a:pt x="38" y="0"/>
                    </a:lnTo>
                    <a:lnTo>
                      <a:pt x="30" y="2"/>
                    </a:lnTo>
                    <a:lnTo>
                      <a:pt x="30" y="2"/>
                    </a:lnTo>
                    <a:lnTo>
                      <a:pt x="22" y="4"/>
                    </a:lnTo>
                    <a:lnTo>
                      <a:pt x="16" y="8"/>
                    </a:lnTo>
                    <a:lnTo>
                      <a:pt x="10" y="12"/>
                    </a:lnTo>
                    <a:lnTo>
                      <a:pt x="6" y="18"/>
                    </a:lnTo>
                    <a:lnTo>
                      <a:pt x="4" y="24"/>
                    </a:lnTo>
                    <a:lnTo>
                      <a:pt x="2" y="32"/>
                    </a:lnTo>
                    <a:lnTo>
                      <a:pt x="0" y="37"/>
                    </a:lnTo>
                    <a:lnTo>
                      <a:pt x="2" y="45"/>
                    </a:lnTo>
                    <a:lnTo>
                      <a:pt x="2" y="45"/>
                    </a:lnTo>
                    <a:lnTo>
                      <a:pt x="6" y="57"/>
                    </a:lnTo>
                    <a:lnTo>
                      <a:pt x="14" y="65"/>
                    </a:lnTo>
                    <a:lnTo>
                      <a:pt x="26" y="71"/>
                    </a:lnTo>
                    <a:lnTo>
                      <a:pt x="38" y="73"/>
                    </a:lnTo>
                    <a:lnTo>
                      <a:pt x="38" y="73"/>
                    </a:lnTo>
                    <a:lnTo>
                      <a:pt x="46" y="73"/>
                    </a:lnTo>
                    <a:lnTo>
                      <a:pt x="46" y="73"/>
                    </a:lnTo>
                    <a:lnTo>
                      <a:pt x="52" y="69"/>
                    </a:lnTo>
                    <a:lnTo>
                      <a:pt x="60" y="65"/>
                    </a:lnTo>
                    <a:lnTo>
                      <a:pt x="64" y="61"/>
                    </a:lnTo>
                    <a:lnTo>
                      <a:pt x="68" y="55"/>
                    </a:lnTo>
                    <a:lnTo>
                      <a:pt x="72" y="49"/>
                    </a:lnTo>
                    <a:lnTo>
                      <a:pt x="74" y="43"/>
                    </a:lnTo>
                    <a:lnTo>
                      <a:pt x="74" y="36"/>
                    </a:lnTo>
                    <a:lnTo>
                      <a:pt x="74" y="28"/>
                    </a:lnTo>
                    <a:lnTo>
                      <a:pt x="74" y="28"/>
                    </a:lnTo>
                    <a:lnTo>
                      <a:pt x="68" y="18"/>
                    </a:lnTo>
                    <a:lnTo>
                      <a:pt x="60" y="8"/>
                    </a:lnTo>
                    <a:lnTo>
                      <a:pt x="50" y="2"/>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102" name="TextBox 101">
            <a:extLst>
              <a:ext uri="{FF2B5EF4-FFF2-40B4-BE49-F238E27FC236}">
                <a16:creationId xmlns:a16="http://schemas.microsoft.com/office/drawing/2014/main" id="{B2401479-2E4B-A372-AE12-56AB51B43860}"/>
              </a:ext>
            </a:extLst>
          </p:cNvPr>
          <p:cNvSpPr txBox="1"/>
          <p:nvPr userDrawn="1"/>
        </p:nvSpPr>
        <p:spPr>
          <a:xfrm>
            <a:off x="916104" y="2427238"/>
            <a:ext cx="4023926" cy="2308324"/>
          </a:xfrm>
          <a:prstGeom prst="rect">
            <a:avLst/>
          </a:prstGeom>
          <a:noFill/>
        </p:spPr>
        <p:txBody>
          <a:bodyPr wrap="square" rtlCol="0">
            <a:spAutoFit/>
          </a:bodyPr>
          <a:lstStyle/>
          <a:p>
            <a:r>
              <a:rPr lang="en-US" sz="7200" dirty="0">
                <a:solidFill>
                  <a:schemeClr val="bg1"/>
                </a:solidFill>
                <a:latin typeface="Fredoka One" panose="02000000000000000000" pitchFamily="2" charset="0"/>
              </a:rPr>
              <a:t>Story </a:t>
            </a:r>
          </a:p>
          <a:p>
            <a:r>
              <a:rPr lang="en-US" sz="7200" dirty="0">
                <a:solidFill>
                  <a:schemeClr val="bg1"/>
                </a:solidFill>
                <a:latin typeface="Fredoka One" panose="02000000000000000000" pitchFamily="2" charset="0"/>
              </a:rPr>
              <a:t>Time</a:t>
            </a:r>
            <a:endParaRPr lang="id-ID" sz="7200" dirty="0">
              <a:solidFill>
                <a:schemeClr val="accent2"/>
              </a:solidFill>
              <a:latin typeface="Fredoka One" panose="02000000000000000000" pitchFamily="2" charset="0"/>
            </a:endParaRPr>
          </a:p>
        </p:txBody>
      </p:sp>
      <p:sp>
        <p:nvSpPr>
          <p:cNvPr id="103" name="Oval 102">
            <a:extLst>
              <a:ext uri="{FF2B5EF4-FFF2-40B4-BE49-F238E27FC236}">
                <a16:creationId xmlns:a16="http://schemas.microsoft.com/office/drawing/2014/main" id="{983B96F2-7792-CF35-D9A8-903373A5B406}"/>
              </a:ext>
            </a:extLst>
          </p:cNvPr>
          <p:cNvSpPr/>
          <p:nvPr userDrawn="1"/>
        </p:nvSpPr>
        <p:spPr>
          <a:xfrm>
            <a:off x="-63645" y="-103895"/>
            <a:ext cx="600075" cy="600075"/>
          </a:xfrm>
          <a:prstGeom prst="ellipse">
            <a:avLst/>
          </a:prstGeom>
          <a:gradFill>
            <a:gsLst>
              <a:gs pos="0">
                <a:schemeClr val="accent2"/>
              </a:gs>
              <a:gs pos="100000">
                <a:schemeClr val="accent2">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4" name="Oval 103">
            <a:extLst>
              <a:ext uri="{FF2B5EF4-FFF2-40B4-BE49-F238E27FC236}">
                <a16:creationId xmlns:a16="http://schemas.microsoft.com/office/drawing/2014/main" id="{56E9B39C-966E-5767-1046-81908D538F09}"/>
              </a:ext>
            </a:extLst>
          </p:cNvPr>
          <p:cNvSpPr/>
          <p:nvPr userDrawn="1"/>
        </p:nvSpPr>
        <p:spPr>
          <a:xfrm>
            <a:off x="6263476" y="4276712"/>
            <a:ext cx="314300" cy="314300"/>
          </a:xfrm>
          <a:prstGeom prst="ellipse">
            <a:avLst/>
          </a:prstGeom>
          <a:gradFill>
            <a:gsLst>
              <a:gs pos="0">
                <a:schemeClr val="accent1">
                  <a:lumMod val="75000"/>
                </a:schemeClr>
              </a:gs>
              <a:gs pos="100000">
                <a:schemeClr val="accent1">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5" name="Oval 104">
            <a:extLst>
              <a:ext uri="{FF2B5EF4-FFF2-40B4-BE49-F238E27FC236}">
                <a16:creationId xmlns:a16="http://schemas.microsoft.com/office/drawing/2014/main" id="{ECE9AE65-28A4-EFBB-5BA4-65B04CEF9EC9}"/>
              </a:ext>
            </a:extLst>
          </p:cNvPr>
          <p:cNvSpPr/>
          <p:nvPr userDrawn="1"/>
        </p:nvSpPr>
        <p:spPr>
          <a:xfrm>
            <a:off x="12175702" y="5600700"/>
            <a:ext cx="300011" cy="300011"/>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6" name="Oval 105">
            <a:extLst>
              <a:ext uri="{FF2B5EF4-FFF2-40B4-BE49-F238E27FC236}">
                <a16:creationId xmlns:a16="http://schemas.microsoft.com/office/drawing/2014/main" id="{C1F34519-F3DD-DA39-574F-6CC2030B6438}"/>
              </a:ext>
            </a:extLst>
          </p:cNvPr>
          <p:cNvSpPr/>
          <p:nvPr userDrawn="1"/>
        </p:nvSpPr>
        <p:spPr>
          <a:xfrm>
            <a:off x="-31323" y="4435111"/>
            <a:ext cx="398653" cy="398653"/>
          </a:xfrm>
          <a:prstGeom prst="ellipse">
            <a:avLst/>
          </a:prstGeom>
          <a:gradFill>
            <a:gsLst>
              <a:gs pos="0">
                <a:schemeClr val="bg1"/>
              </a:gs>
              <a:gs pos="100000">
                <a:schemeClr val="bg1">
                  <a:lumMod val="8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Oval 106">
            <a:extLst>
              <a:ext uri="{FF2B5EF4-FFF2-40B4-BE49-F238E27FC236}">
                <a16:creationId xmlns:a16="http://schemas.microsoft.com/office/drawing/2014/main" id="{5D1807B8-F883-C95E-AC97-47FE5C155C78}"/>
              </a:ext>
            </a:extLst>
          </p:cNvPr>
          <p:cNvSpPr/>
          <p:nvPr userDrawn="1"/>
        </p:nvSpPr>
        <p:spPr>
          <a:xfrm>
            <a:off x="-133068" y="1709584"/>
            <a:ext cx="455138" cy="455138"/>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8" name="Oval 107">
            <a:extLst>
              <a:ext uri="{FF2B5EF4-FFF2-40B4-BE49-F238E27FC236}">
                <a16:creationId xmlns:a16="http://schemas.microsoft.com/office/drawing/2014/main" id="{BCC4FCBD-AFCB-F725-F52E-CAD6FCC7521C}"/>
              </a:ext>
            </a:extLst>
          </p:cNvPr>
          <p:cNvSpPr/>
          <p:nvPr userDrawn="1"/>
        </p:nvSpPr>
        <p:spPr>
          <a:xfrm>
            <a:off x="11615828" y="62534"/>
            <a:ext cx="300011" cy="300011"/>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grpSp>
        <p:nvGrpSpPr>
          <p:cNvPr id="109" name="Group 108">
            <a:extLst>
              <a:ext uri="{FF2B5EF4-FFF2-40B4-BE49-F238E27FC236}">
                <a16:creationId xmlns:a16="http://schemas.microsoft.com/office/drawing/2014/main" id="{91802290-D6BF-587A-CAD7-863BAABDF33A}"/>
              </a:ext>
            </a:extLst>
          </p:cNvPr>
          <p:cNvGrpSpPr/>
          <p:nvPr userDrawn="1"/>
        </p:nvGrpSpPr>
        <p:grpSpPr>
          <a:xfrm rot="812020" flipH="1">
            <a:off x="5517822" y="5536045"/>
            <a:ext cx="660057" cy="681015"/>
            <a:chOff x="6718300" y="1795463"/>
            <a:chExt cx="4449763" cy="4591051"/>
          </a:xfrm>
          <a:effectLst>
            <a:outerShdw blurRad="685800" dist="431800" dir="8100000" algn="tr" rotWithShape="0">
              <a:prstClr val="black">
                <a:alpha val="20000"/>
              </a:prstClr>
            </a:outerShdw>
          </a:effectLst>
        </p:grpSpPr>
        <p:sp>
          <p:nvSpPr>
            <p:cNvPr id="110" name="Freeform 5">
              <a:extLst>
                <a:ext uri="{FF2B5EF4-FFF2-40B4-BE49-F238E27FC236}">
                  <a16:creationId xmlns:a16="http://schemas.microsoft.com/office/drawing/2014/main" id="{317C54F1-C891-082D-8FAB-1033B126E60C}"/>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6">
              <a:extLst>
                <a:ext uri="{FF2B5EF4-FFF2-40B4-BE49-F238E27FC236}">
                  <a16:creationId xmlns:a16="http://schemas.microsoft.com/office/drawing/2014/main" id="{DF3ACC52-9EC0-9B73-6FD7-331129115B9D}"/>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7">
              <a:extLst>
                <a:ext uri="{FF2B5EF4-FFF2-40B4-BE49-F238E27FC236}">
                  <a16:creationId xmlns:a16="http://schemas.microsoft.com/office/drawing/2014/main" id="{3EC37A0A-6D7C-21A3-8FFC-775C9EF271FB}"/>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8">
              <a:extLst>
                <a:ext uri="{FF2B5EF4-FFF2-40B4-BE49-F238E27FC236}">
                  <a16:creationId xmlns:a16="http://schemas.microsoft.com/office/drawing/2014/main" id="{89E05439-DFF9-BF01-A680-3F5E9CB401AF}"/>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9">
              <a:extLst>
                <a:ext uri="{FF2B5EF4-FFF2-40B4-BE49-F238E27FC236}">
                  <a16:creationId xmlns:a16="http://schemas.microsoft.com/office/drawing/2014/main" id="{AA71E514-9C2A-9202-6B94-9C0B07C53799}"/>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Freeform 10">
              <a:extLst>
                <a:ext uri="{FF2B5EF4-FFF2-40B4-BE49-F238E27FC236}">
                  <a16:creationId xmlns:a16="http://schemas.microsoft.com/office/drawing/2014/main" id="{1E7CB6D2-95D5-D2A3-EA47-22E8729C7F31}"/>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
              <a:extLst>
                <a:ext uri="{FF2B5EF4-FFF2-40B4-BE49-F238E27FC236}">
                  <a16:creationId xmlns:a16="http://schemas.microsoft.com/office/drawing/2014/main" id="{E0A56313-3E2A-7039-F371-C3A52DB31420}"/>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2">
              <a:extLst>
                <a:ext uri="{FF2B5EF4-FFF2-40B4-BE49-F238E27FC236}">
                  <a16:creationId xmlns:a16="http://schemas.microsoft.com/office/drawing/2014/main" id="{152D486D-F275-F0AD-4059-76C398FE123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3">
              <a:extLst>
                <a:ext uri="{FF2B5EF4-FFF2-40B4-BE49-F238E27FC236}">
                  <a16:creationId xmlns:a16="http://schemas.microsoft.com/office/drawing/2014/main" id="{007D870F-C542-56D2-1A89-4C8D4CD171EA}"/>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4">
              <a:extLst>
                <a:ext uri="{FF2B5EF4-FFF2-40B4-BE49-F238E27FC236}">
                  <a16:creationId xmlns:a16="http://schemas.microsoft.com/office/drawing/2014/main" id="{D6C5976D-F9BD-06F8-ACEC-01FB27530B26}"/>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5">
              <a:extLst>
                <a:ext uri="{FF2B5EF4-FFF2-40B4-BE49-F238E27FC236}">
                  <a16:creationId xmlns:a16="http://schemas.microsoft.com/office/drawing/2014/main" id="{B528DFCA-D97C-C7E2-1F93-7EEB927CD86D}"/>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6">
              <a:extLst>
                <a:ext uri="{FF2B5EF4-FFF2-40B4-BE49-F238E27FC236}">
                  <a16:creationId xmlns:a16="http://schemas.microsoft.com/office/drawing/2014/main" id="{A5B1312C-D7EA-BFE4-8565-E3E2889C5D21}"/>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7">
              <a:extLst>
                <a:ext uri="{FF2B5EF4-FFF2-40B4-BE49-F238E27FC236}">
                  <a16:creationId xmlns:a16="http://schemas.microsoft.com/office/drawing/2014/main" id="{BB2B0E6C-B7D1-411B-EA1A-4F638511A272}"/>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8">
              <a:extLst>
                <a:ext uri="{FF2B5EF4-FFF2-40B4-BE49-F238E27FC236}">
                  <a16:creationId xmlns:a16="http://schemas.microsoft.com/office/drawing/2014/main" id="{936E7F01-28BC-D02C-8945-9917354803E9}"/>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9">
              <a:extLst>
                <a:ext uri="{FF2B5EF4-FFF2-40B4-BE49-F238E27FC236}">
                  <a16:creationId xmlns:a16="http://schemas.microsoft.com/office/drawing/2014/main" id="{D409BC43-AB92-1F97-D77F-41EA6EAA2B50}"/>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20">
              <a:extLst>
                <a:ext uri="{FF2B5EF4-FFF2-40B4-BE49-F238E27FC236}">
                  <a16:creationId xmlns:a16="http://schemas.microsoft.com/office/drawing/2014/main" id="{A92A7A53-B006-0292-0EFA-1621498ABE3A}"/>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21">
              <a:extLst>
                <a:ext uri="{FF2B5EF4-FFF2-40B4-BE49-F238E27FC236}">
                  <a16:creationId xmlns:a16="http://schemas.microsoft.com/office/drawing/2014/main" id="{B0A4EDA1-1954-F23B-E28A-46C1E9A87559}"/>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22">
              <a:extLst>
                <a:ext uri="{FF2B5EF4-FFF2-40B4-BE49-F238E27FC236}">
                  <a16:creationId xmlns:a16="http://schemas.microsoft.com/office/drawing/2014/main" id="{11699EF8-8173-C4D7-0480-210D2C2B8CCF}"/>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23">
              <a:extLst>
                <a:ext uri="{FF2B5EF4-FFF2-40B4-BE49-F238E27FC236}">
                  <a16:creationId xmlns:a16="http://schemas.microsoft.com/office/drawing/2014/main" id="{78FCB74B-1B5E-41EF-E42D-B46A25984DA6}"/>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24">
              <a:extLst>
                <a:ext uri="{FF2B5EF4-FFF2-40B4-BE49-F238E27FC236}">
                  <a16:creationId xmlns:a16="http://schemas.microsoft.com/office/drawing/2014/main" id="{AFFD163B-8E80-DE76-A819-11F7B68AB663}"/>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25">
              <a:extLst>
                <a:ext uri="{FF2B5EF4-FFF2-40B4-BE49-F238E27FC236}">
                  <a16:creationId xmlns:a16="http://schemas.microsoft.com/office/drawing/2014/main" id="{6C594B77-5292-52BB-ABD8-D2E11AB999D5}"/>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26">
              <a:extLst>
                <a:ext uri="{FF2B5EF4-FFF2-40B4-BE49-F238E27FC236}">
                  <a16:creationId xmlns:a16="http://schemas.microsoft.com/office/drawing/2014/main" id="{014183D3-BFC7-5C99-F256-5FEB5B20A80C}"/>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27">
              <a:extLst>
                <a:ext uri="{FF2B5EF4-FFF2-40B4-BE49-F238E27FC236}">
                  <a16:creationId xmlns:a16="http://schemas.microsoft.com/office/drawing/2014/main" id="{27480945-57AD-CB5A-11E7-E8DC92095A93}"/>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28">
              <a:extLst>
                <a:ext uri="{FF2B5EF4-FFF2-40B4-BE49-F238E27FC236}">
                  <a16:creationId xmlns:a16="http://schemas.microsoft.com/office/drawing/2014/main" id="{7DB04753-8DBD-AE38-5CA6-ACC7E55AFDC1}"/>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29">
              <a:extLst>
                <a:ext uri="{FF2B5EF4-FFF2-40B4-BE49-F238E27FC236}">
                  <a16:creationId xmlns:a16="http://schemas.microsoft.com/office/drawing/2014/main" id="{1D8A12F2-FCCC-D935-330E-03E78DC27C18}"/>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30">
              <a:extLst>
                <a:ext uri="{FF2B5EF4-FFF2-40B4-BE49-F238E27FC236}">
                  <a16:creationId xmlns:a16="http://schemas.microsoft.com/office/drawing/2014/main" id="{1E998E60-7634-4801-9879-79BA7AAD0ADE}"/>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31">
              <a:extLst>
                <a:ext uri="{FF2B5EF4-FFF2-40B4-BE49-F238E27FC236}">
                  <a16:creationId xmlns:a16="http://schemas.microsoft.com/office/drawing/2014/main" id="{D547F2F7-8467-D7B5-D639-298E5929E68D}"/>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32">
              <a:extLst>
                <a:ext uri="{FF2B5EF4-FFF2-40B4-BE49-F238E27FC236}">
                  <a16:creationId xmlns:a16="http://schemas.microsoft.com/office/drawing/2014/main" id="{852DF53E-967B-3F8C-7D53-87921E7C2FD9}"/>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8" name="Freeform 33">
              <a:extLst>
                <a:ext uri="{FF2B5EF4-FFF2-40B4-BE49-F238E27FC236}">
                  <a16:creationId xmlns:a16="http://schemas.microsoft.com/office/drawing/2014/main" id="{0EB6B5D5-9E4A-F6E1-24C0-181DF377ED0B}"/>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34">
              <a:extLst>
                <a:ext uri="{FF2B5EF4-FFF2-40B4-BE49-F238E27FC236}">
                  <a16:creationId xmlns:a16="http://schemas.microsoft.com/office/drawing/2014/main" id="{BB8B97B4-85BA-D9ED-1AFE-D296D7693E83}"/>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0" name="Freeform 35">
              <a:extLst>
                <a:ext uri="{FF2B5EF4-FFF2-40B4-BE49-F238E27FC236}">
                  <a16:creationId xmlns:a16="http://schemas.microsoft.com/office/drawing/2014/main" id="{C31E8746-3265-D267-74A4-21C284B72B85}"/>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1" name="Freeform 36">
              <a:extLst>
                <a:ext uri="{FF2B5EF4-FFF2-40B4-BE49-F238E27FC236}">
                  <a16:creationId xmlns:a16="http://schemas.microsoft.com/office/drawing/2014/main" id="{9F57C5F7-AF19-1A11-94F0-45C44A65D86A}"/>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2" name="Freeform 37">
              <a:extLst>
                <a:ext uri="{FF2B5EF4-FFF2-40B4-BE49-F238E27FC236}">
                  <a16:creationId xmlns:a16="http://schemas.microsoft.com/office/drawing/2014/main" id="{E47187F3-D8B7-0502-2C00-493D60448738}"/>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3" name="Freeform 38">
              <a:extLst>
                <a:ext uri="{FF2B5EF4-FFF2-40B4-BE49-F238E27FC236}">
                  <a16:creationId xmlns:a16="http://schemas.microsoft.com/office/drawing/2014/main" id="{ACE14B3A-8262-A840-C57F-19995433405A}"/>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4" name="Freeform 39">
              <a:extLst>
                <a:ext uri="{FF2B5EF4-FFF2-40B4-BE49-F238E27FC236}">
                  <a16:creationId xmlns:a16="http://schemas.microsoft.com/office/drawing/2014/main" id="{AA33BB4A-194F-3943-CA85-A08AFA50E806}"/>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5" name="Freeform 40">
              <a:extLst>
                <a:ext uri="{FF2B5EF4-FFF2-40B4-BE49-F238E27FC236}">
                  <a16:creationId xmlns:a16="http://schemas.microsoft.com/office/drawing/2014/main" id="{D305979F-ACC8-CB07-8D7D-60AD316F348E}"/>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Freeform 41">
              <a:extLst>
                <a:ext uri="{FF2B5EF4-FFF2-40B4-BE49-F238E27FC236}">
                  <a16:creationId xmlns:a16="http://schemas.microsoft.com/office/drawing/2014/main" id="{7F5647FB-0854-BBC1-C368-F2385CAA8CEA}"/>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7" name="Freeform 42">
              <a:extLst>
                <a:ext uri="{FF2B5EF4-FFF2-40B4-BE49-F238E27FC236}">
                  <a16:creationId xmlns:a16="http://schemas.microsoft.com/office/drawing/2014/main" id="{64A6E96F-585C-B0D5-ED3B-B3EEF5B35FE1}"/>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8" name="Freeform 43">
              <a:extLst>
                <a:ext uri="{FF2B5EF4-FFF2-40B4-BE49-F238E27FC236}">
                  <a16:creationId xmlns:a16="http://schemas.microsoft.com/office/drawing/2014/main" id="{AB5CBA2B-4D7F-1047-291D-3913FEA73303}"/>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9" name="Freeform 44">
              <a:extLst>
                <a:ext uri="{FF2B5EF4-FFF2-40B4-BE49-F238E27FC236}">
                  <a16:creationId xmlns:a16="http://schemas.microsoft.com/office/drawing/2014/main" id="{37DB3697-1654-378E-8FDC-7B7FAEC7F524}"/>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0" name="Freeform 45">
              <a:extLst>
                <a:ext uri="{FF2B5EF4-FFF2-40B4-BE49-F238E27FC236}">
                  <a16:creationId xmlns:a16="http://schemas.microsoft.com/office/drawing/2014/main" id="{23CEFF80-F5A5-E9DC-77F7-033695DD5555}"/>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1" name="Freeform 46">
              <a:extLst>
                <a:ext uri="{FF2B5EF4-FFF2-40B4-BE49-F238E27FC236}">
                  <a16:creationId xmlns:a16="http://schemas.microsoft.com/office/drawing/2014/main" id="{B4A11B50-BEBC-B2E8-A84D-DF96FA43AFFC}"/>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2" name="Freeform 47">
              <a:extLst>
                <a:ext uri="{FF2B5EF4-FFF2-40B4-BE49-F238E27FC236}">
                  <a16:creationId xmlns:a16="http://schemas.microsoft.com/office/drawing/2014/main" id="{4AB810BB-AB83-8EE6-B7CA-7C673B4CED4F}"/>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3" name="Freeform 48">
              <a:extLst>
                <a:ext uri="{FF2B5EF4-FFF2-40B4-BE49-F238E27FC236}">
                  <a16:creationId xmlns:a16="http://schemas.microsoft.com/office/drawing/2014/main" id="{CCF9ECBF-30EF-74E5-2FCC-D40E291CDD12}"/>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4" name="Freeform 49">
              <a:extLst>
                <a:ext uri="{FF2B5EF4-FFF2-40B4-BE49-F238E27FC236}">
                  <a16:creationId xmlns:a16="http://schemas.microsoft.com/office/drawing/2014/main" id="{B6156377-1557-BBA6-8F09-DFEC004FD82A}"/>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5" name="Freeform 50">
              <a:extLst>
                <a:ext uri="{FF2B5EF4-FFF2-40B4-BE49-F238E27FC236}">
                  <a16:creationId xmlns:a16="http://schemas.microsoft.com/office/drawing/2014/main" id="{9FBA4F63-4152-2B49-F877-45E60B47D7AE}"/>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6" name="Freeform 51">
              <a:extLst>
                <a:ext uri="{FF2B5EF4-FFF2-40B4-BE49-F238E27FC236}">
                  <a16:creationId xmlns:a16="http://schemas.microsoft.com/office/drawing/2014/main" id="{D0654DD5-C183-57FA-D324-BE7868317A83}"/>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7" name="Freeform 52">
              <a:extLst>
                <a:ext uri="{FF2B5EF4-FFF2-40B4-BE49-F238E27FC236}">
                  <a16:creationId xmlns:a16="http://schemas.microsoft.com/office/drawing/2014/main" id="{0BA2CFE1-53B8-EAC0-933F-27DC8C0F883C}"/>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8" name="Freeform 53">
              <a:extLst>
                <a:ext uri="{FF2B5EF4-FFF2-40B4-BE49-F238E27FC236}">
                  <a16:creationId xmlns:a16="http://schemas.microsoft.com/office/drawing/2014/main" id="{B8B97780-7214-2847-888F-B9506BEC77C2}"/>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9" name="Freeform 54">
              <a:extLst>
                <a:ext uri="{FF2B5EF4-FFF2-40B4-BE49-F238E27FC236}">
                  <a16:creationId xmlns:a16="http://schemas.microsoft.com/office/drawing/2014/main" id="{850E9A71-5113-4A75-CC67-BF39074FF200}"/>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0" name="Freeform 55">
              <a:extLst>
                <a:ext uri="{FF2B5EF4-FFF2-40B4-BE49-F238E27FC236}">
                  <a16:creationId xmlns:a16="http://schemas.microsoft.com/office/drawing/2014/main" id="{5EF642CF-2FAF-B725-5584-9D148FF5DF6F}"/>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1" name="Freeform 56">
              <a:extLst>
                <a:ext uri="{FF2B5EF4-FFF2-40B4-BE49-F238E27FC236}">
                  <a16:creationId xmlns:a16="http://schemas.microsoft.com/office/drawing/2014/main" id="{A4A2A660-7CBA-6612-2F59-E4D35C98771D}"/>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2" name="Freeform 57">
              <a:extLst>
                <a:ext uri="{FF2B5EF4-FFF2-40B4-BE49-F238E27FC236}">
                  <a16:creationId xmlns:a16="http://schemas.microsoft.com/office/drawing/2014/main" id="{C12231CC-62EF-98C2-CCE8-C55461F36797}"/>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3" name="Freeform 58">
              <a:extLst>
                <a:ext uri="{FF2B5EF4-FFF2-40B4-BE49-F238E27FC236}">
                  <a16:creationId xmlns:a16="http://schemas.microsoft.com/office/drawing/2014/main" id="{1260AA67-A1EA-5468-AD71-491438073A3F}"/>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4" name="Freeform 59">
              <a:extLst>
                <a:ext uri="{FF2B5EF4-FFF2-40B4-BE49-F238E27FC236}">
                  <a16:creationId xmlns:a16="http://schemas.microsoft.com/office/drawing/2014/main" id="{3F1068D4-A28D-96A6-2955-4769DB71C0C2}"/>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5" name="Freeform 60">
              <a:extLst>
                <a:ext uri="{FF2B5EF4-FFF2-40B4-BE49-F238E27FC236}">
                  <a16:creationId xmlns:a16="http://schemas.microsoft.com/office/drawing/2014/main" id="{77FB44EB-38BF-D99B-D672-63524F8CFE76}"/>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6" name="Freeform 61">
              <a:extLst>
                <a:ext uri="{FF2B5EF4-FFF2-40B4-BE49-F238E27FC236}">
                  <a16:creationId xmlns:a16="http://schemas.microsoft.com/office/drawing/2014/main" id="{FAA8FAF0-E71E-F80F-062F-F9950340F21D}"/>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7" name="Freeform 62">
              <a:extLst>
                <a:ext uri="{FF2B5EF4-FFF2-40B4-BE49-F238E27FC236}">
                  <a16:creationId xmlns:a16="http://schemas.microsoft.com/office/drawing/2014/main" id="{B93AD920-6DA3-5686-E4C3-1108048C2D92}"/>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8" name="Freeform 63">
              <a:extLst>
                <a:ext uri="{FF2B5EF4-FFF2-40B4-BE49-F238E27FC236}">
                  <a16:creationId xmlns:a16="http://schemas.microsoft.com/office/drawing/2014/main" id="{A8D69287-6B1E-2C16-7E2D-AF315E7F18F7}"/>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9" name="Freeform 64">
              <a:extLst>
                <a:ext uri="{FF2B5EF4-FFF2-40B4-BE49-F238E27FC236}">
                  <a16:creationId xmlns:a16="http://schemas.microsoft.com/office/drawing/2014/main" id="{19C13B19-4650-065B-79B8-1D5A9DA396F6}"/>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0" name="Freeform 65">
              <a:extLst>
                <a:ext uri="{FF2B5EF4-FFF2-40B4-BE49-F238E27FC236}">
                  <a16:creationId xmlns:a16="http://schemas.microsoft.com/office/drawing/2014/main" id="{2CA41C1F-AD2D-13C5-8FCF-B176C1B8B51F}"/>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1" name="Freeform 66">
              <a:extLst>
                <a:ext uri="{FF2B5EF4-FFF2-40B4-BE49-F238E27FC236}">
                  <a16:creationId xmlns:a16="http://schemas.microsoft.com/office/drawing/2014/main" id="{88E2CE2B-9BF7-430B-F133-882090275E9B}"/>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2" name="Freeform 67">
              <a:extLst>
                <a:ext uri="{FF2B5EF4-FFF2-40B4-BE49-F238E27FC236}">
                  <a16:creationId xmlns:a16="http://schemas.microsoft.com/office/drawing/2014/main" id="{A1C47506-0666-15E7-4422-2D86F09B8774}"/>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3" name="Freeform 68">
              <a:extLst>
                <a:ext uri="{FF2B5EF4-FFF2-40B4-BE49-F238E27FC236}">
                  <a16:creationId xmlns:a16="http://schemas.microsoft.com/office/drawing/2014/main" id="{F82FC5F3-9D48-B660-95D7-630A1A15175E}"/>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4" name="Freeform 69">
              <a:extLst>
                <a:ext uri="{FF2B5EF4-FFF2-40B4-BE49-F238E27FC236}">
                  <a16:creationId xmlns:a16="http://schemas.microsoft.com/office/drawing/2014/main" id="{509FE78E-27AB-34A3-ECCC-3F40C8C55027}"/>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5" name="Freeform 70">
              <a:extLst>
                <a:ext uri="{FF2B5EF4-FFF2-40B4-BE49-F238E27FC236}">
                  <a16:creationId xmlns:a16="http://schemas.microsoft.com/office/drawing/2014/main" id="{19350E47-3538-5730-7492-DC7189775619}"/>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6" name="Freeform 71">
              <a:extLst>
                <a:ext uri="{FF2B5EF4-FFF2-40B4-BE49-F238E27FC236}">
                  <a16:creationId xmlns:a16="http://schemas.microsoft.com/office/drawing/2014/main" id="{8B030404-8699-D9B9-93C4-DB33EC813963}"/>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7" name="Freeform 72">
              <a:extLst>
                <a:ext uri="{FF2B5EF4-FFF2-40B4-BE49-F238E27FC236}">
                  <a16:creationId xmlns:a16="http://schemas.microsoft.com/office/drawing/2014/main" id="{9AA88EA4-09E3-81BE-9DD5-F6B26D0C7657}"/>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8" name="Freeform 73">
              <a:extLst>
                <a:ext uri="{FF2B5EF4-FFF2-40B4-BE49-F238E27FC236}">
                  <a16:creationId xmlns:a16="http://schemas.microsoft.com/office/drawing/2014/main" id="{6C443BBF-CFC4-0E01-551E-441177E18901}"/>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9" name="Freeform 74">
              <a:extLst>
                <a:ext uri="{FF2B5EF4-FFF2-40B4-BE49-F238E27FC236}">
                  <a16:creationId xmlns:a16="http://schemas.microsoft.com/office/drawing/2014/main" id="{897BC214-0435-3C0B-9386-5E77A1BF610E}"/>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0" name="Freeform 75">
              <a:extLst>
                <a:ext uri="{FF2B5EF4-FFF2-40B4-BE49-F238E27FC236}">
                  <a16:creationId xmlns:a16="http://schemas.microsoft.com/office/drawing/2014/main" id="{8496663E-B8CB-D88C-99EA-D02E0106AC70}"/>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1" name="Freeform 76">
              <a:extLst>
                <a:ext uri="{FF2B5EF4-FFF2-40B4-BE49-F238E27FC236}">
                  <a16:creationId xmlns:a16="http://schemas.microsoft.com/office/drawing/2014/main" id="{6F6252BE-2BEF-D191-9EC2-BC8B38ABCDF3}"/>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2" name="Freeform 77">
              <a:extLst>
                <a:ext uri="{FF2B5EF4-FFF2-40B4-BE49-F238E27FC236}">
                  <a16:creationId xmlns:a16="http://schemas.microsoft.com/office/drawing/2014/main" id="{3C1E8AE9-63F1-26A7-FECA-6A9F93768D83}"/>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3" name="Freeform 78">
              <a:extLst>
                <a:ext uri="{FF2B5EF4-FFF2-40B4-BE49-F238E27FC236}">
                  <a16:creationId xmlns:a16="http://schemas.microsoft.com/office/drawing/2014/main" id="{392825CA-C353-543C-F48A-0B6EB601A6A3}"/>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4" name="Freeform 79">
              <a:extLst>
                <a:ext uri="{FF2B5EF4-FFF2-40B4-BE49-F238E27FC236}">
                  <a16:creationId xmlns:a16="http://schemas.microsoft.com/office/drawing/2014/main" id="{F6EC615B-67BE-9155-BF0B-E672DF8E4F01}"/>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5" name="Freeform 80">
              <a:extLst>
                <a:ext uri="{FF2B5EF4-FFF2-40B4-BE49-F238E27FC236}">
                  <a16:creationId xmlns:a16="http://schemas.microsoft.com/office/drawing/2014/main" id="{45FA8F93-A51B-E170-6AFA-0718EA235620}"/>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6" name="Freeform 81">
              <a:extLst>
                <a:ext uri="{FF2B5EF4-FFF2-40B4-BE49-F238E27FC236}">
                  <a16:creationId xmlns:a16="http://schemas.microsoft.com/office/drawing/2014/main" id="{38439B23-5518-F3C9-D92B-AFF8BD7BF7B0}"/>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7" name="Freeform 82">
              <a:extLst>
                <a:ext uri="{FF2B5EF4-FFF2-40B4-BE49-F238E27FC236}">
                  <a16:creationId xmlns:a16="http://schemas.microsoft.com/office/drawing/2014/main" id="{DD028C09-5BF6-6F4D-0BBE-5F25BBF363C1}"/>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8" name="Freeform 83">
              <a:extLst>
                <a:ext uri="{FF2B5EF4-FFF2-40B4-BE49-F238E27FC236}">
                  <a16:creationId xmlns:a16="http://schemas.microsoft.com/office/drawing/2014/main" id="{203942A9-91C9-E531-27CB-22242A6867F2}"/>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9" name="Freeform 84">
              <a:extLst>
                <a:ext uri="{FF2B5EF4-FFF2-40B4-BE49-F238E27FC236}">
                  <a16:creationId xmlns:a16="http://schemas.microsoft.com/office/drawing/2014/main" id="{D076221A-7DB9-7511-3092-3FEFDF510CE9}"/>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0" name="Freeform 85">
              <a:extLst>
                <a:ext uri="{FF2B5EF4-FFF2-40B4-BE49-F238E27FC236}">
                  <a16:creationId xmlns:a16="http://schemas.microsoft.com/office/drawing/2014/main" id="{594595B4-8BF4-C4C9-7CEC-E54A561E6BC4}"/>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1" name="Freeform 86">
              <a:extLst>
                <a:ext uri="{FF2B5EF4-FFF2-40B4-BE49-F238E27FC236}">
                  <a16:creationId xmlns:a16="http://schemas.microsoft.com/office/drawing/2014/main" id="{49AAAFBD-DBD1-421D-C1C8-7469F3CBDCA8}"/>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2" name="Freeform 87">
              <a:extLst>
                <a:ext uri="{FF2B5EF4-FFF2-40B4-BE49-F238E27FC236}">
                  <a16:creationId xmlns:a16="http://schemas.microsoft.com/office/drawing/2014/main" id="{8CACA889-3BF2-9BC6-9756-4384B1894648}"/>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3" name="Freeform 88">
              <a:extLst>
                <a:ext uri="{FF2B5EF4-FFF2-40B4-BE49-F238E27FC236}">
                  <a16:creationId xmlns:a16="http://schemas.microsoft.com/office/drawing/2014/main" id="{2E2B9AF6-76D4-A12F-8F35-DBC65A2E088E}"/>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4" name="Freeform 89">
              <a:extLst>
                <a:ext uri="{FF2B5EF4-FFF2-40B4-BE49-F238E27FC236}">
                  <a16:creationId xmlns:a16="http://schemas.microsoft.com/office/drawing/2014/main" id="{03B84E04-4FED-6BFC-2C09-A5DE4B252766}"/>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5" name="Freeform 90">
              <a:extLst>
                <a:ext uri="{FF2B5EF4-FFF2-40B4-BE49-F238E27FC236}">
                  <a16:creationId xmlns:a16="http://schemas.microsoft.com/office/drawing/2014/main" id="{0E933FE3-989F-E8DB-F266-3C6452964B4E}"/>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6" name="Freeform 91">
              <a:extLst>
                <a:ext uri="{FF2B5EF4-FFF2-40B4-BE49-F238E27FC236}">
                  <a16:creationId xmlns:a16="http://schemas.microsoft.com/office/drawing/2014/main" id="{A26653FF-BCCF-C05A-B790-EBDE70295912}"/>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7" name="Freeform 92">
              <a:extLst>
                <a:ext uri="{FF2B5EF4-FFF2-40B4-BE49-F238E27FC236}">
                  <a16:creationId xmlns:a16="http://schemas.microsoft.com/office/drawing/2014/main" id="{8D0FA0D2-7B16-049E-D6E3-FCC95A20F334}"/>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8" name="Freeform 93">
              <a:extLst>
                <a:ext uri="{FF2B5EF4-FFF2-40B4-BE49-F238E27FC236}">
                  <a16:creationId xmlns:a16="http://schemas.microsoft.com/office/drawing/2014/main" id="{73A0D8B3-1C49-B18A-C54C-C1D0F778F1BA}"/>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9" name="Freeform 94">
              <a:extLst>
                <a:ext uri="{FF2B5EF4-FFF2-40B4-BE49-F238E27FC236}">
                  <a16:creationId xmlns:a16="http://schemas.microsoft.com/office/drawing/2014/main" id="{FD43DB92-EF82-EFE2-619A-135A1F0C97E9}"/>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0" name="Freeform 95">
              <a:extLst>
                <a:ext uri="{FF2B5EF4-FFF2-40B4-BE49-F238E27FC236}">
                  <a16:creationId xmlns:a16="http://schemas.microsoft.com/office/drawing/2014/main" id="{B5AB1B5B-DD01-4D8E-341E-2ED98C90FE76}"/>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1" name="Freeform 96">
              <a:extLst>
                <a:ext uri="{FF2B5EF4-FFF2-40B4-BE49-F238E27FC236}">
                  <a16:creationId xmlns:a16="http://schemas.microsoft.com/office/drawing/2014/main" id="{0AB3A32E-CDEC-B7C2-A959-CFE00FBD6046}"/>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2" name="Freeform 97">
              <a:extLst>
                <a:ext uri="{FF2B5EF4-FFF2-40B4-BE49-F238E27FC236}">
                  <a16:creationId xmlns:a16="http://schemas.microsoft.com/office/drawing/2014/main" id="{3CEFCB2A-3310-3001-8725-067042C5DB51}"/>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3" name="Freeform 98">
              <a:extLst>
                <a:ext uri="{FF2B5EF4-FFF2-40B4-BE49-F238E27FC236}">
                  <a16:creationId xmlns:a16="http://schemas.microsoft.com/office/drawing/2014/main" id="{9850585D-C596-DFDB-0F56-C9E3E3A8E334}"/>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4" name="Freeform 99">
              <a:extLst>
                <a:ext uri="{FF2B5EF4-FFF2-40B4-BE49-F238E27FC236}">
                  <a16:creationId xmlns:a16="http://schemas.microsoft.com/office/drawing/2014/main" id="{C1221CA6-22DC-044C-902D-E56FB8E758E0}"/>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5" name="Freeform 100">
              <a:extLst>
                <a:ext uri="{FF2B5EF4-FFF2-40B4-BE49-F238E27FC236}">
                  <a16:creationId xmlns:a16="http://schemas.microsoft.com/office/drawing/2014/main" id="{042DF2A6-00A8-9A41-8830-33F3D5EBFE65}"/>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6" name="Freeform 101">
              <a:extLst>
                <a:ext uri="{FF2B5EF4-FFF2-40B4-BE49-F238E27FC236}">
                  <a16:creationId xmlns:a16="http://schemas.microsoft.com/office/drawing/2014/main" id="{238C2E9D-ACC5-2C35-5ABF-98AB5C283165}"/>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7" name="Freeform 102">
              <a:extLst>
                <a:ext uri="{FF2B5EF4-FFF2-40B4-BE49-F238E27FC236}">
                  <a16:creationId xmlns:a16="http://schemas.microsoft.com/office/drawing/2014/main" id="{B6ACCD52-BC1A-5080-0BFA-FE7B2350099E}"/>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8" name="Freeform 103">
              <a:extLst>
                <a:ext uri="{FF2B5EF4-FFF2-40B4-BE49-F238E27FC236}">
                  <a16:creationId xmlns:a16="http://schemas.microsoft.com/office/drawing/2014/main" id="{34083C47-7047-F37A-D28A-EF6BC1CC2CBA}"/>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9" name="Freeform 104">
              <a:extLst>
                <a:ext uri="{FF2B5EF4-FFF2-40B4-BE49-F238E27FC236}">
                  <a16:creationId xmlns:a16="http://schemas.microsoft.com/office/drawing/2014/main" id="{B5C9E374-1E9B-6A12-EDA6-EE491F7EDA93}"/>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0" name="Freeform 105">
              <a:extLst>
                <a:ext uri="{FF2B5EF4-FFF2-40B4-BE49-F238E27FC236}">
                  <a16:creationId xmlns:a16="http://schemas.microsoft.com/office/drawing/2014/main" id="{A5290CFD-47A8-EBAF-4046-4C71903F6F08}"/>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1" name="Freeform 106">
              <a:extLst>
                <a:ext uri="{FF2B5EF4-FFF2-40B4-BE49-F238E27FC236}">
                  <a16:creationId xmlns:a16="http://schemas.microsoft.com/office/drawing/2014/main" id="{81BA9AF1-3CAD-ECD9-CC78-9A472BB8E499}"/>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2" name="Freeform 107">
              <a:extLst>
                <a:ext uri="{FF2B5EF4-FFF2-40B4-BE49-F238E27FC236}">
                  <a16:creationId xmlns:a16="http://schemas.microsoft.com/office/drawing/2014/main" id="{3D394BC0-E306-0B3E-1F3A-8E13387B1604}"/>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3" name="Freeform 108">
              <a:extLst>
                <a:ext uri="{FF2B5EF4-FFF2-40B4-BE49-F238E27FC236}">
                  <a16:creationId xmlns:a16="http://schemas.microsoft.com/office/drawing/2014/main" id="{2D940056-57A2-EEEC-6467-0C8181343A8C}"/>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4" name="Freeform 109">
              <a:extLst>
                <a:ext uri="{FF2B5EF4-FFF2-40B4-BE49-F238E27FC236}">
                  <a16:creationId xmlns:a16="http://schemas.microsoft.com/office/drawing/2014/main" id="{C5C04E96-E74E-5D3E-AF73-8271DD8FB0FE}"/>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5" name="Freeform 110">
              <a:extLst>
                <a:ext uri="{FF2B5EF4-FFF2-40B4-BE49-F238E27FC236}">
                  <a16:creationId xmlns:a16="http://schemas.microsoft.com/office/drawing/2014/main" id="{02251D34-C7D0-122D-C648-9E5C6AF9434D}"/>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6" name="Freeform 111">
              <a:extLst>
                <a:ext uri="{FF2B5EF4-FFF2-40B4-BE49-F238E27FC236}">
                  <a16:creationId xmlns:a16="http://schemas.microsoft.com/office/drawing/2014/main" id="{FDF59B58-4C1B-EACE-CE66-6BB7CCFB9EFB}"/>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7" name="Freeform 112">
              <a:extLst>
                <a:ext uri="{FF2B5EF4-FFF2-40B4-BE49-F238E27FC236}">
                  <a16:creationId xmlns:a16="http://schemas.microsoft.com/office/drawing/2014/main" id="{25FE6760-9D73-CAB9-FB22-6931BFF90A6F}"/>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8" name="Freeform 113">
              <a:extLst>
                <a:ext uri="{FF2B5EF4-FFF2-40B4-BE49-F238E27FC236}">
                  <a16:creationId xmlns:a16="http://schemas.microsoft.com/office/drawing/2014/main" id="{C0E3CECB-81DA-A15B-D3F2-F174D2D54146}"/>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9" name="Freeform 114">
              <a:extLst>
                <a:ext uri="{FF2B5EF4-FFF2-40B4-BE49-F238E27FC236}">
                  <a16:creationId xmlns:a16="http://schemas.microsoft.com/office/drawing/2014/main" id="{3BAD84CF-70D4-E5E8-A481-12C3D3A344B0}"/>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0" name="Freeform 115">
              <a:extLst>
                <a:ext uri="{FF2B5EF4-FFF2-40B4-BE49-F238E27FC236}">
                  <a16:creationId xmlns:a16="http://schemas.microsoft.com/office/drawing/2014/main" id="{675375B9-E8BA-E536-B01F-F52A0DE8DFA4}"/>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1" name="Freeform 116">
              <a:extLst>
                <a:ext uri="{FF2B5EF4-FFF2-40B4-BE49-F238E27FC236}">
                  <a16:creationId xmlns:a16="http://schemas.microsoft.com/office/drawing/2014/main" id="{7EB36B6B-B1A6-5EDA-8B55-0B86DCC8277B}"/>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2" name="Freeform 117">
              <a:extLst>
                <a:ext uri="{FF2B5EF4-FFF2-40B4-BE49-F238E27FC236}">
                  <a16:creationId xmlns:a16="http://schemas.microsoft.com/office/drawing/2014/main" id="{8C6AC98B-7BFF-513F-3B12-FDDB92E2C3C7}"/>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3" name="Freeform 118">
              <a:extLst>
                <a:ext uri="{FF2B5EF4-FFF2-40B4-BE49-F238E27FC236}">
                  <a16:creationId xmlns:a16="http://schemas.microsoft.com/office/drawing/2014/main" id="{5344E8EC-8928-DA8A-9B25-6BD16DE5968E}"/>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4" name="Freeform 119">
              <a:extLst>
                <a:ext uri="{FF2B5EF4-FFF2-40B4-BE49-F238E27FC236}">
                  <a16:creationId xmlns:a16="http://schemas.microsoft.com/office/drawing/2014/main" id="{C753A36E-EE6E-5A69-2D9E-9A4247CAAF62}"/>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5" name="Freeform 120">
              <a:extLst>
                <a:ext uri="{FF2B5EF4-FFF2-40B4-BE49-F238E27FC236}">
                  <a16:creationId xmlns:a16="http://schemas.microsoft.com/office/drawing/2014/main" id="{40EBFAED-FA56-0360-929A-6772603EE047}"/>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6" name="Freeform 121">
              <a:extLst>
                <a:ext uri="{FF2B5EF4-FFF2-40B4-BE49-F238E27FC236}">
                  <a16:creationId xmlns:a16="http://schemas.microsoft.com/office/drawing/2014/main" id="{D0D9B4A6-6524-D33D-EC1E-817854EA5A8C}"/>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7" name="Freeform 122">
              <a:extLst>
                <a:ext uri="{FF2B5EF4-FFF2-40B4-BE49-F238E27FC236}">
                  <a16:creationId xmlns:a16="http://schemas.microsoft.com/office/drawing/2014/main" id="{C980ADB0-A431-FE62-5878-6C603755FF9C}"/>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8" name="Freeform 123">
              <a:extLst>
                <a:ext uri="{FF2B5EF4-FFF2-40B4-BE49-F238E27FC236}">
                  <a16:creationId xmlns:a16="http://schemas.microsoft.com/office/drawing/2014/main" id="{C5F7BA19-EECE-60C7-AAF3-001DDD2C58E5}"/>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9" name="Freeform 124">
              <a:extLst>
                <a:ext uri="{FF2B5EF4-FFF2-40B4-BE49-F238E27FC236}">
                  <a16:creationId xmlns:a16="http://schemas.microsoft.com/office/drawing/2014/main" id="{2F60D3A5-AAA6-165E-ED62-AF5FF8B65B41}"/>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pic>
        <p:nvPicPr>
          <p:cNvPr id="230" name="Picture 229">
            <a:extLst>
              <a:ext uri="{FF2B5EF4-FFF2-40B4-BE49-F238E27FC236}">
                <a16:creationId xmlns:a16="http://schemas.microsoft.com/office/drawing/2014/main" id="{775FB7B1-41B0-C10E-FB66-D4A3894A37C5}"/>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615828" y="6143625"/>
            <a:ext cx="576266" cy="438150"/>
          </a:xfrm>
          <a:prstGeom prst="rect">
            <a:avLst/>
          </a:prstGeom>
        </p:spPr>
      </p:pic>
      <p:cxnSp>
        <p:nvCxnSpPr>
          <p:cNvPr id="231" name="Straight Connector 230">
            <a:extLst>
              <a:ext uri="{FF2B5EF4-FFF2-40B4-BE49-F238E27FC236}">
                <a16:creationId xmlns:a16="http://schemas.microsoft.com/office/drawing/2014/main" id="{9DADFFA9-52B0-1B56-8223-E9023CBE5F97}"/>
              </a:ext>
            </a:extLst>
          </p:cNvPr>
          <p:cNvCxnSpPr>
            <a:cxnSpLocks/>
          </p:cNvCxnSpPr>
          <p:nvPr userDrawn="1"/>
        </p:nvCxnSpPr>
        <p:spPr>
          <a:xfrm flipH="1">
            <a:off x="1127760" y="6362700"/>
            <a:ext cx="10241280" cy="19156"/>
          </a:xfrm>
          <a:prstGeom prst="line">
            <a:avLst/>
          </a:prstGeom>
          <a:ln>
            <a:solidFill>
              <a:schemeClr val="bg1">
                <a:lumMod val="85000"/>
                <a:alpha val="64000"/>
              </a:schemeClr>
            </a:solidFill>
          </a:ln>
        </p:spPr>
        <p:style>
          <a:lnRef idx="1">
            <a:schemeClr val="accent1"/>
          </a:lnRef>
          <a:fillRef idx="0">
            <a:schemeClr val="accent1"/>
          </a:fillRef>
          <a:effectRef idx="0">
            <a:schemeClr val="accent1"/>
          </a:effectRef>
          <a:fontRef idx="minor">
            <a:schemeClr val="tx1"/>
          </a:fontRef>
        </p:style>
      </p:cxnSp>
      <p:sp>
        <p:nvSpPr>
          <p:cNvPr id="232" name="Rectangle: Rounded Corners 231">
            <a:extLst>
              <a:ext uri="{FF2B5EF4-FFF2-40B4-BE49-F238E27FC236}">
                <a16:creationId xmlns:a16="http://schemas.microsoft.com/office/drawing/2014/main" id="{C4EA8610-21A3-79CF-E1CC-6378E7C09881}"/>
              </a:ext>
            </a:extLst>
          </p:cNvPr>
          <p:cNvSpPr/>
          <p:nvPr userDrawn="1"/>
        </p:nvSpPr>
        <p:spPr>
          <a:xfrm>
            <a:off x="372220" y="6202572"/>
            <a:ext cx="509180" cy="348929"/>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233" name="TextBox 232">
            <a:extLst>
              <a:ext uri="{FF2B5EF4-FFF2-40B4-BE49-F238E27FC236}">
                <a16:creationId xmlns:a16="http://schemas.microsoft.com/office/drawing/2014/main" id="{B8BA3E5F-18F6-83AA-6228-38108EA89678}"/>
              </a:ext>
            </a:extLst>
          </p:cNvPr>
          <p:cNvSpPr txBox="1"/>
          <p:nvPr userDrawn="1"/>
        </p:nvSpPr>
        <p:spPr>
          <a:xfrm>
            <a:off x="430901" y="62616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68747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3.95833E-6 -4.81481E-6 L -3.95833E-6 0.07362 " pathEditMode="relative" rAng="0" ptsTypes="AA">
                                      <p:cBhvr>
                                        <p:cTn id="6" dur="2000" fill="hold"/>
                                        <p:tgtEl>
                                          <p:spTgt spid="108"/>
                                        </p:tgtEl>
                                        <p:attrNameLst>
                                          <p:attrName>ppt_x</p:attrName>
                                          <p:attrName>ppt_y</p:attrName>
                                        </p:attrNameLst>
                                      </p:cBhvr>
                                      <p:rCtr x="0" y="3681"/>
                                    </p:animMotion>
                                  </p:childTnLst>
                                </p:cTn>
                              </p:par>
                              <p:par>
                                <p:cTn id="7"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1.04167E-6 -1.48148E-6 L -1.04167E-6 0.10903 " pathEditMode="relative" rAng="0" ptsTypes="AA">
                                      <p:cBhvr>
                                        <p:cTn id="8" dur="2000" fill="hold"/>
                                        <p:tgtEl>
                                          <p:spTgt spid="103"/>
                                        </p:tgtEl>
                                        <p:attrNameLst>
                                          <p:attrName>ppt_x</p:attrName>
                                          <p:attrName>ppt_y</p:attrName>
                                        </p:attrNameLst>
                                      </p:cBhvr>
                                      <p:rCtr x="0" y="5440"/>
                                    </p:animMotion>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1.875E-6 -2.22222E-6 L -1.875E-6 -0.1037 " pathEditMode="relative" rAng="0" ptsTypes="AA">
                                      <p:cBhvr>
                                        <p:cTn id="10" dur="2000" fill="hold"/>
                                        <p:tgtEl>
                                          <p:spTgt spid="106"/>
                                        </p:tgtEl>
                                        <p:attrNameLst>
                                          <p:attrName>ppt_x</p:attrName>
                                          <p:attrName>ppt_y</p:attrName>
                                        </p:attrNameLst>
                                      </p:cBhvr>
                                      <p:rCtr x="0" y="-5185"/>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2.5E-6 4.81481E-6 L -2.5E-6 -0.09838 " pathEditMode="relative" rAng="0" ptsTypes="AA">
                                      <p:cBhvr>
                                        <p:cTn id="12" dur="2000" fill="hold"/>
                                        <p:tgtEl>
                                          <p:spTgt spid="107"/>
                                        </p:tgtEl>
                                        <p:attrNameLst>
                                          <p:attrName>ppt_x</p:attrName>
                                          <p:attrName>ppt_y</p:attrName>
                                        </p:attrNameLst>
                                      </p:cBhvr>
                                      <p:rCtr x="0" y="-4931"/>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1.66667E-6 2.59259E-6 L 1.66667E-6 0.11389 " pathEditMode="relative" rAng="0" ptsTypes="AA">
                                      <p:cBhvr>
                                        <p:cTn id="14" dur="2000" fill="hold"/>
                                        <p:tgtEl>
                                          <p:spTgt spid="104"/>
                                        </p:tgtEl>
                                        <p:attrNameLst>
                                          <p:attrName>ppt_x</p:attrName>
                                          <p:attrName>ppt_y</p:attrName>
                                        </p:attrNameLst>
                                      </p:cBhvr>
                                      <p:rCtr x="0" y="5694"/>
                                    </p:animMotion>
                                  </p:childTnLst>
                                </p:cTn>
                              </p:par>
                              <p:par>
                                <p:cTn id="15"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2.5E-6 -3.7037E-6 L 2.5E-6 -0.11967 " pathEditMode="relative" rAng="0" ptsTypes="AA">
                                      <p:cBhvr>
                                        <p:cTn id="16" dur="2000" fill="hold"/>
                                        <p:tgtEl>
                                          <p:spTgt spid="105"/>
                                        </p:tgtEl>
                                        <p:attrNameLst>
                                          <p:attrName>ppt_x</p:attrName>
                                          <p:attrName>ppt_y</p:attrName>
                                        </p:attrNameLst>
                                      </p:cBhvr>
                                      <p:rCtr x="0" y="-5995"/>
                                    </p:animMotion>
                                  </p:childTnLst>
                                </p:cTn>
                              </p:par>
                              <p:par>
                                <p:cTn id="17" presetID="2" presetClass="entr" presetSubtype="4" decel="100000" fill="hold" nodeType="withEffect">
                                  <p:stCondLst>
                                    <p:cond delay="1000"/>
                                  </p:stCondLst>
                                  <p:childTnLst>
                                    <p:set>
                                      <p:cBhvr>
                                        <p:cTn id="18" dur="1" fill="hold">
                                          <p:stCondLst>
                                            <p:cond delay="0"/>
                                          </p:stCondLst>
                                        </p:cTn>
                                        <p:tgtEl>
                                          <p:spTgt spid="109"/>
                                        </p:tgtEl>
                                        <p:attrNameLst>
                                          <p:attrName>style.visibility</p:attrName>
                                        </p:attrNameLst>
                                      </p:cBhvr>
                                      <p:to>
                                        <p:strVal val="visible"/>
                                      </p:to>
                                    </p:set>
                                    <p:anim calcmode="lin" valueType="num">
                                      <p:cBhvr additive="base">
                                        <p:cTn id="19" dur="750" fill="hold"/>
                                        <p:tgtEl>
                                          <p:spTgt spid="109"/>
                                        </p:tgtEl>
                                        <p:attrNameLst>
                                          <p:attrName>ppt_x</p:attrName>
                                        </p:attrNameLst>
                                      </p:cBhvr>
                                      <p:tavLst>
                                        <p:tav tm="0">
                                          <p:val>
                                            <p:strVal val="#ppt_x"/>
                                          </p:val>
                                        </p:tav>
                                        <p:tav tm="100000">
                                          <p:val>
                                            <p:strVal val="#ppt_x"/>
                                          </p:val>
                                        </p:tav>
                                      </p:tavLst>
                                    </p:anim>
                                    <p:anim calcmode="lin" valueType="num">
                                      <p:cBhvr additive="base">
                                        <p:cTn id="20" dur="750" fill="hold"/>
                                        <p:tgtEl>
                                          <p:spTgt spid="109"/>
                                        </p:tgtEl>
                                        <p:attrNameLst>
                                          <p:attrName>ppt_y</p:attrName>
                                        </p:attrNameLst>
                                      </p:cBhvr>
                                      <p:tavLst>
                                        <p:tav tm="0">
                                          <p:val>
                                            <p:strVal val="1+#ppt_h/2"/>
                                          </p:val>
                                        </p:tav>
                                        <p:tav tm="100000">
                                          <p:val>
                                            <p:strVal val="#ppt_y"/>
                                          </p:val>
                                        </p:tav>
                                      </p:tavLst>
                                    </p:anim>
                                  </p:childTnLst>
                                </p:cTn>
                              </p:par>
                              <p:par>
                                <p:cTn id="21" presetID="2" presetClass="entr" presetSubtype="8" decel="100000" fill="hold" grpId="0" nodeType="withEffect">
                                  <p:stCondLst>
                                    <p:cond delay="150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750" fill="hold"/>
                                        <p:tgtEl>
                                          <p:spTgt spid="102"/>
                                        </p:tgtEl>
                                        <p:attrNameLst>
                                          <p:attrName>ppt_x</p:attrName>
                                        </p:attrNameLst>
                                      </p:cBhvr>
                                      <p:tavLst>
                                        <p:tav tm="0">
                                          <p:val>
                                            <p:strVal val="0-#ppt_w/2"/>
                                          </p:val>
                                        </p:tav>
                                        <p:tav tm="100000">
                                          <p:val>
                                            <p:strVal val="#ppt_x"/>
                                          </p:val>
                                        </p:tav>
                                      </p:tavLst>
                                    </p:anim>
                                    <p:anim calcmode="lin" valueType="num">
                                      <p:cBhvr additive="base">
                                        <p:cTn id="24" dur="75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00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750" fill="hold"/>
                                        <p:tgtEl>
                                          <p:spTgt spid="2"/>
                                        </p:tgtEl>
                                        <p:attrNameLst>
                                          <p:attrName>ppt_x</p:attrName>
                                        </p:attrNameLst>
                                      </p:cBhvr>
                                      <p:tavLst>
                                        <p:tav tm="0">
                                          <p:val>
                                            <p:strVal val="1+#ppt_w/2"/>
                                          </p:val>
                                        </p:tav>
                                        <p:tav tm="100000">
                                          <p:val>
                                            <p:strVal val="#ppt_x"/>
                                          </p:val>
                                        </p:tav>
                                      </p:tavLst>
                                    </p:anim>
                                    <p:anim calcmode="lin" valueType="num">
                                      <p:cBhvr additive="base">
                                        <p:cTn id="28" dur="75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1" decel="100000" fill="hold" nodeType="withEffect">
                                  <p:stCondLst>
                                    <p:cond delay="250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750" fill="hold"/>
                                        <p:tgtEl>
                                          <p:spTgt spid="5"/>
                                        </p:tgtEl>
                                        <p:attrNameLst>
                                          <p:attrName>ppt_x</p:attrName>
                                        </p:attrNameLst>
                                      </p:cBhvr>
                                      <p:tavLst>
                                        <p:tav tm="0">
                                          <p:val>
                                            <p:strVal val="#ppt_x"/>
                                          </p:val>
                                        </p:tav>
                                        <p:tav tm="100000">
                                          <p:val>
                                            <p:strVal val="#ppt_x"/>
                                          </p:val>
                                        </p:tav>
                                      </p:tavLst>
                                    </p:anim>
                                    <p:anim calcmode="lin" valueType="num">
                                      <p:cBhvr additive="base">
                                        <p:cTn id="32"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2" grpId="0"/>
      <p:bldP spid="103" grpId="0" animBg="1"/>
      <p:bldP spid="104" grpId="0" animBg="1"/>
      <p:bldP spid="105" grpId="0" animBg="1"/>
      <p:bldP spid="106" grpId="0" animBg="1"/>
      <p:bldP spid="107" grpId="0" animBg="1"/>
      <p:bldP spid="108"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grpSp>
        <p:nvGrpSpPr>
          <p:cNvPr id="2" name="Group 1">
            <a:extLst>
              <a:ext uri="{FF2B5EF4-FFF2-40B4-BE49-F238E27FC236}">
                <a16:creationId xmlns:a16="http://schemas.microsoft.com/office/drawing/2014/main" id="{965A86FF-A74B-0D70-071E-84ECA8EBB0DD}"/>
              </a:ext>
            </a:extLst>
          </p:cNvPr>
          <p:cNvGrpSpPr/>
          <p:nvPr userDrawn="1"/>
        </p:nvGrpSpPr>
        <p:grpSpPr>
          <a:xfrm>
            <a:off x="1588418" y="1129535"/>
            <a:ext cx="975640" cy="1444924"/>
            <a:chOff x="522288" y="917575"/>
            <a:chExt cx="3175000" cy="4702176"/>
          </a:xfrm>
        </p:grpSpPr>
        <p:sp>
          <p:nvSpPr>
            <p:cNvPr id="5" name="Freeform 65">
              <a:extLst>
                <a:ext uri="{FF2B5EF4-FFF2-40B4-BE49-F238E27FC236}">
                  <a16:creationId xmlns:a16="http://schemas.microsoft.com/office/drawing/2014/main" id="{9B929116-61BF-8EB1-54F8-A9FBE1B26522}"/>
                </a:ext>
              </a:extLst>
            </p:cNvPr>
            <p:cNvSpPr>
              <a:spLocks/>
            </p:cNvSpPr>
            <p:nvPr/>
          </p:nvSpPr>
          <p:spPr bwMode="auto">
            <a:xfrm>
              <a:off x="522288" y="3935413"/>
              <a:ext cx="3175000" cy="1684338"/>
            </a:xfrm>
            <a:custGeom>
              <a:avLst/>
              <a:gdLst>
                <a:gd name="T0" fmla="*/ 0 w 2000"/>
                <a:gd name="T1" fmla="*/ 1049 h 1061"/>
                <a:gd name="T2" fmla="*/ 4 w 2000"/>
                <a:gd name="T3" fmla="*/ 915 h 1061"/>
                <a:gd name="T4" fmla="*/ 16 w 2000"/>
                <a:gd name="T5" fmla="*/ 791 h 1061"/>
                <a:gd name="T6" fmla="*/ 36 w 2000"/>
                <a:gd name="T7" fmla="*/ 675 h 1061"/>
                <a:gd name="T8" fmla="*/ 62 w 2000"/>
                <a:gd name="T9" fmla="*/ 571 h 1061"/>
                <a:gd name="T10" fmla="*/ 98 w 2000"/>
                <a:gd name="T11" fmla="*/ 475 h 1061"/>
                <a:gd name="T12" fmla="*/ 140 w 2000"/>
                <a:gd name="T13" fmla="*/ 390 h 1061"/>
                <a:gd name="T14" fmla="*/ 192 w 2000"/>
                <a:gd name="T15" fmla="*/ 314 h 1061"/>
                <a:gd name="T16" fmla="*/ 254 w 2000"/>
                <a:gd name="T17" fmla="*/ 246 h 1061"/>
                <a:gd name="T18" fmla="*/ 322 w 2000"/>
                <a:gd name="T19" fmla="*/ 186 h 1061"/>
                <a:gd name="T20" fmla="*/ 400 w 2000"/>
                <a:gd name="T21" fmla="*/ 136 h 1061"/>
                <a:gd name="T22" fmla="*/ 488 w 2000"/>
                <a:gd name="T23" fmla="*/ 94 h 1061"/>
                <a:gd name="T24" fmla="*/ 584 w 2000"/>
                <a:gd name="T25" fmla="*/ 60 h 1061"/>
                <a:gd name="T26" fmla="*/ 690 w 2000"/>
                <a:gd name="T27" fmla="*/ 34 h 1061"/>
                <a:gd name="T28" fmla="*/ 806 w 2000"/>
                <a:gd name="T29" fmla="*/ 14 h 1061"/>
                <a:gd name="T30" fmla="*/ 930 w 2000"/>
                <a:gd name="T31" fmla="*/ 4 h 1061"/>
                <a:gd name="T32" fmla="*/ 1066 w 2000"/>
                <a:gd name="T33" fmla="*/ 0 h 1061"/>
                <a:gd name="T34" fmla="*/ 1130 w 2000"/>
                <a:gd name="T35" fmla="*/ 2 h 1061"/>
                <a:gd name="T36" fmla="*/ 1250 w 2000"/>
                <a:gd name="T37" fmla="*/ 8 h 1061"/>
                <a:gd name="T38" fmla="*/ 1360 w 2000"/>
                <a:gd name="T39" fmla="*/ 24 h 1061"/>
                <a:gd name="T40" fmla="*/ 1458 w 2000"/>
                <a:gd name="T41" fmla="*/ 46 h 1061"/>
                <a:gd name="T42" fmla="*/ 1550 w 2000"/>
                <a:gd name="T43" fmla="*/ 78 h 1061"/>
                <a:gd name="T44" fmla="*/ 1630 w 2000"/>
                <a:gd name="T45" fmla="*/ 116 h 1061"/>
                <a:gd name="T46" fmla="*/ 1702 w 2000"/>
                <a:gd name="T47" fmla="*/ 164 h 1061"/>
                <a:gd name="T48" fmla="*/ 1766 w 2000"/>
                <a:gd name="T49" fmla="*/ 220 h 1061"/>
                <a:gd name="T50" fmla="*/ 1820 w 2000"/>
                <a:gd name="T51" fmla="*/ 284 h 1061"/>
                <a:gd name="T52" fmla="*/ 1868 w 2000"/>
                <a:gd name="T53" fmla="*/ 358 h 1061"/>
                <a:gd name="T54" fmla="*/ 1906 w 2000"/>
                <a:gd name="T55" fmla="*/ 440 h 1061"/>
                <a:gd name="T56" fmla="*/ 1938 w 2000"/>
                <a:gd name="T57" fmla="*/ 531 h 1061"/>
                <a:gd name="T58" fmla="*/ 1964 w 2000"/>
                <a:gd name="T59" fmla="*/ 633 h 1061"/>
                <a:gd name="T60" fmla="*/ 1982 w 2000"/>
                <a:gd name="T61" fmla="*/ 743 h 1061"/>
                <a:gd name="T62" fmla="*/ 1994 w 2000"/>
                <a:gd name="T63" fmla="*/ 863 h 1061"/>
                <a:gd name="T64" fmla="*/ 2000 w 2000"/>
                <a:gd name="T65" fmla="*/ 993 h 1061"/>
                <a:gd name="T66" fmla="*/ 0 w 2000"/>
                <a:gd name="T67" fmla="*/ 1049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0" h="1061">
                  <a:moveTo>
                    <a:pt x="0" y="1049"/>
                  </a:moveTo>
                  <a:lnTo>
                    <a:pt x="0" y="1049"/>
                  </a:lnTo>
                  <a:lnTo>
                    <a:pt x="2" y="981"/>
                  </a:lnTo>
                  <a:lnTo>
                    <a:pt x="4" y="915"/>
                  </a:lnTo>
                  <a:lnTo>
                    <a:pt x="10" y="851"/>
                  </a:lnTo>
                  <a:lnTo>
                    <a:pt x="16" y="791"/>
                  </a:lnTo>
                  <a:lnTo>
                    <a:pt x="24" y="731"/>
                  </a:lnTo>
                  <a:lnTo>
                    <a:pt x="36" y="675"/>
                  </a:lnTo>
                  <a:lnTo>
                    <a:pt x="48" y="621"/>
                  </a:lnTo>
                  <a:lnTo>
                    <a:pt x="62" y="571"/>
                  </a:lnTo>
                  <a:lnTo>
                    <a:pt x="78" y="521"/>
                  </a:lnTo>
                  <a:lnTo>
                    <a:pt x="98" y="475"/>
                  </a:lnTo>
                  <a:lnTo>
                    <a:pt x="118" y="432"/>
                  </a:lnTo>
                  <a:lnTo>
                    <a:pt x="140" y="390"/>
                  </a:lnTo>
                  <a:lnTo>
                    <a:pt x="166" y="350"/>
                  </a:lnTo>
                  <a:lnTo>
                    <a:pt x="192" y="314"/>
                  </a:lnTo>
                  <a:lnTo>
                    <a:pt x="222" y="278"/>
                  </a:lnTo>
                  <a:lnTo>
                    <a:pt x="254" y="246"/>
                  </a:lnTo>
                  <a:lnTo>
                    <a:pt x="286" y="214"/>
                  </a:lnTo>
                  <a:lnTo>
                    <a:pt x="322" y="186"/>
                  </a:lnTo>
                  <a:lnTo>
                    <a:pt x="360" y="160"/>
                  </a:lnTo>
                  <a:lnTo>
                    <a:pt x="400" y="136"/>
                  </a:lnTo>
                  <a:lnTo>
                    <a:pt x="444" y="114"/>
                  </a:lnTo>
                  <a:lnTo>
                    <a:pt x="488" y="94"/>
                  </a:lnTo>
                  <a:lnTo>
                    <a:pt x="534" y="76"/>
                  </a:lnTo>
                  <a:lnTo>
                    <a:pt x="584" y="60"/>
                  </a:lnTo>
                  <a:lnTo>
                    <a:pt x="636" y="46"/>
                  </a:lnTo>
                  <a:lnTo>
                    <a:pt x="690" y="34"/>
                  </a:lnTo>
                  <a:lnTo>
                    <a:pt x="746" y="22"/>
                  </a:lnTo>
                  <a:lnTo>
                    <a:pt x="806" y="14"/>
                  </a:lnTo>
                  <a:lnTo>
                    <a:pt x="866" y="8"/>
                  </a:lnTo>
                  <a:lnTo>
                    <a:pt x="930" y="4"/>
                  </a:lnTo>
                  <a:lnTo>
                    <a:pt x="996" y="0"/>
                  </a:lnTo>
                  <a:lnTo>
                    <a:pt x="1066" y="0"/>
                  </a:lnTo>
                  <a:lnTo>
                    <a:pt x="1066" y="0"/>
                  </a:lnTo>
                  <a:lnTo>
                    <a:pt x="1130" y="2"/>
                  </a:lnTo>
                  <a:lnTo>
                    <a:pt x="1190" y="4"/>
                  </a:lnTo>
                  <a:lnTo>
                    <a:pt x="1250" y="8"/>
                  </a:lnTo>
                  <a:lnTo>
                    <a:pt x="1306" y="16"/>
                  </a:lnTo>
                  <a:lnTo>
                    <a:pt x="1360" y="24"/>
                  </a:lnTo>
                  <a:lnTo>
                    <a:pt x="1410" y="34"/>
                  </a:lnTo>
                  <a:lnTo>
                    <a:pt x="1458" y="46"/>
                  </a:lnTo>
                  <a:lnTo>
                    <a:pt x="1506" y="62"/>
                  </a:lnTo>
                  <a:lnTo>
                    <a:pt x="1550" y="78"/>
                  </a:lnTo>
                  <a:lnTo>
                    <a:pt x="1590" y="96"/>
                  </a:lnTo>
                  <a:lnTo>
                    <a:pt x="1630" y="116"/>
                  </a:lnTo>
                  <a:lnTo>
                    <a:pt x="1668" y="140"/>
                  </a:lnTo>
                  <a:lnTo>
                    <a:pt x="1702" y="164"/>
                  </a:lnTo>
                  <a:lnTo>
                    <a:pt x="1734" y="192"/>
                  </a:lnTo>
                  <a:lnTo>
                    <a:pt x="1766" y="220"/>
                  </a:lnTo>
                  <a:lnTo>
                    <a:pt x="1794" y="252"/>
                  </a:lnTo>
                  <a:lnTo>
                    <a:pt x="1820" y="284"/>
                  </a:lnTo>
                  <a:lnTo>
                    <a:pt x="1844" y="320"/>
                  </a:lnTo>
                  <a:lnTo>
                    <a:pt x="1868" y="358"/>
                  </a:lnTo>
                  <a:lnTo>
                    <a:pt x="1888" y="398"/>
                  </a:lnTo>
                  <a:lnTo>
                    <a:pt x="1906" y="440"/>
                  </a:lnTo>
                  <a:lnTo>
                    <a:pt x="1924" y="485"/>
                  </a:lnTo>
                  <a:lnTo>
                    <a:pt x="1938" y="531"/>
                  </a:lnTo>
                  <a:lnTo>
                    <a:pt x="1952" y="581"/>
                  </a:lnTo>
                  <a:lnTo>
                    <a:pt x="1964" y="633"/>
                  </a:lnTo>
                  <a:lnTo>
                    <a:pt x="1974" y="687"/>
                  </a:lnTo>
                  <a:lnTo>
                    <a:pt x="1982" y="743"/>
                  </a:lnTo>
                  <a:lnTo>
                    <a:pt x="1988" y="801"/>
                  </a:lnTo>
                  <a:lnTo>
                    <a:pt x="1994" y="863"/>
                  </a:lnTo>
                  <a:lnTo>
                    <a:pt x="1998" y="927"/>
                  </a:lnTo>
                  <a:lnTo>
                    <a:pt x="2000" y="993"/>
                  </a:lnTo>
                  <a:lnTo>
                    <a:pt x="2000" y="1061"/>
                  </a:lnTo>
                  <a:lnTo>
                    <a:pt x="0" y="104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66">
              <a:extLst>
                <a:ext uri="{FF2B5EF4-FFF2-40B4-BE49-F238E27FC236}">
                  <a16:creationId xmlns:a16="http://schemas.microsoft.com/office/drawing/2014/main" id="{B83AB39C-F023-665A-88DD-214CAE077E43}"/>
                </a:ext>
              </a:extLst>
            </p:cNvPr>
            <p:cNvSpPr>
              <a:spLocks/>
            </p:cNvSpPr>
            <p:nvPr/>
          </p:nvSpPr>
          <p:spPr bwMode="auto">
            <a:xfrm>
              <a:off x="522288" y="3935413"/>
              <a:ext cx="3175000" cy="1684338"/>
            </a:xfrm>
            <a:custGeom>
              <a:avLst/>
              <a:gdLst>
                <a:gd name="T0" fmla="*/ 0 w 2000"/>
                <a:gd name="T1" fmla="*/ 1049 h 1061"/>
                <a:gd name="T2" fmla="*/ 4 w 2000"/>
                <a:gd name="T3" fmla="*/ 915 h 1061"/>
                <a:gd name="T4" fmla="*/ 16 w 2000"/>
                <a:gd name="T5" fmla="*/ 791 h 1061"/>
                <a:gd name="T6" fmla="*/ 36 w 2000"/>
                <a:gd name="T7" fmla="*/ 675 h 1061"/>
                <a:gd name="T8" fmla="*/ 62 w 2000"/>
                <a:gd name="T9" fmla="*/ 571 h 1061"/>
                <a:gd name="T10" fmla="*/ 98 w 2000"/>
                <a:gd name="T11" fmla="*/ 475 h 1061"/>
                <a:gd name="T12" fmla="*/ 140 w 2000"/>
                <a:gd name="T13" fmla="*/ 390 h 1061"/>
                <a:gd name="T14" fmla="*/ 192 w 2000"/>
                <a:gd name="T15" fmla="*/ 314 h 1061"/>
                <a:gd name="T16" fmla="*/ 254 w 2000"/>
                <a:gd name="T17" fmla="*/ 246 h 1061"/>
                <a:gd name="T18" fmla="*/ 322 w 2000"/>
                <a:gd name="T19" fmla="*/ 186 h 1061"/>
                <a:gd name="T20" fmla="*/ 400 w 2000"/>
                <a:gd name="T21" fmla="*/ 136 h 1061"/>
                <a:gd name="T22" fmla="*/ 488 w 2000"/>
                <a:gd name="T23" fmla="*/ 94 h 1061"/>
                <a:gd name="T24" fmla="*/ 584 w 2000"/>
                <a:gd name="T25" fmla="*/ 60 h 1061"/>
                <a:gd name="T26" fmla="*/ 690 w 2000"/>
                <a:gd name="T27" fmla="*/ 34 h 1061"/>
                <a:gd name="T28" fmla="*/ 806 w 2000"/>
                <a:gd name="T29" fmla="*/ 14 h 1061"/>
                <a:gd name="T30" fmla="*/ 930 w 2000"/>
                <a:gd name="T31" fmla="*/ 4 h 1061"/>
                <a:gd name="T32" fmla="*/ 1066 w 2000"/>
                <a:gd name="T33" fmla="*/ 0 h 1061"/>
                <a:gd name="T34" fmla="*/ 1130 w 2000"/>
                <a:gd name="T35" fmla="*/ 2 h 1061"/>
                <a:gd name="T36" fmla="*/ 1250 w 2000"/>
                <a:gd name="T37" fmla="*/ 8 h 1061"/>
                <a:gd name="T38" fmla="*/ 1360 w 2000"/>
                <a:gd name="T39" fmla="*/ 24 h 1061"/>
                <a:gd name="T40" fmla="*/ 1458 w 2000"/>
                <a:gd name="T41" fmla="*/ 46 h 1061"/>
                <a:gd name="T42" fmla="*/ 1550 w 2000"/>
                <a:gd name="T43" fmla="*/ 78 h 1061"/>
                <a:gd name="T44" fmla="*/ 1630 w 2000"/>
                <a:gd name="T45" fmla="*/ 116 h 1061"/>
                <a:gd name="T46" fmla="*/ 1702 w 2000"/>
                <a:gd name="T47" fmla="*/ 164 h 1061"/>
                <a:gd name="T48" fmla="*/ 1766 w 2000"/>
                <a:gd name="T49" fmla="*/ 220 h 1061"/>
                <a:gd name="T50" fmla="*/ 1820 w 2000"/>
                <a:gd name="T51" fmla="*/ 284 h 1061"/>
                <a:gd name="T52" fmla="*/ 1868 w 2000"/>
                <a:gd name="T53" fmla="*/ 358 h 1061"/>
                <a:gd name="T54" fmla="*/ 1906 w 2000"/>
                <a:gd name="T55" fmla="*/ 440 h 1061"/>
                <a:gd name="T56" fmla="*/ 1938 w 2000"/>
                <a:gd name="T57" fmla="*/ 531 h 1061"/>
                <a:gd name="T58" fmla="*/ 1964 w 2000"/>
                <a:gd name="T59" fmla="*/ 633 h 1061"/>
                <a:gd name="T60" fmla="*/ 1982 w 2000"/>
                <a:gd name="T61" fmla="*/ 743 h 1061"/>
                <a:gd name="T62" fmla="*/ 1994 w 2000"/>
                <a:gd name="T63" fmla="*/ 863 h 1061"/>
                <a:gd name="T64" fmla="*/ 2000 w 2000"/>
                <a:gd name="T65" fmla="*/ 993 h 1061"/>
                <a:gd name="T66" fmla="*/ 0 w 2000"/>
                <a:gd name="T67" fmla="*/ 1049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0" h="1061">
                  <a:moveTo>
                    <a:pt x="0" y="1049"/>
                  </a:moveTo>
                  <a:lnTo>
                    <a:pt x="0" y="1049"/>
                  </a:lnTo>
                  <a:lnTo>
                    <a:pt x="2" y="981"/>
                  </a:lnTo>
                  <a:lnTo>
                    <a:pt x="4" y="915"/>
                  </a:lnTo>
                  <a:lnTo>
                    <a:pt x="10" y="851"/>
                  </a:lnTo>
                  <a:lnTo>
                    <a:pt x="16" y="791"/>
                  </a:lnTo>
                  <a:lnTo>
                    <a:pt x="24" y="731"/>
                  </a:lnTo>
                  <a:lnTo>
                    <a:pt x="36" y="675"/>
                  </a:lnTo>
                  <a:lnTo>
                    <a:pt x="48" y="621"/>
                  </a:lnTo>
                  <a:lnTo>
                    <a:pt x="62" y="571"/>
                  </a:lnTo>
                  <a:lnTo>
                    <a:pt x="78" y="521"/>
                  </a:lnTo>
                  <a:lnTo>
                    <a:pt x="98" y="475"/>
                  </a:lnTo>
                  <a:lnTo>
                    <a:pt x="118" y="432"/>
                  </a:lnTo>
                  <a:lnTo>
                    <a:pt x="140" y="390"/>
                  </a:lnTo>
                  <a:lnTo>
                    <a:pt x="166" y="350"/>
                  </a:lnTo>
                  <a:lnTo>
                    <a:pt x="192" y="314"/>
                  </a:lnTo>
                  <a:lnTo>
                    <a:pt x="222" y="278"/>
                  </a:lnTo>
                  <a:lnTo>
                    <a:pt x="254" y="246"/>
                  </a:lnTo>
                  <a:lnTo>
                    <a:pt x="286" y="214"/>
                  </a:lnTo>
                  <a:lnTo>
                    <a:pt x="322" y="186"/>
                  </a:lnTo>
                  <a:lnTo>
                    <a:pt x="360" y="160"/>
                  </a:lnTo>
                  <a:lnTo>
                    <a:pt x="400" y="136"/>
                  </a:lnTo>
                  <a:lnTo>
                    <a:pt x="444" y="114"/>
                  </a:lnTo>
                  <a:lnTo>
                    <a:pt x="488" y="94"/>
                  </a:lnTo>
                  <a:lnTo>
                    <a:pt x="534" y="76"/>
                  </a:lnTo>
                  <a:lnTo>
                    <a:pt x="584" y="60"/>
                  </a:lnTo>
                  <a:lnTo>
                    <a:pt x="636" y="46"/>
                  </a:lnTo>
                  <a:lnTo>
                    <a:pt x="690" y="34"/>
                  </a:lnTo>
                  <a:lnTo>
                    <a:pt x="746" y="22"/>
                  </a:lnTo>
                  <a:lnTo>
                    <a:pt x="806" y="14"/>
                  </a:lnTo>
                  <a:lnTo>
                    <a:pt x="866" y="8"/>
                  </a:lnTo>
                  <a:lnTo>
                    <a:pt x="930" y="4"/>
                  </a:lnTo>
                  <a:lnTo>
                    <a:pt x="996" y="0"/>
                  </a:lnTo>
                  <a:lnTo>
                    <a:pt x="1066" y="0"/>
                  </a:lnTo>
                  <a:lnTo>
                    <a:pt x="1066" y="0"/>
                  </a:lnTo>
                  <a:lnTo>
                    <a:pt x="1130" y="2"/>
                  </a:lnTo>
                  <a:lnTo>
                    <a:pt x="1190" y="4"/>
                  </a:lnTo>
                  <a:lnTo>
                    <a:pt x="1250" y="8"/>
                  </a:lnTo>
                  <a:lnTo>
                    <a:pt x="1306" y="16"/>
                  </a:lnTo>
                  <a:lnTo>
                    <a:pt x="1360" y="24"/>
                  </a:lnTo>
                  <a:lnTo>
                    <a:pt x="1410" y="34"/>
                  </a:lnTo>
                  <a:lnTo>
                    <a:pt x="1458" y="46"/>
                  </a:lnTo>
                  <a:lnTo>
                    <a:pt x="1506" y="62"/>
                  </a:lnTo>
                  <a:lnTo>
                    <a:pt x="1550" y="78"/>
                  </a:lnTo>
                  <a:lnTo>
                    <a:pt x="1590" y="96"/>
                  </a:lnTo>
                  <a:lnTo>
                    <a:pt x="1630" y="116"/>
                  </a:lnTo>
                  <a:lnTo>
                    <a:pt x="1668" y="140"/>
                  </a:lnTo>
                  <a:lnTo>
                    <a:pt x="1702" y="164"/>
                  </a:lnTo>
                  <a:lnTo>
                    <a:pt x="1734" y="192"/>
                  </a:lnTo>
                  <a:lnTo>
                    <a:pt x="1766" y="220"/>
                  </a:lnTo>
                  <a:lnTo>
                    <a:pt x="1794" y="252"/>
                  </a:lnTo>
                  <a:lnTo>
                    <a:pt x="1820" y="284"/>
                  </a:lnTo>
                  <a:lnTo>
                    <a:pt x="1844" y="320"/>
                  </a:lnTo>
                  <a:lnTo>
                    <a:pt x="1868" y="358"/>
                  </a:lnTo>
                  <a:lnTo>
                    <a:pt x="1888" y="398"/>
                  </a:lnTo>
                  <a:lnTo>
                    <a:pt x="1906" y="440"/>
                  </a:lnTo>
                  <a:lnTo>
                    <a:pt x="1924" y="485"/>
                  </a:lnTo>
                  <a:lnTo>
                    <a:pt x="1938" y="531"/>
                  </a:lnTo>
                  <a:lnTo>
                    <a:pt x="1952" y="581"/>
                  </a:lnTo>
                  <a:lnTo>
                    <a:pt x="1964" y="633"/>
                  </a:lnTo>
                  <a:lnTo>
                    <a:pt x="1974" y="687"/>
                  </a:lnTo>
                  <a:lnTo>
                    <a:pt x="1982" y="743"/>
                  </a:lnTo>
                  <a:lnTo>
                    <a:pt x="1988" y="801"/>
                  </a:lnTo>
                  <a:lnTo>
                    <a:pt x="1994" y="863"/>
                  </a:lnTo>
                  <a:lnTo>
                    <a:pt x="1998" y="927"/>
                  </a:lnTo>
                  <a:lnTo>
                    <a:pt x="2000" y="993"/>
                  </a:lnTo>
                  <a:lnTo>
                    <a:pt x="2000" y="1061"/>
                  </a:lnTo>
                  <a:lnTo>
                    <a:pt x="0" y="10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67">
              <a:extLst>
                <a:ext uri="{FF2B5EF4-FFF2-40B4-BE49-F238E27FC236}">
                  <a16:creationId xmlns:a16="http://schemas.microsoft.com/office/drawing/2014/main" id="{B84C52DF-A1DC-D8F7-09AF-3102EACC00F8}"/>
                </a:ext>
              </a:extLst>
            </p:cNvPr>
            <p:cNvSpPr>
              <a:spLocks/>
            </p:cNvSpPr>
            <p:nvPr/>
          </p:nvSpPr>
          <p:spPr bwMode="auto">
            <a:xfrm>
              <a:off x="1903413" y="3509963"/>
              <a:ext cx="561975" cy="784225"/>
            </a:xfrm>
            <a:custGeom>
              <a:avLst/>
              <a:gdLst>
                <a:gd name="T0" fmla="*/ 0 w 354"/>
                <a:gd name="T1" fmla="*/ 178 h 494"/>
                <a:gd name="T2" fmla="*/ 0 w 354"/>
                <a:gd name="T3" fmla="*/ 406 h 494"/>
                <a:gd name="T4" fmla="*/ 4 w 354"/>
                <a:gd name="T5" fmla="*/ 438 h 494"/>
                <a:gd name="T6" fmla="*/ 14 w 354"/>
                <a:gd name="T7" fmla="*/ 460 h 494"/>
                <a:gd name="T8" fmla="*/ 32 w 354"/>
                <a:gd name="T9" fmla="*/ 476 h 494"/>
                <a:gd name="T10" fmla="*/ 54 w 354"/>
                <a:gd name="T11" fmla="*/ 486 h 494"/>
                <a:gd name="T12" fmla="*/ 80 w 354"/>
                <a:gd name="T13" fmla="*/ 492 h 494"/>
                <a:gd name="T14" fmla="*/ 178 w 354"/>
                <a:gd name="T15" fmla="*/ 494 h 494"/>
                <a:gd name="T16" fmla="*/ 246 w 354"/>
                <a:gd name="T17" fmla="*/ 494 h 494"/>
                <a:gd name="T18" fmla="*/ 290 w 354"/>
                <a:gd name="T19" fmla="*/ 490 h 494"/>
                <a:gd name="T20" fmla="*/ 314 w 354"/>
                <a:gd name="T21" fmla="*/ 482 h 494"/>
                <a:gd name="T22" fmla="*/ 334 w 354"/>
                <a:gd name="T23" fmla="*/ 470 h 494"/>
                <a:gd name="T24" fmla="*/ 346 w 354"/>
                <a:gd name="T25" fmla="*/ 450 h 494"/>
                <a:gd name="T26" fmla="*/ 354 w 354"/>
                <a:gd name="T27" fmla="*/ 422 h 494"/>
                <a:gd name="T28" fmla="*/ 354 w 354"/>
                <a:gd name="T29" fmla="*/ 406 h 494"/>
                <a:gd name="T30" fmla="*/ 354 w 354"/>
                <a:gd name="T31" fmla="*/ 178 h 494"/>
                <a:gd name="T32" fmla="*/ 352 w 354"/>
                <a:gd name="T33" fmla="*/ 142 h 494"/>
                <a:gd name="T34" fmla="*/ 340 w 354"/>
                <a:gd name="T35" fmla="*/ 110 h 494"/>
                <a:gd name="T36" fmla="*/ 324 w 354"/>
                <a:gd name="T37" fmla="*/ 80 h 494"/>
                <a:gd name="T38" fmla="*/ 302 w 354"/>
                <a:gd name="T39" fmla="*/ 52 h 494"/>
                <a:gd name="T40" fmla="*/ 276 w 354"/>
                <a:gd name="T41" fmla="*/ 30 h 494"/>
                <a:gd name="T42" fmla="*/ 246 w 354"/>
                <a:gd name="T43" fmla="*/ 14 h 494"/>
                <a:gd name="T44" fmla="*/ 214 w 354"/>
                <a:gd name="T45" fmla="*/ 4 h 494"/>
                <a:gd name="T46" fmla="*/ 178 w 354"/>
                <a:gd name="T47" fmla="*/ 0 h 494"/>
                <a:gd name="T48" fmla="*/ 160 w 354"/>
                <a:gd name="T49" fmla="*/ 0 h 494"/>
                <a:gd name="T50" fmla="*/ 126 w 354"/>
                <a:gd name="T51" fmla="*/ 8 h 494"/>
                <a:gd name="T52" fmla="*/ 94 w 354"/>
                <a:gd name="T53" fmla="*/ 22 h 494"/>
                <a:gd name="T54" fmla="*/ 66 w 354"/>
                <a:gd name="T55" fmla="*/ 40 h 494"/>
                <a:gd name="T56" fmla="*/ 42 w 354"/>
                <a:gd name="T57" fmla="*/ 66 h 494"/>
                <a:gd name="T58" fmla="*/ 22 w 354"/>
                <a:gd name="T59" fmla="*/ 94 h 494"/>
                <a:gd name="T60" fmla="*/ 8 w 354"/>
                <a:gd name="T61" fmla="*/ 126 h 494"/>
                <a:gd name="T62" fmla="*/ 2 w 354"/>
                <a:gd name="T63" fmla="*/ 16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4" h="494">
                  <a:moveTo>
                    <a:pt x="0" y="178"/>
                  </a:moveTo>
                  <a:lnTo>
                    <a:pt x="0" y="178"/>
                  </a:lnTo>
                  <a:lnTo>
                    <a:pt x="0" y="406"/>
                  </a:lnTo>
                  <a:lnTo>
                    <a:pt x="0" y="406"/>
                  </a:lnTo>
                  <a:lnTo>
                    <a:pt x="2" y="422"/>
                  </a:lnTo>
                  <a:lnTo>
                    <a:pt x="4" y="438"/>
                  </a:lnTo>
                  <a:lnTo>
                    <a:pt x="8" y="450"/>
                  </a:lnTo>
                  <a:lnTo>
                    <a:pt x="14" y="460"/>
                  </a:lnTo>
                  <a:lnTo>
                    <a:pt x="22" y="470"/>
                  </a:lnTo>
                  <a:lnTo>
                    <a:pt x="32" y="476"/>
                  </a:lnTo>
                  <a:lnTo>
                    <a:pt x="42" y="482"/>
                  </a:lnTo>
                  <a:lnTo>
                    <a:pt x="54" y="486"/>
                  </a:lnTo>
                  <a:lnTo>
                    <a:pt x="66" y="490"/>
                  </a:lnTo>
                  <a:lnTo>
                    <a:pt x="80" y="492"/>
                  </a:lnTo>
                  <a:lnTo>
                    <a:pt x="110" y="494"/>
                  </a:lnTo>
                  <a:lnTo>
                    <a:pt x="178" y="494"/>
                  </a:lnTo>
                  <a:lnTo>
                    <a:pt x="178" y="494"/>
                  </a:lnTo>
                  <a:lnTo>
                    <a:pt x="246" y="494"/>
                  </a:lnTo>
                  <a:lnTo>
                    <a:pt x="276" y="492"/>
                  </a:lnTo>
                  <a:lnTo>
                    <a:pt x="290" y="490"/>
                  </a:lnTo>
                  <a:lnTo>
                    <a:pt x="302" y="486"/>
                  </a:lnTo>
                  <a:lnTo>
                    <a:pt x="314" y="482"/>
                  </a:lnTo>
                  <a:lnTo>
                    <a:pt x="324" y="476"/>
                  </a:lnTo>
                  <a:lnTo>
                    <a:pt x="334" y="470"/>
                  </a:lnTo>
                  <a:lnTo>
                    <a:pt x="340" y="460"/>
                  </a:lnTo>
                  <a:lnTo>
                    <a:pt x="346" y="450"/>
                  </a:lnTo>
                  <a:lnTo>
                    <a:pt x="352" y="438"/>
                  </a:lnTo>
                  <a:lnTo>
                    <a:pt x="354" y="422"/>
                  </a:lnTo>
                  <a:lnTo>
                    <a:pt x="354" y="406"/>
                  </a:lnTo>
                  <a:lnTo>
                    <a:pt x="354" y="406"/>
                  </a:lnTo>
                  <a:lnTo>
                    <a:pt x="354" y="178"/>
                  </a:lnTo>
                  <a:lnTo>
                    <a:pt x="354" y="178"/>
                  </a:lnTo>
                  <a:lnTo>
                    <a:pt x="354" y="160"/>
                  </a:lnTo>
                  <a:lnTo>
                    <a:pt x="352" y="142"/>
                  </a:lnTo>
                  <a:lnTo>
                    <a:pt x="346" y="126"/>
                  </a:lnTo>
                  <a:lnTo>
                    <a:pt x="340" y="110"/>
                  </a:lnTo>
                  <a:lnTo>
                    <a:pt x="334" y="94"/>
                  </a:lnTo>
                  <a:lnTo>
                    <a:pt x="324" y="80"/>
                  </a:lnTo>
                  <a:lnTo>
                    <a:pt x="314" y="66"/>
                  </a:lnTo>
                  <a:lnTo>
                    <a:pt x="302" y="52"/>
                  </a:lnTo>
                  <a:lnTo>
                    <a:pt x="290" y="40"/>
                  </a:lnTo>
                  <a:lnTo>
                    <a:pt x="276" y="30"/>
                  </a:lnTo>
                  <a:lnTo>
                    <a:pt x="262" y="22"/>
                  </a:lnTo>
                  <a:lnTo>
                    <a:pt x="246" y="14"/>
                  </a:lnTo>
                  <a:lnTo>
                    <a:pt x="230" y="8"/>
                  </a:lnTo>
                  <a:lnTo>
                    <a:pt x="214" y="4"/>
                  </a:lnTo>
                  <a:lnTo>
                    <a:pt x="196" y="0"/>
                  </a:lnTo>
                  <a:lnTo>
                    <a:pt x="178" y="0"/>
                  </a:lnTo>
                  <a:lnTo>
                    <a:pt x="178" y="0"/>
                  </a:lnTo>
                  <a:lnTo>
                    <a:pt x="160" y="0"/>
                  </a:lnTo>
                  <a:lnTo>
                    <a:pt x="142" y="4"/>
                  </a:lnTo>
                  <a:lnTo>
                    <a:pt x="126" y="8"/>
                  </a:lnTo>
                  <a:lnTo>
                    <a:pt x="110" y="14"/>
                  </a:lnTo>
                  <a:lnTo>
                    <a:pt x="94" y="22"/>
                  </a:lnTo>
                  <a:lnTo>
                    <a:pt x="80" y="30"/>
                  </a:lnTo>
                  <a:lnTo>
                    <a:pt x="66" y="40"/>
                  </a:lnTo>
                  <a:lnTo>
                    <a:pt x="54" y="52"/>
                  </a:lnTo>
                  <a:lnTo>
                    <a:pt x="42" y="66"/>
                  </a:lnTo>
                  <a:lnTo>
                    <a:pt x="32" y="80"/>
                  </a:lnTo>
                  <a:lnTo>
                    <a:pt x="22" y="94"/>
                  </a:lnTo>
                  <a:lnTo>
                    <a:pt x="14" y="110"/>
                  </a:lnTo>
                  <a:lnTo>
                    <a:pt x="8" y="126"/>
                  </a:lnTo>
                  <a:lnTo>
                    <a:pt x="4" y="142"/>
                  </a:lnTo>
                  <a:lnTo>
                    <a:pt x="2" y="160"/>
                  </a:lnTo>
                  <a:lnTo>
                    <a:pt x="0" y="178"/>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68">
              <a:extLst>
                <a:ext uri="{FF2B5EF4-FFF2-40B4-BE49-F238E27FC236}">
                  <a16:creationId xmlns:a16="http://schemas.microsoft.com/office/drawing/2014/main" id="{17748DC5-D6D4-799B-AD77-9539CAE90B04}"/>
                </a:ext>
              </a:extLst>
            </p:cNvPr>
            <p:cNvSpPr>
              <a:spLocks/>
            </p:cNvSpPr>
            <p:nvPr/>
          </p:nvSpPr>
          <p:spPr bwMode="auto">
            <a:xfrm>
              <a:off x="1903413" y="3509963"/>
              <a:ext cx="561975" cy="784225"/>
            </a:xfrm>
            <a:custGeom>
              <a:avLst/>
              <a:gdLst>
                <a:gd name="T0" fmla="*/ 0 w 354"/>
                <a:gd name="T1" fmla="*/ 178 h 494"/>
                <a:gd name="T2" fmla="*/ 0 w 354"/>
                <a:gd name="T3" fmla="*/ 406 h 494"/>
                <a:gd name="T4" fmla="*/ 4 w 354"/>
                <a:gd name="T5" fmla="*/ 438 h 494"/>
                <a:gd name="T6" fmla="*/ 14 w 354"/>
                <a:gd name="T7" fmla="*/ 460 h 494"/>
                <a:gd name="T8" fmla="*/ 32 w 354"/>
                <a:gd name="T9" fmla="*/ 476 h 494"/>
                <a:gd name="T10" fmla="*/ 54 w 354"/>
                <a:gd name="T11" fmla="*/ 486 h 494"/>
                <a:gd name="T12" fmla="*/ 80 w 354"/>
                <a:gd name="T13" fmla="*/ 492 h 494"/>
                <a:gd name="T14" fmla="*/ 178 w 354"/>
                <a:gd name="T15" fmla="*/ 494 h 494"/>
                <a:gd name="T16" fmla="*/ 246 w 354"/>
                <a:gd name="T17" fmla="*/ 494 h 494"/>
                <a:gd name="T18" fmla="*/ 290 w 354"/>
                <a:gd name="T19" fmla="*/ 490 h 494"/>
                <a:gd name="T20" fmla="*/ 314 w 354"/>
                <a:gd name="T21" fmla="*/ 482 h 494"/>
                <a:gd name="T22" fmla="*/ 334 w 354"/>
                <a:gd name="T23" fmla="*/ 470 h 494"/>
                <a:gd name="T24" fmla="*/ 346 w 354"/>
                <a:gd name="T25" fmla="*/ 450 h 494"/>
                <a:gd name="T26" fmla="*/ 354 w 354"/>
                <a:gd name="T27" fmla="*/ 422 h 494"/>
                <a:gd name="T28" fmla="*/ 354 w 354"/>
                <a:gd name="T29" fmla="*/ 406 h 494"/>
                <a:gd name="T30" fmla="*/ 354 w 354"/>
                <a:gd name="T31" fmla="*/ 178 h 494"/>
                <a:gd name="T32" fmla="*/ 352 w 354"/>
                <a:gd name="T33" fmla="*/ 142 h 494"/>
                <a:gd name="T34" fmla="*/ 340 w 354"/>
                <a:gd name="T35" fmla="*/ 110 h 494"/>
                <a:gd name="T36" fmla="*/ 324 w 354"/>
                <a:gd name="T37" fmla="*/ 80 h 494"/>
                <a:gd name="T38" fmla="*/ 302 w 354"/>
                <a:gd name="T39" fmla="*/ 52 h 494"/>
                <a:gd name="T40" fmla="*/ 276 w 354"/>
                <a:gd name="T41" fmla="*/ 30 h 494"/>
                <a:gd name="T42" fmla="*/ 246 w 354"/>
                <a:gd name="T43" fmla="*/ 14 h 494"/>
                <a:gd name="T44" fmla="*/ 214 w 354"/>
                <a:gd name="T45" fmla="*/ 4 h 494"/>
                <a:gd name="T46" fmla="*/ 178 w 354"/>
                <a:gd name="T47" fmla="*/ 0 h 494"/>
                <a:gd name="T48" fmla="*/ 160 w 354"/>
                <a:gd name="T49" fmla="*/ 0 h 494"/>
                <a:gd name="T50" fmla="*/ 126 w 354"/>
                <a:gd name="T51" fmla="*/ 8 h 494"/>
                <a:gd name="T52" fmla="*/ 94 w 354"/>
                <a:gd name="T53" fmla="*/ 22 h 494"/>
                <a:gd name="T54" fmla="*/ 66 w 354"/>
                <a:gd name="T55" fmla="*/ 40 h 494"/>
                <a:gd name="T56" fmla="*/ 42 w 354"/>
                <a:gd name="T57" fmla="*/ 66 h 494"/>
                <a:gd name="T58" fmla="*/ 22 w 354"/>
                <a:gd name="T59" fmla="*/ 94 h 494"/>
                <a:gd name="T60" fmla="*/ 8 w 354"/>
                <a:gd name="T61" fmla="*/ 126 h 494"/>
                <a:gd name="T62" fmla="*/ 2 w 354"/>
                <a:gd name="T63" fmla="*/ 16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4" h="494">
                  <a:moveTo>
                    <a:pt x="0" y="178"/>
                  </a:moveTo>
                  <a:lnTo>
                    <a:pt x="0" y="178"/>
                  </a:lnTo>
                  <a:lnTo>
                    <a:pt x="0" y="406"/>
                  </a:lnTo>
                  <a:lnTo>
                    <a:pt x="0" y="406"/>
                  </a:lnTo>
                  <a:lnTo>
                    <a:pt x="2" y="422"/>
                  </a:lnTo>
                  <a:lnTo>
                    <a:pt x="4" y="438"/>
                  </a:lnTo>
                  <a:lnTo>
                    <a:pt x="8" y="450"/>
                  </a:lnTo>
                  <a:lnTo>
                    <a:pt x="14" y="460"/>
                  </a:lnTo>
                  <a:lnTo>
                    <a:pt x="22" y="470"/>
                  </a:lnTo>
                  <a:lnTo>
                    <a:pt x="32" y="476"/>
                  </a:lnTo>
                  <a:lnTo>
                    <a:pt x="42" y="482"/>
                  </a:lnTo>
                  <a:lnTo>
                    <a:pt x="54" y="486"/>
                  </a:lnTo>
                  <a:lnTo>
                    <a:pt x="66" y="490"/>
                  </a:lnTo>
                  <a:lnTo>
                    <a:pt x="80" y="492"/>
                  </a:lnTo>
                  <a:lnTo>
                    <a:pt x="110" y="494"/>
                  </a:lnTo>
                  <a:lnTo>
                    <a:pt x="178" y="494"/>
                  </a:lnTo>
                  <a:lnTo>
                    <a:pt x="178" y="494"/>
                  </a:lnTo>
                  <a:lnTo>
                    <a:pt x="246" y="494"/>
                  </a:lnTo>
                  <a:lnTo>
                    <a:pt x="276" y="492"/>
                  </a:lnTo>
                  <a:lnTo>
                    <a:pt x="290" y="490"/>
                  </a:lnTo>
                  <a:lnTo>
                    <a:pt x="302" y="486"/>
                  </a:lnTo>
                  <a:lnTo>
                    <a:pt x="314" y="482"/>
                  </a:lnTo>
                  <a:lnTo>
                    <a:pt x="324" y="476"/>
                  </a:lnTo>
                  <a:lnTo>
                    <a:pt x="334" y="470"/>
                  </a:lnTo>
                  <a:lnTo>
                    <a:pt x="340" y="460"/>
                  </a:lnTo>
                  <a:lnTo>
                    <a:pt x="346" y="450"/>
                  </a:lnTo>
                  <a:lnTo>
                    <a:pt x="352" y="438"/>
                  </a:lnTo>
                  <a:lnTo>
                    <a:pt x="354" y="422"/>
                  </a:lnTo>
                  <a:lnTo>
                    <a:pt x="354" y="406"/>
                  </a:lnTo>
                  <a:lnTo>
                    <a:pt x="354" y="406"/>
                  </a:lnTo>
                  <a:lnTo>
                    <a:pt x="354" y="178"/>
                  </a:lnTo>
                  <a:lnTo>
                    <a:pt x="354" y="178"/>
                  </a:lnTo>
                  <a:lnTo>
                    <a:pt x="354" y="160"/>
                  </a:lnTo>
                  <a:lnTo>
                    <a:pt x="352" y="142"/>
                  </a:lnTo>
                  <a:lnTo>
                    <a:pt x="346" y="126"/>
                  </a:lnTo>
                  <a:lnTo>
                    <a:pt x="340" y="110"/>
                  </a:lnTo>
                  <a:lnTo>
                    <a:pt x="334" y="94"/>
                  </a:lnTo>
                  <a:lnTo>
                    <a:pt x="324" y="80"/>
                  </a:lnTo>
                  <a:lnTo>
                    <a:pt x="314" y="66"/>
                  </a:lnTo>
                  <a:lnTo>
                    <a:pt x="302" y="52"/>
                  </a:lnTo>
                  <a:lnTo>
                    <a:pt x="290" y="40"/>
                  </a:lnTo>
                  <a:lnTo>
                    <a:pt x="276" y="30"/>
                  </a:lnTo>
                  <a:lnTo>
                    <a:pt x="262" y="22"/>
                  </a:lnTo>
                  <a:lnTo>
                    <a:pt x="246" y="14"/>
                  </a:lnTo>
                  <a:lnTo>
                    <a:pt x="230" y="8"/>
                  </a:lnTo>
                  <a:lnTo>
                    <a:pt x="214" y="4"/>
                  </a:lnTo>
                  <a:lnTo>
                    <a:pt x="196" y="0"/>
                  </a:lnTo>
                  <a:lnTo>
                    <a:pt x="178" y="0"/>
                  </a:lnTo>
                  <a:lnTo>
                    <a:pt x="178" y="0"/>
                  </a:lnTo>
                  <a:lnTo>
                    <a:pt x="160" y="0"/>
                  </a:lnTo>
                  <a:lnTo>
                    <a:pt x="142" y="4"/>
                  </a:lnTo>
                  <a:lnTo>
                    <a:pt x="126" y="8"/>
                  </a:lnTo>
                  <a:lnTo>
                    <a:pt x="110" y="14"/>
                  </a:lnTo>
                  <a:lnTo>
                    <a:pt x="94" y="22"/>
                  </a:lnTo>
                  <a:lnTo>
                    <a:pt x="80" y="30"/>
                  </a:lnTo>
                  <a:lnTo>
                    <a:pt x="66" y="40"/>
                  </a:lnTo>
                  <a:lnTo>
                    <a:pt x="54" y="52"/>
                  </a:lnTo>
                  <a:lnTo>
                    <a:pt x="42" y="66"/>
                  </a:lnTo>
                  <a:lnTo>
                    <a:pt x="32" y="80"/>
                  </a:lnTo>
                  <a:lnTo>
                    <a:pt x="22" y="94"/>
                  </a:lnTo>
                  <a:lnTo>
                    <a:pt x="14" y="110"/>
                  </a:lnTo>
                  <a:lnTo>
                    <a:pt x="8" y="126"/>
                  </a:lnTo>
                  <a:lnTo>
                    <a:pt x="4" y="142"/>
                  </a:lnTo>
                  <a:lnTo>
                    <a:pt x="2" y="160"/>
                  </a:lnTo>
                  <a:lnTo>
                    <a:pt x="0" y="1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69">
              <a:extLst>
                <a:ext uri="{FF2B5EF4-FFF2-40B4-BE49-F238E27FC236}">
                  <a16:creationId xmlns:a16="http://schemas.microsoft.com/office/drawing/2014/main" id="{5390B6AF-B3E5-B128-5E67-A666916EC7DB}"/>
                </a:ext>
              </a:extLst>
            </p:cNvPr>
            <p:cNvSpPr>
              <a:spLocks/>
            </p:cNvSpPr>
            <p:nvPr/>
          </p:nvSpPr>
          <p:spPr bwMode="auto">
            <a:xfrm>
              <a:off x="1903413" y="3973513"/>
              <a:ext cx="561975" cy="323850"/>
            </a:xfrm>
            <a:custGeom>
              <a:avLst/>
              <a:gdLst>
                <a:gd name="T0" fmla="*/ 354 w 354"/>
                <a:gd name="T1" fmla="*/ 0 h 204"/>
                <a:gd name="T2" fmla="*/ 354 w 354"/>
                <a:gd name="T3" fmla="*/ 0 h 204"/>
                <a:gd name="T4" fmla="*/ 292 w 354"/>
                <a:gd name="T5" fmla="*/ 10 h 204"/>
                <a:gd name="T6" fmla="*/ 228 w 354"/>
                <a:gd name="T7" fmla="*/ 18 h 204"/>
                <a:gd name="T8" fmla="*/ 158 w 354"/>
                <a:gd name="T9" fmla="*/ 22 h 204"/>
                <a:gd name="T10" fmla="*/ 86 w 354"/>
                <a:gd name="T11" fmla="*/ 24 h 204"/>
                <a:gd name="T12" fmla="*/ 86 w 354"/>
                <a:gd name="T13" fmla="*/ 24 h 204"/>
                <a:gd name="T14" fmla="*/ 42 w 354"/>
                <a:gd name="T15" fmla="*/ 22 h 204"/>
                <a:gd name="T16" fmla="*/ 0 w 354"/>
                <a:gd name="T17" fmla="*/ 20 h 204"/>
                <a:gd name="T18" fmla="*/ 0 w 354"/>
                <a:gd name="T19" fmla="*/ 20 h 204"/>
                <a:gd name="T20" fmla="*/ 0 w 354"/>
                <a:gd name="T21" fmla="*/ 114 h 204"/>
                <a:gd name="T22" fmla="*/ 0 w 354"/>
                <a:gd name="T23" fmla="*/ 114 h 204"/>
                <a:gd name="T24" fmla="*/ 2 w 354"/>
                <a:gd name="T25" fmla="*/ 128 h 204"/>
                <a:gd name="T26" fmla="*/ 4 w 354"/>
                <a:gd name="T27" fmla="*/ 142 h 204"/>
                <a:gd name="T28" fmla="*/ 6 w 354"/>
                <a:gd name="T29" fmla="*/ 152 h 204"/>
                <a:gd name="T30" fmla="*/ 12 w 354"/>
                <a:gd name="T31" fmla="*/ 162 h 204"/>
                <a:gd name="T32" fmla="*/ 16 w 354"/>
                <a:gd name="T33" fmla="*/ 172 h 204"/>
                <a:gd name="T34" fmla="*/ 24 w 354"/>
                <a:gd name="T35" fmla="*/ 178 h 204"/>
                <a:gd name="T36" fmla="*/ 32 w 354"/>
                <a:gd name="T37" fmla="*/ 184 h 204"/>
                <a:gd name="T38" fmla="*/ 40 w 354"/>
                <a:gd name="T39" fmla="*/ 190 h 204"/>
                <a:gd name="T40" fmla="*/ 60 w 354"/>
                <a:gd name="T41" fmla="*/ 196 h 204"/>
                <a:gd name="T42" fmla="*/ 84 w 354"/>
                <a:gd name="T43" fmla="*/ 200 h 204"/>
                <a:gd name="T44" fmla="*/ 110 w 354"/>
                <a:gd name="T45" fmla="*/ 202 h 204"/>
                <a:gd name="T46" fmla="*/ 138 w 354"/>
                <a:gd name="T47" fmla="*/ 204 h 204"/>
                <a:gd name="T48" fmla="*/ 138 w 354"/>
                <a:gd name="T49" fmla="*/ 204 h 204"/>
                <a:gd name="T50" fmla="*/ 178 w 354"/>
                <a:gd name="T51" fmla="*/ 202 h 204"/>
                <a:gd name="T52" fmla="*/ 178 w 354"/>
                <a:gd name="T53" fmla="*/ 202 h 204"/>
                <a:gd name="T54" fmla="*/ 218 w 354"/>
                <a:gd name="T55" fmla="*/ 204 h 204"/>
                <a:gd name="T56" fmla="*/ 218 w 354"/>
                <a:gd name="T57" fmla="*/ 204 h 204"/>
                <a:gd name="T58" fmla="*/ 246 w 354"/>
                <a:gd name="T59" fmla="*/ 202 h 204"/>
                <a:gd name="T60" fmla="*/ 272 w 354"/>
                <a:gd name="T61" fmla="*/ 200 h 204"/>
                <a:gd name="T62" fmla="*/ 296 w 354"/>
                <a:gd name="T63" fmla="*/ 196 h 204"/>
                <a:gd name="T64" fmla="*/ 316 w 354"/>
                <a:gd name="T65" fmla="*/ 190 h 204"/>
                <a:gd name="T66" fmla="*/ 324 w 354"/>
                <a:gd name="T67" fmla="*/ 184 h 204"/>
                <a:gd name="T68" fmla="*/ 332 w 354"/>
                <a:gd name="T69" fmla="*/ 178 h 204"/>
                <a:gd name="T70" fmla="*/ 338 w 354"/>
                <a:gd name="T71" fmla="*/ 172 h 204"/>
                <a:gd name="T72" fmla="*/ 344 w 354"/>
                <a:gd name="T73" fmla="*/ 162 h 204"/>
                <a:gd name="T74" fmla="*/ 348 w 354"/>
                <a:gd name="T75" fmla="*/ 152 h 204"/>
                <a:gd name="T76" fmla="*/ 352 w 354"/>
                <a:gd name="T77" fmla="*/ 142 h 204"/>
                <a:gd name="T78" fmla="*/ 354 w 354"/>
                <a:gd name="T79" fmla="*/ 128 h 204"/>
                <a:gd name="T80" fmla="*/ 354 w 354"/>
                <a:gd name="T81" fmla="*/ 114 h 204"/>
                <a:gd name="T82" fmla="*/ 354 w 354"/>
                <a:gd name="T83" fmla="*/ 114 h 204"/>
                <a:gd name="T84" fmla="*/ 354 w 354"/>
                <a:gd name="T8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4" h="204">
                  <a:moveTo>
                    <a:pt x="354" y="0"/>
                  </a:moveTo>
                  <a:lnTo>
                    <a:pt x="354" y="0"/>
                  </a:lnTo>
                  <a:lnTo>
                    <a:pt x="292" y="10"/>
                  </a:lnTo>
                  <a:lnTo>
                    <a:pt x="228" y="18"/>
                  </a:lnTo>
                  <a:lnTo>
                    <a:pt x="158" y="22"/>
                  </a:lnTo>
                  <a:lnTo>
                    <a:pt x="86" y="24"/>
                  </a:lnTo>
                  <a:lnTo>
                    <a:pt x="86" y="24"/>
                  </a:lnTo>
                  <a:lnTo>
                    <a:pt x="42" y="22"/>
                  </a:lnTo>
                  <a:lnTo>
                    <a:pt x="0" y="20"/>
                  </a:lnTo>
                  <a:lnTo>
                    <a:pt x="0" y="20"/>
                  </a:lnTo>
                  <a:lnTo>
                    <a:pt x="0" y="114"/>
                  </a:lnTo>
                  <a:lnTo>
                    <a:pt x="0" y="114"/>
                  </a:lnTo>
                  <a:lnTo>
                    <a:pt x="2" y="128"/>
                  </a:lnTo>
                  <a:lnTo>
                    <a:pt x="4" y="142"/>
                  </a:lnTo>
                  <a:lnTo>
                    <a:pt x="6" y="152"/>
                  </a:lnTo>
                  <a:lnTo>
                    <a:pt x="12" y="162"/>
                  </a:lnTo>
                  <a:lnTo>
                    <a:pt x="16" y="172"/>
                  </a:lnTo>
                  <a:lnTo>
                    <a:pt x="24" y="178"/>
                  </a:lnTo>
                  <a:lnTo>
                    <a:pt x="32" y="184"/>
                  </a:lnTo>
                  <a:lnTo>
                    <a:pt x="40" y="190"/>
                  </a:lnTo>
                  <a:lnTo>
                    <a:pt x="60" y="196"/>
                  </a:lnTo>
                  <a:lnTo>
                    <a:pt x="84" y="200"/>
                  </a:lnTo>
                  <a:lnTo>
                    <a:pt x="110" y="202"/>
                  </a:lnTo>
                  <a:lnTo>
                    <a:pt x="138" y="204"/>
                  </a:lnTo>
                  <a:lnTo>
                    <a:pt x="138" y="204"/>
                  </a:lnTo>
                  <a:lnTo>
                    <a:pt x="178" y="202"/>
                  </a:lnTo>
                  <a:lnTo>
                    <a:pt x="178" y="202"/>
                  </a:lnTo>
                  <a:lnTo>
                    <a:pt x="218" y="204"/>
                  </a:lnTo>
                  <a:lnTo>
                    <a:pt x="218" y="204"/>
                  </a:lnTo>
                  <a:lnTo>
                    <a:pt x="246" y="202"/>
                  </a:lnTo>
                  <a:lnTo>
                    <a:pt x="272" y="200"/>
                  </a:lnTo>
                  <a:lnTo>
                    <a:pt x="296" y="196"/>
                  </a:lnTo>
                  <a:lnTo>
                    <a:pt x="316" y="190"/>
                  </a:lnTo>
                  <a:lnTo>
                    <a:pt x="324" y="184"/>
                  </a:lnTo>
                  <a:lnTo>
                    <a:pt x="332" y="178"/>
                  </a:lnTo>
                  <a:lnTo>
                    <a:pt x="338" y="172"/>
                  </a:lnTo>
                  <a:lnTo>
                    <a:pt x="344" y="162"/>
                  </a:lnTo>
                  <a:lnTo>
                    <a:pt x="348" y="152"/>
                  </a:lnTo>
                  <a:lnTo>
                    <a:pt x="352" y="142"/>
                  </a:lnTo>
                  <a:lnTo>
                    <a:pt x="354" y="128"/>
                  </a:lnTo>
                  <a:lnTo>
                    <a:pt x="354" y="114"/>
                  </a:lnTo>
                  <a:lnTo>
                    <a:pt x="354" y="114"/>
                  </a:lnTo>
                  <a:lnTo>
                    <a:pt x="354" y="0"/>
                  </a:lnTo>
                  <a:close/>
                </a:path>
              </a:pathLst>
            </a:custGeom>
            <a:solidFill>
              <a:srgbClr val="E5B0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70">
              <a:extLst>
                <a:ext uri="{FF2B5EF4-FFF2-40B4-BE49-F238E27FC236}">
                  <a16:creationId xmlns:a16="http://schemas.microsoft.com/office/drawing/2014/main" id="{9871F574-0C42-EE21-2865-EE3BEDAC310F}"/>
                </a:ext>
              </a:extLst>
            </p:cNvPr>
            <p:cNvSpPr>
              <a:spLocks/>
            </p:cNvSpPr>
            <p:nvPr/>
          </p:nvSpPr>
          <p:spPr bwMode="auto">
            <a:xfrm>
              <a:off x="1903413" y="3973513"/>
              <a:ext cx="561975" cy="323850"/>
            </a:xfrm>
            <a:custGeom>
              <a:avLst/>
              <a:gdLst>
                <a:gd name="T0" fmla="*/ 354 w 354"/>
                <a:gd name="T1" fmla="*/ 0 h 204"/>
                <a:gd name="T2" fmla="*/ 354 w 354"/>
                <a:gd name="T3" fmla="*/ 0 h 204"/>
                <a:gd name="T4" fmla="*/ 292 w 354"/>
                <a:gd name="T5" fmla="*/ 10 h 204"/>
                <a:gd name="T6" fmla="*/ 228 w 354"/>
                <a:gd name="T7" fmla="*/ 18 h 204"/>
                <a:gd name="T8" fmla="*/ 158 w 354"/>
                <a:gd name="T9" fmla="*/ 22 h 204"/>
                <a:gd name="T10" fmla="*/ 86 w 354"/>
                <a:gd name="T11" fmla="*/ 24 h 204"/>
                <a:gd name="T12" fmla="*/ 86 w 354"/>
                <a:gd name="T13" fmla="*/ 24 h 204"/>
                <a:gd name="T14" fmla="*/ 42 w 354"/>
                <a:gd name="T15" fmla="*/ 22 h 204"/>
                <a:gd name="T16" fmla="*/ 0 w 354"/>
                <a:gd name="T17" fmla="*/ 20 h 204"/>
                <a:gd name="T18" fmla="*/ 0 w 354"/>
                <a:gd name="T19" fmla="*/ 20 h 204"/>
                <a:gd name="T20" fmla="*/ 0 w 354"/>
                <a:gd name="T21" fmla="*/ 114 h 204"/>
                <a:gd name="T22" fmla="*/ 0 w 354"/>
                <a:gd name="T23" fmla="*/ 114 h 204"/>
                <a:gd name="T24" fmla="*/ 2 w 354"/>
                <a:gd name="T25" fmla="*/ 128 h 204"/>
                <a:gd name="T26" fmla="*/ 4 w 354"/>
                <a:gd name="T27" fmla="*/ 142 h 204"/>
                <a:gd name="T28" fmla="*/ 6 w 354"/>
                <a:gd name="T29" fmla="*/ 152 h 204"/>
                <a:gd name="T30" fmla="*/ 12 w 354"/>
                <a:gd name="T31" fmla="*/ 162 h 204"/>
                <a:gd name="T32" fmla="*/ 16 w 354"/>
                <a:gd name="T33" fmla="*/ 172 h 204"/>
                <a:gd name="T34" fmla="*/ 24 w 354"/>
                <a:gd name="T35" fmla="*/ 178 h 204"/>
                <a:gd name="T36" fmla="*/ 32 w 354"/>
                <a:gd name="T37" fmla="*/ 184 h 204"/>
                <a:gd name="T38" fmla="*/ 40 w 354"/>
                <a:gd name="T39" fmla="*/ 190 h 204"/>
                <a:gd name="T40" fmla="*/ 60 w 354"/>
                <a:gd name="T41" fmla="*/ 196 h 204"/>
                <a:gd name="T42" fmla="*/ 84 w 354"/>
                <a:gd name="T43" fmla="*/ 200 h 204"/>
                <a:gd name="T44" fmla="*/ 110 w 354"/>
                <a:gd name="T45" fmla="*/ 202 h 204"/>
                <a:gd name="T46" fmla="*/ 138 w 354"/>
                <a:gd name="T47" fmla="*/ 204 h 204"/>
                <a:gd name="T48" fmla="*/ 138 w 354"/>
                <a:gd name="T49" fmla="*/ 204 h 204"/>
                <a:gd name="T50" fmla="*/ 178 w 354"/>
                <a:gd name="T51" fmla="*/ 202 h 204"/>
                <a:gd name="T52" fmla="*/ 178 w 354"/>
                <a:gd name="T53" fmla="*/ 202 h 204"/>
                <a:gd name="T54" fmla="*/ 218 w 354"/>
                <a:gd name="T55" fmla="*/ 204 h 204"/>
                <a:gd name="T56" fmla="*/ 218 w 354"/>
                <a:gd name="T57" fmla="*/ 204 h 204"/>
                <a:gd name="T58" fmla="*/ 246 w 354"/>
                <a:gd name="T59" fmla="*/ 202 h 204"/>
                <a:gd name="T60" fmla="*/ 272 w 354"/>
                <a:gd name="T61" fmla="*/ 200 h 204"/>
                <a:gd name="T62" fmla="*/ 296 w 354"/>
                <a:gd name="T63" fmla="*/ 196 h 204"/>
                <a:gd name="T64" fmla="*/ 316 w 354"/>
                <a:gd name="T65" fmla="*/ 190 h 204"/>
                <a:gd name="T66" fmla="*/ 324 w 354"/>
                <a:gd name="T67" fmla="*/ 184 h 204"/>
                <a:gd name="T68" fmla="*/ 332 w 354"/>
                <a:gd name="T69" fmla="*/ 178 h 204"/>
                <a:gd name="T70" fmla="*/ 338 w 354"/>
                <a:gd name="T71" fmla="*/ 172 h 204"/>
                <a:gd name="T72" fmla="*/ 344 w 354"/>
                <a:gd name="T73" fmla="*/ 162 h 204"/>
                <a:gd name="T74" fmla="*/ 348 w 354"/>
                <a:gd name="T75" fmla="*/ 152 h 204"/>
                <a:gd name="T76" fmla="*/ 352 w 354"/>
                <a:gd name="T77" fmla="*/ 142 h 204"/>
                <a:gd name="T78" fmla="*/ 354 w 354"/>
                <a:gd name="T79" fmla="*/ 128 h 204"/>
                <a:gd name="T80" fmla="*/ 354 w 354"/>
                <a:gd name="T81" fmla="*/ 114 h 204"/>
                <a:gd name="T82" fmla="*/ 354 w 354"/>
                <a:gd name="T83" fmla="*/ 114 h 204"/>
                <a:gd name="T84" fmla="*/ 354 w 354"/>
                <a:gd name="T8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4" h="204">
                  <a:moveTo>
                    <a:pt x="354" y="0"/>
                  </a:moveTo>
                  <a:lnTo>
                    <a:pt x="354" y="0"/>
                  </a:lnTo>
                  <a:lnTo>
                    <a:pt x="292" y="10"/>
                  </a:lnTo>
                  <a:lnTo>
                    <a:pt x="228" y="18"/>
                  </a:lnTo>
                  <a:lnTo>
                    <a:pt x="158" y="22"/>
                  </a:lnTo>
                  <a:lnTo>
                    <a:pt x="86" y="24"/>
                  </a:lnTo>
                  <a:lnTo>
                    <a:pt x="86" y="24"/>
                  </a:lnTo>
                  <a:lnTo>
                    <a:pt x="42" y="22"/>
                  </a:lnTo>
                  <a:lnTo>
                    <a:pt x="0" y="20"/>
                  </a:lnTo>
                  <a:lnTo>
                    <a:pt x="0" y="20"/>
                  </a:lnTo>
                  <a:lnTo>
                    <a:pt x="0" y="114"/>
                  </a:lnTo>
                  <a:lnTo>
                    <a:pt x="0" y="114"/>
                  </a:lnTo>
                  <a:lnTo>
                    <a:pt x="2" y="128"/>
                  </a:lnTo>
                  <a:lnTo>
                    <a:pt x="4" y="142"/>
                  </a:lnTo>
                  <a:lnTo>
                    <a:pt x="6" y="152"/>
                  </a:lnTo>
                  <a:lnTo>
                    <a:pt x="12" y="162"/>
                  </a:lnTo>
                  <a:lnTo>
                    <a:pt x="16" y="172"/>
                  </a:lnTo>
                  <a:lnTo>
                    <a:pt x="24" y="178"/>
                  </a:lnTo>
                  <a:lnTo>
                    <a:pt x="32" y="184"/>
                  </a:lnTo>
                  <a:lnTo>
                    <a:pt x="40" y="190"/>
                  </a:lnTo>
                  <a:lnTo>
                    <a:pt x="60" y="196"/>
                  </a:lnTo>
                  <a:lnTo>
                    <a:pt x="84" y="200"/>
                  </a:lnTo>
                  <a:lnTo>
                    <a:pt x="110" y="202"/>
                  </a:lnTo>
                  <a:lnTo>
                    <a:pt x="138" y="204"/>
                  </a:lnTo>
                  <a:lnTo>
                    <a:pt x="138" y="204"/>
                  </a:lnTo>
                  <a:lnTo>
                    <a:pt x="178" y="202"/>
                  </a:lnTo>
                  <a:lnTo>
                    <a:pt x="178" y="202"/>
                  </a:lnTo>
                  <a:lnTo>
                    <a:pt x="218" y="204"/>
                  </a:lnTo>
                  <a:lnTo>
                    <a:pt x="218" y="204"/>
                  </a:lnTo>
                  <a:lnTo>
                    <a:pt x="246" y="202"/>
                  </a:lnTo>
                  <a:lnTo>
                    <a:pt x="272" y="200"/>
                  </a:lnTo>
                  <a:lnTo>
                    <a:pt x="296" y="196"/>
                  </a:lnTo>
                  <a:lnTo>
                    <a:pt x="316" y="190"/>
                  </a:lnTo>
                  <a:lnTo>
                    <a:pt x="324" y="184"/>
                  </a:lnTo>
                  <a:lnTo>
                    <a:pt x="332" y="178"/>
                  </a:lnTo>
                  <a:lnTo>
                    <a:pt x="338" y="172"/>
                  </a:lnTo>
                  <a:lnTo>
                    <a:pt x="344" y="162"/>
                  </a:lnTo>
                  <a:lnTo>
                    <a:pt x="348" y="152"/>
                  </a:lnTo>
                  <a:lnTo>
                    <a:pt x="352" y="142"/>
                  </a:lnTo>
                  <a:lnTo>
                    <a:pt x="354" y="128"/>
                  </a:lnTo>
                  <a:lnTo>
                    <a:pt x="354" y="114"/>
                  </a:lnTo>
                  <a:lnTo>
                    <a:pt x="354" y="114"/>
                  </a:lnTo>
                  <a:lnTo>
                    <a:pt x="3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71">
              <a:extLst>
                <a:ext uri="{FF2B5EF4-FFF2-40B4-BE49-F238E27FC236}">
                  <a16:creationId xmlns:a16="http://schemas.microsoft.com/office/drawing/2014/main" id="{5AA3A289-A46B-1BA1-1937-7C1BAFEE687A}"/>
                </a:ext>
              </a:extLst>
            </p:cNvPr>
            <p:cNvSpPr>
              <a:spLocks/>
            </p:cNvSpPr>
            <p:nvPr/>
          </p:nvSpPr>
          <p:spPr bwMode="auto">
            <a:xfrm>
              <a:off x="1716088" y="4135438"/>
              <a:ext cx="952500" cy="184150"/>
            </a:xfrm>
            <a:custGeom>
              <a:avLst/>
              <a:gdLst>
                <a:gd name="T0" fmla="*/ 0 w 600"/>
                <a:gd name="T1" fmla="*/ 0 h 116"/>
                <a:gd name="T2" fmla="*/ 0 w 600"/>
                <a:gd name="T3" fmla="*/ 0 h 116"/>
                <a:gd name="T4" fmla="*/ 32 w 600"/>
                <a:gd name="T5" fmla="*/ 22 h 116"/>
                <a:gd name="T6" fmla="*/ 68 w 600"/>
                <a:gd name="T7" fmla="*/ 40 h 116"/>
                <a:gd name="T8" fmla="*/ 104 w 600"/>
                <a:gd name="T9" fmla="*/ 54 h 116"/>
                <a:gd name="T10" fmla="*/ 140 w 600"/>
                <a:gd name="T11" fmla="*/ 66 h 116"/>
                <a:gd name="T12" fmla="*/ 140 w 600"/>
                <a:gd name="T13" fmla="*/ 66 h 116"/>
                <a:gd name="T14" fmla="*/ 178 w 600"/>
                <a:gd name="T15" fmla="*/ 74 h 116"/>
                <a:gd name="T16" fmla="*/ 216 w 600"/>
                <a:gd name="T17" fmla="*/ 78 h 116"/>
                <a:gd name="T18" fmla="*/ 256 w 600"/>
                <a:gd name="T19" fmla="*/ 82 h 116"/>
                <a:gd name="T20" fmla="*/ 294 w 600"/>
                <a:gd name="T21" fmla="*/ 82 h 116"/>
                <a:gd name="T22" fmla="*/ 294 w 600"/>
                <a:gd name="T23" fmla="*/ 82 h 116"/>
                <a:gd name="T24" fmla="*/ 332 w 600"/>
                <a:gd name="T25" fmla="*/ 82 h 116"/>
                <a:gd name="T26" fmla="*/ 372 w 600"/>
                <a:gd name="T27" fmla="*/ 80 h 116"/>
                <a:gd name="T28" fmla="*/ 410 w 600"/>
                <a:gd name="T29" fmla="*/ 74 h 116"/>
                <a:gd name="T30" fmla="*/ 448 w 600"/>
                <a:gd name="T31" fmla="*/ 68 h 116"/>
                <a:gd name="T32" fmla="*/ 448 w 600"/>
                <a:gd name="T33" fmla="*/ 68 h 116"/>
                <a:gd name="T34" fmla="*/ 488 w 600"/>
                <a:gd name="T35" fmla="*/ 60 h 116"/>
                <a:gd name="T36" fmla="*/ 526 w 600"/>
                <a:gd name="T37" fmla="*/ 50 h 116"/>
                <a:gd name="T38" fmla="*/ 562 w 600"/>
                <a:gd name="T39" fmla="*/ 38 h 116"/>
                <a:gd name="T40" fmla="*/ 600 w 600"/>
                <a:gd name="T41" fmla="*/ 24 h 116"/>
                <a:gd name="T42" fmla="*/ 600 w 600"/>
                <a:gd name="T43" fmla="*/ 24 h 116"/>
                <a:gd name="T44" fmla="*/ 566 w 600"/>
                <a:gd name="T45" fmla="*/ 46 h 116"/>
                <a:gd name="T46" fmla="*/ 530 w 600"/>
                <a:gd name="T47" fmla="*/ 66 h 116"/>
                <a:gd name="T48" fmla="*/ 494 w 600"/>
                <a:gd name="T49" fmla="*/ 80 h 116"/>
                <a:gd name="T50" fmla="*/ 454 w 600"/>
                <a:gd name="T51" fmla="*/ 94 h 116"/>
                <a:gd name="T52" fmla="*/ 454 w 600"/>
                <a:gd name="T53" fmla="*/ 94 h 116"/>
                <a:gd name="T54" fmla="*/ 416 w 600"/>
                <a:gd name="T55" fmla="*/ 102 h 116"/>
                <a:gd name="T56" fmla="*/ 376 w 600"/>
                <a:gd name="T57" fmla="*/ 110 h 116"/>
                <a:gd name="T58" fmla="*/ 334 w 600"/>
                <a:gd name="T59" fmla="*/ 114 h 116"/>
                <a:gd name="T60" fmla="*/ 294 w 600"/>
                <a:gd name="T61" fmla="*/ 116 h 116"/>
                <a:gd name="T62" fmla="*/ 294 w 600"/>
                <a:gd name="T63" fmla="*/ 116 h 116"/>
                <a:gd name="T64" fmla="*/ 254 w 600"/>
                <a:gd name="T65" fmla="*/ 114 h 116"/>
                <a:gd name="T66" fmla="*/ 212 w 600"/>
                <a:gd name="T67" fmla="*/ 110 h 116"/>
                <a:gd name="T68" fmla="*/ 172 w 600"/>
                <a:gd name="T69" fmla="*/ 102 h 116"/>
                <a:gd name="T70" fmla="*/ 134 w 600"/>
                <a:gd name="T71" fmla="*/ 90 h 116"/>
                <a:gd name="T72" fmla="*/ 134 w 600"/>
                <a:gd name="T73" fmla="*/ 90 h 116"/>
                <a:gd name="T74" fmla="*/ 96 w 600"/>
                <a:gd name="T75" fmla="*/ 74 h 116"/>
                <a:gd name="T76" fmla="*/ 76 w 600"/>
                <a:gd name="T77" fmla="*/ 64 h 116"/>
                <a:gd name="T78" fmla="*/ 60 w 600"/>
                <a:gd name="T79" fmla="*/ 54 h 116"/>
                <a:gd name="T80" fmla="*/ 42 w 600"/>
                <a:gd name="T81" fmla="*/ 42 h 116"/>
                <a:gd name="T82" fmla="*/ 26 w 600"/>
                <a:gd name="T83" fmla="*/ 30 h 116"/>
                <a:gd name="T84" fmla="*/ 12 w 600"/>
                <a:gd name="T85" fmla="*/ 16 h 116"/>
                <a:gd name="T86" fmla="*/ 0 w 600"/>
                <a:gd name="T87" fmla="*/ 0 h 116"/>
                <a:gd name="T88" fmla="*/ 0 w 600"/>
                <a:gd name="T8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0" h="116">
                  <a:moveTo>
                    <a:pt x="0" y="0"/>
                  </a:moveTo>
                  <a:lnTo>
                    <a:pt x="0" y="0"/>
                  </a:lnTo>
                  <a:lnTo>
                    <a:pt x="32" y="22"/>
                  </a:lnTo>
                  <a:lnTo>
                    <a:pt x="68" y="40"/>
                  </a:lnTo>
                  <a:lnTo>
                    <a:pt x="104" y="54"/>
                  </a:lnTo>
                  <a:lnTo>
                    <a:pt x="140" y="66"/>
                  </a:lnTo>
                  <a:lnTo>
                    <a:pt x="140" y="66"/>
                  </a:lnTo>
                  <a:lnTo>
                    <a:pt x="178" y="74"/>
                  </a:lnTo>
                  <a:lnTo>
                    <a:pt x="216" y="78"/>
                  </a:lnTo>
                  <a:lnTo>
                    <a:pt x="256" y="82"/>
                  </a:lnTo>
                  <a:lnTo>
                    <a:pt x="294" y="82"/>
                  </a:lnTo>
                  <a:lnTo>
                    <a:pt x="294" y="82"/>
                  </a:lnTo>
                  <a:lnTo>
                    <a:pt x="332" y="82"/>
                  </a:lnTo>
                  <a:lnTo>
                    <a:pt x="372" y="80"/>
                  </a:lnTo>
                  <a:lnTo>
                    <a:pt x="410" y="74"/>
                  </a:lnTo>
                  <a:lnTo>
                    <a:pt x="448" y="68"/>
                  </a:lnTo>
                  <a:lnTo>
                    <a:pt x="448" y="68"/>
                  </a:lnTo>
                  <a:lnTo>
                    <a:pt x="488" y="60"/>
                  </a:lnTo>
                  <a:lnTo>
                    <a:pt x="526" y="50"/>
                  </a:lnTo>
                  <a:lnTo>
                    <a:pt x="562" y="38"/>
                  </a:lnTo>
                  <a:lnTo>
                    <a:pt x="600" y="24"/>
                  </a:lnTo>
                  <a:lnTo>
                    <a:pt x="600" y="24"/>
                  </a:lnTo>
                  <a:lnTo>
                    <a:pt x="566" y="46"/>
                  </a:lnTo>
                  <a:lnTo>
                    <a:pt x="530" y="66"/>
                  </a:lnTo>
                  <a:lnTo>
                    <a:pt x="494" y="80"/>
                  </a:lnTo>
                  <a:lnTo>
                    <a:pt x="454" y="94"/>
                  </a:lnTo>
                  <a:lnTo>
                    <a:pt x="454" y="94"/>
                  </a:lnTo>
                  <a:lnTo>
                    <a:pt x="416" y="102"/>
                  </a:lnTo>
                  <a:lnTo>
                    <a:pt x="376" y="110"/>
                  </a:lnTo>
                  <a:lnTo>
                    <a:pt x="334" y="114"/>
                  </a:lnTo>
                  <a:lnTo>
                    <a:pt x="294" y="116"/>
                  </a:lnTo>
                  <a:lnTo>
                    <a:pt x="294" y="116"/>
                  </a:lnTo>
                  <a:lnTo>
                    <a:pt x="254" y="114"/>
                  </a:lnTo>
                  <a:lnTo>
                    <a:pt x="212" y="110"/>
                  </a:lnTo>
                  <a:lnTo>
                    <a:pt x="172" y="102"/>
                  </a:lnTo>
                  <a:lnTo>
                    <a:pt x="134" y="90"/>
                  </a:lnTo>
                  <a:lnTo>
                    <a:pt x="134" y="90"/>
                  </a:lnTo>
                  <a:lnTo>
                    <a:pt x="96" y="74"/>
                  </a:lnTo>
                  <a:lnTo>
                    <a:pt x="76" y="64"/>
                  </a:lnTo>
                  <a:lnTo>
                    <a:pt x="60" y="54"/>
                  </a:lnTo>
                  <a:lnTo>
                    <a:pt x="42" y="42"/>
                  </a:lnTo>
                  <a:lnTo>
                    <a:pt x="26" y="30"/>
                  </a:lnTo>
                  <a:lnTo>
                    <a:pt x="12" y="16"/>
                  </a:lnTo>
                  <a:lnTo>
                    <a:pt x="0" y="0"/>
                  </a:lnTo>
                  <a:lnTo>
                    <a:pt x="0" y="0"/>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72">
              <a:extLst>
                <a:ext uri="{FF2B5EF4-FFF2-40B4-BE49-F238E27FC236}">
                  <a16:creationId xmlns:a16="http://schemas.microsoft.com/office/drawing/2014/main" id="{8BB85DDA-E39B-D7EC-9982-E9A947F63EB8}"/>
                </a:ext>
              </a:extLst>
            </p:cNvPr>
            <p:cNvSpPr>
              <a:spLocks/>
            </p:cNvSpPr>
            <p:nvPr/>
          </p:nvSpPr>
          <p:spPr bwMode="auto">
            <a:xfrm>
              <a:off x="687388" y="1568450"/>
              <a:ext cx="2755900" cy="2443163"/>
            </a:xfrm>
            <a:custGeom>
              <a:avLst/>
              <a:gdLst>
                <a:gd name="T0" fmla="*/ 754 w 1736"/>
                <a:gd name="T1" fmla="*/ 4 h 1539"/>
                <a:gd name="T2" fmla="*/ 616 w 1736"/>
                <a:gd name="T3" fmla="*/ 22 h 1539"/>
                <a:gd name="T4" fmla="*/ 490 w 1736"/>
                <a:gd name="T5" fmla="*/ 58 h 1539"/>
                <a:gd name="T6" fmla="*/ 378 w 1736"/>
                <a:gd name="T7" fmla="*/ 110 h 1539"/>
                <a:gd name="T8" fmla="*/ 282 w 1736"/>
                <a:gd name="T9" fmla="*/ 176 h 1539"/>
                <a:gd name="T10" fmla="*/ 198 w 1736"/>
                <a:gd name="T11" fmla="*/ 252 h 1539"/>
                <a:gd name="T12" fmla="*/ 130 w 1736"/>
                <a:gd name="T13" fmla="*/ 338 h 1539"/>
                <a:gd name="T14" fmla="*/ 76 w 1736"/>
                <a:gd name="T15" fmla="*/ 431 h 1539"/>
                <a:gd name="T16" fmla="*/ 36 w 1736"/>
                <a:gd name="T17" fmla="*/ 531 h 1539"/>
                <a:gd name="T18" fmla="*/ 10 w 1736"/>
                <a:gd name="T19" fmla="*/ 637 h 1539"/>
                <a:gd name="T20" fmla="*/ 0 w 1736"/>
                <a:gd name="T21" fmla="*/ 743 h 1539"/>
                <a:gd name="T22" fmla="*/ 4 w 1736"/>
                <a:gd name="T23" fmla="*/ 849 h 1539"/>
                <a:gd name="T24" fmla="*/ 22 w 1736"/>
                <a:gd name="T25" fmla="*/ 955 h 1539"/>
                <a:gd name="T26" fmla="*/ 54 w 1736"/>
                <a:gd name="T27" fmla="*/ 1059 h 1539"/>
                <a:gd name="T28" fmla="*/ 102 w 1736"/>
                <a:gd name="T29" fmla="*/ 1155 h 1539"/>
                <a:gd name="T30" fmla="*/ 164 w 1736"/>
                <a:gd name="T31" fmla="*/ 1247 h 1539"/>
                <a:gd name="T32" fmla="*/ 242 w 1736"/>
                <a:gd name="T33" fmla="*/ 1327 h 1539"/>
                <a:gd name="T34" fmla="*/ 334 w 1736"/>
                <a:gd name="T35" fmla="*/ 1399 h 1539"/>
                <a:gd name="T36" fmla="*/ 442 w 1736"/>
                <a:gd name="T37" fmla="*/ 1457 h 1539"/>
                <a:gd name="T38" fmla="*/ 564 w 1736"/>
                <a:gd name="T39" fmla="*/ 1501 h 1539"/>
                <a:gd name="T40" fmla="*/ 700 w 1736"/>
                <a:gd name="T41" fmla="*/ 1529 h 1539"/>
                <a:gd name="T42" fmla="*/ 852 w 1736"/>
                <a:gd name="T43" fmla="*/ 1539 h 1539"/>
                <a:gd name="T44" fmla="*/ 974 w 1736"/>
                <a:gd name="T45" fmla="*/ 1535 h 1539"/>
                <a:gd name="T46" fmla="*/ 1136 w 1736"/>
                <a:gd name="T47" fmla="*/ 1511 h 1539"/>
                <a:gd name="T48" fmla="*/ 1278 w 1736"/>
                <a:gd name="T49" fmla="*/ 1473 h 1539"/>
                <a:gd name="T50" fmla="*/ 1400 w 1736"/>
                <a:gd name="T51" fmla="*/ 1417 h 1539"/>
                <a:gd name="T52" fmla="*/ 1502 w 1736"/>
                <a:gd name="T53" fmla="*/ 1349 h 1539"/>
                <a:gd name="T54" fmla="*/ 1586 w 1736"/>
                <a:gd name="T55" fmla="*/ 1271 h 1539"/>
                <a:gd name="T56" fmla="*/ 1650 w 1736"/>
                <a:gd name="T57" fmla="*/ 1181 h 1539"/>
                <a:gd name="T58" fmla="*/ 1696 w 1736"/>
                <a:gd name="T59" fmla="*/ 1085 h 1539"/>
                <a:gd name="T60" fmla="*/ 1724 w 1736"/>
                <a:gd name="T61" fmla="*/ 983 h 1539"/>
                <a:gd name="T62" fmla="*/ 1736 w 1736"/>
                <a:gd name="T63" fmla="*/ 877 h 1539"/>
                <a:gd name="T64" fmla="*/ 1730 w 1736"/>
                <a:gd name="T65" fmla="*/ 769 h 1539"/>
                <a:gd name="T66" fmla="*/ 1708 w 1736"/>
                <a:gd name="T67" fmla="*/ 661 h 1539"/>
                <a:gd name="T68" fmla="*/ 1672 w 1736"/>
                <a:gd name="T69" fmla="*/ 555 h 1539"/>
                <a:gd name="T70" fmla="*/ 1622 w 1736"/>
                <a:gd name="T71" fmla="*/ 453 h 1539"/>
                <a:gd name="T72" fmla="*/ 1556 w 1736"/>
                <a:gd name="T73" fmla="*/ 358 h 1539"/>
                <a:gd name="T74" fmla="*/ 1478 w 1736"/>
                <a:gd name="T75" fmla="*/ 268 h 1539"/>
                <a:gd name="T76" fmla="*/ 1386 w 1736"/>
                <a:gd name="T77" fmla="*/ 190 h 1539"/>
                <a:gd name="T78" fmla="*/ 1282 w 1736"/>
                <a:gd name="T79" fmla="*/ 122 h 1539"/>
                <a:gd name="T80" fmla="*/ 1166 w 1736"/>
                <a:gd name="T81" fmla="*/ 66 h 1539"/>
                <a:gd name="T82" fmla="*/ 1040 w 1736"/>
                <a:gd name="T83" fmla="*/ 28 h 1539"/>
                <a:gd name="T84" fmla="*/ 902 w 1736"/>
                <a:gd name="T85" fmla="*/ 6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36" h="1539">
                  <a:moveTo>
                    <a:pt x="804" y="0"/>
                  </a:moveTo>
                  <a:lnTo>
                    <a:pt x="804" y="0"/>
                  </a:lnTo>
                  <a:lnTo>
                    <a:pt x="754" y="4"/>
                  </a:lnTo>
                  <a:lnTo>
                    <a:pt x="706" y="8"/>
                  </a:lnTo>
                  <a:lnTo>
                    <a:pt x="660" y="14"/>
                  </a:lnTo>
                  <a:lnTo>
                    <a:pt x="616" y="22"/>
                  </a:lnTo>
                  <a:lnTo>
                    <a:pt x="572" y="32"/>
                  </a:lnTo>
                  <a:lnTo>
                    <a:pt x="530" y="44"/>
                  </a:lnTo>
                  <a:lnTo>
                    <a:pt x="490" y="58"/>
                  </a:lnTo>
                  <a:lnTo>
                    <a:pt x="452" y="74"/>
                  </a:lnTo>
                  <a:lnTo>
                    <a:pt x="414" y="92"/>
                  </a:lnTo>
                  <a:lnTo>
                    <a:pt x="378" y="110"/>
                  </a:lnTo>
                  <a:lnTo>
                    <a:pt x="344" y="130"/>
                  </a:lnTo>
                  <a:lnTo>
                    <a:pt x="312" y="152"/>
                  </a:lnTo>
                  <a:lnTo>
                    <a:pt x="282" y="176"/>
                  </a:lnTo>
                  <a:lnTo>
                    <a:pt x="252" y="200"/>
                  </a:lnTo>
                  <a:lnTo>
                    <a:pt x="224" y="226"/>
                  </a:lnTo>
                  <a:lnTo>
                    <a:pt x="198" y="252"/>
                  </a:lnTo>
                  <a:lnTo>
                    <a:pt x="174" y="280"/>
                  </a:lnTo>
                  <a:lnTo>
                    <a:pt x="152" y="308"/>
                  </a:lnTo>
                  <a:lnTo>
                    <a:pt x="130" y="338"/>
                  </a:lnTo>
                  <a:lnTo>
                    <a:pt x="110" y="368"/>
                  </a:lnTo>
                  <a:lnTo>
                    <a:pt x="92" y="399"/>
                  </a:lnTo>
                  <a:lnTo>
                    <a:pt x="76" y="431"/>
                  </a:lnTo>
                  <a:lnTo>
                    <a:pt x="62" y="465"/>
                  </a:lnTo>
                  <a:lnTo>
                    <a:pt x="48" y="497"/>
                  </a:lnTo>
                  <a:lnTo>
                    <a:pt x="36" y="531"/>
                  </a:lnTo>
                  <a:lnTo>
                    <a:pt x="26" y="567"/>
                  </a:lnTo>
                  <a:lnTo>
                    <a:pt x="18" y="601"/>
                  </a:lnTo>
                  <a:lnTo>
                    <a:pt x="10" y="637"/>
                  </a:lnTo>
                  <a:lnTo>
                    <a:pt x="6" y="671"/>
                  </a:lnTo>
                  <a:lnTo>
                    <a:pt x="2" y="707"/>
                  </a:lnTo>
                  <a:lnTo>
                    <a:pt x="0" y="743"/>
                  </a:lnTo>
                  <a:lnTo>
                    <a:pt x="0" y="779"/>
                  </a:lnTo>
                  <a:lnTo>
                    <a:pt x="0" y="815"/>
                  </a:lnTo>
                  <a:lnTo>
                    <a:pt x="4" y="849"/>
                  </a:lnTo>
                  <a:lnTo>
                    <a:pt x="8" y="885"/>
                  </a:lnTo>
                  <a:lnTo>
                    <a:pt x="14" y="921"/>
                  </a:lnTo>
                  <a:lnTo>
                    <a:pt x="22" y="955"/>
                  </a:lnTo>
                  <a:lnTo>
                    <a:pt x="32" y="991"/>
                  </a:lnTo>
                  <a:lnTo>
                    <a:pt x="42" y="1025"/>
                  </a:lnTo>
                  <a:lnTo>
                    <a:pt x="54" y="1059"/>
                  </a:lnTo>
                  <a:lnTo>
                    <a:pt x="68" y="1091"/>
                  </a:lnTo>
                  <a:lnTo>
                    <a:pt x="84" y="1123"/>
                  </a:lnTo>
                  <a:lnTo>
                    <a:pt x="102" y="1155"/>
                  </a:lnTo>
                  <a:lnTo>
                    <a:pt x="122" y="1187"/>
                  </a:lnTo>
                  <a:lnTo>
                    <a:pt x="142" y="1217"/>
                  </a:lnTo>
                  <a:lnTo>
                    <a:pt x="164" y="1247"/>
                  </a:lnTo>
                  <a:lnTo>
                    <a:pt x="188" y="1275"/>
                  </a:lnTo>
                  <a:lnTo>
                    <a:pt x="214" y="1301"/>
                  </a:lnTo>
                  <a:lnTo>
                    <a:pt x="242" y="1327"/>
                  </a:lnTo>
                  <a:lnTo>
                    <a:pt x="272" y="1353"/>
                  </a:lnTo>
                  <a:lnTo>
                    <a:pt x="302" y="1377"/>
                  </a:lnTo>
                  <a:lnTo>
                    <a:pt x="334" y="1399"/>
                  </a:lnTo>
                  <a:lnTo>
                    <a:pt x="368" y="1419"/>
                  </a:lnTo>
                  <a:lnTo>
                    <a:pt x="404" y="1439"/>
                  </a:lnTo>
                  <a:lnTo>
                    <a:pt x="442" y="1457"/>
                  </a:lnTo>
                  <a:lnTo>
                    <a:pt x="480" y="1473"/>
                  </a:lnTo>
                  <a:lnTo>
                    <a:pt x="520" y="1489"/>
                  </a:lnTo>
                  <a:lnTo>
                    <a:pt x="564" y="1501"/>
                  </a:lnTo>
                  <a:lnTo>
                    <a:pt x="608" y="1513"/>
                  </a:lnTo>
                  <a:lnTo>
                    <a:pt x="652" y="1521"/>
                  </a:lnTo>
                  <a:lnTo>
                    <a:pt x="700" y="1529"/>
                  </a:lnTo>
                  <a:lnTo>
                    <a:pt x="750" y="1535"/>
                  </a:lnTo>
                  <a:lnTo>
                    <a:pt x="800" y="1537"/>
                  </a:lnTo>
                  <a:lnTo>
                    <a:pt x="852" y="1539"/>
                  </a:lnTo>
                  <a:lnTo>
                    <a:pt x="852" y="1539"/>
                  </a:lnTo>
                  <a:lnTo>
                    <a:pt x="914" y="1537"/>
                  </a:lnTo>
                  <a:lnTo>
                    <a:pt x="974" y="1535"/>
                  </a:lnTo>
                  <a:lnTo>
                    <a:pt x="1030" y="1529"/>
                  </a:lnTo>
                  <a:lnTo>
                    <a:pt x="1084" y="1521"/>
                  </a:lnTo>
                  <a:lnTo>
                    <a:pt x="1136" y="1511"/>
                  </a:lnTo>
                  <a:lnTo>
                    <a:pt x="1186" y="1501"/>
                  </a:lnTo>
                  <a:lnTo>
                    <a:pt x="1234" y="1487"/>
                  </a:lnTo>
                  <a:lnTo>
                    <a:pt x="1278" y="1473"/>
                  </a:lnTo>
                  <a:lnTo>
                    <a:pt x="1322" y="1455"/>
                  </a:lnTo>
                  <a:lnTo>
                    <a:pt x="1362" y="1437"/>
                  </a:lnTo>
                  <a:lnTo>
                    <a:pt x="1400" y="1417"/>
                  </a:lnTo>
                  <a:lnTo>
                    <a:pt x="1436" y="1397"/>
                  </a:lnTo>
                  <a:lnTo>
                    <a:pt x="1470" y="1373"/>
                  </a:lnTo>
                  <a:lnTo>
                    <a:pt x="1502" y="1349"/>
                  </a:lnTo>
                  <a:lnTo>
                    <a:pt x="1532" y="1325"/>
                  </a:lnTo>
                  <a:lnTo>
                    <a:pt x="1560" y="1299"/>
                  </a:lnTo>
                  <a:lnTo>
                    <a:pt x="1586" y="1271"/>
                  </a:lnTo>
                  <a:lnTo>
                    <a:pt x="1608" y="1241"/>
                  </a:lnTo>
                  <a:lnTo>
                    <a:pt x="1630" y="1213"/>
                  </a:lnTo>
                  <a:lnTo>
                    <a:pt x="1650" y="1181"/>
                  </a:lnTo>
                  <a:lnTo>
                    <a:pt x="1666" y="1151"/>
                  </a:lnTo>
                  <a:lnTo>
                    <a:pt x="1682" y="1119"/>
                  </a:lnTo>
                  <a:lnTo>
                    <a:pt x="1696" y="1085"/>
                  </a:lnTo>
                  <a:lnTo>
                    <a:pt x="1706" y="1051"/>
                  </a:lnTo>
                  <a:lnTo>
                    <a:pt x="1716" y="1017"/>
                  </a:lnTo>
                  <a:lnTo>
                    <a:pt x="1724" y="983"/>
                  </a:lnTo>
                  <a:lnTo>
                    <a:pt x="1730" y="947"/>
                  </a:lnTo>
                  <a:lnTo>
                    <a:pt x="1734" y="913"/>
                  </a:lnTo>
                  <a:lnTo>
                    <a:pt x="1736" y="877"/>
                  </a:lnTo>
                  <a:lnTo>
                    <a:pt x="1736" y="841"/>
                  </a:lnTo>
                  <a:lnTo>
                    <a:pt x="1734" y="805"/>
                  </a:lnTo>
                  <a:lnTo>
                    <a:pt x="1730" y="769"/>
                  </a:lnTo>
                  <a:lnTo>
                    <a:pt x="1724" y="733"/>
                  </a:lnTo>
                  <a:lnTo>
                    <a:pt x="1718" y="697"/>
                  </a:lnTo>
                  <a:lnTo>
                    <a:pt x="1708" y="661"/>
                  </a:lnTo>
                  <a:lnTo>
                    <a:pt x="1698" y="625"/>
                  </a:lnTo>
                  <a:lnTo>
                    <a:pt x="1686" y="591"/>
                  </a:lnTo>
                  <a:lnTo>
                    <a:pt x="1672" y="555"/>
                  </a:lnTo>
                  <a:lnTo>
                    <a:pt x="1658" y="521"/>
                  </a:lnTo>
                  <a:lnTo>
                    <a:pt x="1640" y="487"/>
                  </a:lnTo>
                  <a:lnTo>
                    <a:pt x="1622" y="453"/>
                  </a:lnTo>
                  <a:lnTo>
                    <a:pt x="1602" y="421"/>
                  </a:lnTo>
                  <a:lnTo>
                    <a:pt x="1580" y="389"/>
                  </a:lnTo>
                  <a:lnTo>
                    <a:pt x="1556" y="358"/>
                  </a:lnTo>
                  <a:lnTo>
                    <a:pt x="1532" y="328"/>
                  </a:lnTo>
                  <a:lnTo>
                    <a:pt x="1506" y="298"/>
                  </a:lnTo>
                  <a:lnTo>
                    <a:pt x="1478" y="268"/>
                  </a:lnTo>
                  <a:lnTo>
                    <a:pt x="1450" y="242"/>
                  </a:lnTo>
                  <a:lnTo>
                    <a:pt x="1418" y="214"/>
                  </a:lnTo>
                  <a:lnTo>
                    <a:pt x="1386" y="190"/>
                  </a:lnTo>
                  <a:lnTo>
                    <a:pt x="1354" y="166"/>
                  </a:lnTo>
                  <a:lnTo>
                    <a:pt x="1318" y="142"/>
                  </a:lnTo>
                  <a:lnTo>
                    <a:pt x="1282" y="122"/>
                  </a:lnTo>
                  <a:lnTo>
                    <a:pt x="1246" y="102"/>
                  </a:lnTo>
                  <a:lnTo>
                    <a:pt x="1206" y="84"/>
                  </a:lnTo>
                  <a:lnTo>
                    <a:pt x="1166" y="66"/>
                  </a:lnTo>
                  <a:lnTo>
                    <a:pt x="1126" y="52"/>
                  </a:lnTo>
                  <a:lnTo>
                    <a:pt x="1084" y="38"/>
                  </a:lnTo>
                  <a:lnTo>
                    <a:pt x="1040" y="28"/>
                  </a:lnTo>
                  <a:lnTo>
                    <a:pt x="994" y="18"/>
                  </a:lnTo>
                  <a:lnTo>
                    <a:pt x="950" y="10"/>
                  </a:lnTo>
                  <a:lnTo>
                    <a:pt x="902" y="6"/>
                  </a:lnTo>
                  <a:lnTo>
                    <a:pt x="854" y="2"/>
                  </a:lnTo>
                  <a:lnTo>
                    <a:pt x="804" y="0"/>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73">
              <a:extLst>
                <a:ext uri="{FF2B5EF4-FFF2-40B4-BE49-F238E27FC236}">
                  <a16:creationId xmlns:a16="http://schemas.microsoft.com/office/drawing/2014/main" id="{F54F2B9A-EDF9-4C18-B79A-295E175ACBA6}"/>
                </a:ext>
              </a:extLst>
            </p:cNvPr>
            <p:cNvSpPr>
              <a:spLocks/>
            </p:cNvSpPr>
            <p:nvPr/>
          </p:nvSpPr>
          <p:spPr bwMode="auto">
            <a:xfrm>
              <a:off x="687388" y="1568450"/>
              <a:ext cx="2755900" cy="2443163"/>
            </a:xfrm>
            <a:custGeom>
              <a:avLst/>
              <a:gdLst>
                <a:gd name="T0" fmla="*/ 754 w 1736"/>
                <a:gd name="T1" fmla="*/ 4 h 1539"/>
                <a:gd name="T2" fmla="*/ 616 w 1736"/>
                <a:gd name="T3" fmla="*/ 22 h 1539"/>
                <a:gd name="T4" fmla="*/ 490 w 1736"/>
                <a:gd name="T5" fmla="*/ 58 h 1539"/>
                <a:gd name="T6" fmla="*/ 378 w 1736"/>
                <a:gd name="T7" fmla="*/ 110 h 1539"/>
                <a:gd name="T8" fmla="*/ 282 w 1736"/>
                <a:gd name="T9" fmla="*/ 176 h 1539"/>
                <a:gd name="T10" fmla="*/ 198 w 1736"/>
                <a:gd name="T11" fmla="*/ 252 h 1539"/>
                <a:gd name="T12" fmla="*/ 130 w 1736"/>
                <a:gd name="T13" fmla="*/ 338 h 1539"/>
                <a:gd name="T14" fmla="*/ 76 w 1736"/>
                <a:gd name="T15" fmla="*/ 431 h 1539"/>
                <a:gd name="T16" fmla="*/ 36 w 1736"/>
                <a:gd name="T17" fmla="*/ 531 h 1539"/>
                <a:gd name="T18" fmla="*/ 10 w 1736"/>
                <a:gd name="T19" fmla="*/ 637 h 1539"/>
                <a:gd name="T20" fmla="*/ 0 w 1736"/>
                <a:gd name="T21" fmla="*/ 743 h 1539"/>
                <a:gd name="T22" fmla="*/ 4 w 1736"/>
                <a:gd name="T23" fmla="*/ 849 h 1539"/>
                <a:gd name="T24" fmla="*/ 22 w 1736"/>
                <a:gd name="T25" fmla="*/ 955 h 1539"/>
                <a:gd name="T26" fmla="*/ 54 w 1736"/>
                <a:gd name="T27" fmla="*/ 1059 h 1539"/>
                <a:gd name="T28" fmla="*/ 102 w 1736"/>
                <a:gd name="T29" fmla="*/ 1155 h 1539"/>
                <a:gd name="T30" fmla="*/ 164 w 1736"/>
                <a:gd name="T31" fmla="*/ 1247 h 1539"/>
                <a:gd name="T32" fmla="*/ 242 w 1736"/>
                <a:gd name="T33" fmla="*/ 1327 h 1539"/>
                <a:gd name="T34" fmla="*/ 334 w 1736"/>
                <a:gd name="T35" fmla="*/ 1399 h 1539"/>
                <a:gd name="T36" fmla="*/ 442 w 1736"/>
                <a:gd name="T37" fmla="*/ 1457 h 1539"/>
                <a:gd name="T38" fmla="*/ 564 w 1736"/>
                <a:gd name="T39" fmla="*/ 1501 h 1539"/>
                <a:gd name="T40" fmla="*/ 700 w 1736"/>
                <a:gd name="T41" fmla="*/ 1529 h 1539"/>
                <a:gd name="T42" fmla="*/ 852 w 1736"/>
                <a:gd name="T43" fmla="*/ 1539 h 1539"/>
                <a:gd name="T44" fmla="*/ 974 w 1736"/>
                <a:gd name="T45" fmla="*/ 1535 h 1539"/>
                <a:gd name="T46" fmla="*/ 1136 w 1736"/>
                <a:gd name="T47" fmla="*/ 1511 h 1539"/>
                <a:gd name="T48" fmla="*/ 1278 w 1736"/>
                <a:gd name="T49" fmla="*/ 1473 h 1539"/>
                <a:gd name="T50" fmla="*/ 1400 w 1736"/>
                <a:gd name="T51" fmla="*/ 1417 h 1539"/>
                <a:gd name="T52" fmla="*/ 1502 w 1736"/>
                <a:gd name="T53" fmla="*/ 1349 h 1539"/>
                <a:gd name="T54" fmla="*/ 1586 w 1736"/>
                <a:gd name="T55" fmla="*/ 1271 h 1539"/>
                <a:gd name="T56" fmla="*/ 1650 w 1736"/>
                <a:gd name="T57" fmla="*/ 1181 h 1539"/>
                <a:gd name="T58" fmla="*/ 1696 w 1736"/>
                <a:gd name="T59" fmla="*/ 1085 h 1539"/>
                <a:gd name="T60" fmla="*/ 1724 w 1736"/>
                <a:gd name="T61" fmla="*/ 983 h 1539"/>
                <a:gd name="T62" fmla="*/ 1736 w 1736"/>
                <a:gd name="T63" fmla="*/ 877 h 1539"/>
                <a:gd name="T64" fmla="*/ 1730 w 1736"/>
                <a:gd name="T65" fmla="*/ 769 h 1539"/>
                <a:gd name="T66" fmla="*/ 1708 w 1736"/>
                <a:gd name="T67" fmla="*/ 661 h 1539"/>
                <a:gd name="T68" fmla="*/ 1672 w 1736"/>
                <a:gd name="T69" fmla="*/ 555 h 1539"/>
                <a:gd name="T70" fmla="*/ 1622 w 1736"/>
                <a:gd name="T71" fmla="*/ 453 h 1539"/>
                <a:gd name="T72" fmla="*/ 1556 w 1736"/>
                <a:gd name="T73" fmla="*/ 358 h 1539"/>
                <a:gd name="T74" fmla="*/ 1478 w 1736"/>
                <a:gd name="T75" fmla="*/ 268 h 1539"/>
                <a:gd name="T76" fmla="*/ 1386 w 1736"/>
                <a:gd name="T77" fmla="*/ 190 h 1539"/>
                <a:gd name="T78" fmla="*/ 1282 w 1736"/>
                <a:gd name="T79" fmla="*/ 122 h 1539"/>
                <a:gd name="T80" fmla="*/ 1166 w 1736"/>
                <a:gd name="T81" fmla="*/ 66 h 1539"/>
                <a:gd name="T82" fmla="*/ 1040 w 1736"/>
                <a:gd name="T83" fmla="*/ 28 h 1539"/>
                <a:gd name="T84" fmla="*/ 902 w 1736"/>
                <a:gd name="T85" fmla="*/ 6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36" h="1539">
                  <a:moveTo>
                    <a:pt x="804" y="0"/>
                  </a:moveTo>
                  <a:lnTo>
                    <a:pt x="804" y="0"/>
                  </a:lnTo>
                  <a:lnTo>
                    <a:pt x="754" y="4"/>
                  </a:lnTo>
                  <a:lnTo>
                    <a:pt x="706" y="8"/>
                  </a:lnTo>
                  <a:lnTo>
                    <a:pt x="660" y="14"/>
                  </a:lnTo>
                  <a:lnTo>
                    <a:pt x="616" y="22"/>
                  </a:lnTo>
                  <a:lnTo>
                    <a:pt x="572" y="32"/>
                  </a:lnTo>
                  <a:lnTo>
                    <a:pt x="530" y="44"/>
                  </a:lnTo>
                  <a:lnTo>
                    <a:pt x="490" y="58"/>
                  </a:lnTo>
                  <a:lnTo>
                    <a:pt x="452" y="74"/>
                  </a:lnTo>
                  <a:lnTo>
                    <a:pt x="414" y="92"/>
                  </a:lnTo>
                  <a:lnTo>
                    <a:pt x="378" y="110"/>
                  </a:lnTo>
                  <a:lnTo>
                    <a:pt x="344" y="130"/>
                  </a:lnTo>
                  <a:lnTo>
                    <a:pt x="312" y="152"/>
                  </a:lnTo>
                  <a:lnTo>
                    <a:pt x="282" y="176"/>
                  </a:lnTo>
                  <a:lnTo>
                    <a:pt x="252" y="200"/>
                  </a:lnTo>
                  <a:lnTo>
                    <a:pt x="224" y="226"/>
                  </a:lnTo>
                  <a:lnTo>
                    <a:pt x="198" y="252"/>
                  </a:lnTo>
                  <a:lnTo>
                    <a:pt x="174" y="280"/>
                  </a:lnTo>
                  <a:lnTo>
                    <a:pt x="152" y="308"/>
                  </a:lnTo>
                  <a:lnTo>
                    <a:pt x="130" y="338"/>
                  </a:lnTo>
                  <a:lnTo>
                    <a:pt x="110" y="368"/>
                  </a:lnTo>
                  <a:lnTo>
                    <a:pt x="92" y="399"/>
                  </a:lnTo>
                  <a:lnTo>
                    <a:pt x="76" y="431"/>
                  </a:lnTo>
                  <a:lnTo>
                    <a:pt x="62" y="465"/>
                  </a:lnTo>
                  <a:lnTo>
                    <a:pt x="48" y="497"/>
                  </a:lnTo>
                  <a:lnTo>
                    <a:pt x="36" y="531"/>
                  </a:lnTo>
                  <a:lnTo>
                    <a:pt x="26" y="567"/>
                  </a:lnTo>
                  <a:lnTo>
                    <a:pt x="18" y="601"/>
                  </a:lnTo>
                  <a:lnTo>
                    <a:pt x="10" y="637"/>
                  </a:lnTo>
                  <a:lnTo>
                    <a:pt x="6" y="671"/>
                  </a:lnTo>
                  <a:lnTo>
                    <a:pt x="2" y="707"/>
                  </a:lnTo>
                  <a:lnTo>
                    <a:pt x="0" y="743"/>
                  </a:lnTo>
                  <a:lnTo>
                    <a:pt x="0" y="779"/>
                  </a:lnTo>
                  <a:lnTo>
                    <a:pt x="0" y="815"/>
                  </a:lnTo>
                  <a:lnTo>
                    <a:pt x="4" y="849"/>
                  </a:lnTo>
                  <a:lnTo>
                    <a:pt x="8" y="885"/>
                  </a:lnTo>
                  <a:lnTo>
                    <a:pt x="14" y="921"/>
                  </a:lnTo>
                  <a:lnTo>
                    <a:pt x="22" y="955"/>
                  </a:lnTo>
                  <a:lnTo>
                    <a:pt x="32" y="991"/>
                  </a:lnTo>
                  <a:lnTo>
                    <a:pt x="42" y="1025"/>
                  </a:lnTo>
                  <a:lnTo>
                    <a:pt x="54" y="1059"/>
                  </a:lnTo>
                  <a:lnTo>
                    <a:pt x="68" y="1091"/>
                  </a:lnTo>
                  <a:lnTo>
                    <a:pt x="84" y="1123"/>
                  </a:lnTo>
                  <a:lnTo>
                    <a:pt x="102" y="1155"/>
                  </a:lnTo>
                  <a:lnTo>
                    <a:pt x="122" y="1187"/>
                  </a:lnTo>
                  <a:lnTo>
                    <a:pt x="142" y="1217"/>
                  </a:lnTo>
                  <a:lnTo>
                    <a:pt x="164" y="1247"/>
                  </a:lnTo>
                  <a:lnTo>
                    <a:pt x="188" y="1275"/>
                  </a:lnTo>
                  <a:lnTo>
                    <a:pt x="214" y="1301"/>
                  </a:lnTo>
                  <a:lnTo>
                    <a:pt x="242" y="1327"/>
                  </a:lnTo>
                  <a:lnTo>
                    <a:pt x="272" y="1353"/>
                  </a:lnTo>
                  <a:lnTo>
                    <a:pt x="302" y="1377"/>
                  </a:lnTo>
                  <a:lnTo>
                    <a:pt x="334" y="1399"/>
                  </a:lnTo>
                  <a:lnTo>
                    <a:pt x="368" y="1419"/>
                  </a:lnTo>
                  <a:lnTo>
                    <a:pt x="404" y="1439"/>
                  </a:lnTo>
                  <a:lnTo>
                    <a:pt x="442" y="1457"/>
                  </a:lnTo>
                  <a:lnTo>
                    <a:pt x="480" y="1473"/>
                  </a:lnTo>
                  <a:lnTo>
                    <a:pt x="520" y="1489"/>
                  </a:lnTo>
                  <a:lnTo>
                    <a:pt x="564" y="1501"/>
                  </a:lnTo>
                  <a:lnTo>
                    <a:pt x="608" y="1513"/>
                  </a:lnTo>
                  <a:lnTo>
                    <a:pt x="652" y="1521"/>
                  </a:lnTo>
                  <a:lnTo>
                    <a:pt x="700" y="1529"/>
                  </a:lnTo>
                  <a:lnTo>
                    <a:pt x="750" y="1535"/>
                  </a:lnTo>
                  <a:lnTo>
                    <a:pt x="800" y="1537"/>
                  </a:lnTo>
                  <a:lnTo>
                    <a:pt x="852" y="1539"/>
                  </a:lnTo>
                  <a:lnTo>
                    <a:pt x="852" y="1539"/>
                  </a:lnTo>
                  <a:lnTo>
                    <a:pt x="914" y="1537"/>
                  </a:lnTo>
                  <a:lnTo>
                    <a:pt x="974" y="1535"/>
                  </a:lnTo>
                  <a:lnTo>
                    <a:pt x="1030" y="1529"/>
                  </a:lnTo>
                  <a:lnTo>
                    <a:pt x="1084" y="1521"/>
                  </a:lnTo>
                  <a:lnTo>
                    <a:pt x="1136" y="1511"/>
                  </a:lnTo>
                  <a:lnTo>
                    <a:pt x="1186" y="1501"/>
                  </a:lnTo>
                  <a:lnTo>
                    <a:pt x="1234" y="1487"/>
                  </a:lnTo>
                  <a:lnTo>
                    <a:pt x="1278" y="1473"/>
                  </a:lnTo>
                  <a:lnTo>
                    <a:pt x="1322" y="1455"/>
                  </a:lnTo>
                  <a:lnTo>
                    <a:pt x="1362" y="1437"/>
                  </a:lnTo>
                  <a:lnTo>
                    <a:pt x="1400" y="1417"/>
                  </a:lnTo>
                  <a:lnTo>
                    <a:pt x="1436" y="1397"/>
                  </a:lnTo>
                  <a:lnTo>
                    <a:pt x="1470" y="1373"/>
                  </a:lnTo>
                  <a:lnTo>
                    <a:pt x="1502" y="1349"/>
                  </a:lnTo>
                  <a:lnTo>
                    <a:pt x="1532" y="1325"/>
                  </a:lnTo>
                  <a:lnTo>
                    <a:pt x="1560" y="1299"/>
                  </a:lnTo>
                  <a:lnTo>
                    <a:pt x="1586" y="1271"/>
                  </a:lnTo>
                  <a:lnTo>
                    <a:pt x="1608" y="1241"/>
                  </a:lnTo>
                  <a:lnTo>
                    <a:pt x="1630" y="1213"/>
                  </a:lnTo>
                  <a:lnTo>
                    <a:pt x="1650" y="1181"/>
                  </a:lnTo>
                  <a:lnTo>
                    <a:pt x="1666" y="1151"/>
                  </a:lnTo>
                  <a:lnTo>
                    <a:pt x="1682" y="1119"/>
                  </a:lnTo>
                  <a:lnTo>
                    <a:pt x="1696" y="1085"/>
                  </a:lnTo>
                  <a:lnTo>
                    <a:pt x="1706" y="1051"/>
                  </a:lnTo>
                  <a:lnTo>
                    <a:pt x="1716" y="1017"/>
                  </a:lnTo>
                  <a:lnTo>
                    <a:pt x="1724" y="983"/>
                  </a:lnTo>
                  <a:lnTo>
                    <a:pt x="1730" y="947"/>
                  </a:lnTo>
                  <a:lnTo>
                    <a:pt x="1734" y="913"/>
                  </a:lnTo>
                  <a:lnTo>
                    <a:pt x="1736" y="877"/>
                  </a:lnTo>
                  <a:lnTo>
                    <a:pt x="1736" y="841"/>
                  </a:lnTo>
                  <a:lnTo>
                    <a:pt x="1734" y="805"/>
                  </a:lnTo>
                  <a:lnTo>
                    <a:pt x="1730" y="769"/>
                  </a:lnTo>
                  <a:lnTo>
                    <a:pt x="1724" y="733"/>
                  </a:lnTo>
                  <a:lnTo>
                    <a:pt x="1718" y="697"/>
                  </a:lnTo>
                  <a:lnTo>
                    <a:pt x="1708" y="661"/>
                  </a:lnTo>
                  <a:lnTo>
                    <a:pt x="1698" y="625"/>
                  </a:lnTo>
                  <a:lnTo>
                    <a:pt x="1686" y="591"/>
                  </a:lnTo>
                  <a:lnTo>
                    <a:pt x="1672" y="555"/>
                  </a:lnTo>
                  <a:lnTo>
                    <a:pt x="1658" y="521"/>
                  </a:lnTo>
                  <a:lnTo>
                    <a:pt x="1640" y="487"/>
                  </a:lnTo>
                  <a:lnTo>
                    <a:pt x="1622" y="453"/>
                  </a:lnTo>
                  <a:lnTo>
                    <a:pt x="1602" y="421"/>
                  </a:lnTo>
                  <a:lnTo>
                    <a:pt x="1580" y="389"/>
                  </a:lnTo>
                  <a:lnTo>
                    <a:pt x="1556" y="358"/>
                  </a:lnTo>
                  <a:lnTo>
                    <a:pt x="1532" y="328"/>
                  </a:lnTo>
                  <a:lnTo>
                    <a:pt x="1506" y="298"/>
                  </a:lnTo>
                  <a:lnTo>
                    <a:pt x="1478" y="268"/>
                  </a:lnTo>
                  <a:lnTo>
                    <a:pt x="1450" y="242"/>
                  </a:lnTo>
                  <a:lnTo>
                    <a:pt x="1418" y="214"/>
                  </a:lnTo>
                  <a:lnTo>
                    <a:pt x="1386" y="190"/>
                  </a:lnTo>
                  <a:lnTo>
                    <a:pt x="1354" y="166"/>
                  </a:lnTo>
                  <a:lnTo>
                    <a:pt x="1318" y="142"/>
                  </a:lnTo>
                  <a:lnTo>
                    <a:pt x="1282" y="122"/>
                  </a:lnTo>
                  <a:lnTo>
                    <a:pt x="1246" y="102"/>
                  </a:lnTo>
                  <a:lnTo>
                    <a:pt x="1206" y="84"/>
                  </a:lnTo>
                  <a:lnTo>
                    <a:pt x="1166" y="66"/>
                  </a:lnTo>
                  <a:lnTo>
                    <a:pt x="1126" y="52"/>
                  </a:lnTo>
                  <a:lnTo>
                    <a:pt x="1084" y="38"/>
                  </a:lnTo>
                  <a:lnTo>
                    <a:pt x="1040" y="28"/>
                  </a:lnTo>
                  <a:lnTo>
                    <a:pt x="994" y="18"/>
                  </a:lnTo>
                  <a:lnTo>
                    <a:pt x="950" y="10"/>
                  </a:lnTo>
                  <a:lnTo>
                    <a:pt x="902" y="6"/>
                  </a:lnTo>
                  <a:lnTo>
                    <a:pt x="854" y="2"/>
                  </a:lnTo>
                  <a:lnTo>
                    <a:pt x="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74">
              <a:extLst>
                <a:ext uri="{FF2B5EF4-FFF2-40B4-BE49-F238E27FC236}">
                  <a16:creationId xmlns:a16="http://schemas.microsoft.com/office/drawing/2014/main" id="{E6B4B028-D6E4-A9B7-00D5-D182551292C5}"/>
                </a:ext>
              </a:extLst>
            </p:cNvPr>
            <p:cNvSpPr>
              <a:spLocks/>
            </p:cNvSpPr>
            <p:nvPr/>
          </p:nvSpPr>
          <p:spPr bwMode="auto">
            <a:xfrm>
              <a:off x="2027238" y="3059113"/>
              <a:ext cx="63500" cy="66675"/>
            </a:xfrm>
            <a:custGeom>
              <a:avLst/>
              <a:gdLst>
                <a:gd name="T0" fmla="*/ 20 w 40"/>
                <a:gd name="T1" fmla="*/ 42 h 42"/>
                <a:gd name="T2" fmla="*/ 20 w 40"/>
                <a:gd name="T3" fmla="*/ 42 h 42"/>
                <a:gd name="T4" fmla="*/ 28 w 40"/>
                <a:gd name="T5" fmla="*/ 40 h 42"/>
                <a:gd name="T6" fmla="*/ 34 w 40"/>
                <a:gd name="T7" fmla="*/ 36 h 42"/>
                <a:gd name="T8" fmla="*/ 38 w 40"/>
                <a:gd name="T9" fmla="*/ 28 h 42"/>
                <a:gd name="T10" fmla="*/ 40 w 40"/>
                <a:gd name="T11" fmla="*/ 20 h 42"/>
                <a:gd name="T12" fmla="*/ 38 w 40"/>
                <a:gd name="T13" fmla="*/ 14 h 42"/>
                <a:gd name="T14" fmla="*/ 34 w 40"/>
                <a:gd name="T15" fmla="*/ 6 h 42"/>
                <a:gd name="T16" fmla="*/ 28 w 40"/>
                <a:gd name="T17" fmla="*/ 2 h 42"/>
                <a:gd name="T18" fmla="*/ 20 w 40"/>
                <a:gd name="T19" fmla="*/ 0 h 42"/>
                <a:gd name="T20" fmla="*/ 20 w 40"/>
                <a:gd name="T21" fmla="*/ 0 h 42"/>
                <a:gd name="T22" fmla="*/ 10 w 40"/>
                <a:gd name="T23" fmla="*/ 2 h 42"/>
                <a:gd name="T24" fmla="*/ 4 w 40"/>
                <a:gd name="T25" fmla="*/ 6 h 42"/>
                <a:gd name="T26" fmla="*/ 0 w 40"/>
                <a:gd name="T27" fmla="*/ 14 h 42"/>
                <a:gd name="T28" fmla="*/ 0 w 40"/>
                <a:gd name="T29" fmla="*/ 20 h 42"/>
                <a:gd name="T30" fmla="*/ 0 w 40"/>
                <a:gd name="T31" fmla="*/ 28 h 42"/>
                <a:gd name="T32" fmla="*/ 4 w 40"/>
                <a:gd name="T33" fmla="*/ 36 h 42"/>
                <a:gd name="T34" fmla="*/ 10 w 40"/>
                <a:gd name="T35" fmla="*/ 40 h 42"/>
                <a:gd name="T36" fmla="*/ 20 w 40"/>
                <a:gd name="T37" fmla="*/ 42 h 42"/>
                <a:gd name="T38" fmla="*/ 20 w 40"/>
                <a:gd name="T3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42">
                  <a:moveTo>
                    <a:pt x="20" y="42"/>
                  </a:moveTo>
                  <a:lnTo>
                    <a:pt x="20" y="42"/>
                  </a:lnTo>
                  <a:lnTo>
                    <a:pt x="28" y="40"/>
                  </a:lnTo>
                  <a:lnTo>
                    <a:pt x="34" y="36"/>
                  </a:lnTo>
                  <a:lnTo>
                    <a:pt x="38" y="28"/>
                  </a:lnTo>
                  <a:lnTo>
                    <a:pt x="40" y="20"/>
                  </a:lnTo>
                  <a:lnTo>
                    <a:pt x="38" y="14"/>
                  </a:lnTo>
                  <a:lnTo>
                    <a:pt x="34" y="6"/>
                  </a:lnTo>
                  <a:lnTo>
                    <a:pt x="28" y="2"/>
                  </a:lnTo>
                  <a:lnTo>
                    <a:pt x="20" y="0"/>
                  </a:lnTo>
                  <a:lnTo>
                    <a:pt x="20" y="0"/>
                  </a:lnTo>
                  <a:lnTo>
                    <a:pt x="10" y="2"/>
                  </a:lnTo>
                  <a:lnTo>
                    <a:pt x="4" y="6"/>
                  </a:lnTo>
                  <a:lnTo>
                    <a:pt x="0" y="14"/>
                  </a:lnTo>
                  <a:lnTo>
                    <a:pt x="0" y="20"/>
                  </a:lnTo>
                  <a:lnTo>
                    <a:pt x="0" y="28"/>
                  </a:lnTo>
                  <a:lnTo>
                    <a:pt x="4" y="36"/>
                  </a:lnTo>
                  <a:lnTo>
                    <a:pt x="10" y="40"/>
                  </a:lnTo>
                  <a:lnTo>
                    <a:pt x="20" y="42"/>
                  </a:lnTo>
                  <a:lnTo>
                    <a:pt x="20" y="42"/>
                  </a:lnTo>
                  <a:close/>
                </a:path>
              </a:pathLst>
            </a:custGeom>
            <a:solidFill>
              <a:srgbClr val="3A42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75">
              <a:extLst>
                <a:ext uri="{FF2B5EF4-FFF2-40B4-BE49-F238E27FC236}">
                  <a16:creationId xmlns:a16="http://schemas.microsoft.com/office/drawing/2014/main" id="{B19C592C-FFEA-DBEE-72EA-2536DE51C00A}"/>
                </a:ext>
              </a:extLst>
            </p:cNvPr>
            <p:cNvSpPr>
              <a:spLocks/>
            </p:cNvSpPr>
            <p:nvPr/>
          </p:nvSpPr>
          <p:spPr bwMode="auto">
            <a:xfrm>
              <a:off x="2665413" y="2919413"/>
              <a:ext cx="63500" cy="66675"/>
            </a:xfrm>
            <a:custGeom>
              <a:avLst/>
              <a:gdLst>
                <a:gd name="T0" fmla="*/ 20 w 40"/>
                <a:gd name="T1" fmla="*/ 42 h 42"/>
                <a:gd name="T2" fmla="*/ 20 w 40"/>
                <a:gd name="T3" fmla="*/ 42 h 42"/>
                <a:gd name="T4" fmla="*/ 28 w 40"/>
                <a:gd name="T5" fmla="*/ 40 h 42"/>
                <a:gd name="T6" fmla="*/ 34 w 40"/>
                <a:gd name="T7" fmla="*/ 36 h 42"/>
                <a:gd name="T8" fmla="*/ 38 w 40"/>
                <a:gd name="T9" fmla="*/ 28 h 42"/>
                <a:gd name="T10" fmla="*/ 40 w 40"/>
                <a:gd name="T11" fmla="*/ 22 h 42"/>
                <a:gd name="T12" fmla="*/ 38 w 40"/>
                <a:gd name="T13" fmla="*/ 14 h 42"/>
                <a:gd name="T14" fmla="*/ 34 w 40"/>
                <a:gd name="T15" fmla="*/ 6 h 42"/>
                <a:gd name="T16" fmla="*/ 28 w 40"/>
                <a:gd name="T17" fmla="*/ 2 h 42"/>
                <a:gd name="T18" fmla="*/ 20 w 40"/>
                <a:gd name="T19" fmla="*/ 0 h 42"/>
                <a:gd name="T20" fmla="*/ 20 w 40"/>
                <a:gd name="T21" fmla="*/ 0 h 42"/>
                <a:gd name="T22" fmla="*/ 12 w 40"/>
                <a:gd name="T23" fmla="*/ 2 h 42"/>
                <a:gd name="T24" fmla="*/ 6 w 40"/>
                <a:gd name="T25" fmla="*/ 6 h 42"/>
                <a:gd name="T26" fmla="*/ 2 w 40"/>
                <a:gd name="T27" fmla="*/ 14 h 42"/>
                <a:gd name="T28" fmla="*/ 0 w 40"/>
                <a:gd name="T29" fmla="*/ 22 h 42"/>
                <a:gd name="T30" fmla="*/ 2 w 40"/>
                <a:gd name="T31" fmla="*/ 28 h 42"/>
                <a:gd name="T32" fmla="*/ 6 w 40"/>
                <a:gd name="T33" fmla="*/ 36 h 42"/>
                <a:gd name="T34" fmla="*/ 12 w 40"/>
                <a:gd name="T35" fmla="*/ 40 h 42"/>
                <a:gd name="T36" fmla="*/ 20 w 40"/>
                <a:gd name="T37" fmla="*/ 42 h 42"/>
                <a:gd name="T38" fmla="*/ 20 w 40"/>
                <a:gd name="T3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42">
                  <a:moveTo>
                    <a:pt x="20" y="42"/>
                  </a:moveTo>
                  <a:lnTo>
                    <a:pt x="20" y="42"/>
                  </a:lnTo>
                  <a:lnTo>
                    <a:pt x="28" y="40"/>
                  </a:lnTo>
                  <a:lnTo>
                    <a:pt x="34" y="36"/>
                  </a:lnTo>
                  <a:lnTo>
                    <a:pt x="38" y="28"/>
                  </a:lnTo>
                  <a:lnTo>
                    <a:pt x="40" y="22"/>
                  </a:lnTo>
                  <a:lnTo>
                    <a:pt x="38" y="14"/>
                  </a:lnTo>
                  <a:lnTo>
                    <a:pt x="34" y="6"/>
                  </a:lnTo>
                  <a:lnTo>
                    <a:pt x="28" y="2"/>
                  </a:lnTo>
                  <a:lnTo>
                    <a:pt x="20" y="0"/>
                  </a:lnTo>
                  <a:lnTo>
                    <a:pt x="20" y="0"/>
                  </a:lnTo>
                  <a:lnTo>
                    <a:pt x="12" y="2"/>
                  </a:lnTo>
                  <a:lnTo>
                    <a:pt x="6" y="6"/>
                  </a:lnTo>
                  <a:lnTo>
                    <a:pt x="2" y="14"/>
                  </a:lnTo>
                  <a:lnTo>
                    <a:pt x="0" y="22"/>
                  </a:lnTo>
                  <a:lnTo>
                    <a:pt x="2" y="28"/>
                  </a:lnTo>
                  <a:lnTo>
                    <a:pt x="6" y="36"/>
                  </a:lnTo>
                  <a:lnTo>
                    <a:pt x="12" y="40"/>
                  </a:lnTo>
                  <a:lnTo>
                    <a:pt x="20" y="42"/>
                  </a:lnTo>
                  <a:lnTo>
                    <a:pt x="20" y="42"/>
                  </a:lnTo>
                  <a:close/>
                </a:path>
              </a:pathLst>
            </a:custGeom>
            <a:solidFill>
              <a:srgbClr val="3A42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6">
              <a:extLst>
                <a:ext uri="{FF2B5EF4-FFF2-40B4-BE49-F238E27FC236}">
                  <a16:creationId xmlns:a16="http://schemas.microsoft.com/office/drawing/2014/main" id="{0D041FF5-4CAB-A4B5-0CAE-1059F564DE74}"/>
                </a:ext>
              </a:extLst>
            </p:cNvPr>
            <p:cNvSpPr>
              <a:spLocks/>
            </p:cNvSpPr>
            <p:nvPr/>
          </p:nvSpPr>
          <p:spPr bwMode="auto">
            <a:xfrm>
              <a:off x="2236788" y="3227388"/>
              <a:ext cx="396875" cy="212725"/>
            </a:xfrm>
            <a:custGeom>
              <a:avLst/>
              <a:gdLst>
                <a:gd name="T0" fmla="*/ 0 w 250"/>
                <a:gd name="T1" fmla="*/ 64 h 134"/>
                <a:gd name="T2" fmla="*/ 0 w 250"/>
                <a:gd name="T3" fmla="*/ 64 h 134"/>
                <a:gd name="T4" fmla="*/ 6 w 250"/>
                <a:gd name="T5" fmla="*/ 74 h 134"/>
                <a:gd name="T6" fmla="*/ 12 w 250"/>
                <a:gd name="T7" fmla="*/ 84 h 134"/>
                <a:gd name="T8" fmla="*/ 26 w 250"/>
                <a:gd name="T9" fmla="*/ 100 h 134"/>
                <a:gd name="T10" fmla="*/ 44 w 250"/>
                <a:gd name="T11" fmla="*/ 114 h 134"/>
                <a:gd name="T12" fmla="*/ 64 w 250"/>
                <a:gd name="T13" fmla="*/ 124 h 134"/>
                <a:gd name="T14" fmla="*/ 84 w 250"/>
                <a:gd name="T15" fmla="*/ 130 h 134"/>
                <a:gd name="T16" fmla="*/ 106 w 250"/>
                <a:gd name="T17" fmla="*/ 134 h 134"/>
                <a:gd name="T18" fmla="*/ 128 w 250"/>
                <a:gd name="T19" fmla="*/ 134 h 134"/>
                <a:gd name="T20" fmla="*/ 150 w 250"/>
                <a:gd name="T21" fmla="*/ 130 h 134"/>
                <a:gd name="T22" fmla="*/ 172 w 250"/>
                <a:gd name="T23" fmla="*/ 124 h 134"/>
                <a:gd name="T24" fmla="*/ 192 w 250"/>
                <a:gd name="T25" fmla="*/ 116 h 134"/>
                <a:gd name="T26" fmla="*/ 210 w 250"/>
                <a:gd name="T27" fmla="*/ 104 h 134"/>
                <a:gd name="T28" fmla="*/ 224 w 250"/>
                <a:gd name="T29" fmla="*/ 88 h 134"/>
                <a:gd name="T30" fmla="*/ 236 w 250"/>
                <a:gd name="T31" fmla="*/ 72 h 134"/>
                <a:gd name="T32" fmla="*/ 246 w 250"/>
                <a:gd name="T33" fmla="*/ 52 h 134"/>
                <a:gd name="T34" fmla="*/ 248 w 250"/>
                <a:gd name="T35" fmla="*/ 42 h 134"/>
                <a:gd name="T36" fmla="*/ 250 w 250"/>
                <a:gd name="T37" fmla="*/ 30 h 134"/>
                <a:gd name="T38" fmla="*/ 250 w 250"/>
                <a:gd name="T39" fmla="*/ 18 h 134"/>
                <a:gd name="T40" fmla="*/ 250 w 250"/>
                <a:gd name="T41" fmla="*/ 6 h 134"/>
                <a:gd name="T42" fmla="*/ 250 w 250"/>
                <a:gd name="T43" fmla="*/ 6 h 134"/>
                <a:gd name="T44" fmla="*/ 248 w 250"/>
                <a:gd name="T45" fmla="*/ 2 h 134"/>
                <a:gd name="T46" fmla="*/ 246 w 250"/>
                <a:gd name="T47" fmla="*/ 0 h 134"/>
                <a:gd name="T48" fmla="*/ 242 w 250"/>
                <a:gd name="T49" fmla="*/ 0 h 134"/>
                <a:gd name="T50" fmla="*/ 238 w 250"/>
                <a:gd name="T51" fmla="*/ 0 h 134"/>
                <a:gd name="T52" fmla="*/ 236 w 250"/>
                <a:gd name="T53" fmla="*/ 2 h 134"/>
                <a:gd name="T54" fmla="*/ 236 w 250"/>
                <a:gd name="T55" fmla="*/ 6 h 134"/>
                <a:gd name="T56" fmla="*/ 236 w 250"/>
                <a:gd name="T57" fmla="*/ 6 h 134"/>
                <a:gd name="T58" fmla="*/ 236 w 250"/>
                <a:gd name="T59" fmla="*/ 28 h 134"/>
                <a:gd name="T60" fmla="*/ 232 w 250"/>
                <a:gd name="T61" fmla="*/ 48 h 134"/>
                <a:gd name="T62" fmla="*/ 224 w 250"/>
                <a:gd name="T63" fmla="*/ 66 h 134"/>
                <a:gd name="T64" fmla="*/ 214 w 250"/>
                <a:gd name="T65" fmla="*/ 80 h 134"/>
                <a:gd name="T66" fmla="*/ 200 w 250"/>
                <a:gd name="T67" fmla="*/ 94 h 134"/>
                <a:gd name="T68" fmla="*/ 184 w 250"/>
                <a:gd name="T69" fmla="*/ 104 h 134"/>
                <a:gd name="T70" fmla="*/ 166 w 250"/>
                <a:gd name="T71" fmla="*/ 112 h 134"/>
                <a:gd name="T72" fmla="*/ 146 w 250"/>
                <a:gd name="T73" fmla="*/ 118 h 134"/>
                <a:gd name="T74" fmla="*/ 128 w 250"/>
                <a:gd name="T75" fmla="*/ 120 h 134"/>
                <a:gd name="T76" fmla="*/ 108 w 250"/>
                <a:gd name="T77" fmla="*/ 120 h 134"/>
                <a:gd name="T78" fmla="*/ 88 w 250"/>
                <a:gd name="T79" fmla="*/ 116 h 134"/>
                <a:gd name="T80" fmla="*/ 68 w 250"/>
                <a:gd name="T81" fmla="*/ 110 h 134"/>
                <a:gd name="T82" fmla="*/ 52 w 250"/>
                <a:gd name="T83" fmla="*/ 102 h 134"/>
                <a:gd name="T84" fmla="*/ 36 w 250"/>
                <a:gd name="T85" fmla="*/ 90 h 134"/>
                <a:gd name="T86" fmla="*/ 22 w 250"/>
                <a:gd name="T87" fmla="*/ 74 h 134"/>
                <a:gd name="T88" fmla="*/ 12 w 250"/>
                <a:gd name="T89" fmla="*/ 56 h 134"/>
                <a:gd name="T90" fmla="*/ 12 w 250"/>
                <a:gd name="T91" fmla="*/ 56 h 134"/>
                <a:gd name="T92" fmla="*/ 10 w 250"/>
                <a:gd name="T93" fmla="*/ 54 h 134"/>
                <a:gd name="T94" fmla="*/ 8 w 250"/>
                <a:gd name="T95" fmla="*/ 54 h 134"/>
                <a:gd name="T96" fmla="*/ 4 w 250"/>
                <a:gd name="T97" fmla="*/ 54 h 134"/>
                <a:gd name="T98" fmla="*/ 0 w 250"/>
                <a:gd name="T99" fmla="*/ 58 h 134"/>
                <a:gd name="T100" fmla="*/ 0 w 250"/>
                <a:gd name="T101" fmla="*/ 60 h 134"/>
                <a:gd name="T102" fmla="*/ 0 w 250"/>
                <a:gd name="T103" fmla="*/ 64 h 134"/>
                <a:gd name="T104" fmla="*/ 0 w 250"/>
                <a:gd name="T105" fmla="*/ 6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0" h="134">
                  <a:moveTo>
                    <a:pt x="0" y="64"/>
                  </a:moveTo>
                  <a:lnTo>
                    <a:pt x="0" y="64"/>
                  </a:lnTo>
                  <a:lnTo>
                    <a:pt x="6" y="74"/>
                  </a:lnTo>
                  <a:lnTo>
                    <a:pt x="12" y="84"/>
                  </a:lnTo>
                  <a:lnTo>
                    <a:pt x="26" y="100"/>
                  </a:lnTo>
                  <a:lnTo>
                    <a:pt x="44" y="114"/>
                  </a:lnTo>
                  <a:lnTo>
                    <a:pt x="64" y="124"/>
                  </a:lnTo>
                  <a:lnTo>
                    <a:pt x="84" y="130"/>
                  </a:lnTo>
                  <a:lnTo>
                    <a:pt x="106" y="134"/>
                  </a:lnTo>
                  <a:lnTo>
                    <a:pt x="128" y="134"/>
                  </a:lnTo>
                  <a:lnTo>
                    <a:pt x="150" y="130"/>
                  </a:lnTo>
                  <a:lnTo>
                    <a:pt x="172" y="124"/>
                  </a:lnTo>
                  <a:lnTo>
                    <a:pt x="192" y="116"/>
                  </a:lnTo>
                  <a:lnTo>
                    <a:pt x="210" y="104"/>
                  </a:lnTo>
                  <a:lnTo>
                    <a:pt x="224" y="88"/>
                  </a:lnTo>
                  <a:lnTo>
                    <a:pt x="236" y="72"/>
                  </a:lnTo>
                  <a:lnTo>
                    <a:pt x="246" y="52"/>
                  </a:lnTo>
                  <a:lnTo>
                    <a:pt x="248" y="42"/>
                  </a:lnTo>
                  <a:lnTo>
                    <a:pt x="250" y="30"/>
                  </a:lnTo>
                  <a:lnTo>
                    <a:pt x="250" y="18"/>
                  </a:lnTo>
                  <a:lnTo>
                    <a:pt x="250" y="6"/>
                  </a:lnTo>
                  <a:lnTo>
                    <a:pt x="250" y="6"/>
                  </a:lnTo>
                  <a:lnTo>
                    <a:pt x="248" y="2"/>
                  </a:lnTo>
                  <a:lnTo>
                    <a:pt x="246" y="0"/>
                  </a:lnTo>
                  <a:lnTo>
                    <a:pt x="242" y="0"/>
                  </a:lnTo>
                  <a:lnTo>
                    <a:pt x="238" y="0"/>
                  </a:lnTo>
                  <a:lnTo>
                    <a:pt x="236" y="2"/>
                  </a:lnTo>
                  <a:lnTo>
                    <a:pt x="236" y="6"/>
                  </a:lnTo>
                  <a:lnTo>
                    <a:pt x="236" y="6"/>
                  </a:lnTo>
                  <a:lnTo>
                    <a:pt x="236" y="28"/>
                  </a:lnTo>
                  <a:lnTo>
                    <a:pt x="232" y="48"/>
                  </a:lnTo>
                  <a:lnTo>
                    <a:pt x="224" y="66"/>
                  </a:lnTo>
                  <a:lnTo>
                    <a:pt x="214" y="80"/>
                  </a:lnTo>
                  <a:lnTo>
                    <a:pt x="200" y="94"/>
                  </a:lnTo>
                  <a:lnTo>
                    <a:pt x="184" y="104"/>
                  </a:lnTo>
                  <a:lnTo>
                    <a:pt x="166" y="112"/>
                  </a:lnTo>
                  <a:lnTo>
                    <a:pt x="146" y="118"/>
                  </a:lnTo>
                  <a:lnTo>
                    <a:pt x="128" y="120"/>
                  </a:lnTo>
                  <a:lnTo>
                    <a:pt x="108" y="120"/>
                  </a:lnTo>
                  <a:lnTo>
                    <a:pt x="88" y="116"/>
                  </a:lnTo>
                  <a:lnTo>
                    <a:pt x="68" y="110"/>
                  </a:lnTo>
                  <a:lnTo>
                    <a:pt x="52" y="102"/>
                  </a:lnTo>
                  <a:lnTo>
                    <a:pt x="36" y="90"/>
                  </a:lnTo>
                  <a:lnTo>
                    <a:pt x="22" y="74"/>
                  </a:lnTo>
                  <a:lnTo>
                    <a:pt x="12" y="56"/>
                  </a:lnTo>
                  <a:lnTo>
                    <a:pt x="12" y="56"/>
                  </a:lnTo>
                  <a:lnTo>
                    <a:pt x="10" y="54"/>
                  </a:lnTo>
                  <a:lnTo>
                    <a:pt x="8" y="54"/>
                  </a:lnTo>
                  <a:lnTo>
                    <a:pt x="4" y="54"/>
                  </a:lnTo>
                  <a:lnTo>
                    <a:pt x="0" y="58"/>
                  </a:lnTo>
                  <a:lnTo>
                    <a:pt x="0" y="60"/>
                  </a:lnTo>
                  <a:lnTo>
                    <a:pt x="0" y="64"/>
                  </a:lnTo>
                  <a:lnTo>
                    <a:pt x="0" y="64"/>
                  </a:lnTo>
                  <a:close/>
                </a:path>
              </a:pathLst>
            </a:custGeom>
            <a:solidFill>
              <a:srgbClr val="3A42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7">
              <a:extLst>
                <a:ext uri="{FF2B5EF4-FFF2-40B4-BE49-F238E27FC236}">
                  <a16:creationId xmlns:a16="http://schemas.microsoft.com/office/drawing/2014/main" id="{382A6DE4-481A-F97A-879D-E9C1E30EE01E}"/>
                </a:ext>
              </a:extLst>
            </p:cNvPr>
            <p:cNvSpPr>
              <a:spLocks/>
            </p:cNvSpPr>
            <p:nvPr/>
          </p:nvSpPr>
          <p:spPr bwMode="auto">
            <a:xfrm>
              <a:off x="2354263" y="3027363"/>
              <a:ext cx="88900" cy="155575"/>
            </a:xfrm>
            <a:custGeom>
              <a:avLst/>
              <a:gdLst>
                <a:gd name="T0" fmla="*/ 22 w 56"/>
                <a:gd name="T1" fmla="*/ 0 h 98"/>
                <a:gd name="T2" fmla="*/ 22 w 56"/>
                <a:gd name="T3" fmla="*/ 0 h 98"/>
                <a:gd name="T4" fmla="*/ 12 w 56"/>
                <a:gd name="T5" fmla="*/ 0 h 98"/>
                <a:gd name="T6" fmla="*/ 6 w 56"/>
                <a:gd name="T7" fmla="*/ 6 h 98"/>
                <a:gd name="T8" fmla="*/ 2 w 56"/>
                <a:gd name="T9" fmla="*/ 10 h 98"/>
                <a:gd name="T10" fmla="*/ 0 w 56"/>
                <a:gd name="T11" fmla="*/ 14 h 98"/>
                <a:gd name="T12" fmla="*/ 0 w 56"/>
                <a:gd name="T13" fmla="*/ 20 h 98"/>
                <a:gd name="T14" fmla="*/ 0 w 56"/>
                <a:gd name="T15" fmla="*/ 24 h 98"/>
                <a:gd name="T16" fmla="*/ 0 w 56"/>
                <a:gd name="T17" fmla="*/ 24 h 98"/>
                <a:gd name="T18" fmla="*/ 16 w 56"/>
                <a:gd name="T19" fmla="*/ 82 h 98"/>
                <a:gd name="T20" fmla="*/ 16 w 56"/>
                <a:gd name="T21" fmla="*/ 82 h 98"/>
                <a:gd name="T22" fmla="*/ 18 w 56"/>
                <a:gd name="T23" fmla="*/ 90 h 98"/>
                <a:gd name="T24" fmla="*/ 24 w 56"/>
                <a:gd name="T25" fmla="*/ 94 h 98"/>
                <a:gd name="T26" fmla="*/ 28 w 56"/>
                <a:gd name="T27" fmla="*/ 96 h 98"/>
                <a:gd name="T28" fmla="*/ 34 w 56"/>
                <a:gd name="T29" fmla="*/ 98 h 98"/>
                <a:gd name="T30" fmla="*/ 34 w 56"/>
                <a:gd name="T31" fmla="*/ 98 h 98"/>
                <a:gd name="T32" fmla="*/ 44 w 56"/>
                <a:gd name="T33" fmla="*/ 96 h 98"/>
                <a:gd name="T34" fmla="*/ 52 w 56"/>
                <a:gd name="T35" fmla="*/ 90 h 98"/>
                <a:gd name="T36" fmla="*/ 54 w 56"/>
                <a:gd name="T37" fmla="*/ 86 h 98"/>
                <a:gd name="T38" fmla="*/ 56 w 56"/>
                <a:gd name="T39" fmla="*/ 82 h 98"/>
                <a:gd name="T40" fmla="*/ 56 w 56"/>
                <a:gd name="T41" fmla="*/ 78 h 98"/>
                <a:gd name="T42" fmla="*/ 56 w 56"/>
                <a:gd name="T43" fmla="*/ 72 h 98"/>
                <a:gd name="T44" fmla="*/ 56 w 56"/>
                <a:gd name="T45" fmla="*/ 72 h 98"/>
                <a:gd name="T46" fmla="*/ 40 w 56"/>
                <a:gd name="T47" fmla="*/ 14 h 98"/>
                <a:gd name="T48" fmla="*/ 40 w 56"/>
                <a:gd name="T49" fmla="*/ 14 h 98"/>
                <a:gd name="T50" fmla="*/ 38 w 56"/>
                <a:gd name="T51" fmla="*/ 8 h 98"/>
                <a:gd name="T52" fmla="*/ 32 w 56"/>
                <a:gd name="T53" fmla="*/ 2 h 98"/>
                <a:gd name="T54" fmla="*/ 28 w 56"/>
                <a:gd name="T55" fmla="*/ 0 h 98"/>
                <a:gd name="T56" fmla="*/ 22 w 56"/>
                <a:gd name="T5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98">
                  <a:moveTo>
                    <a:pt x="22" y="0"/>
                  </a:moveTo>
                  <a:lnTo>
                    <a:pt x="22" y="0"/>
                  </a:lnTo>
                  <a:lnTo>
                    <a:pt x="12" y="0"/>
                  </a:lnTo>
                  <a:lnTo>
                    <a:pt x="6" y="6"/>
                  </a:lnTo>
                  <a:lnTo>
                    <a:pt x="2" y="10"/>
                  </a:lnTo>
                  <a:lnTo>
                    <a:pt x="0" y="14"/>
                  </a:lnTo>
                  <a:lnTo>
                    <a:pt x="0" y="20"/>
                  </a:lnTo>
                  <a:lnTo>
                    <a:pt x="0" y="24"/>
                  </a:lnTo>
                  <a:lnTo>
                    <a:pt x="0" y="24"/>
                  </a:lnTo>
                  <a:lnTo>
                    <a:pt x="16" y="82"/>
                  </a:lnTo>
                  <a:lnTo>
                    <a:pt x="16" y="82"/>
                  </a:lnTo>
                  <a:lnTo>
                    <a:pt x="18" y="90"/>
                  </a:lnTo>
                  <a:lnTo>
                    <a:pt x="24" y="94"/>
                  </a:lnTo>
                  <a:lnTo>
                    <a:pt x="28" y="96"/>
                  </a:lnTo>
                  <a:lnTo>
                    <a:pt x="34" y="98"/>
                  </a:lnTo>
                  <a:lnTo>
                    <a:pt x="34" y="98"/>
                  </a:lnTo>
                  <a:lnTo>
                    <a:pt x="44" y="96"/>
                  </a:lnTo>
                  <a:lnTo>
                    <a:pt x="52" y="90"/>
                  </a:lnTo>
                  <a:lnTo>
                    <a:pt x="54" y="86"/>
                  </a:lnTo>
                  <a:lnTo>
                    <a:pt x="56" y="82"/>
                  </a:lnTo>
                  <a:lnTo>
                    <a:pt x="56" y="78"/>
                  </a:lnTo>
                  <a:lnTo>
                    <a:pt x="56" y="72"/>
                  </a:lnTo>
                  <a:lnTo>
                    <a:pt x="56" y="72"/>
                  </a:lnTo>
                  <a:lnTo>
                    <a:pt x="40" y="14"/>
                  </a:lnTo>
                  <a:lnTo>
                    <a:pt x="40" y="14"/>
                  </a:lnTo>
                  <a:lnTo>
                    <a:pt x="38" y="8"/>
                  </a:lnTo>
                  <a:lnTo>
                    <a:pt x="32" y="2"/>
                  </a:lnTo>
                  <a:lnTo>
                    <a:pt x="28" y="0"/>
                  </a:lnTo>
                  <a:lnTo>
                    <a:pt x="22" y="0"/>
                  </a:lnTo>
                  <a:close/>
                </a:path>
              </a:pathLst>
            </a:custGeom>
            <a:solidFill>
              <a:srgbClr val="DC9C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78">
              <a:extLst>
                <a:ext uri="{FF2B5EF4-FFF2-40B4-BE49-F238E27FC236}">
                  <a16:creationId xmlns:a16="http://schemas.microsoft.com/office/drawing/2014/main" id="{41AF3F77-B8E1-0753-1BDB-3B1FC0B44258}"/>
                </a:ext>
              </a:extLst>
            </p:cNvPr>
            <p:cNvSpPr>
              <a:spLocks/>
            </p:cNvSpPr>
            <p:nvPr/>
          </p:nvSpPr>
          <p:spPr bwMode="auto">
            <a:xfrm>
              <a:off x="2354263" y="3027363"/>
              <a:ext cx="88900" cy="155575"/>
            </a:xfrm>
            <a:custGeom>
              <a:avLst/>
              <a:gdLst>
                <a:gd name="T0" fmla="*/ 22 w 56"/>
                <a:gd name="T1" fmla="*/ 0 h 98"/>
                <a:gd name="T2" fmla="*/ 22 w 56"/>
                <a:gd name="T3" fmla="*/ 0 h 98"/>
                <a:gd name="T4" fmla="*/ 12 w 56"/>
                <a:gd name="T5" fmla="*/ 0 h 98"/>
                <a:gd name="T6" fmla="*/ 6 w 56"/>
                <a:gd name="T7" fmla="*/ 6 h 98"/>
                <a:gd name="T8" fmla="*/ 2 w 56"/>
                <a:gd name="T9" fmla="*/ 10 h 98"/>
                <a:gd name="T10" fmla="*/ 0 w 56"/>
                <a:gd name="T11" fmla="*/ 14 h 98"/>
                <a:gd name="T12" fmla="*/ 0 w 56"/>
                <a:gd name="T13" fmla="*/ 20 h 98"/>
                <a:gd name="T14" fmla="*/ 0 w 56"/>
                <a:gd name="T15" fmla="*/ 24 h 98"/>
                <a:gd name="T16" fmla="*/ 0 w 56"/>
                <a:gd name="T17" fmla="*/ 24 h 98"/>
                <a:gd name="T18" fmla="*/ 16 w 56"/>
                <a:gd name="T19" fmla="*/ 82 h 98"/>
                <a:gd name="T20" fmla="*/ 16 w 56"/>
                <a:gd name="T21" fmla="*/ 82 h 98"/>
                <a:gd name="T22" fmla="*/ 18 w 56"/>
                <a:gd name="T23" fmla="*/ 90 h 98"/>
                <a:gd name="T24" fmla="*/ 24 w 56"/>
                <a:gd name="T25" fmla="*/ 94 h 98"/>
                <a:gd name="T26" fmla="*/ 28 w 56"/>
                <a:gd name="T27" fmla="*/ 96 h 98"/>
                <a:gd name="T28" fmla="*/ 34 w 56"/>
                <a:gd name="T29" fmla="*/ 98 h 98"/>
                <a:gd name="T30" fmla="*/ 34 w 56"/>
                <a:gd name="T31" fmla="*/ 98 h 98"/>
                <a:gd name="T32" fmla="*/ 44 w 56"/>
                <a:gd name="T33" fmla="*/ 96 h 98"/>
                <a:gd name="T34" fmla="*/ 52 w 56"/>
                <a:gd name="T35" fmla="*/ 90 h 98"/>
                <a:gd name="T36" fmla="*/ 54 w 56"/>
                <a:gd name="T37" fmla="*/ 86 h 98"/>
                <a:gd name="T38" fmla="*/ 56 w 56"/>
                <a:gd name="T39" fmla="*/ 82 h 98"/>
                <a:gd name="T40" fmla="*/ 56 w 56"/>
                <a:gd name="T41" fmla="*/ 78 h 98"/>
                <a:gd name="T42" fmla="*/ 56 w 56"/>
                <a:gd name="T43" fmla="*/ 72 h 98"/>
                <a:gd name="T44" fmla="*/ 56 w 56"/>
                <a:gd name="T45" fmla="*/ 72 h 98"/>
                <a:gd name="T46" fmla="*/ 40 w 56"/>
                <a:gd name="T47" fmla="*/ 14 h 98"/>
                <a:gd name="T48" fmla="*/ 40 w 56"/>
                <a:gd name="T49" fmla="*/ 14 h 98"/>
                <a:gd name="T50" fmla="*/ 38 w 56"/>
                <a:gd name="T51" fmla="*/ 8 h 98"/>
                <a:gd name="T52" fmla="*/ 32 w 56"/>
                <a:gd name="T53" fmla="*/ 2 h 98"/>
                <a:gd name="T54" fmla="*/ 28 w 56"/>
                <a:gd name="T55" fmla="*/ 0 h 98"/>
                <a:gd name="T56" fmla="*/ 22 w 56"/>
                <a:gd name="T5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98">
                  <a:moveTo>
                    <a:pt x="22" y="0"/>
                  </a:moveTo>
                  <a:lnTo>
                    <a:pt x="22" y="0"/>
                  </a:lnTo>
                  <a:lnTo>
                    <a:pt x="12" y="0"/>
                  </a:lnTo>
                  <a:lnTo>
                    <a:pt x="6" y="6"/>
                  </a:lnTo>
                  <a:lnTo>
                    <a:pt x="2" y="10"/>
                  </a:lnTo>
                  <a:lnTo>
                    <a:pt x="0" y="14"/>
                  </a:lnTo>
                  <a:lnTo>
                    <a:pt x="0" y="20"/>
                  </a:lnTo>
                  <a:lnTo>
                    <a:pt x="0" y="24"/>
                  </a:lnTo>
                  <a:lnTo>
                    <a:pt x="0" y="24"/>
                  </a:lnTo>
                  <a:lnTo>
                    <a:pt x="16" y="82"/>
                  </a:lnTo>
                  <a:lnTo>
                    <a:pt x="16" y="82"/>
                  </a:lnTo>
                  <a:lnTo>
                    <a:pt x="18" y="90"/>
                  </a:lnTo>
                  <a:lnTo>
                    <a:pt x="24" y="94"/>
                  </a:lnTo>
                  <a:lnTo>
                    <a:pt x="28" y="96"/>
                  </a:lnTo>
                  <a:lnTo>
                    <a:pt x="34" y="98"/>
                  </a:lnTo>
                  <a:lnTo>
                    <a:pt x="34" y="98"/>
                  </a:lnTo>
                  <a:lnTo>
                    <a:pt x="44" y="96"/>
                  </a:lnTo>
                  <a:lnTo>
                    <a:pt x="52" y="90"/>
                  </a:lnTo>
                  <a:lnTo>
                    <a:pt x="54" y="86"/>
                  </a:lnTo>
                  <a:lnTo>
                    <a:pt x="56" y="82"/>
                  </a:lnTo>
                  <a:lnTo>
                    <a:pt x="56" y="78"/>
                  </a:lnTo>
                  <a:lnTo>
                    <a:pt x="56" y="72"/>
                  </a:lnTo>
                  <a:lnTo>
                    <a:pt x="56" y="72"/>
                  </a:lnTo>
                  <a:lnTo>
                    <a:pt x="40" y="14"/>
                  </a:lnTo>
                  <a:lnTo>
                    <a:pt x="40" y="14"/>
                  </a:lnTo>
                  <a:lnTo>
                    <a:pt x="38" y="8"/>
                  </a:lnTo>
                  <a:lnTo>
                    <a:pt x="32" y="2"/>
                  </a:lnTo>
                  <a:lnTo>
                    <a:pt x="28" y="0"/>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79">
              <a:extLst>
                <a:ext uri="{FF2B5EF4-FFF2-40B4-BE49-F238E27FC236}">
                  <a16:creationId xmlns:a16="http://schemas.microsoft.com/office/drawing/2014/main" id="{0155CD92-BA8E-3970-F02C-5EE3453ACD68}"/>
                </a:ext>
              </a:extLst>
            </p:cNvPr>
            <p:cNvSpPr>
              <a:spLocks/>
            </p:cNvSpPr>
            <p:nvPr/>
          </p:nvSpPr>
          <p:spPr bwMode="auto">
            <a:xfrm>
              <a:off x="1789113" y="3363913"/>
              <a:ext cx="127000" cy="130175"/>
            </a:xfrm>
            <a:custGeom>
              <a:avLst/>
              <a:gdLst>
                <a:gd name="T0" fmla="*/ 40 w 80"/>
                <a:gd name="T1" fmla="*/ 0 h 82"/>
                <a:gd name="T2" fmla="*/ 40 w 80"/>
                <a:gd name="T3" fmla="*/ 0 h 82"/>
                <a:gd name="T4" fmla="*/ 32 w 80"/>
                <a:gd name="T5" fmla="*/ 0 h 82"/>
                <a:gd name="T6" fmla="*/ 24 w 80"/>
                <a:gd name="T7" fmla="*/ 4 h 82"/>
                <a:gd name="T8" fmla="*/ 16 w 80"/>
                <a:gd name="T9" fmla="*/ 8 h 82"/>
                <a:gd name="T10" fmla="*/ 10 w 80"/>
                <a:gd name="T11" fmla="*/ 12 h 82"/>
                <a:gd name="T12" fmla="*/ 6 w 80"/>
                <a:gd name="T13" fmla="*/ 18 h 82"/>
                <a:gd name="T14" fmla="*/ 4 w 80"/>
                <a:gd name="T15" fmla="*/ 26 h 82"/>
                <a:gd name="T16" fmla="*/ 2 w 80"/>
                <a:gd name="T17" fmla="*/ 32 h 82"/>
                <a:gd name="T18" fmla="*/ 0 w 80"/>
                <a:gd name="T19" fmla="*/ 40 h 82"/>
                <a:gd name="T20" fmla="*/ 2 w 80"/>
                <a:gd name="T21" fmla="*/ 48 h 82"/>
                <a:gd name="T22" fmla="*/ 4 w 80"/>
                <a:gd name="T23" fmla="*/ 56 h 82"/>
                <a:gd name="T24" fmla="*/ 6 w 80"/>
                <a:gd name="T25" fmla="*/ 62 h 82"/>
                <a:gd name="T26" fmla="*/ 10 w 80"/>
                <a:gd name="T27" fmla="*/ 68 h 82"/>
                <a:gd name="T28" fmla="*/ 16 w 80"/>
                <a:gd name="T29" fmla="*/ 74 h 82"/>
                <a:gd name="T30" fmla="*/ 24 w 80"/>
                <a:gd name="T31" fmla="*/ 78 h 82"/>
                <a:gd name="T32" fmla="*/ 32 w 80"/>
                <a:gd name="T33" fmla="*/ 80 h 82"/>
                <a:gd name="T34" fmla="*/ 40 w 80"/>
                <a:gd name="T35" fmla="*/ 82 h 82"/>
                <a:gd name="T36" fmla="*/ 40 w 80"/>
                <a:gd name="T37" fmla="*/ 82 h 82"/>
                <a:gd name="T38" fmla="*/ 50 w 80"/>
                <a:gd name="T39" fmla="*/ 80 h 82"/>
                <a:gd name="T40" fmla="*/ 58 w 80"/>
                <a:gd name="T41" fmla="*/ 78 h 82"/>
                <a:gd name="T42" fmla="*/ 64 w 80"/>
                <a:gd name="T43" fmla="*/ 74 h 82"/>
                <a:gd name="T44" fmla="*/ 70 w 80"/>
                <a:gd name="T45" fmla="*/ 68 h 82"/>
                <a:gd name="T46" fmla="*/ 74 w 80"/>
                <a:gd name="T47" fmla="*/ 62 h 82"/>
                <a:gd name="T48" fmla="*/ 78 w 80"/>
                <a:gd name="T49" fmla="*/ 56 h 82"/>
                <a:gd name="T50" fmla="*/ 80 w 80"/>
                <a:gd name="T51" fmla="*/ 48 h 82"/>
                <a:gd name="T52" fmla="*/ 80 w 80"/>
                <a:gd name="T53" fmla="*/ 40 h 82"/>
                <a:gd name="T54" fmla="*/ 80 w 80"/>
                <a:gd name="T55" fmla="*/ 32 h 82"/>
                <a:gd name="T56" fmla="*/ 78 w 80"/>
                <a:gd name="T57" fmla="*/ 26 h 82"/>
                <a:gd name="T58" fmla="*/ 74 w 80"/>
                <a:gd name="T59" fmla="*/ 18 h 82"/>
                <a:gd name="T60" fmla="*/ 70 w 80"/>
                <a:gd name="T61" fmla="*/ 12 h 82"/>
                <a:gd name="T62" fmla="*/ 64 w 80"/>
                <a:gd name="T63" fmla="*/ 8 h 82"/>
                <a:gd name="T64" fmla="*/ 58 w 80"/>
                <a:gd name="T65" fmla="*/ 4 h 82"/>
                <a:gd name="T66" fmla="*/ 50 w 80"/>
                <a:gd name="T67" fmla="*/ 0 h 82"/>
                <a:gd name="T68" fmla="*/ 40 w 80"/>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82">
                  <a:moveTo>
                    <a:pt x="40" y="0"/>
                  </a:moveTo>
                  <a:lnTo>
                    <a:pt x="40" y="0"/>
                  </a:lnTo>
                  <a:lnTo>
                    <a:pt x="32" y="0"/>
                  </a:lnTo>
                  <a:lnTo>
                    <a:pt x="24" y="4"/>
                  </a:lnTo>
                  <a:lnTo>
                    <a:pt x="16" y="8"/>
                  </a:lnTo>
                  <a:lnTo>
                    <a:pt x="10" y="12"/>
                  </a:lnTo>
                  <a:lnTo>
                    <a:pt x="6" y="18"/>
                  </a:lnTo>
                  <a:lnTo>
                    <a:pt x="4" y="26"/>
                  </a:lnTo>
                  <a:lnTo>
                    <a:pt x="2" y="32"/>
                  </a:lnTo>
                  <a:lnTo>
                    <a:pt x="0" y="40"/>
                  </a:lnTo>
                  <a:lnTo>
                    <a:pt x="2" y="48"/>
                  </a:lnTo>
                  <a:lnTo>
                    <a:pt x="4" y="56"/>
                  </a:lnTo>
                  <a:lnTo>
                    <a:pt x="6" y="62"/>
                  </a:lnTo>
                  <a:lnTo>
                    <a:pt x="10" y="68"/>
                  </a:lnTo>
                  <a:lnTo>
                    <a:pt x="16" y="74"/>
                  </a:lnTo>
                  <a:lnTo>
                    <a:pt x="24" y="78"/>
                  </a:lnTo>
                  <a:lnTo>
                    <a:pt x="32" y="80"/>
                  </a:lnTo>
                  <a:lnTo>
                    <a:pt x="40" y="82"/>
                  </a:lnTo>
                  <a:lnTo>
                    <a:pt x="40" y="82"/>
                  </a:lnTo>
                  <a:lnTo>
                    <a:pt x="50" y="80"/>
                  </a:lnTo>
                  <a:lnTo>
                    <a:pt x="58" y="78"/>
                  </a:lnTo>
                  <a:lnTo>
                    <a:pt x="64" y="74"/>
                  </a:lnTo>
                  <a:lnTo>
                    <a:pt x="70" y="68"/>
                  </a:lnTo>
                  <a:lnTo>
                    <a:pt x="74" y="62"/>
                  </a:lnTo>
                  <a:lnTo>
                    <a:pt x="78" y="56"/>
                  </a:lnTo>
                  <a:lnTo>
                    <a:pt x="80" y="48"/>
                  </a:lnTo>
                  <a:lnTo>
                    <a:pt x="80" y="40"/>
                  </a:lnTo>
                  <a:lnTo>
                    <a:pt x="80" y="32"/>
                  </a:lnTo>
                  <a:lnTo>
                    <a:pt x="78" y="26"/>
                  </a:lnTo>
                  <a:lnTo>
                    <a:pt x="74" y="18"/>
                  </a:lnTo>
                  <a:lnTo>
                    <a:pt x="70" y="12"/>
                  </a:lnTo>
                  <a:lnTo>
                    <a:pt x="64" y="8"/>
                  </a:lnTo>
                  <a:lnTo>
                    <a:pt x="58" y="4"/>
                  </a:lnTo>
                  <a:lnTo>
                    <a:pt x="50" y="0"/>
                  </a:lnTo>
                  <a:lnTo>
                    <a:pt x="40" y="0"/>
                  </a:lnTo>
                  <a:close/>
                </a:path>
              </a:pathLst>
            </a:custGeom>
            <a:solidFill>
              <a:srgbClr val="F39D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80">
              <a:extLst>
                <a:ext uri="{FF2B5EF4-FFF2-40B4-BE49-F238E27FC236}">
                  <a16:creationId xmlns:a16="http://schemas.microsoft.com/office/drawing/2014/main" id="{EEDBF656-F5AB-F436-F0F8-272654ED1BB3}"/>
                </a:ext>
              </a:extLst>
            </p:cNvPr>
            <p:cNvSpPr>
              <a:spLocks/>
            </p:cNvSpPr>
            <p:nvPr/>
          </p:nvSpPr>
          <p:spPr bwMode="auto">
            <a:xfrm>
              <a:off x="1789113" y="3363913"/>
              <a:ext cx="127000" cy="130175"/>
            </a:xfrm>
            <a:custGeom>
              <a:avLst/>
              <a:gdLst>
                <a:gd name="T0" fmla="*/ 40 w 80"/>
                <a:gd name="T1" fmla="*/ 0 h 82"/>
                <a:gd name="T2" fmla="*/ 40 w 80"/>
                <a:gd name="T3" fmla="*/ 0 h 82"/>
                <a:gd name="T4" fmla="*/ 32 w 80"/>
                <a:gd name="T5" fmla="*/ 0 h 82"/>
                <a:gd name="T6" fmla="*/ 24 w 80"/>
                <a:gd name="T7" fmla="*/ 4 h 82"/>
                <a:gd name="T8" fmla="*/ 16 w 80"/>
                <a:gd name="T9" fmla="*/ 8 h 82"/>
                <a:gd name="T10" fmla="*/ 10 w 80"/>
                <a:gd name="T11" fmla="*/ 12 h 82"/>
                <a:gd name="T12" fmla="*/ 6 w 80"/>
                <a:gd name="T13" fmla="*/ 18 h 82"/>
                <a:gd name="T14" fmla="*/ 4 w 80"/>
                <a:gd name="T15" fmla="*/ 26 h 82"/>
                <a:gd name="T16" fmla="*/ 2 w 80"/>
                <a:gd name="T17" fmla="*/ 32 h 82"/>
                <a:gd name="T18" fmla="*/ 0 w 80"/>
                <a:gd name="T19" fmla="*/ 40 h 82"/>
                <a:gd name="T20" fmla="*/ 2 w 80"/>
                <a:gd name="T21" fmla="*/ 48 h 82"/>
                <a:gd name="T22" fmla="*/ 4 w 80"/>
                <a:gd name="T23" fmla="*/ 56 h 82"/>
                <a:gd name="T24" fmla="*/ 6 w 80"/>
                <a:gd name="T25" fmla="*/ 62 h 82"/>
                <a:gd name="T26" fmla="*/ 10 w 80"/>
                <a:gd name="T27" fmla="*/ 68 h 82"/>
                <a:gd name="T28" fmla="*/ 16 w 80"/>
                <a:gd name="T29" fmla="*/ 74 h 82"/>
                <a:gd name="T30" fmla="*/ 24 w 80"/>
                <a:gd name="T31" fmla="*/ 78 h 82"/>
                <a:gd name="T32" fmla="*/ 32 w 80"/>
                <a:gd name="T33" fmla="*/ 80 h 82"/>
                <a:gd name="T34" fmla="*/ 40 w 80"/>
                <a:gd name="T35" fmla="*/ 82 h 82"/>
                <a:gd name="T36" fmla="*/ 40 w 80"/>
                <a:gd name="T37" fmla="*/ 82 h 82"/>
                <a:gd name="T38" fmla="*/ 50 w 80"/>
                <a:gd name="T39" fmla="*/ 80 h 82"/>
                <a:gd name="T40" fmla="*/ 58 w 80"/>
                <a:gd name="T41" fmla="*/ 78 h 82"/>
                <a:gd name="T42" fmla="*/ 64 w 80"/>
                <a:gd name="T43" fmla="*/ 74 h 82"/>
                <a:gd name="T44" fmla="*/ 70 w 80"/>
                <a:gd name="T45" fmla="*/ 68 h 82"/>
                <a:gd name="T46" fmla="*/ 74 w 80"/>
                <a:gd name="T47" fmla="*/ 62 h 82"/>
                <a:gd name="T48" fmla="*/ 78 w 80"/>
                <a:gd name="T49" fmla="*/ 56 h 82"/>
                <a:gd name="T50" fmla="*/ 80 w 80"/>
                <a:gd name="T51" fmla="*/ 48 h 82"/>
                <a:gd name="T52" fmla="*/ 80 w 80"/>
                <a:gd name="T53" fmla="*/ 40 h 82"/>
                <a:gd name="T54" fmla="*/ 80 w 80"/>
                <a:gd name="T55" fmla="*/ 32 h 82"/>
                <a:gd name="T56" fmla="*/ 78 w 80"/>
                <a:gd name="T57" fmla="*/ 26 h 82"/>
                <a:gd name="T58" fmla="*/ 74 w 80"/>
                <a:gd name="T59" fmla="*/ 18 h 82"/>
                <a:gd name="T60" fmla="*/ 70 w 80"/>
                <a:gd name="T61" fmla="*/ 12 h 82"/>
                <a:gd name="T62" fmla="*/ 64 w 80"/>
                <a:gd name="T63" fmla="*/ 8 h 82"/>
                <a:gd name="T64" fmla="*/ 58 w 80"/>
                <a:gd name="T65" fmla="*/ 4 h 82"/>
                <a:gd name="T66" fmla="*/ 50 w 80"/>
                <a:gd name="T67" fmla="*/ 0 h 82"/>
                <a:gd name="T68" fmla="*/ 40 w 80"/>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82">
                  <a:moveTo>
                    <a:pt x="40" y="0"/>
                  </a:moveTo>
                  <a:lnTo>
                    <a:pt x="40" y="0"/>
                  </a:lnTo>
                  <a:lnTo>
                    <a:pt x="32" y="0"/>
                  </a:lnTo>
                  <a:lnTo>
                    <a:pt x="24" y="4"/>
                  </a:lnTo>
                  <a:lnTo>
                    <a:pt x="16" y="8"/>
                  </a:lnTo>
                  <a:lnTo>
                    <a:pt x="10" y="12"/>
                  </a:lnTo>
                  <a:lnTo>
                    <a:pt x="6" y="18"/>
                  </a:lnTo>
                  <a:lnTo>
                    <a:pt x="4" y="26"/>
                  </a:lnTo>
                  <a:lnTo>
                    <a:pt x="2" y="32"/>
                  </a:lnTo>
                  <a:lnTo>
                    <a:pt x="0" y="40"/>
                  </a:lnTo>
                  <a:lnTo>
                    <a:pt x="2" y="48"/>
                  </a:lnTo>
                  <a:lnTo>
                    <a:pt x="4" y="56"/>
                  </a:lnTo>
                  <a:lnTo>
                    <a:pt x="6" y="62"/>
                  </a:lnTo>
                  <a:lnTo>
                    <a:pt x="10" y="68"/>
                  </a:lnTo>
                  <a:lnTo>
                    <a:pt x="16" y="74"/>
                  </a:lnTo>
                  <a:lnTo>
                    <a:pt x="24" y="78"/>
                  </a:lnTo>
                  <a:lnTo>
                    <a:pt x="32" y="80"/>
                  </a:lnTo>
                  <a:lnTo>
                    <a:pt x="40" y="82"/>
                  </a:lnTo>
                  <a:lnTo>
                    <a:pt x="40" y="82"/>
                  </a:lnTo>
                  <a:lnTo>
                    <a:pt x="50" y="80"/>
                  </a:lnTo>
                  <a:lnTo>
                    <a:pt x="58" y="78"/>
                  </a:lnTo>
                  <a:lnTo>
                    <a:pt x="64" y="74"/>
                  </a:lnTo>
                  <a:lnTo>
                    <a:pt x="70" y="68"/>
                  </a:lnTo>
                  <a:lnTo>
                    <a:pt x="74" y="62"/>
                  </a:lnTo>
                  <a:lnTo>
                    <a:pt x="78" y="56"/>
                  </a:lnTo>
                  <a:lnTo>
                    <a:pt x="80" y="48"/>
                  </a:lnTo>
                  <a:lnTo>
                    <a:pt x="80" y="40"/>
                  </a:lnTo>
                  <a:lnTo>
                    <a:pt x="80" y="32"/>
                  </a:lnTo>
                  <a:lnTo>
                    <a:pt x="78" y="26"/>
                  </a:lnTo>
                  <a:lnTo>
                    <a:pt x="74" y="18"/>
                  </a:lnTo>
                  <a:lnTo>
                    <a:pt x="70" y="12"/>
                  </a:lnTo>
                  <a:lnTo>
                    <a:pt x="64" y="8"/>
                  </a:lnTo>
                  <a:lnTo>
                    <a:pt x="58" y="4"/>
                  </a:lnTo>
                  <a:lnTo>
                    <a:pt x="5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81">
              <a:extLst>
                <a:ext uri="{FF2B5EF4-FFF2-40B4-BE49-F238E27FC236}">
                  <a16:creationId xmlns:a16="http://schemas.microsoft.com/office/drawing/2014/main" id="{B2E95436-A342-A579-23BD-E71D480B335C}"/>
                </a:ext>
              </a:extLst>
            </p:cNvPr>
            <p:cNvSpPr>
              <a:spLocks/>
            </p:cNvSpPr>
            <p:nvPr/>
          </p:nvSpPr>
          <p:spPr bwMode="auto">
            <a:xfrm>
              <a:off x="2913063" y="3170238"/>
              <a:ext cx="123825" cy="130175"/>
            </a:xfrm>
            <a:custGeom>
              <a:avLst/>
              <a:gdLst>
                <a:gd name="T0" fmla="*/ 38 w 78"/>
                <a:gd name="T1" fmla="*/ 0 h 82"/>
                <a:gd name="T2" fmla="*/ 38 w 78"/>
                <a:gd name="T3" fmla="*/ 0 h 82"/>
                <a:gd name="T4" fmla="*/ 30 w 78"/>
                <a:gd name="T5" fmla="*/ 0 h 82"/>
                <a:gd name="T6" fmla="*/ 22 w 78"/>
                <a:gd name="T7" fmla="*/ 2 h 82"/>
                <a:gd name="T8" fmla="*/ 14 w 78"/>
                <a:gd name="T9" fmla="*/ 6 h 82"/>
                <a:gd name="T10" fmla="*/ 8 w 78"/>
                <a:gd name="T11" fmla="*/ 12 h 82"/>
                <a:gd name="T12" fmla="*/ 4 w 78"/>
                <a:gd name="T13" fmla="*/ 18 h 82"/>
                <a:gd name="T14" fmla="*/ 2 w 78"/>
                <a:gd name="T15" fmla="*/ 26 h 82"/>
                <a:gd name="T16" fmla="*/ 0 w 78"/>
                <a:gd name="T17" fmla="*/ 32 h 82"/>
                <a:gd name="T18" fmla="*/ 0 w 78"/>
                <a:gd name="T19" fmla="*/ 40 h 82"/>
                <a:gd name="T20" fmla="*/ 0 w 78"/>
                <a:gd name="T21" fmla="*/ 48 h 82"/>
                <a:gd name="T22" fmla="*/ 2 w 78"/>
                <a:gd name="T23" fmla="*/ 56 h 82"/>
                <a:gd name="T24" fmla="*/ 4 w 78"/>
                <a:gd name="T25" fmla="*/ 62 h 82"/>
                <a:gd name="T26" fmla="*/ 8 w 78"/>
                <a:gd name="T27" fmla="*/ 68 h 82"/>
                <a:gd name="T28" fmla="*/ 14 w 78"/>
                <a:gd name="T29" fmla="*/ 74 h 82"/>
                <a:gd name="T30" fmla="*/ 22 w 78"/>
                <a:gd name="T31" fmla="*/ 78 h 82"/>
                <a:gd name="T32" fmla="*/ 30 w 78"/>
                <a:gd name="T33" fmla="*/ 80 h 82"/>
                <a:gd name="T34" fmla="*/ 38 w 78"/>
                <a:gd name="T35" fmla="*/ 82 h 82"/>
                <a:gd name="T36" fmla="*/ 38 w 78"/>
                <a:gd name="T37" fmla="*/ 82 h 82"/>
                <a:gd name="T38" fmla="*/ 48 w 78"/>
                <a:gd name="T39" fmla="*/ 80 h 82"/>
                <a:gd name="T40" fmla="*/ 56 w 78"/>
                <a:gd name="T41" fmla="*/ 78 h 82"/>
                <a:gd name="T42" fmla="*/ 62 w 78"/>
                <a:gd name="T43" fmla="*/ 74 h 82"/>
                <a:gd name="T44" fmla="*/ 68 w 78"/>
                <a:gd name="T45" fmla="*/ 68 h 82"/>
                <a:gd name="T46" fmla="*/ 72 w 78"/>
                <a:gd name="T47" fmla="*/ 62 h 82"/>
                <a:gd name="T48" fmla="*/ 76 w 78"/>
                <a:gd name="T49" fmla="*/ 56 h 82"/>
                <a:gd name="T50" fmla="*/ 78 w 78"/>
                <a:gd name="T51" fmla="*/ 48 h 82"/>
                <a:gd name="T52" fmla="*/ 78 w 78"/>
                <a:gd name="T53" fmla="*/ 40 h 82"/>
                <a:gd name="T54" fmla="*/ 78 w 78"/>
                <a:gd name="T55" fmla="*/ 32 h 82"/>
                <a:gd name="T56" fmla="*/ 76 w 78"/>
                <a:gd name="T57" fmla="*/ 26 h 82"/>
                <a:gd name="T58" fmla="*/ 72 w 78"/>
                <a:gd name="T59" fmla="*/ 18 h 82"/>
                <a:gd name="T60" fmla="*/ 68 w 78"/>
                <a:gd name="T61" fmla="*/ 12 h 82"/>
                <a:gd name="T62" fmla="*/ 62 w 78"/>
                <a:gd name="T63" fmla="*/ 6 h 82"/>
                <a:gd name="T64" fmla="*/ 56 w 78"/>
                <a:gd name="T65" fmla="*/ 2 h 82"/>
                <a:gd name="T66" fmla="*/ 48 w 78"/>
                <a:gd name="T67" fmla="*/ 0 h 82"/>
                <a:gd name="T68" fmla="*/ 38 w 78"/>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82">
                  <a:moveTo>
                    <a:pt x="38" y="0"/>
                  </a:moveTo>
                  <a:lnTo>
                    <a:pt x="38" y="0"/>
                  </a:lnTo>
                  <a:lnTo>
                    <a:pt x="30" y="0"/>
                  </a:lnTo>
                  <a:lnTo>
                    <a:pt x="22" y="2"/>
                  </a:lnTo>
                  <a:lnTo>
                    <a:pt x="14" y="6"/>
                  </a:lnTo>
                  <a:lnTo>
                    <a:pt x="8" y="12"/>
                  </a:lnTo>
                  <a:lnTo>
                    <a:pt x="4" y="18"/>
                  </a:lnTo>
                  <a:lnTo>
                    <a:pt x="2" y="26"/>
                  </a:lnTo>
                  <a:lnTo>
                    <a:pt x="0" y="32"/>
                  </a:lnTo>
                  <a:lnTo>
                    <a:pt x="0" y="40"/>
                  </a:lnTo>
                  <a:lnTo>
                    <a:pt x="0" y="48"/>
                  </a:lnTo>
                  <a:lnTo>
                    <a:pt x="2" y="56"/>
                  </a:lnTo>
                  <a:lnTo>
                    <a:pt x="4" y="62"/>
                  </a:lnTo>
                  <a:lnTo>
                    <a:pt x="8" y="68"/>
                  </a:lnTo>
                  <a:lnTo>
                    <a:pt x="14" y="74"/>
                  </a:lnTo>
                  <a:lnTo>
                    <a:pt x="22" y="78"/>
                  </a:lnTo>
                  <a:lnTo>
                    <a:pt x="30" y="80"/>
                  </a:lnTo>
                  <a:lnTo>
                    <a:pt x="38" y="82"/>
                  </a:lnTo>
                  <a:lnTo>
                    <a:pt x="38" y="82"/>
                  </a:lnTo>
                  <a:lnTo>
                    <a:pt x="48" y="80"/>
                  </a:lnTo>
                  <a:lnTo>
                    <a:pt x="56" y="78"/>
                  </a:lnTo>
                  <a:lnTo>
                    <a:pt x="62" y="74"/>
                  </a:lnTo>
                  <a:lnTo>
                    <a:pt x="68" y="68"/>
                  </a:lnTo>
                  <a:lnTo>
                    <a:pt x="72" y="62"/>
                  </a:lnTo>
                  <a:lnTo>
                    <a:pt x="76" y="56"/>
                  </a:lnTo>
                  <a:lnTo>
                    <a:pt x="78" y="48"/>
                  </a:lnTo>
                  <a:lnTo>
                    <a:pt x="78" y="40"/>
                  </a:lnTo>
                  <a:lnTo>
                    <a:pt x="78" y="32"/>
                  </a:lnTo>
                  <a:lnTo>
                    <a:pt x="76" y="26"/>
                  </a:lnTo>
                  <a:lnTo>
                    <a:pt x="72" y="18"/>
                  </a:lnTo>
                  <a:lnTo>
                    <a:pt x="68" y="12"/>
                  </a:lnTo>
                  <a:lnTo>
                    <a:pt x="62" y="6"/>
                  </a:lnTo>
                  <a:lnTo>
                    <a:pt x="56" y="2"/>
                  </a:lnTo>
                  <a:lnTo>
                    <a:pt x="48" y="0"/>
                  </a:lnTo>
                  <a:lnTo>
                    <a:pt x="38" y="0"/>
                  </a:lnTo>
                  <a:close/>
                </a:path>
              </a:pathLst>
            </a:custGeom>
            <a:solidFill>
              <a:srgbClr val="F39D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82">
              <a:extLst>
                <a:ext uri="{FF2B5EF4-FFF2-40B4-BE49-F238E27FC236}">
                  <a16:creationId xmlns:a16="http://schemas.microsoft.com/office/drawing/2014/main" id="{1F818AA7-9198-86CF-8D27-9919885EE9C3}"/>
                </a:ext>
              </a:extLst>
            </p:cNvPr>
            <p:cNvSpPr>
              <a:spLocks/>
            </p:cNvSpPr>
            <p:nvPr/>
          </p:nvSpPr>
          <p:spPr bwMode="auto">
            <a:xfrm>
              <a:off x="2913063" y="3170238"/>
              <a:ext cx="123825" cy="130175"/>
            </a:xfrm>
            <a:custGeom>
              <a:avLst/>
              <a:gdLst>
                <a:gd name="T0" fmla="*/ 38 w 78"/>
                <a:gd name="T1" fmla="*/ 0 h 82"/>
                <a:gd name="T2" fmla="*/ 38 w 78"/>
                <a:gd name="T3" fmla="*/ 0 h 82"/>
                <a:gd name="T4" fmla="*/ 30 w 78"/>
                <a:gd name="T5" fmla="*/ 0 h 82"/>
                <a:gd name="T6" fmla="*/ 22 w 78"/>
                <a:gd name="T7" fmla="*/ 2 h 82"/>
                <a:gd name="T8" fmla="*/ 14 w 78"/>
                <a:gd name="T9" fmla="*/ 6 h 82"/>
                <a:gd name="T10" fmla="*/ 8 w 78"/>
                <a:gd name="T11" fmla="*/ 12 h 82"/>
                <a:gd name="T12" fmla="*/ 4 w 78"/>
                <a:gd name="T13" fmla="*/ 18 h 82"/>
                <a:gd name="T14" fmla="*/ 2 w 78"/>
                <a:gd name="T15" fmla="*/ 26 h 82"/>
                <a:gd name="T16" fmla="*/ 0 w 78"/>
                <a:gd name="T17" fmla="*/ 32 h 82"/>
                <a:gd name="T18" fmla="*/ 0 w 78"/>
                <a:gd name="T19" fmla="*/ 40 h 82"/>
                <a:gd name="T20" fmla="*/ 0 w 78"/>
                <a:gd name="T21" fmla="*/ 48 h 82"/>
                <a:gd name="T22" fmla="*/ 2 w 78"/>
                <a:gd name="T23" fmla="*/ 56 h 82"/>
                <a:gd name="T24" fmla="*/ 4 w 78"/>
                <a:gd name="T25" fmla="*/ 62 h 82"/>
                <a:gd name="T26" fmla="*/ 8 w 78"/>
                <a:gd name="T27" fmla="*/ 68 h 82"/>
                <a:gd name="T28" fmla="*/ 14 w 78"/>
                <a:gd name="T29" fmla="*/ 74 h 82"/>
                <a:gd name="T30" fmla="*/ 22 w 78"/>
                <a:gd name="T31" fmla="*/ 78 h 82"/>
                <a:gd name="T32" fmla="*/ 30 w 78"/>
                <a:gd name="T33" fmla="*/ 80 h 82"/>
                <a:gd name="T34" fmla="*/ 38 w 78"/>
                <a:gd name="T35" fmla="*/ 82 h 82"/>
                <a:gd name="T36" fmla="*/ 38 w 78"/>
                <a:gd name="T37" fmla="*/ 82 h 82"/>
                <a:gd name="T38" fmla="*/ 48 w 78"/>
                <a:gd name="T39" fmla="*/ 80 h 82"/>
                <a:gd name="T40" fmla="*/ 56 w 78"/>
                <a:gd name="T41" fmla="*/ 78 h 82"/>
                <a:gd name="T42" fmla="*/ 62 w 78"/>
                <a:gd name="T43" fmla="*/ 74 h 82"/>
                <a:gd name="T44" fmla="*/ 68 w 78"/>
                <a:gd name="T45" fmla="*/ 68 h 82"/>
                <a:gd name="T46" fmla="*/ 72 w 78"/>
                <a:gd name="T47" fmla="*/ 62 h 82"/>
                <a:gd name="T48" fmla="*/ 76 w 78"/>
                <a:gd name="T49" fmla="*/ 56 h 82"/>
                <a:gd name="T50" fmla="*/ 78 w 78"/>
                <a:gd name="T51" fmla="*/ 48 h 82"/>
                <a:gd name="T52" fmla="*/ 78 w 78"/>
                <a:gd name="T53" fmla="*/ 40 h 82"/>
                <a:gd name="T54" fmla="*/ 78 w 78"/>
                <a:gd name="T55" fmla="*/ 32 h 82"/>
                <a:gd name="T56" fmla="*/ 76 w 78"/>
                <a:gd name="T57" fmla="*/ 26 h 82"/>
                <a:gd name="T58" fmla="*/ 72 w 78"/>
                <a:gd name="T59" fmla="*/ 18 h 82"/>
                <a:gd name="T60" fmla="*/ 68 w 78"/>
                <a:gd name="T61" fmla="*/ 12 h 82"/>
                <a:gd name="T62" fmla="*/ 62 w 78"/>
                <a:gd name="T63" fmla="*/ 6 h 82"/>
                <a:gd name="T64" fmla="*/ 56 w 78"/>
                <a:gd name="T65" fmla="*/ 2 h 82"/>
                <a:gd name="T66" fmla="*/ 48 w 78"/>
                <a:gd name="T67" fmla="*/ 0 h 82"/>
                <a:gd name="T68" fmla="*/ 38 w 78"/>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82">
                  <a:moveTo>
                    <a:pt x="38" y="0"/>
                  </a:moveTo>
                  <a:lnTo>
                    <a:pt x="38" y="0"/>
                  </a:lnTo>
                  <a:lnTo>
                    <a:pt x="30" y="0"/>
                  </a:lnTo>
                  <a:lnTo>
                    <a:pt x="22" y="2"/>
                  </a:lnTo>
                  <a:lnTo>
                    <a:pt x="14" y="6"/>
                  </a:lnTo>
                  <a:lnTo>
                    <a:pt x="8" y="12"/>
                  </a:lnTo>
                  <a:lnTo>
                    <a:pt x="4" y="18"/>
                  </a:lnTo>
                  <a:lnTo>
                    <a:pt x="2" y="26"/>
                  </a:lnTo>
                  <a:lnTo>
                    <a:pt x="0" y="32"/>
                  </a:lnTo>
                  <a:lnTo>
                    <a:pt x="0" y="40"/>
                  </a:lnTo>
                  <a:lnTo>
                    <a:pt x="0" y="48"/>
                  </a:lnTo>
                  <a:lnTo>
                    <a:pt x="2" y="56"/>
                  </a:lnTo>
                  <a:lnTo>
                    <a:pt x="4" y="62"/>
                  </a:lnTo>
                  <a:lnTo>
                    <a:pt x="8" y="68"/>
                  </a:lnTo>
                  <a:lnTo>
                    <a:pt x="14" y="74"/>
                  </a:lnTo>
                  <a:lnTo>
                    <a:pt x="22" y="78"/>
                  </a:lnTo>
                  <a:lnTo>
                    <a:pt x="30" y="80"/>
                  </a:lnTo>
                  <a:lnTo>
                    <a:pt x="38" y="82"/>
                  </a:lnTo>
                  <a:lnTo>
                    <a:pt x="38" y="82"/>
                  </a:lnTo>
                  <a:lnTo>
                    <a:pt x="48" y="80"/>
                  </a:lnTo>
                  <a:lnTo>
                    <a:pt x="56" y="78"/>
                  </a:lnTo>
                  <a:lnTo>
                    <a:pt x="62" y="74"/>
                  </a:lnTo>
                  <a:lnTo>
                    <a:pt x="68" y="68"/>
                  </a:lnTo>
                  <a:lnTo>
                    <a:pt x="72" y="62"/>
                  </a:lnTo>
                  <a:lnTo>
                    <a:pt x="76" y="56"/>
                  </a:lnTo>
                  <a:lnTo>
                    <a:pt x="78" y="48"/>
                  </a:lnTo>
                  <a:lnTo>
                    <a:pt x="78" y="40"/>
                  </a:lnTo>
                  <a:lnTo>
                    <a:pt x="78" y="32"/>
                  </a:lnTo>
                  <a:lnTo>
                    <a:pt x="76" y="26"/>
                  </a:lnTo>
                  <a:lnTo>
                    <a:pt x="72" y="18"/>
                  </a:lnTo>
                  <a:lnTo>
                    <a:pt x="68" y="12"/>
                  </a:lnTo>
                  <a:lnTo>
                    <a:pt x="62" y="6"/>
                  </a:lnTo>
                  <a:lnTo>
                    <a:pt x="56" y="2"/>
                  </a:lnTo>
                  <a:lnTo>
                    <a:pt x="48" y="0"/>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83">
              <a:extLst>
                <a:ext uri="{FF2B5EF4-FFF2-40B4-BE49-F238E27FC236}">
                  <a16:creationId xmlns:a16="http://schemas.microsoft.com/office/drawing/2014/main" id="{B2B1DF6C-CB4A-D005-6D18-52B99E953BF0}"/>
                </a:ext>
              </a:extLst>
            </p:cNvPr>
            <p:cNvSpPr>
              <a:spLocks/>
            </p:cNvSpPr>
            <p:nvPr/>
          </p:nvSpPr>
          <p:spPr bwMode="auto">
            <a:xfrm>
              <a:off x="528638" y="1397000"/>
              <a:ext cx="3070225" cy="2459038"/>
            </a:xfrm>
            <a:custGeom>
              <a:avLst/>
              <a:gdLst>
                <a:gd name="T0" fmla="*/ 1272 w 1934"/>
                <a:gd name="T1" fmla="*/ 607 h 1549"/>
                <a:gd name="T2" fmla="*/ 1254 w 1934"/>
                <a:gd name="T3" fmla="*/ 671 h 1549"/>
                <a:gd name="T4" fmla="*/ 1220 w 1934"/>
                <a:gd name="T5" fmla="*/ 727 h 1549"/>
                <a:gd name="T6" fmla="*/ 1172 w 1934"/>
                <a:gd name="T7" fmla="*/ 779 h 1549"/>
                <a:gd name="T8" fmla="*/ 1052 w 1934"/>
                <a:gd name="T9" fmla="*/ 871 h 1549"/>
                <a:gd name="T10" fmla="*/ 870 w 1934"/>
                <a:gd name="T11" fmla="*/ 973 h 1549"/>
                <a:gd name="T12" fmla="*/ 710 w 1934"/>
                <a:gd name="T13" fmla="*/ 1061 h 1549"/>
                <a:gd name="T14" fmla="*/ 612 w 1934"/>
                <a:gd name="T15" fmla="*/ 1137 h 1549"/>
                <a:gd name="T16" fmla="*/ 536 w 1934"/>
                <a:gd name="T17" fmla="*/ 1213 h 1549"/>
                <a:gd name="T18" fmla="*/ 490 w 1934"/>
                <a:gd name="T19" fmla="*/ 1295 h 1549"/>
                <a:gd name="T20" fmla="*/ 474 w 1934"/>
                <a:gd name="T21" fmla="*/ 1389 h 1549"/>
                <a:gd name="T22" fmla="*/ 494 w 1934"/>
                <a:gd name="T23" fmla="*/ 1505 h 1549"/>
                <a:gd name="T24" fmla="*/ 478 w 1934"/>
                <a:gd name="T25" fmla="*/ 1545 h 1549"/>
                <a:gd name="T26" fmla="*/ 392 w 1934"/>
                <a:gd name="T27" fmla="*/ 1523 h 1549"/>
                <a:gd name="T28" fmla="*/ 314 w 1934"/>
                <a:gd name="T29" fmla="*/ 1491 h 1549"/>
                <a:gd name="T30" fmla="*/ 244 w 1934"/>
                <a:gd name="T31" fmla="*/ 1449 h 1549"/>
                <a:gd name="T32" fmla="*/ 182 w 1934"/>
                <a:gd name="T33" fmla="*/ 1399 h 1549"/>
                <a:gd name="T34" fmla="*/ 130 w 1934"/>
                <a:gd name="T35" fmla="*/ 1343 h 1549"/>
                <a:gd name="T36" fmla="*/ 88 w 1934"/>
                <a:gd name="T37" fmla="*/ 1277 h 1549"/>
                <a:gd name="T38" fmla="*/ 34 w 1934"/>
                <a:gd name="T39" fmla="*/ 1153 h 1549"/>
                <a:gd name="T40" fmla="*/ 4 w 1934"/>
                <a:gd name="T41" fmla="*/ 987 h 1549"/>
                <a:gd name="T42" fmla="*/ 2 w 1934"/>
                <a:gd name="T43" fmla="*/ 871 h 1549"/>
                <a:gd name="T44" fmla="*/ 14 w 1934"/>
                <a:gd name="T45" fmla="*/ 721 h 1549"/>
                <a:gd name="T46" fmla="*/ 40 w 1934"/>
                <a:gd name="T47" fmla="*/ 587 h 1549"/>
                <a:gd name="T48" fmla="*/ 82 w 1934"/>
                <a:gd name="T49" fmla="*/ 474 h 1549"/>
                <a:gd name="T50" fmla="*/ 134 w 1934"/>
                <a:gd name="T51" fmla="*/ 376 h 1549"/>
                <a:gd name="T52" fmla="*/ 196 w 1934"/>
                <a:gd name="T53" fmla="*/ 292 h 1549"/>
                <a:gd name="T54" fmla="*/ 268 w 1934"/>
                <a:gd name="T55" fmla="*/ 222 h 1549"/>
                <a:gd name="T56" fmla="*/ 346 w 1934"/>
                <a:gd name="T57" fmla="*/ 164 h 1549"/>
                <a:gd name="T58" fmla="*/ 432 w 1934"/>
                <a:gd name="T59" fmla="*/ 118 h 1549"/>
                <a:gd name="T60" fmla="*/ 580 w 1934"/>
                <a:gd name="T61" fmla="*/ 64 h 1549"/>
                <a:gd name="T62" fmla="*/ 744 w 1934"/>
                <a:gd name="T63" fmla="*/ 28 h 1549"/>
                <a:gd name="T64" fmla="*/ 922 w 1934"/>
                <a:gd name="T65" fmla="*/ 2 h 1549"/>
                <a:gd name="T66" fmla="*/ 1042 w 1934"/>
                <a:gd name="T67" fmla="*/ 0 h 1549"/>
                <a:gd name="T68" fmla="*/ 1164 w 1934"/>
                <a:gd name="T69" fmla="*/ 12 h 1549"/>
                <a:gd name="T70" fmla="*/ 1344 w 1934"/>
                <a:gd name="T71" fmla="*/ 50 h 1549"/>
                <a:gd name="T72" fmla="*/ 1444 w 1934"/>
                <a:gd name="T73" fmla="*/ 82 h 1549"/>
                <a:gd name="T74" fmla="*/ 1576 w 1934"/>
                <a:gd name="T75" fmla="*/ 156 h 1549"/>
                <a:gd name="T76" fmla="*/ 1690 w 1934"/>
                <a:gd name="T77" fmla="*/ 254 h 1549"/>
                <a:gd name="T78" fmla="*/ 1784 w 1934"/>
                <a:gd name="T79" fmla="*/ 372 h 1549"/>
                <a:gd name="T80" fmla="*/ 1856 w 1934"/>
                <a:gd name="T81" fmla="*/ 503 h 1549"/>
                <a:gd name="T82" fmla="*/ 1906 w 1934"/>
                <a:gd name="T83" fmla="*/ 645 h 1549"/>
                <a:gd name="T84" fmla="*/ 1932 w 1934"/>
                <a:gd name="T85" fmla="*/ 791 h 1549"/>
                <a:gd name="T86" fmla="*/ 1932 w 1934"/>
                <a:gd name="T87" fmla="*/ 939 h 1549"/>
                <a:gd name="T88" fmla="*/ 1904 w 1934"/>
                <a:gd name="T89" fmla="*/ 1081 h 1549"/>
                <a:gd name="T90" fmla="*/ 1850 w 1934"/>
                <a:gd name="T91" fmla="*/ 1215 h 1549"/>
                <a:gd name="T92" fmla="*/ 1766 w 1934"/>
                <a:gd name="T93" fmla="*/ 1335 h 1549"/>
                <a:gd name="T94" fmla="*/ 1710 w 1934"/>
                <a:gd name="T95" fmla="*/ 1395 h 1549"/>
                <a:gd name="T96" fmla="*/ 1632 w 1934"/>
                <a:gd name="T97" fmla="*/ 1459 h 1549"/>
                <a:gd name="T98" fmla="*/ 1540 w 1934"/>
                <a:gd name="T99" fmla="*/ 1501 h 1549"/>
                <a:gd name="T100" fmla="*/ 1590 w 1934"/>
                <a:gd name="T101" fmla="*/ 1457 h 1549"/>
                <a:gd name="T102" fmla="*/ 1650 w 1934"/>
                <a:gd name="T103" fmla="*/ 1389 h 1549"/>
                <a:gd name="T104" fmla="*/ 1694 w 1934"/>
                <a:gd name="T105" fmla="*/ 1317 h 1549"/>
                <a:gd name="T106" fmla="*/ 1724 w 1934"/>
                <a:gd name="T107" fmla="*/ 1239 h 1549"/>
                <a:gd name="T108" fmla="*/ 1738 w 1934"/>
                <a:gd name="T109" fmla="*/ 1151 h 1549"/>
                <a:gd name="T110" fmla="*/ 1740 w 1934"/>
                <a:gd name="T111" fmla="*/ 1085 h 1549"/>
                <a:gd name="T112" fmla="*/ 1734 w 1934"/>
                <a:gd name="T113" fmla="*/ 1013 h 1549"/>
                <a:gd name="T114" fmla="*/ 1716 w 1934"/>
                <a:gd name="T115" fmla="*/ 947 h 1549"/>
                <a:gd name="T116" fmla="*/ 1676 w 1934"/>
                <a:gd name="T117" fmla="*/ 869 h 1549"/>
                <a:gd name="T118" fmla="*/ 1590 w 1934"/>
                <a:gd name="T119" fmla="*/ 769 h 1549"/>
                <a:gd name="T120" fmla="*/ 1480 w 1934"/>
                <a:gd name="T121" fmla="*/ 687 h 1549"/>
                <a:gd name="T122" fmla="*/ 1356 w 1934"/>
                <a:gd name="T123" fmla="*/ 621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34" h="1549">
                  <a:moveTo>
                    <a:pt x="1274" y="585"/>
                  </a:moveTo>
                  <a:lnTo>
                    <a:pt x="1274" y="585"/>
                  </a:lnTo>
                  <a:lnTo>
                    <a:pt x="1272" y="607"/>
                  </a:lnTo>
                  <a:lnTo>
                    <a:pt x="1268" y="629"/>
                  </a:lnTo>
                  <a:lnTo>
                    <a:pt x="1262" y="649"/>
                  </a:lnTo>
                  <a:lnTo>
                    <a:pt x="1254" y="671"/>
                  </a:lnTo>
                  <a:lnTo>
                    <a:pt x="1244" y="691"/>
                  </a:lnTo>
                  <a:lnTo>
                    <a:pt x="1232" y="709"/>
                  </a:lnTo>
                  <a:lnTo>
                    <a:pt x="1220" y="727"/>
                  </a:lnTo>
                  <a:lnTo>
                    <a:pt x="1206" y="745"/>
                  </a:lnTo>
                  <a:lnTo>
                    <a:pt x="1190" y="763"/>
                  </a:lnTo>
                  <a:lnTo>
                    <a:pt x="1172" y="779"/>
                  </a:lnTo>
                  <a:lnTo>
                    <a:pt x="1136" y="813"/>
                  </a:lnTo>
                  <a:lnTo>
                    <a:pt x="1096" y="843"/>
                  </a:lnTo>
                  <a:lnTo>
                    <a:pt x="1052" y="871"/>
                  </a:lnTo>
                  <a:lnTo>
                    <a:pt x="1008" y="899"/>
                  </a:lnTo>
                  <a:lnTo>
                    <a:pt x="962" y="923"/>
                  </a:lnTo>
                  <a:lnTo>
                    <a:pt x="870" y="973"/>
                  </a:lnTo>
                  <a:lnTo>
                    <a:pt x="784" y="1017"/>
                  </a:lnTo>
                  <a:lnTo>
                    <a:pt x="746" y="1039"/>
                  </a:lnTo>
                  <a:lnTo>
                    <a:pt x="710" y="1061"/>
                  </a:lnTo>
                  <a:lnTo>
                    <a:pt x="710" y="1061"/>
                  </a:lnTo>
                  <a:lnTo>
                    <a:pt x="642" y="1113"/>
                  </a:lnTo>
                  <a:lnTo>
                    <a:pt x="612" y="1137"/>
                  </a:lnTo>
                  <a:lnTo>
                    <a:pt x="584" y="1163"/>
                  </a:lnTo>
                  <a:lnTo>
                    <a:pt x="558" y="1187"/>
                  </a:lnTo>
                  <a:lnTo>
                    <a:pt x="536" y="1213"/>
                  </a:lnTo>
                  <a:lnTo>
                    <a:pt x="518" y="1239"/>
                  </a:lnTo>
                  <a:lnTo>
                    <a:pt x="502" y="1267"/>
                  </a:lnTo>
                  <a:lnTo>
                    <a:pt x="490" y="1295"/>
                  </a:lnTo>
                  <a:lnTo>
                    <a:pt x="480" y="1325"/>
                  </a:lnTo>
                  <a:lnTo>
                    <a:pt x="476" y="1357"/>
                  </a:lnTo>
                  <a:lnTo>
                    <a:pt x="474" y="1389"/>
                  </a:lnTo>
                  <a:lnTo>
                    <a:pt x="476" y="1425"/>
                  </a:lnTo>
                  <a:lnTo>
                    <a:pt x="482" y="1465"/>
                  </a:lnTo>
                  <a:lnTo>
                    <a:pt x="494" y="1505"/>
                  </a:lnTo>
                  <a:lnTo>
                    <a:pt x="508" y="1549"/>
                  </a:lnTo>
                  <a:lnTo>
                    <a:pt x="508" y="1549"/>
                  </a:lnTo>
                  <a:lnTo>
                    <a:pt x="478" y="1545"/>
                  </a:lnTo>
                  <a:lnTo>
                    <a:pt x="448" y="1539"/>
                  </a:lnTo>
                  <a:lnTo>
                    <a:pt x="420" y="1531"/>
                  </a:lnTo>
                  <a:lnTo>
                    <a:pt x="392" y="1523"/>
                  </a:lnTo>
                  <a:lnTo>
                    <a:pt x="364" y="1513"/>
                  </a:lnTo>
                  <a:lnTo>
                    <a:pt x="338" y="1503"/>
                  </a:lnTo>
                  <a:lnTo>
                    <a:pt x="314" y="1491"/>
                  </a:lnTo>
                  <a:lnTo>
                    <a:pt x="288" y="1479"/>
                  </a:lnTo>
                  <a:lnTo>
                    <a:pt x="266" y="1465"/>
                  </a:lnTo>
                  <a:lnTo>
                    <a:pt x="244" y="1449"/>
                  </a:lnTo>
                  <a:lnTo>
                    <a:pt x="222" y="1433"/>
                  </a:lnTo>
                  <a:lnTo>
                    <a:pt x="202" y="1417"/>
                  </a:lnTo>
                  <a:lnTo>
                    <a:pt x="182" y="1399"/>
                  </a:lnTo>
                  <a:lnTo>
                    <a:pt x="164" y="1381"/>
                  </a:lnTo>
                  <a:lnTo>
                    <a:pt x="146" y="1363"/>
                  </a:lnTo>
                  <a:lnTo>
                    <a:pt x="130" y="1343"/>
                  </a:lnTo>
                  <a:lnTo>
                    <a:pt x="116" y="1321"/>
                  </a:lnTo>
                  <a:lnTo>
                    <a:pt x="100" y="1299"/>
                  </a:lnTo>
                  <a:lnTo>
                    <a:pt x="88" y="1277"/>
                  </a:lnTo>
                  <a:lnTo>
                    <a:pt x="74" y="1253"/>
                  </a:lnTo>
                  <a:lnTo>
                    <a:pt x="52" y="1205"/>
                  </a:lnTo>
                  <a:lnTo>
                    <a:pt x="34" y="1153"/>
                  </a:lnTo>
                  <a:lnTo>
                    <a:pt x="20" y="1101"/>
                  </a:lnTo>
                  <a:lnTo>
                    <a:pt x="10" y="1045"/>
                  </a:lnTo>
                  <a:lnTo>
                    <a:pt x="4" y="987"/>
                  </a:lnTo>
                  <a:lnTo>
                    <a:pt x="0" y="927"/>
                  </a:lnTo>
                  <a:lnTo>
                    <a:pt x="0" y="927"/>
                  </a:lnTo>
                  <a:lnTo>
                    <a:pt x="2" y="871"/>
                  </a:lnTo>
                  <a:lnTo>
                    <a:pt x="4" y="819"/>
                  </a:lnTo>
                  <a:lnTo>
                    <a:pt x="8" y="769"/>
                  </a:lnTo>
                  <a:lnTo>
                    <a:pt x="14" y="721"/>
                  </a:lnTo>
                  <a:lnTo>
                    <a:pt x="22" y="675"/>
                  </a:lnTo>
                  <a:lnTo>
                    <a:pt x="30" y="629"/>
                  </a:lnTo>
                  <a:lnTo>
                    <a:pt x="40" y="587"/>
                  </a:lnTo>
                  <a:lnTo>
                    <a:pt x="52" y="547"/>
                  </a:lnTo>
                  <a:lnTo>
                    <a:pt x="66" y="509"/>
                  </a:lnTo>
                  <a:lnTo>
                    <a:pt x="82" y="474"/>
                  </a:lnTo>
                  <a:lnTo>
                    <a:pt x="98" y="440"/>
                  </a:lnTo>
                  <a:lnTo>
                    <a:pt x="116" y="406"/>
                  </a:lnTo>
                  <a:lnTo>
                    <a:pt x="134" y="376"/>
                  </a:lnTo>
                  <a:lnTo>
                    <a:pt x="154" y="346"/>
                  </a:lnTo>
                  <a:lnTo>
                    <a:pt x="174" y="318"/>
                  </a:lnTo>
                  <a:lnTo>
                    <a:pt x="196" y="292"/>
                  </a:lnTo>
                  <a:lnTo>
                    <a:pt x="220" y="268"/>
                  </a:lnTo>
                  <a:lnTo>
                    <a:pt x="244" y="244"/>
                  </a:lnTo>
                  <a:lnTo>
                    <a:pt x="268" y="222"/>
                  </a:lnTo>
                  <a:lnTo>
                    <a:pt x="294" y="202"/>
                  </a:lnTo>
                  <a:lnTo>
                    <a:pt x="320" y="182"/>
                  </a:lnTo>
                  <a:lnTo>
                    <a:pt x="346" y="164"/>
                  </a:lnTo>
                  <a:lnTo>
                    <a:pt x="374" y="148"/>
                  </a:lnTo>
                  <a:lnTo>
                    <a:pt x="402" y="134"/>
                  </a:lnTo>
                  <a:lnTo>
                    <a:pt x="432" y="118"/>
                  </a:lnTo>
                  <a:lnTo>
                    <a:pt x="460" y="106"/>
                  </a:lnTo>
                  <a:lnTo>
                    <a:pt x="520" y="82"/>
                  </a:lnTo>
                  <a:lnTo>
                    <a:pt x="580" y="64"/>
                  </a:lnTo>
                  <a:lnTo>
                    <a:pt x="642" y="48"/>
                  </a:lnTo>
                  <a:lnTo>
                    <a:pt x="642" y="48"/>
                  </a:lnTo>
                  <a:lnTo>
                    <a:pt x="744" y="28"/>
                  </a:lnTo>
                  <a:lnTo>
                    <a:pt x="836" y="12"/>
                  </a:lnTo>
                  <a:lnTo>
                    <a:pt x="880" y="6"/>
                  </a:lnTo>
                  <a:lnTo>
                    <a:pt x="922" y="2"/>
                  </a:lnTo>
                  <a:lnTo>
                    <a:pt x="962" y="0"/>
                  </a:lnTo>
                  <a:lnTo>
                    <a:pt x="1002" y="0"/>
                  </a:lnTo>
                  <a:lnTo>
                    <a:pt x="1042" y="0"/>
                  </a:lnTo>
                  <a:lnTo>
                    <a:pt x="1082" y="2"/>
                  </a:lnTo>
                  <a:lnTo>
                    <a:pt x="1124" y="6"/>
                  </a:lnTo>
                  <a:lnTo>
                    <a:pt x="1164" y="12"/>
                  </a:lnTo>
                  <a:lnTo>
                    <a:pt x="1206" y="18"/>
                  </a:lnTo>
                  <a:lnTo>
                    <a:pt x="1250" y="28"/>
                  </a:lnTo>
                  <a:lnTo>
                    <a:pt x="1344" y="50"/>
                  </a:lnTo>
                  <a:lnTo>
                    <a:pt x="1344" y="50"/>
                  </a:lnTo>
                  <a:lnTo>
                    <a:pt x="1394" y="64"/>
                  </a:lnTo>
                  <a:lnTo>
                    <a:pt x="1444" y="82"/>
                  </a:lnTo>
                  <a:lnTo>
                    <a:pt x="1490" y="104"/>
                  </a:lnTo>
                  <a:lnTo>
                    <a:pt x="1534" y="130"/>
                  </a:lnTo>
                  <a:lnTo>
                    <a:pt x="1576" y="156"/>
                  </a:lnTo>
                  <a:lnTo>
                    <a:pt x="1616" y="186"/>
                  </a:lnTo>
                  <a:lnTo>
                    <a:pt x="1654" y="220"/>
                  </a:lnTo>
                  <a:lnTo>
                    <a:pt x="1690" y="254"/>
                  </a:lnTo>
                  <a:lnTo>
                    <a:pt x="1724" y="292"/>
                  </a:lnTo>
                  <a:lnTo>
                    <a:pt x="1756" y="330"/>
                  </a:lnTo>
                  <a:lnTo>
                    <a:pt x="1784" y="372"/>
                  </a:lnTo>
                  <a:lnTo>
                    <a:pt x="1810" y="414"/>
                  </a:lnTo>
                  <a:lnTo>
                    <a:pt x="1834" y="458"/>
                  </a:lnTo>
                  <a:lnTo>
                    <a:pt x="1856" y="503"/>
                  </a:lnTo>
                  <a:lnTo>
                    <a:pt x="1876" y="549"/>
                  </a:lnTo>
                  <a:lnTo>
                    <a:pt x="1892" y="597"/>
                  </a:lnTo>
                  <a:lnTo>
                    <a:pt x="1906" y="645"/>
                  </a:lnTo>
                  <a:lnTo>
                    <a:pt x="1916" y="693"/>
                  </a:lnTo>
                  <a:lnTo>
                    <a:pt x="1926" y="743"/>
                  </a:lnTo>
                  <a:lnTo>
                    <a:pt x="1932" y="791"/>
                  </a:lnTo>
                  <a:lnTo>
                    <a:pt x="1934" y="841"/>
                  </a:lnTo>
                  <a:lnTo>
                    <a:pt x="1934" y="889"/>
                  </a:lnTo>
                  <a:lnTo>
                    <a:pt x="1932" y="939"/>
                  </a:lnTo>
                  <a:lnTo>
                    <a:pt x="1926" y="987"/>
                  </a:lnTo>
                  <a:lnTo>
                    <a:pt x="1916" y="1035"/>
                  </a:lnTo>
                  <a:lnTo>
                    <a:pt x="1904" y="1081"/>
                  </a:lnTo>
                  <a:lnTo>
                    <a:pt x="1890" y="1127"/>
                  </a:lnTo>
                  <a:lnTo>
                    <a:pt x="1872" y="1171"/>
                  </a:lnTo>
                  <a:lnTo>
                    <a:pt x="1850" y="1215"/>
                  </a:lnTo>
                  <a:lnTo>
                    <a:pt x="1826" y="1257"/>
                  </a:lnTo>
                  <a:lnTo>
                    <a:pt x="1798" y="1297"/>
                  </a:lnTo>
                  <a:lnTo>
                    <a:pt x="1766" y="1335"/>
                  </a:lnTo>
                  <a:lnTo>
                    <a:pt x="1766" y="1335"/>
                  </a:lnTo>
                  <a:lnTo>
                    <a:pt x="1738" y="1367"/>
                  </a:lnTo>
                  <a:lnTo>
                    <a:pt x="1710" y="1395"/>
                  </a:lnTo>
                  <a:lnTo>
                    <a:pt x="1684" y="1419"/>
                  </a:lnTo>
                  <a:lnTo>
                    <a:pt x="1658" y="1439"/>
                  </a:lnTo>
                  <a:lnTo>
                    <a:pt x="1632" y="1459"/>
                  </a:lnTo>
                  <a:lnTo>
                    <a:pt x="1604" y="1475"/>
                  </a:lnTo>
                  <a:lnTo>
                    <a:pt x="1574" y="1489"/>
                  </a:lnTo>
                  <a:lnTo>
                    <a:pt x="1540" y="1501"/>
                  </a:lnTo>
                  <a:lnTo>
                    <a:pt x="1540" y="1501"/>
                  </a:lnTo>
                  <a:lnTo>
                    <a:pt x="1566" y="1479"/>
                  </a:lnTo>
                  <a:lnTo>
                    <a:pt x="1590" y="1457"/>
                  </a:lnTo>
                  <a:lnTo>
                    <a:pt x="1612" y="1433"/>
                  </a:lnTo>
                  <a:lnTo>
                    <a:pt x="1632" y="1411"/>
                  </a:lnTo>
                  <a:lnTo>
                    <a:pt x="1650" y="1389"/>
                  </a:lnTo>
                  <a:lnTo>
                    <a:pt x="1668" y="1365"/>
                  </a:lnTo>
                  <a:lnTo>
                    <a:pt x="1682" y="1341"/>
                  </a:lnTo>
                  <a:lnTo>
                    <a:pt x="1694" y="1317"/>
                  </a:lnTo>
                  <a:lnTo>
                    <a:pt x="1706" y="1293"/>
                  </a:lnTo>
                  <a:lnTo>
                    <a:pt x="1716" y="1267"/>
                  </a:lnTo>
                  <a:lnTo>
                    <a:pt x="1724" y="1239"/>
                  </a:lnTo>
                  <a:lnTo>
                    <a:pt x="1730" y="1211"/>
                  </a:lnTo>
                  <a:lnTo>
                    <a:pt x="1734" y="1181"/>
                  </a:lnTo>
                  <a:lnTo>
                    <a:pt x="1738" y="1151"/>
                  </a:lnTo>
                  <a:lnTo>
                    <a:pt x="1740" y="1119"/>
                  </a:lnTo>
                  <a:lnTo>
                    <a:pt x="1740" y="1085"/>
                  </a:lnTo>
                  <a:lnTo>
                    <a:pt x="1740" y="1085"/>
                  </a:lnTo>
                  <a:lnTo>
                    <a:pt x="1740" y="1061"/>
                  </a:lnTo>
                  <a:lnTo>
                    <a:pt x="1738" y="1037"/>
                  </a:lnTo>
                  <a:lnTo>
                    <a:pt x="1734" y="1013"/>
                  </a:lnTo>
                  <a:lnTo>
                    <a:pt x="1730" y="991"/>
                  </a:lnTo>
                  <a:lnTo>
                    <a:pt x="1724" y="969"/>
                  </a:lnTo>
                  <a:lnTo>
                    <a:pt x="1716" y="947"/>
                  </a:lnTo>
                  <a:lnTo>
                    <a:pt x="1708" y="927"/>
                  </a:lnTo>
                  <a:lnTo>
                    <a:pt x="1698" y="907"/>
                  </a:lnTo>
                  <a:lnTo>
                    <a:pt x="1676" y="869"/>
                  </a:lnTo>
                  <a:lnTo>
                    <a:pt x="1650" y="833"/>
                  </a:lnTo>
                  <a:lnTo>
                    <a:pt x="1622" y="801"/>
                  </a:lnTo>
                  <a:lnTo>
                    <a:pt x="1590" y="769"/>
                  </a:lnTo>
                  <a:lnTo>
                    <a:pt x="1554" y="741"/>
                  </a:lnTo>
                  <a:lnTo>
                    <a:pt x="1518" y="713"/>
                  </a:lnTo>
                  <a:lnTo>
                    <a:pt x="1480" y="687"/>
                  </a:lnTo>
                  <a:lnTo>
                    <a:pt x="1440" y="665"/>
                  </a:lnTo>
                  <a:lnTo>
                    <a:pt x="1398" y="643"/>
                  </a:lnTo>
                  <a:lnTo>
                    <a:pt x="1356" y="621"/>
                  </a:lnTo>
                  <a:lnTo>
                    <a:pt x="1274" y="585"/>
                  </a:lnTo>
                  <a:close/>
                </a:path>
              </a:pathLst>
            </a:custGeom>
            <a:solidFill>
              <a:srgbClr val="7E4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84">
              <a:extLst>
                <a:ext uri="{FF2B5EF4-FFF2-40B4-BE49-F238E27FC236}">
                  <a16:creationId xmlns:a16="http://schemas.microsoft.com/office/drawing/2014/main" id="{5CCB1AD0-E087-D30C-296A-EBC654E57EE9}"/>
                </a:ext>
              </a:extLst>
            </p:cNvPr>
            <p:cNvSpPr>
              <a:spLocks/>
            </p:cNvSpPr>
            <p:nvPr/>
          </p:nvSpPr>
          <p:spPr bwMode="auto">
            <a:xfrm>
              <a:off x="528638" y="1397000"/>
              <a:ext cx="3070225" cy="2459038"/>
            </a:xfrm>
            <a:custGeom>
              <a:avLst/>
              <a:gdLst>
                <a:gd name="T0" fmla="*/ 1272 w 1934"/>
                <a:gd name="T1" fmla="*/ 607 h 1549"/>
                <a:gd name="T2" fmla="*/ 1254 w 1934"/>
                <a:gd name="T3" fmla="*/ 671 h 1549"/>
                <a:gd name="T4" fmla="*/ 1220 w 1934"/>
                <a:gd name="T5" fmla="*/ 727 h 1549"/>
                <a:gd name="T6" fmla="*/ 1172 w 1934"/>
                <a:gd name="T7" fmla="*/ 779 h 1549"/>
                <a:gd name="T8" fmla="*/ 1052 w 1934"/>
                <a:gd name="T9" fmla="*/ 871 h 1549"/>
                <a:gd name="T10" fmla="*/ 870 w 1934"/>
                <a:gd name="T11" fmla="*/ 973 h 1549"/>
                <a:gd name="T12" fmla="*/ 710 w 1934"/>
                <a:gd name="T13" fmla="*/ 1061 h 1549"/>
                <a:gd name="T14" fmla="*/ 612 w 1934"/>
                <a:gd name="T15" fmla="*/ 1137 h 1549"/>
                <a:gd name="T16" fmla="*/ 536 w 1934"/>
                <a:gd name="T17" fmla="*/ 1213 h 1549"/>
                <a:gd name="T18" fmla="*/ 490 w 1934"/>
                <a:gd name="T19" fmla="*/ 1295 h 1549"/>
                <a:gd name="T20" fmla="*/ 474 w 1934"/>
                <a:gd name="T21" fmla="*/ 1389 h 1549"/>
                <a:gd name="T22" fmla="*/ 494 w 1934"/>
                <a:gd name="T23" fmla="*/ 1505 h 1549"/>
                <a:gd name="T24" fmla="*/ 478 w 1934"/>
                <a:gd name="T25" fmla="*/ 1545 h 1549"/>
                <a:gd name="T26" fmla="*/ 392 w 1934"/>
                <a:gd name="T27" fmla="*/ 1523 h 1549"/>
                <a:gd name="T28" fmla="*/ 314 w 1934"/>
                <a:gd name="T29" fmla="*/ 1491 h 1549"/>
                <a:gd name="T30" fmla="*/ 244 w 1934"/>
                <a:gd name="T31" fmla="*/ 1449 h 1549"/>
                <a:gd name="T32" fmla="*/ 182 w 1934"/>
                <a:gd name="T33" fmla="*/ 1399 h 1549"/>
                <a:gd name="T34" fmla="*/ 130 w 1934"/>
                <a:gd name="T35" fmla="*/ 1343 h 1549"/>
                <a:gd name="T36" fmla="*/ 88 w 1934"/>
                <a:gd name="T37" fmla="*/ 1277 h 1549"/>
                <a:gd name="T38" fmla="*/ 34 w 1934"/>
                <a:gd name="T39" fmla="*/ 1153 h 1549"/>
                <a:gd name="T40" fmla="*/ 4 w 1934"/>
                <a:gd name="T41" fmla="*/ 987 h 1549"/>
                <a:gd name="T42" fmla="*/ 2 w 1934"/>
                <a:gd name="T43" fmla="*/ 871 h 1549"/>
                <a:gd name="T44" fmla="*/ 14 w 1934"/>
                <a:gd name="T45" fmla="*/ 721 h 1549"/>
                <a:gd name="T46" fmla="*/ 40 w 1934"/>
                <a:gd name="T47" fmla="*/ 587 h 1549"/>
                <a:gd name="T48" fmla="*/ 82 w 1934"/>
                <a:gd name="T49" fmla="*/ 474 h 1549"/>
                <a:gd name="T50" fmla="*/ 134 w 1934"/>
                <a:gd name="T51" fmla="*/ 376 h 1549"/>
                <a:gd name="T52" fmla="*/ 196 w 1934"/>
                <a:gd name="T53" fmla="*/ 292 h 1549"/>
                <a:gd name="T54" fmla="*/ 268 w 1934"/>
                <a:gd name="T55" fmla="*/ 222 h 1549"/>
                <a:gd name="T56" fmla="*/ 346 w 1934"/>
                <a:gd name="T57" fmla="*/ 164 h 1549"/>
                <a:gd name="T58" fmla="*/ 432 w 1934"/>
                <a:gd name="T59" fmla="*/ 118 h 1549"/>
                <a:gd name="T60" fmla="*/ 580 w 1934"/>
                <a:gd name="T61" fmla="*/ 64 h 1549"/>
                <a:gd name="T62" fmla="*/ 744 w 1934"/>
                <a:gd name="T63" fmla="*/ 28 h 1549"/>
                <a:gd name="T64" fmla="*/ 922 w 1934"/>
                <a:gd name="T65" fmla="*/ 2 h 1549"/>
                <a:gd name="T66" fmla="*/ 1042 w 1934"/>
                <a:gd name="T67" fmla="*/ 0 h 1549"/>
                <a:gd name="T68" fmla="*/ 1164 w 1934"/>
                <a:gd name="T69" fmla="*/ 12 h 1549"/>
                <a:gd name="T70" fmla="*/ 1344 w 1934"/>
                <a:gd name="T71" fmla="*/ 50 h 1549"/>
                <a:gd name="T72" fmla="*/ 1444 w 1934"/>
                <a:gd name="T73" fmla="*/ 82 h 1549"/>
                <a:gd name="T74" fmla="*/ 1576 w 1934"/>
                <a:gd name="T75" fmla="*/ 156 h 1549"/>
                <a:gd name="T76" fmla="*/ 1690 w 1934"/>
                <a:gd name="T77" fmla="*/ 254 h 1549"/>
                <a:gd name="T78" fmla="*/ 1784 w 1934"/>
                <a:gd name="T79" fmla="*/ 372 h 1549"/>
                <a:gd name="T80" fmla="*/ 1856 w 1934"/>
                <a:gd name="T81" fmla="*/ 503 h 1549"/>
                <a:gd name="T82" fmla="*/ 1906 w 1934"/>
                <a:gd name="T83" fmla="*/ 645 h 1549"/>
                <a:gd name="T84" fmla="*/ 1932 w 1934"/>
                <a:gd name="T85" fmla="*/ 791 h 1549"/>
                <a:gd name="T86" fmla="*/ 1932 w 1934"/>
                <a:gd name="T87" fmla="*/ 939 h 1549"/>
                <a:gd name="T88" fmla="*/ 1904 w 1934"/>
                <a:gd name="T89" fmla="*/ 1081 h 1549"/>
                <a:gd name="T90" fmla="*/ 1850 w 1934"/>
                <a:gd name="T91" fmla="*/ 1215 h 1549"/>
                <a:gd name="T92" fmla="*/ 1766 w 1934"/>
                <a:gd name="T93" fmla="*/ 1335 h 1549"/>
                <a:gd name="T94" fmla="*/ 1710 w 1934"/>
                <a:gd name="T95" fmla="*/ 1395 h 1549"/>
                <a:gd name="T96" fmla="*/ 1632 w 1934"/>
                <a:gd name="T97" fmla="*/ 1459 h 1549"/>
                <a:gd name="T98" fmla="*/ 1540 w 1934"/>
                <a:gd name="T99" fmla="*/ 1501 h 1549"/>
                <a:gd name="T100" fmla="*/ 1590 w 1934"/>
                <a:gd name="T101" fmla="*/ 1457 h 1549"/>
                <a:gd name="T102" fmla="*/ 1650 w 1934"/>
                <a:gd name="T103" fmla="*/ 1389 h 1549"/>
                <a:gd name="T104" fmla="*/ 1694 w 1934"/>
                <a:gd name="T105" fmla="*/ 1317 h 1549"/>
                <a:gd name="T106" fmla="*/ 1724 w 1934"/>
                <a:gd name="T107" fmla="*/ 1239 h 1549"/>
                <a:gd name="T108" fmla="*/ 1738 w 1934"/>
                <a:gd name="T109" fmla="*/ 1151 h 1549"/>
                <a:gd name="T110" fmla="*/ 1740 w 1934"/>
                <a:gd name="T111" fmla="*/ 1085 h 1549"/>
                <a:gd name="T112" fmla="*/ 1734 w 1934"/>
                <a:gd name="T113" fmla="*/ 1013 h 1549"/>
                <a:gd name="T114" fmla="*/ 1716 w 1934"/>
                <a:gd name="T115" fmla="*/ 947 h 1549"/>
                <a:gd name="T116" fmla="*/ 1676 w 1934"/>
                <a:gd name="T117" fmla="*/ 869 h 1549"/>
                <a:gd name="T118" fmla="*/ 1590 w 1934"/>
                <a:gd name="T119" fmla="*/ 769 h 1549"/>
                <a:gd name="T120" fmla="*/ 1480 w 1934"/>
                <a:gd name="T121" fmla="*/ 687 h 1549"/>
                <a:gd name="T122" fmla="*/ 1356 w 1934"/>
                <a:gd name="T123" fmla="*/ 621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34" h="1549">
                  <a:moveTo>
                    <a:pt x="1274" y="585"/>
                  </a:moveTo>
                  <a:lnTo>
                    <a:pt x="1274" y="585"/>
                  </a:lnTo>
                  <a:lnTo>
                    <a:pt x="1272" y="607"/>
                  </a:lnTo>
                  <a:lnTo>
                    <a:pt x="1268" y="629"/>
                  </a:lnTo>
                  <a:lnTo>
                    <a:pt x="1262" y="649"/>
                  </a:lnTo>
                  <a:lnTo>
                    <a:pt x="1254" y="671"/>
                  </a:lnTo>
                  <a:lnTo>
                    <a:pt x="1244" y="691"/>
                  </a:lnTo>
                  <a:lnTo>
                    <a:pt x="1232" y="709"/>
                  </a:lnTo>
                  <a:lnTo>
                    <a:pt x="1220" y="727"/>
                  </a:lnTo>
                  <a:lnTo>
                    <a:pt x="1206" y="745"/>
                  </a:lnTo>
                  <a:lnTo>
                    <a:pt x="1190" y="763"/>
                  </a:lnTo>
                  <a:lnTo>
                    <a:pt x="1172" y="779"/>
                  </a:lnTo>
                  <a:lnTo>
                    <a:pt x="1136" y="813"/>
                  </a:lnTo>
                  <a:lnTo>
                    <a:pt x="1096" y="843"/>
                  </a:lnTo>
                  <a:lnTo>
                    <a:pt x="1052" y="871"/>
                  </a:lnTo>
                  <a:lnTo>
                    <a:pt x="1008" y="899"/>
                  </a:lnTo>
                  <a:lnTo>
                    <a:pt x="962" y="923"/>
                  </a:lnTo>
                  <a:lnTo>
                    <a:pt x="870" y="973"/>
                  </a:lnTo>
                  <a:lnTo>
                    <a:pt x="784" y="1017"/>
                  </a:lnTo>
                  <a:lnTo>
                    <a:pt x="746" y="1039"/>
                  </a:lnTo>
                  <a:lnTo>
                    <a:pt x="710" y="1061"/>
                  </a:lnTo>
                  <a:lnTo>
                    <a:pt x="710" y="1061"/>
                  </a:lnTo>
                  <a:lnTo>
                    <a:pt x="642" y="1113"/>
                  </a:lnTo>
                  <a:lnTo>
                    <a:pt x="612" y="1137"/>
                  </a:lnTo>
                  <a:lnTo>
                    <a:pt x="584" y="1163"/>
                  </a:lnTo>
                  <a:lnTo>
                    <a:pt x="558" y="1187"/>
                  </a:lnTo>
                  <a:lnTo>
                    <a:pt x="536" y="1213"/>
                  </a:lnTo>
                  <a:lnTo>
                    <a:pt x="518" y="1239"/>
                  </a:lnTo>
                  <a:lnTo>
                    <a:pt x="502" y="1267"/>
                  </a:lnTo>
                  <a:lnTo>
                    <a:pt x="490" y="1295"/>
                  </a:lnTo>
                  <a:lnTo>
                    <a:pt x="480" y="1325"/>
                  </a:lnTo>
                  <a:lnTo>
                    <a:pt x="476" y="1357"/>
                  </a:lnTo>
                  <a:lnTo>
                    <a:pt x="474" y="1389"/>
                  </a:lnTo>
                  <a:lnTo>
                    <a:pt x="476" y="1425"/>
                  </a:lnTo>
                  <a:lnTo>
                    <a:pt x="482" y="1465"/>
                  </a:lnTo>
                  <a:lnTo>
                    <a:pt x="494" y="1505"/>
                  </a:lnTo>
                  <a:lnTo>
                    <a:pt x="508" y="1549"/>
                  </a:lnTo>
                  <a:lnTo>
                    <a:pt x="508" y="1549"/>
                  </a:lnTo>
                  <a:lnTo>
                    <a:pt x="478" y="1545"/>
                  </a:lnTo>
                  <a:lnTo>
                    <a:pt x="448" y="1539"/>
                  </a:lnTo>
                  <a:lnTo>
                    <a:pt x="420" y="1531"/>
                  </a:lnTo>
                  <a:lnTo>
                    <a:pt x="392" y="1523"/>
                  </a:lnTo>
                  <a:lnTo>
                    <a:pt x="364" y="1513"/>
                  </a:lnTo>
                  <a:lnTo>
                    <a:pt x="338" y="1503"/>
                  </a:lnTo>
                  <a:lnTo>
                    <a:pt x="314" y="1491"/>
                  </a:lnTo>
                  <a:lnTo>
                    <a:pt x="288" y="1479"/>
                  </a:lnTo>
                  <a:lnTo>
                    <a:pt x="266" y="1465"/>
                  </a:lnTo>
                  <a:lnTo>
                    <a:pt x="244" y="1449"/>
                  </a:lnTo>
                  <a:lnTo>
                    <a:pt x="222" y="1433"/>
                  </a:lnTo>
                  <a:lnTo>
                    <a:pt x="202" y="1417"/>
                  </a:lnTo>
                  <a:lnTo>
                    <a:pt x="182" y="1399"/>
                  </a:lnTo>
                  <a:lnTo>
                    <a:pt x="164" y="1381"/>
                  </a:lnTo>
                  <a:lnTo>
                    <a:pt x="146" y="1363"/>
                  </a:lnTo>
                  <a:lnTo>
                    <a:pt x="130" y="1343"/>
                  </a:lnTo>
                  <a:lnTo>
                    <a:pt x="116" y="1321"/>
                  </a:lnTo>
                  <a:lnTo>
                    <a:pt x="100" y="1299"/>
                  </a:lnTo>
                  <a:lnTo>
                    <a:pt x="88" y="1277"/>
                  </a:lnTo>
                  <a:lnTo>
                    <a:pt x="74" y="1253"/>
                  </a:lnTo>
                  <a:lnTo>
                    <a:pt x="52" y="1205"/>
                  </a:lnTo>
                  <a:lnTo>
                    <a:pt x="34" y="1153"/>
                  </a:lnTo>
                  <a:lnTo>
                    <a:pt x="20" y="1101"/>
                  </a:lnTo>
                  <a:lnTo>
                    <a:pt x="10" y="1045"/>
                  </a:lnTo>
                  <a:lnTo>
                    <a:pt x="4" y="987"/>
                  </a:lnTo>
                  <a:lnTo>
                    <a:pt x="0" y="927"/>
                  </a:lnTo>
                  <a:lnTo>
                    <a:pt x="0" y="927"/>
                  </a:lnTo>
                  <a:lnTo>
                    <a:pt x="2" y="871"/>
                  </a:lnTo>
                  <a:lnTo>
                    <a:pt x="4" y="819"/>
                  </a:lnTo>
                  <a:lnTo>
                    <a:pt x="8" y="769"/>
                  </a:lnTo>
                  <a:lnTo>
                    <a:pt x="14" y="721"/>
                  </a:lnTo>
                  <a:lnTo>
                    <a:pt x="22" y="675"/>
                  </a:lnTo>
                  <a:lnTo>
                    <a:pt x="30" y="629"/>
                  </a:lnTo>
                  <a:lnTo>
                    <a:pt x="40" y="587"/>
                  </a:lnTo>
                  <a:lnTo>
                    <a:pt x="52" y="547"/>
                  </a:lnTo>
                  <a:lnTo>
                    <a:pt x="66" y="509"/>
                  </a:lnTo>
                  <a:lnTo>
                    <a:pt x="82" y="474"/>
                  </a:lnTo>
                  <a:lnTo>
                    <a:pt x="98" y="440"/>
                  </a:lnTo>
                  <a:lnTo>
                    <a:pt x="116" y="406"/>
                  </a:lnTo>
                  <a:lnTo>
                    <a:pt x="134" y="376"/>
                  </a:lnTo>
                  <a:lnTo>
                    <a:pt x="154" y="346"/>
                  </a:lnTo>
                  <a:lnTo>
                    <a:pt x="174" y="318"/>
                  </a:lnTo>
                  <a:lnTo>
                    <a:pt x="196" y="292"/>
                  </a:lnTo>
                  <a:lnTo>
                    <a:pt x="220" y="268"/>
                  </a:lnTo>
                  <a:lnTo>
                    <a:pt x="244" y="244"/>
                  </a:lnTo>
                  <a:lnTo>
                    <a:pt x="268" y="222"/>
                  </a:lnTo>
                  <a:lnTo>
                    <a:pt x="294" y="202"/>
                  </a:lnTo>
                  <a:lnTo>
                    <a:pt x="320" y="182"/>
                  </a:lnTo>
                  <a:lnTo>
                    <a:pt x="346" y="164"/>
                  </a:lnTo>
                  <a:lnTo>
                    <a:pt x="374" y="148"/>
                  </a:lnTo>
                  <a:lnTo>
                    <a:pt x="402" y="134"/>
                  </a:lnTo>
                  <a:lnTo>
                    <a:pt x="432" y="118"/>
                  </a:lnTo>
                  <a:lnTo>
                    <a:pt x="460" y="106"/>
                  </a:lnTo>
                  <a:lnTo>
                    <a:pt x="520" y="82"/>
                  </a:lnTo>
                  <a:lnTo>
                    <a:pt x="580" y="64"/>
                  </a:lnTo>
                  <a:lnTo>
                    <a:pt x="642" y="48"/>
                  </a:lnTo>
                  <a:lnTo>
                    <a:pt x="642" y="48"/>
                  </a:lnTo>
                  <a:lnTo>
                    <a:pt x="744" y="28"/>
                  </a:lnTo>
                  <a:lnTo>
                    <a:pt x="836" y="12"/>
                  </a:lnTo>
                  <a:lnTo>
                    <a:pt x="880" y="6"/>
                  </a:lnTo>
                  <a:lnTo>
                    <a:pt x="922" y="2"/>
                  </a:lnTo>
                  <a:lnTo>
                    <a:pt x="962" y="0"/>
                  </a:lnTo>
                  <a:lnTo>
                    <a:pt x="1002" y="0"/>
                  </a:lnTo>
                  <a:lnTo>
                    <a:pt x="1042" y="0"/>
                  </a:lnTo>
                  <a:lnTo>
                    <a:pt x="1082" y="2"/>
                  </a:lnTo>
                  <a:lnTo>
                    <a:pt x="1124" y="6"/>
                  </a:lnTo>
                  <a:lnTo>
                    <a:pt x="1164" y="12"/>
                  </a:lnTo>
                  <a:lnTo>
                    <a:pt x="1206" y="18"/>
                  </a:lnTo>
                  <a:lnTo>
                    <a:pt x="1250" y="28"/>
                  </a:lnTo>
                  <a:lnTo>
                    <a:pt x="1344" y="50"/>
                  </a:lnTo>
                  <a:lnTo>
                    <a:pt x="1344" y="50"/>
                  </a:lnTo>
                  <a:lnTo>
                    <a:pt x="1394" y="64"/>
                  </a:lnTo>
                  <a:lnTo>
                    <a:pt x="1444" y="82"/>
                  </a:lnTo>
                  <a:lnTo>
                    <a:pt x="1490" y="104"/>
                  </a:lnTo>
                  <a:lnTo>
                    <a:pt x="1534" y="130"/>
                  </a:lnTo>
                  <a:lnTo>
                    <a:pt x="1576" y="156"/>
                  </a:lnTo>
                  <a:lnTo>
                    <a:pt x="1616" y="186"/>
                  </a:lnTo>
                  <a:lnTo>
                    <a:pt x="1654" y="220"/>
                  </a:lnTo>
                  <a:lnTo>
                    <a:pt x="1690" y="254"/>
                  </a:lnTo>
                  <a:lnTo>
                    <a:pt x="1724" y="292"/>
                  </a:lnTo>
                  <a:lnTo>
                    <a:pt x="1756" y="330"/>
                  </a:lnTo>
                  <a:lnTo>
                    <a:pt x="1784" y="372"/>
                  </a:lnTo>
                  <a:lnTo>
                    <a:pt x="1810" y="414"/>
                  </a:lnTo>
                  <a:lnTo>
                    <a:pt x="1834" y="458"/>
                  </a:lnTo>
                  <a:lnTo>
                    <a:pt x="1856" y="503"/>
                  </a:lnTo>
                  <a:lnTo>
                    <a:pt x="1876" y="549"/>
                  </a:lnTo>
                  <a:lnTo>
                    <a:pt x="1892" y="597"/>
                  </a:lnTo>
                  <a:lnTo>
                    <a:pt x="1906" y="645"/>
                  </a:lnTo>
                  <a:lnTo>
                    <a:pt x="1916" y="693"/>
                  </a:lnTo>
                  <a:lnTo>
                    <a:pt x="1926" y="743"/>
                  </a:lnTo>
                  <a:lnTo>
                    <a:pt x="1932" y="791"/>
                  </a:lnTo>
                  <a:lnTo>
                    <a:pt x="1934" y="841"/>
                  </a:lnTo>
                  <a:lnTo>
                    <a:pt x="1934" y="889"/>
                  </a:lnTo>
                  <a:lnTo>
                    <a:pt x="1932" y="939"/>
                  </a:lnTo>
                  <a:lnTo>
                    <a:pt x="1926" y="987"/>
                  </a:lnTo>
                  <a:lnTo>
                    <a:pt x="1916" y="1035"/>
                  </a:lnTo>
                  <a:lnTo>
                    <a:pt x="1904" y="1081"/>
                  </a:lnTo>
                  <a:lnTo>
                    <a:pt x="1890" y="1127"/>
                  </a:lnTo>
                  <a:lnTo>
                    <a:pt x="1872" y="1171"/>
                  </a:lnTo>
                  <a:lnTo>
                    <a:pt x="1850" y="1215"/>
                  </a:lnTo>
                  <a:lnTo>
                    <a:pt x="1826" y="1257"/>
                  </a:lnTo>
                  <a:lnTo>
                    <a:pt x="1798" y="1297"/>
                  </a:lnTo>
                  <a:lnTo>
                    <a:pt x="1766" y="1335"/>
                  </a:lnTo>
                  <a:lnTo>
                    <a:pt x="1766" y="1335"/>
                  </a:lnTo>
                  <a:lnTo>
                    <a:pt x="1738" y="1367"/>
                  </a:lnTo>
                  <a:lnTo>
                    <a:pt x="1710" y="1395"/>
                  </a:lnTo>
                  <a:lnTo>
                    <a:pt x="1684" y="1419"/>
                  </a:lnTo>
                  <a:lnTo>
                    <a:pt x="1658" y="1439"/>
                  </a:lnTo>
                  <a:lnTo>
                    <a:pt x="1632" y="1459"/>
                  </a:lnTo>
                  <a:lnTo>
                    <a:pt x="1604" y="1475"/>
                  </a:lnTo>
                  <a:lnTo>
                    <a:pt x="1574" y="1489"/>
                  </a:lnTo>
                  <a:lnTo>
                    <a:pt x="1540" y="1501"/>
                  </a:lnTo>
                  <a:lnTo>
                    <a:pt x="1540" y="1501"/>
                  </a:lnTo>
                  <a:lnTo>
                    <a:pt x="1566" y="1479"/>
                  </a:lnTo>
                  <a:lnTo>
                    <a:pt x="1590" y="1457"/>
                  </a:lnTo>
                  <a:lnTo>
                    <a:pt x="1612" y="1433"/>
                  </a:lnTo>
                  <a:lnTo>
                    <a:pt x="1632" y="1411"/>
                  </a:lnTo>
                  <a:lnTo>
                    <a:pt x="1650" y="1389"/>
                  </a:lnTo>
                  <a:lnTo>
                    <a:pt x="1668" y="1365"/>
                  </a:lnTo>
                  <a:lnTo>
                    <a:pt x="1682" y="1341"/>
                  </a:lnTo>
                  <a:lnTo>
                    <a:pt x="1694" y="1317"/>
                  </a:lnTo>
                  <a:lnTo>
                    <a:pt x="1706" y="1293"/>
                  </a:lnTo>
                  <a:lnTo>
                    <a:pt x="1716" y="1267"/>
                  </a:lnTo>
                  <a:lnTo>
                    <a:pt x="1724" y="1239"/>
                  </a:lnTo>
                  <a:lnTo>
                    <a:pt x="1730" y="1211"/>
                  </a:lnTo>
                  <a:lnTo>
                    <a:pt x="1734" y="1181"/>
                  </a:lnTo>
                  <a:lnTo>
                    <a:pt x="1738" y="1151"/>
                  </a:lnTo>
                  <a:lnTo>
                    <a:pt x="1740" y="1119"/>
                  </a:lnTo>
                  <a:lnTo>
                    <a:pt x="1740" y="1085"/>
                  </a:lnTo>
                  <a:lnTo>
                    <a:pt x="1740" y="1085"/>
                  </a:lnTo>
                  <a:lnTo>
                    <a:pt x="1740" y="1061"/>
                  </a:lnTo>
                  <a:lnTo>
                    <a:pt x="1738" y="1037"/>
                  </a:lnTo>
                  <a:lnTo>
                    <a:pt x="1734" y="1013"/>
                  </a:lnTo>
                  <a:lnTo>
                    <a:pt x="1730" y="991"/>
                  </a:lnTo>
                  <a:lnTo>
                    <a:pt x="1724" y="969"/>
                  </a:lnTo>
                  <a:lnTo>
                    <a:pt x="1716" y="947"/>
                  </a:lnTo>
                  <a:lnTo>
                    <a:pt x="1708" y="927"/>
                  </a:lnTo>
                  <a:lnTo>
                    <a:pt x="1698" y="907"/>
                  </a:lnTo>
                  <a:lnTo>
                    <a:pt x="1676" y="869"/>
                  </a:lnTo>
                  <a:lnTo>
                    <a:pt x="1650" y="833"/>
                  </a:lnTo>
                  <a:lnTo>
                    <a:pt x="1622" y="801"/>
                  </a:lnTo>
                  <a:lnTo>
                    <a:pt x="1590" y="769"/>
                  </a:lnTo>
                  <a:lnTo>
                    <a:pt x="1554" y="741"/>
                  </a:lnTo>
                  <a:lnTo>
                    <a:pt x="1518" y="713"/>
                  </a:lnTo>
                  <a:lnTo>
                    <a:pt x="1480" y="687"/>
                  </a:lnTo>
                  <a:lnTo>
                    <a:pt x="1440" y="665"/>
                  </a:lnTo>
                  <a:lnTo>
                    <a:pt x="1398" y="643"/>
                  </a:lnTo>
                  <a:lnTo>
                    <a:pt x="1356" y="621"/>
                  </a:lnTo>
                  <a:lnTo>
                    <a:pt x="1274" y="58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85">
              <a:extLst>
                <a:ext uri="{FF2B5EF4-FFF2-40B4-BE49-F238E27FC236}">
                  <a16:creationId xmlns:a16="http://schemas.microsoft.com/office/drawing/2014/main" id="{64F4B4EA-02BF-B2EF-271F-0110959DF4E1}"/>
                </a:ext>
              </a:extLst>
            </p:cNvPr>
            <p:cNvSpPr>
              <a:spLocks/>
            </p:cNvSpPr>
            <p:nvPr/>
          </p:nvSpPr>
          <p:spPr bwMode="auto">
            <a:xfrm>
              <a:off x="588963" y="917575"/>
              <a:ext cx="1092200" cy="962025"/>
            </a:xfrm>
            <a:custGeom>
              <a:avLst/>
              <a:gdLst>
                <a:gd name="T0" fmla="*/ 676 w 688"/>
                <a:gd name="T1" fmla="*/ 382 h 606"/>
                <a:gd name="T2" fmla="*/ 676 w 688"/>
                <a:gd name="T3" fmla="*/ 382 h 606"/>
                <a:gd name="T4" fmla="*/ 684 w 688"/>
                <a:gd name="T5" fmla="*/ 344 h 606"/>
                <a:gd name="T6" fmla="*/ 688 w 688"/>
                <a:gd name="T7" fmla="*/ 306 h 606"/>
                <a:gd name="T8" fmla="*/ 688 w 688"/>
                <a:gd name="T9" fmla="*/ 272 h 606"/>
                <a:gd name="T10" fmla="*/ 686 w 688"/>
                <a:gd name="T11" fmla="*/ 240 h 606"/>
                <a:gd name="T12" fmla="*/ 680 w 688"/>
                <a:gd name="T13" fmla="*/ 210 h 606"/>
                <a:gd name="T14" fmla="*/ 672 w 688"/>
                <a:gd name="T15" fmla="*/ 182 h 606"/>
                <a:gd name="T16" fmla="*/ 660 w 688"/>
                <a:gd name="T17" fmla="*/ 154 h 606"/>
                <a:gd name="T18" fmla="*/ 646 w 688"/>
                <a:gd name="T19" fmla="*/ 130 h 606"/>
                <a:gd name="T20" fmla="*/ 630 w 688"/>
                <a:gd name="T21" fmla="*/ 108 h 606"/>
                <a:gd name="T22" fmla="*/ 610 w 688"/>
                <a:gd name="T23" fmla="*/ 88 h 606"/>
                <a:gd name="T24" fmla="*/ 590 w 688"/>
                <a:gd name="T25" fmla="*/ 70 h 606"/>
                <a:gd name="T26" fmla="*/ 566 w 688"/>
                <a:gd name="T27" fmla="*/ 54 h 606"/>
                <a:gd name="T28" fmla="*/ 542 w 688"/>
                <a:gd name="T29" fmla="*/ 40 h 606"/>
                <a:gd name="T30" fmla="*/ 516 w 688"/>
                <a:gd name="T31" fmla="*/ 28 h 606"/>
                <a:gd name="T32" fmla="*/ 488 w 688"/>
                <a:gd name="T33" fmla="*/ 18 h 606"/>
                <a:gd name="T34" fmla="*/ 458 w 688"/>
                <a:gd name="T35" fmla="*/ 10 h 606"/>
                <a:gd name="T36" fmla="*/ 458 w 688"/>
                <a:gd name="T37" fmla="*/ 10 h 606"/>
                <a:gd name="T38" fmla="*/ 430 w 688"/>
                <a:gd name="T39" fmla="*/ 6 h 606"/>
                <a:gd name="T40" fmla="*/ 400 w 688"/>
                <a:gd name="T41" fmla="*/ 2 h 606"/>
                <a:gd name="T42" fmla="*/ 370 w 688"/>
                <a:gd name="T43" fmla="*/ 0 h 606"/>
                <a:gd name="T44" fmla="*/ 340 w 688"/>
                <a:gd name="T45" fmla="*/ 0 h 606"/>
                <a:gd name="T46" fmla="*/ 308 w 688"/>
                <a:gd name="T47" fmla="*/ 2 h 606"/>
                <a:gd name="T48" fmla="*/ 278 w 688"/>
                <a:gd name="T49" fmla="*/ 6 h 606"/>
                <a:gd name="T50" fmla="*/ 248 w 688"/>
                <a:gd name="T51" fmla="*/ 12 h 606"/>
                <a:gd name="T52" fmla="*/ 218 w 688"/>
                <a:gd name="T53" fmla="*/ 18 h 606"/>
                <a:gd name="T54" fmla="*/ 188 w 688"/>
                <a:gd name="T55" fmla="*/ 28 h 606"/>
                <a:gd name="T56" fmla="*/ 160 w 688"/>
                <a:gd name="T57" fmla="*/ 40 h 606"/>
                <a:gd name="T58" fmla="*/ 134 w 688"/>
                <a:gd name="T59" fmla="*/ 54 h 606"/>
                <a:gd name="T60" fmla="*/ 110 w 688"/>
                <a:gd name="T61" fmla="*/ 70 h 606"/>
                <a:gd name="T62" fmla="*/ 86 w 688"/>
                <a:gd name="T63" fmla="*/ 88 h 606"/>
                <a:gd name="T64" fmla="*/ 64 w 688"/>
                <a:gd name="T65" fmla="*/ 110 h 606"/>
                <a:gd name="T66" fmla="*/ 46 w 688"/>
                <a:gd name="T67" fmla="*/ 132 h 606"/>
                <a:gd name="T68" fmla="*/ 30 w 688"/>
                <a:gd name="T69" fmla="*/ 158 h 606"/>
                <a:gd name="T70" fmla="*/ 30 w 688"/>
                <a:gd name="T71" fmla="*/ 158 h 606"/>
                <a:gd name="T72" fmla="*/ 22 w 688"/>
                <a:gd name="T73" fmla="*/ 172 h 606"/>
                <a:gd name="T74" fmla="*/ 16 w 688"/>
                <a:gd name="T75" fmla="*/ 188 h 606"/>
                <a:gd name="T76" fmla="*/ 8 w 688"/>
                <a:gd name="T77" fmla="*/ 220 h 606"/>
                <a:gd name="T78" fmla="*/ 2 w 688"/>
                <a:gd name="T79" fmla="*/ 256 h 606"/>
                <a:gd name="T80" fmla="*/ 0 w 688"/>
                <a:gd name="T81" fmla="*/ 292 h 606"/>
                <a:gd name="T82" fmla="*/ 0 w 688"/>
                <a:gd name="T83" fmla="*/ 330 h 606"/>
                <a:gd name="T84" fmla="*/ 6 w 688"/>
                <a:gd name="T85" fmla="*/ 366 h 606"/>
                <a:gd name="T86" fmla="*/ 14 w 688"/>
                <a:gd name="T87" fmla="*/ 400 h 606"/>
                <a:gd name="T88" fmla="*/ 26 w 688"/>
                <a:gd name="T89" fmla="*/ 432 h 606"/>
                <a:gd name="T90" fmla="*/ 26 w 688"/>
                <a:gd name="T91" fmla="*/ 432 h 606"/>
                <a:gd name="T92" fmla="*/ 44 w 688"/>
                <a:gd name="T93" fmla="*/ 466 h 606"/>
                <a:gd name="T94" fmla="*/ 64 w 688"/>
                <a:gd name="T95" fmla="*/ 496 h 606"/>
                <a:gd name="T96" fmla="*/ 86 w 688"/>
                <a:gd name="T97" fmla="*/ 520 h 606"/>
                <a:gd name="T98" fmla="*/ 108 w 688"/>
                <a:gd name="T99" fmla="*/ 540 h 606"/>
                <a:gd name="T100" fmla="*/ 134 w 688"/>
                <a:gd name="T101" fmla="*/ 558 h 606"/>
                <a:gd name="T102" fmla="*/ 160 w 688"/>
                <a:gd name="T103" fmla="*/ 574 h 606"/>
                <a:gd name="T104" fmla="*/ 224 w 688"/>
                <a:gd name="T105" fmla="*/ 606 h 606"/>
                <a:gd name="T106" fmla="*/ 676 w 688"/>
                <a:gd name="T107" fmla="*/ 382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8" h="606">
                  <a:moveTo>
                    <a:pt x="676" y="382"/>
                  </a:moveTo>
                  <a:lnTo>
                    <a:pt x="676" y="382"/>
                  </a:lnTo>
                  <a:lnTo>
                    <a:pt x="684" y="344"/>
                  </a:lnTo>
                  <a:lnTo>
                    <a:pt x="688" y="306"/>
                  </a:lnTo>
                  <a:lnTo>
                    <a:pt x="688" y="272"/>
                  </a:lnTo>
                  <a:lnTo>
                    <a:pt x="686" y="240"/>
                  </a:lnTo>
                  <a:lnTo>
                    <a:pt x="680" y="210"/>
                  </a:lnTo>
                  <a:lnTo>
                    <a:pt x="672" y="182"/>
                  </a:lnTo>
                  <a:lnTo>
                    <a:pt x="660" y="154"/>
                  </a:lnTo>
                  <a:lnTo>
                    <a:pt x="646" y="130"/>
                  </a:lnTo>
                  <a:lnTo>
                    <a:pt x="630" y="108"/>
                  </a:lnTo>
                  <a:lnTo>
                    <a:pt x="610" y="88"/>
                  </a:lnTo>
                  <a:lnTo>
                    <a:pt x="590" y="70"/>
                  </a:lnTo>
                  <a:lnTo>
                    <a:pt x="566" y="54"/>
                  </a:lnTo>
                  <a:lnTo>
                    <a:pt x="542" y="40"/>
                  </a:lnTo>
                  <a:lnTo>
                    <a:pt x="516" y="28"/>
                  </a:lnTo>
                  <a:lnTo>
                    <a:pt x="488" y="18"/>
                  </a:lnTo>
                  <a:lnTo>
                    <a:pt x="458" y="10"/>
                  </a:lnTo>
                  <a:lnTo>
                    <a:pt x="458" y="10"/>
                  </a:lnTo>
                  <a:lnTo>
                    <a:pt x="430" y="6"/>
                  </a:lnTo>
                  <a:lnTo>
                    <a:pt x="400" y="2"/>
                  </a:lnTo>
                  <a:lnTo>
                    <a:pt x="370" y="0"/>
                  </a:lnTo>
                  <a:lnTo>
                    <a:pt x="340" y="0"/>
                  </a:lnTo>
                  <a:lnTo>
                    <a:pt x="308" y="2"/>
                  </a:lnTo>
                  <a:lnTo>
                    <a:pt x="278" y="6"/>
                  </a:lnTo>
                  <a:lnTo>
                    <a:pt x="248" y="12"/>
                  </a:lnTo>
                  <a:lnTo>
                    <a:pt x="218" y="18"/>
                  </a:lnTo>
                  <a:lnTo>
                    <a:pt x="188" y="28"/>
                  </a:lnTo>
                  <a:lnTo>
                    <a:pt x="160" y="40"/>
                  </a:lnTo>
                  <a:lnTo>
                    <a:pt x="134" y="54"/>
                  </a:lnTo>
                  <a:lnTo>
                    <a:pt x="110" y="70"/>
                  </a:lnTo>
                  <a:lnTo>
                    <a:pt x="86" y="88"/>
                  </a:lnTo>
                  <a:lnTo>
                    <a:pt x="64" y="110"/>
                  </a:lnTo>
                  <a:lnTo>
                    <a:pt x="46" y="132"/>
                  </a:lnTo>
                  <a:lnTo>
                    <a:pt x="30" y="158"/>
                  </a:lnTo>
                  <a:lnTo>
                    <a:pt x="30" y="158"/>
                  </a:lnTo>
                  <a:lnTo>
                    <a:pt x="22" y="172"/>
                  </a:lnTo>
                  <a:lnTo>
                    <a:pt x="16" y="188"/>
                  </a:lnTo>
                  <a:lnTo>
                    <a:pt x="8" y="220"/>
                  </a:lnTo>
                  <a:lnTo>
                    <a:pt x="2" y="256"/>
                  </a:lnTo>
                  <a:lnTo>
                    <a:pt x="0" y="292"/>
                  </a:lnTo>
                  <a:lnTo>
                    <a:pt x="0" y="330"/>
                  </a:lnTo>
                  <a:lnTo>
                    <a:pt x="6" y="366"/>
                  </a:lnTo>
                  <a:lnTo>
                    <a:pt x="14" y="400"/>
                  </a:lnTo>
                  <a:lnTo>
                    <a:pt x="26" y="432"/>
                  </a:lnTo>
                  <a:lnTo>
                    <a:pt x="26" y="432"/>
                  </a:lnTo>
                  <a:lnTo>
                    <a:pt x="44" y="466"/>
                  </a:lnTo>
                  <a:lnTo>
                    <a:pt x="64" y="496"/>
                  </a:lnTo>
                  <a:lnTo>
                    <a:pt x="86" y="520"/>
                  </a:lnTo>
                  <a:lnTo>
                    <a:pt x="108" y="540"/>
                  </a:lnTo>
                  <a:lnTo>
                    <a:pt x="134" y="558"/>
                  </a:lnTo>
                  <a:lnTo>
                    <a:pt x="160" y="574"/>
                  </a:lnTo>
                  <a:lnTo>
                    <a:pt x="224" y="606"/>
                  </a:lnTo>
                  <a:lnTo>
                    <a:pt x="676" y="382"/>
                  </a:lnTo>
                  <a:close/>
                </a:path>
              </a:pathLst>
            </a:custGeom>
            <a:solidFill>
              <a:srgbClr val="7E4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86">
              <a:extLst>
                <a:ext uri="{FF2B5EF4-FFF2-40B4-BE49-F238E27FC236}">
                  <a16:creationId xmlns:a16="http://schemas.microsoft.com/office/drawing/2014/main" id="{26318D80-163B-78A2-4C68-0204D2301ADD}"/>
                </a:ext>
              </a:extLst>
            </p:cNvPr>
            <p:cNvSpPr>
              <a:spLocks/>
            </p:cNvSpPr>
            <p:nvPr/>
          </p:nvSpPr>
          <p:spPr bwMode="auto">
            <a:xfrm>
              <a:off x="588963" y="917575"/>
              <a:ext cx="1092200" cy="962025"/>
            </a:xfrm>
            <a:custGeom>
              <a:avLst/>
              <a:gdLst>
                <a:gd name="T0" fmla="*/ 676 w 688"/>
                <a:gd name="T1" fmla="*/ 382 h 606"/>
                <a:gd name="T2" fmla="*/ 676 w 688"/>
                <a:gd name="T3" fmla="*/ 382 h 606"/>
                <a:gd name="T4" fmla="*/ 684 w 688"/>
                <a:gd name="T5" fmla="*/ 344 h 606"/>
                <a:gd name="T6" fmla="*/ 688 w 688"/>
                <a:gd name="T7" fmla="*/ 306 h 606"/>
                <a:gd name="T8" fmla="*/ 688 w 688"/>
                <a:gd name="T9" fmla="*/ 272 h 606"/>
                <a:gd name="T10" fmla="*/ 686 w 688"/>
                <a:gd name="T11" fmla="*/ 240 h 606"/>
                <a:gd name="T12" fmla="*/ 680 w 688"/>
                <a:gd name="T13" fmla="*/ 210 h 606"/>
                <a:gd name="T14" fmla="*/ 672 w 688"/>
                <a:gd name="T15" fmla="*/ 182 h 606"/>
                <a:gd name="T16" fmla="*/ 660 w 688"/>
                <a:gd name="T17" fmla="*/ 154 h 606"/>
                <a:gd name="T18" fmla="*/ 646 w 688"/>
                <a:gd name="T19" fmla="*/ 130 h 606"/>
                <a:gd name="T20" fmla="*/ 630 w 688"/>
                <a:gd name="T21" fmla="*/ 108 h 606"/>
                <a:gd name="T22" fmla="*/ 610 w 688"/>
                <a:gd name="T23" fmla="*/ 88 h 606"/>
                <a:gd name="T24" fmla="*/ 590 w 688"/>
                <a:gd name="T25" fmla="*/ 70 h 606"/>
                <a:gd name="T26" fmla="*/ 566 w 688"/>
                <a:gd name="T27" fmla="*/ 54 h 606"/>
                <a:gd name="T28" fmla="*/ 542 w 688"/>
                <a:gd name="T29" fmla="*/ 40 h 606"/>
                <a:gd name="T30" fmla="*/ 516 w 688"/>
                <a:gd name="T31" fmla="*/ 28 h 606"/>
                <a:gd name="T32" fmla="*/ 488 w 688"/>
                <a:gd name="T33" fmla="*/ 18 h 606"/>
                <a:gd name="T34" fmla="*/ 458 w 688"/>
                <a:gd name="T35" fmla="*/ 10 h 606"/>
                <a:gd name="T36" fmla="*/ 458 w 688"/>
                <a:gd name="T37" fmla="*/ 10 h 606"/>
                <a:gd name="T38" fmla="*/ 430 w 688"/>
                <a:gd name="T39" fmla="*/ 6 h 606"/>
                <a:gd name="T40" fmla="*/ 400 w 688"/>
                <a:gd name="T41" fmla="*/ 2 h 606"/>
                <a:gd name="T42" fmla="*/ 370 w 688"/>
                <a:gd name="T43" fmla="*/ 0 h 606"/>
                <a:gd name="T44" fmla="*/ 340 w 688"/>
                <a:gd name="T45" fmla="*/ 0 h 606"/>
                <a:gd name="T46" fmla="*/ 308 w 688"/>
                <a:gd name="T47" fmla="*/ 2 h 606"/>
                <a:gd name="T48" fmla="*/ 278 w 688"/>
                <a:gd name="T49" fmla="*/ 6 h 606"/>
                <a:gd name="T50" fmla="*/ 248 w 688"/>
                <a:gd name="T51" fmla="*/ 12 h 606"/>
                <a:gd name="T52" fmla="*/ 218 w 688"/>
                <a:gd name="T53" fmla="*/ 18 h 606"/>
                <a:gd name="T54" fmla="*/ 188 w 688"/>
                <a:gd name="T55" fmla="*/ 28 h 606"/>
                <a:gd name="T56" fmla="*/ 160 w 688"/>
                <a:gd name="T57" fmla="*/ 40 h 606"/>
                <a:gd name="T58" fmla="*/ 134 w 688"/>
                <a:gd name="T59" fmla="*/ 54 h 606"/>
                <a:gd name="T60" fmla="*/ 110 w 688"/>
                <a:gd name="T61" fmla="*/ 70 h 606"/>
                <a:gd name="T62" fmla="*/ 86 w 688"/>
                <a:gd name="T63" fmla="*/ 88 h 606"/>
                <a:gd name="T64" fmla="*/ 64 w 688"/>
                <a:gd name="T65" fmla="*/ 110 h 606"/>
                <a:gd name="T66" fmla="*/ 46 w 688"/>
                <a:gd name="T67" fmla="*/ 132 h 606"/>
                <a:gd name="T68" fmla="*/ 30 w 688"/>
                <a:gd name="T69" fmla="*/ 158 h 606"/>
                <a:gd name="T70" fmla="*/ 30 w 688"/>
                <a:gd name="T71" fmla="*/ 158 h 606"/>
                <a:gd name="T72" fmla="*/ 22 w 688"/>
                <a:gd name="T73" fmla="*/ 172 h 606"/>
                <a:gd name="T74" fmla="*/ 16 w 688"/>
                <a:gd name="T75" fmla="*/ 188 h 606"/>
                <a:gd name="T76" fmla="*/ 8 w 688"/>
                <a:gd name="T77" fmla="*/ 220 h 606"/>
                <a:gd name="T78" fmla="*/ 2 w 688"/>
                <a:gd name="T79" fmla="*/ 256 h 606"/>
                <a:gd name="T80" fmla="*/ 0 w 688"/>
                <a:gd name="T81" fmla="*/ 292 h 606"/>
                <a:gd name="T82" fmla="*/ 0 w 688"/>
                <a:gd name="T83" fmla="*/ 330 h 606"/>
                <a:gd name="T84" fmla="*/ 6 w 688"/>
                <a:gd name="T85" fmla="*/ 366 h 606"/>
                <a:gd name="T86" fmla="*/ 14 w 688"/>
                <a:gd name="T87" fmla="*/ 400 h 606"/>
                <a:gd name="T88" fmla="*/ 26 w 688"/>
                <a:gd name="T89" fmla="*/ 432 h 606"/>
                <a:gd name="T90" fmla="*/ 26 w 688"/>
                <a:gd name="T91" fmla="*/ 432 h 606"/>
                <a:gd name="T92" fmla="*/ 44 w 688"/>
                <a:gd name="T93" fmla="*/ 466 h 606"/>
                <a:gd name="T94" fmla="*/ 64 w 688"/>
                <a:gd name="T95" fmla="*/ 496 h 606"/>
                <a:gd name="T96" fmla="*/ 86 w 688"/>
                <a:gd name="T97" fmla="*/ 520 h 606"/>
                <a:gd name="T98" fmla="*/ 108 w 688"/>
                <a:gd name="T99" fmla="*/ 540 h 606"/>
                <a:gd name="T100" fmla="*/ 134 w 688"/>
                <a:gd name="T101" fmla="*/ 558 h 606"/>
                <a:gd name="T102" fmla="*/ 160 w 688"/>
                <a:gd name="T103" fmla="*/ 574 h 606"/>
                <a:gd name="T104" fmla="*/ 224 w 688"/>
                <a:gd name="T105" fmla="*/ 60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8" h="606">
                  <a:moveTo>
                    <a:pt x="676" y="382"/>
                  </a:moveTo>
                  <a:lnTo>
                    <a:pt x="676" y="382"/>
                  </a:lnTo>
                  <a:lnTo>
                    <a:pt x="684" y="344"/>
                  </a:lnTo>
                  <a:lnTo>
                    <a:pt x="688" y="306"/>
                  </a:lnTo>
                  <a:lnTo>
                    <a:pt x="688" y="272"/>
                  </a:lnTo>
                  <a:lnTo>
                    <a:pt x="686" y="240"/>
                  </a:lnTo>
                  <a:lnTo>
                    <a:pt x="680" y="210"/>
                  </a:lnTo>
                  <a:lnTo>
                    <a:pt x="672" y="182"/>
                  </a:lnTo>
                  <a:lnTo>
                    <a:pt x="660" y="154"/>
                  </a:lnTo>
                  <a:lnTo>
                    <a:pt x="646" y="130"/>
                  </a:lnTo>
                  <a:lnTo>
                    <a:pt x="630" y="108"/>
                  </a:lnTo>
                  <a:lnTo>
                    <a:pt x="610" y="88"/>
                  </a:lnTo>
                  <a:lnTo>
                    <a:pt x="590" y="70"/>
                  </a:lnTo>
                  <a:lnTo>
                    <a:pt x="566" y="54"/>
                  </a:lnTo>
                  <a:lnTo>
                    <a:pt x="542" y="40"/>
                  </a:lnTo>
                  <a:lnTo>
                    <a:pt x="516" y="28"/>
                  </a:lnTo>
                  <a:lnTo>
                    <a:pt x="488" y="18"/>
                  </a:lnTo>
                  <a:lnTo>
                    <a:pt x="458" y="10"/>
                  </a:lnTo>
                  <a:lnTo>
                    <a:pt x="458" y="10"/>
                  </a:lnTo>
                  <a:lnTo>
                    <a:pt x="430" y="6"/>
                  </a:lnTo>
                  <a:lnTo>
                    <a:pt x="400" y="2"/>
                  </a:lnTo>
                  <a:lnTo>
                    <a:pt x="370" y="0"/>
                  </a:lnTo>
                  <a:lnTo>
                    <a:pt x="340" y="0"/>
                  </a:lnTo>
                  <a:lnTo>
                    <a:pt x="308" y="2"/>
                  </a:lnTo>
                  <a:lnTo>
                    <a:pt x="278" y="6"/>
                  </a:lnTo>
                  <a:lnTo>
                    <a:pt x="248" y="12"/>
                  </a:lnTo>
                  <a:lnTo>
                    <a:pt x="218" y="18"/>
                  </a:lnTo>
                  <a:lnTo>
                    <a:pt x="188" y="28"/>
                  </a:lnTo>
                  <a:lnTo>
                    <a:pt x="160" y="40"/>
                  </a:lnTo>
                  <a:lnTo>
                    <a:pt x="134" y="54"/>
                  </a:lnTo>
                  <a:lnTo>
                    <a:pt x="110" y="70"/>
                  </a:lnTo>
                  <a:lnTo>
                    <a:pt x="86" y="88"/>
                  </a:lnTo>
                  <a:lnTo>
                    <a:pt x="64" y="110"/>
                  </a:lnTo>
                  <a:lnTo>
                    <a:pt x="46" y="132"/>
                  </a:lnTo>
                  <a:lnTo>
                    <a:pt x="30" y="158"/>
                  </a:lnTo>
                  <a:lnTo>
                    <a:pt x="30" y="158"/>
                  </a:lnTo>
                  <a:lnTo>
                    <a:pt x="22" y="172"/>
                  </a:lnTo>
                  <a:lnTo>
                    <a:pt x="16" y="188"/>
                  </a:lnTo>
                  <a:lnTo>
                    <a:pt x="8" y="220"/>
                  </a:lnTo>
                  <a:lnTo>
                    <a:pt x="2" y="256"/>
                  </a:lnTo>
                  <a:lnTo>
                    <a:pt x="0" y="292"/>
                  </a:lnTo>
                  <a:lnTo>
                    <a:pt x="0" y="330"/>
                  </a:lnTo>
                  <a:lnTo>
                    <a:pt x="6" y="366"/>
                  </a:lnTo>
                  <a:lnTo>
                    <a:pt x="14" y="400"/>
                  </a:lnTo>
                  <a:lnTo>
                    <a:pt x="26" y="432"/>
                  </a:lnTo>
                  <a:lnTo>
                    <a:pt x="26" y="432"/>
                  </a:lnTo>
                  <a:lnTo>
                    <a:pt x="44" y="466"/>
                  </a:lnTo>
                  <a:lnTo>
                    <a:pt x="64" y="496"/>
                  </a:lnTo>
                  <a:lnTo>
                    <a:pt x="86" y="520"/>
                  </a:lnTo>
                  <a:lnTo>
                    <a:pt x="108" y="540"/>
                  </a:lnTo>
                  <a:lnTo>
                    <a:pt x="134" y="558"/>
                  </a:lnTo>
                  <a:lnTo>
                    <a:pt x="160" y="574"/>
                  </a:lnTo>
                  <a:lnTo>
                    <a:pt x="224" y="6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87">
              <a:extLst>
                <a:ext uri="{FF2B5EF4-FFF2-40B4-BE49-F238E27FC236}">
                  <a16:creationId xmlns:a16="http://schemas.microsoft.com/office/drawing/2014/main" id="{E5F23311-7CFB-CCD7-CEF2-EB5CBB63A5F5}"/>
                </a:ext>
              </a:extLst>
            </p:cNvPr>
            <p:cNvSpPr>
              <a:spLocks/>
            </p:cNvSpPr>
            <p:nvPr/>
          </p:nvSpPr>
          <p:spPr bwMode="auto">
            <a:xfrm>
              <a:off x="782638" y="1371600"/>
              <a:ext cx="987425" cy="530225"/>
            </a:xfrm>
            <a:custGeom>
              <a:avLst/>
              <a:gdLst>
                <a:gd name="T0" fmla="*/ 20 w 622"/>
                <a:gd name="T1" fmla="*/ 334 h 334"/>
                <a:gd name="T2" fmla="*/ 20 w 622"/>
                <a:gd name="T3" fmla="*/ 334 h 334"/>
                <a:gd name="T4" fmla="*/ 62 w 622"/>
                <a:gd name="T5" fmla="*/ 334 h 334"/>
                <a:gd name="T6" fmla="*/ 106 w 622"/>
                <a:gd name="T7" fmla="*/ 328 h 334"/>
                <a:gd name="T8" fmla="*/ 148 w 622"/>
                <a:gd name="T9" fmla="*/ 318 h 334"/>
                <a:gd name="T10" fmla="*/ 190 w 622"/>
                <a:gd name="T11" fmla="*/ 306 h 334"/>
                <a:gd name="T12" fmla="*/ 230 w 622"/>
                <a:gd name="T13" fmla="*/ 292 h 334"/>
                <a:gd name="T14" fmla="*/ 270 w 622"/>
                <a:gd name="T15" fmla="*/ 276 h 334"/>
                <a:gd name="T16" fmla="*/ 310 w 622"/>
                <a:gd name="T17" fmla="*/ 258 h 334"/>
                <a:gd name="T18" fmla="*/ 348 w 622"/>
                <a:gd name="T19" fmla="*/ 238 h 334"/>
                <a:gd name="T20" fmla="*/ 348 w 622"/>
                <a:gd name="T21" fmla="*/ 238 h 334"/>
                <a:gd name="T22" fmla="*/ 386 w 622"/>
                <a:gd name="T23" fmla="*/ 218 h 334"/>
                <a:gd name="T24" fmla="*/ 424 w 622"/>
                <a:gd name="T25" fmla="*/ 196 h 334"/>
                <a:gd name="T26" fmla="*/ 460 w 622"/>
                <a:gd name="T27" fmla="*/ 174 h 334"/>
                <a:gd name="T28" fmla="*/ 496 w 622"/>
                <a:gd name="T29" fmla="*/ 148 h 334"/>
                <a:gd name="T30" fmla="*/ 528 w 622"/>
                <a:gd name="T31" fmla="*/ 122 h 334"/>
                <a:gd name="T32" fmla="*/ 562 w 622"/>
                <a:gd name="T33" fmla="*/ 92 h 334"/>
                <a:gd name="T34" fmla="*/ 592 w 622"/>
                <a:gd name="T35" fmla="*/ 62 h 334"/>
                <a:gd name="T36" fmla="*/ 618 w 622"/>
                <a:gd name="T37" fmla="*/ 28 h 334"/>
                <a:gd name="T38" fmla="*/ 618 w 622"/>
                <a:gd name="T39" fmla="*/ 28 h 334"/>
                <a:gd name="T40" fmla="*/ 622 w 622"/>
                <a:gd name="T41" fmla="*/ 20 h 334"/>
                <a:gd name="T42" fmla="*/ 622 w 622"/>
                <a:gd name="T43" fmla="*/ 14 h 334"/>
                <a:gd name="T44" fmla="*/ 618 w 622"/>
                <a:gd name="T45" fmla="*/ 8 h 334"/>
                <a:gd name="T46" fmla="*/ 612 w 622"/>
                <a:gd name="T47" fmla="*/ 2 h 334"/>
                <a:gd name="T48" fmla="*/ 606 w 622"/>
                <a:gd name="T49" fmla="*/ 0 h 334"/>
                <a:gd name="T50" fmla="*/ 598 w 622"/>
                <a:gd name="T51" fmla="*/ 0 h 334"/>
                <a:gd name="T52" fmla="*/ 590 w 622"/>
                <a:gd name="T53" fmla="*/ 2 h 334"/>
                <a:gd name="T54" fmla="*/ 582 w 622"/>
                <a:gd name="T55" fmla="*/ 8 h 334"/>
                <a:gd name="T56" fmla="*/ 582 w 622"/>
                <a:gd name="T57" fmla="*/ 8 h 334"/>
                <a:gd name="T58" fmla="*/ 558 w 622"/>
                <a:gd name="T59" fmla="*/ 38 h 334"/>
                <a:gd name="T60" fmla="*/ 528 w 622"/>
                <a:gd name="T61" fmla="*/ 68 h 334"/>
                <a:gd name="T62" fmla="*/ 498 w 622"/>
                <a:gd name="T63" fmla="*/ 94 h 334"/>
                <a:gd name="T64" fmla="*/ 466 w 622"/>
                <a:gd name="T65" fmla="*/ 120 h 334"/>
                <a:gd name="T66" fmla="*/ 432 w 622"/>
                <a:gd name="T67" fmla="*/ 142 h 334"/>
                <a:gd name="T68" fmla="*/ 398 w 622"/>
                <a:gd name="T69" fmla="*/ 164 h 334"/>
                <a:gd name="T70" fmla="*/ 362 w 622"/>
                <a:gd name="T71" fmla="*/ 184 h 334"/>
                <a:gd name="T72" fmla="*/ 328 w 622"/>
                <a:gd name="T73" fmla="*/ 202 h 334"/>
                <a:gd name="T74" fmla="*/ 328 w 622"/>
                <a:gd name="T75" fmla="*/ 202 h 334"/>
                <a:gd name="T76" fmla="*/ 292 w 622"/>
                <a:gd name="T77" fmla="*/ 220 h 334"/>
                <a:gd name="T78" fmla="*/ 256 w 622"/>
                <a:gd name="T79" fmla="*/ 238 h 334"/>
                <a:gd name="T80" fmla="*/ 218 w 622"/>
                <a:gd name="T81" fmla="*/ 254 h 334"/>
                <a:gd name="T82" fmla="*/ 178 w 622"/>
                <a:gd name="T83" fmla="*/ 268 h 334"/>
                <a:gd name="T84" fmla="*/ 140 w 622"/>
                <a:gd name="T85" fmla="*/ 278 h 334"/>
                <a:gd name="T86" fmla="*/ 100 w 622"/>
                <a:gd name="T87" fmla="*/ 288 h 334"/>
                <a:gd name="T88" fmla="*/ 60 w 622"/>
                <a:gd name="T89" fmla="*/ 292 h 334"/>
                <a:gd name="T90" fmla="*/ 20 w 622"/>
                <a:gd name="T91" fmla="*/ 294 h 334"/>
                <a:gd name="T92" fmla="*/ 20 w 622"/>
                <a:gd name="T93" fmla="*/ 294 h 334"/>
                <a:gd name="T94" fmla="*/ 12 w 622"/>
                <a:gd name="T95" fmla="*/ 296 h 334"/>
                <a:gd name="T96" fmla="*/ 6 w 622"/>
                <a:gd name="T97" fmla="*/ 300 h 334"/>
                <a:gd name="T98" fmla="*/ 2 w 622"/>
                <a:gd name="T99" fmla="*/ 306 h 334"/>
                <a:gd name="T100" fmla="*/ 0 w 622"/>
                <a:gd name="T101" fmla="*/ 314 h 334"/>
                <a:gd name="T102" fmla="*/ 2 w 622"/>
                <a:gd name="T103" fmla="*/ 322 h 334"/>
                <a:gd name="T104" fmla="*/ 6 w 622"/>
                <a:gd name="T105" fmla="*/ 328 h 334"/>
                <a:gd name="T106" fmla="*/ 12 w 622"/>
                <a:gd name="T107" fmla="*/ 334 h 334"/>
                <a:gd name="T108" fmla="*/ 20 w 622"/>
                <a:gd name="T109" fmla="*/ 334 h 334"/>
                <a:gd name="T110" fmla="*/ 20 w 622"/>
                <a:gd name="T11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2" h="334">
                  <a:moveTo>
                    <a:pt x="20" y="334"/>
                  </a:moveTo>
                  <a:lnTo>
                    <a:pt x="20" y="334"/>
                  </a:lnTo>
                  <a:lnTo>
                    <a:pt x="62" y="334"/>
                  </a:lnTo>
                  <a:lnTo>
                    <a:pt x="106" y="328"/>
                  </a:lnTo>
                  <a:lnTo>
                    <a:pt x="148" y="318"/>
                  </a:lnTo>
                  <a:lnTo>
                    <a:pt x="190" y="306"/>
                  </a:lnTo>
                  <a:lnTo>
                    <a:pt x="230" y="292"/>
                  </a:lnTo>
                  <a:lnTo>
                    <a:pt x="270" y="276"/>
                  </a:lnTo>
                  <a:lnTo>
                    <a:pt x="310" y="258"/>
                  </a:lnTo>
                  <a:lnTo>
                    <a:pt x="348" y="238"/>
                  </a:lnTo>
                  <a:lnTo>
                    <a:pt x="348" y="238"/>
                  </a:lnTo>
                  <a:lnTo>
                    <a:pt x="386" y="218"/>
                  </a:lnTo>
                  <a:lnTo>
                    <a:pt x="424" y="196"/>
                  </a:lnTo>
                  <a:lnTo>
                    <a:pt x="460" y="174"/>
                  </a:lnTo>
                  <a:lnTo>
                    <a:pt x="496" y="148"/>
                  </a:lnTo>
                  <a:lnTo>
                    <a:pt x="528" y="122"/>
                  </a:lnTo>
                  <a:lnTo>
                    <a:pt x="562" y="92"/>
                  </a:lnTo>
                  <a:lnTo>
                    <a:pt x="592" y="62"/>
                  </a:lnTo>
                  <a:lnTo>
                    <a:pt x="618" y="28"/>
                  </a:lnTo>
                  <a:lnTo>
                    <a:pt x="618" y="28"/>
                  </a:lnTo>
                  <a:lnTo>
                    <a:pt x="622" y="20"/>
                  </a:lnTo>
                  <a:lnTo>
                    <a:pt x="622" y="14"/>
                  </a:lnTo>
                  <a:lnTo>
                    <a:pt x="618" y="8"/>
                  </a:lnTo>
                  <a:lnTo>
                    <a:pt x="612" y="2"/>
                  </a:lnTo>
                  <a:lnTo>
                    <a:pt x="606" y="0"/>
                  </a:lnTo>
                  <a:lnTo>
                    <a:pt x="598" y="0"/>
                  </a:lnTo>
                  <a:lnTo>
                    <a:pt x="590" y="2"/>
                  </a:lnTo>
                  <a:lnTo>
                    <a:pt x="582" y="8"/>
                  </a:lnTo>
                  <a:lnTo>
                    <a:pt x="582" y="8"/>
                  </a:lnTo>
                  <a:lnTo>
                    <a:pt x="558" y="38"/>
                  </a:lnTo>
                  <a:lnTo>
                    <a:pt x="528" y="68"/>
                  </a:lnTo>
                  <a:lnTo>
                    <a:pt x="498" y="94"/>
                  </a:lnTo>
                  <a:lnTo>
                    <a:pt x="466" y="120"/>
                  </a:lnTo>
                  <a:lnTo>
                    <a:pt x="432" y="142"/>
                  </a:lnTo>
                  <a:lnTo>
                    <a:pt x="398" y="164"/>
                  </a:lnTo>
                  <a:lnTo>
                    <a:pt x="362" y="184"/>
                  </a:lnTo>
                  <a:lnTo>
                    <a:pt x="328" y="202"/>
                  </a:lnTo>
                  <a:lnTo>
                    <a:pt x="328" y="202"/>
                  </a:lnTo>
                  <a:lnTo>
                    <a:pt x="292" y="220"/>
                  </a:lnTo>
                  <a:lnTo>
                    <a:pt x="256" y="238"/>
                  </a:lnTo>
                  <a:lnTo>
                    <a:pt x="218" y="254"/>
                  </a:lnTo>
                  <a:lnTo>
                    <a:pt x="178" y="268"/>
                  </a:lnTo>
                  <a:lnTo>
                    <a:pt x="140" y="278"/>
                  </a:lnTo>
                  <a:lnTo>
                    <a:pt x="100" y="288"/>
                  </a:lnTo>
                  <a:lnTo>
                    <a:pt x="60" y="292"/>
                  </a:lnTo>
                  <a:lnTo>
                    <a:pt x="20" y="294"/>
                  </a:lnTo>
                  <a:lnTo>
                    <a:pt x="20" y="294"/>
                  </a:lnTo>
                  <a:lnTo>
                    <a:pt x="12" y="296"/>
                  </a:lnTo>
                  <a:lnTo>
                    <a:pt x="6" y="300"/>
                  </a:lnTo>
                  <a:lnTo>
                    <a:pt x="2" y="306"/>
                  </a:lnTo>
                  <a:lnTo>
                    <a:pt x="0" y="314"/>
                  </a:lnTo>
                  <a:lnTo>
                    <a:pt x="2" y="322"/>
                  </a:lnTo>
                  <a:lnTo>
                    <a:pt x="6" y="328"/>
                  </a:lnTo>
                  <a:lnTo>
                    <a:pt x="12" y="334"/>
                  </a:lnTo>
                  <a:lnTo>
                    <a:pt x="20" y="334"/>
                  </a:lnTo>
                  <a:lnTo>
                    <a:pt x="20" y="334"/>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88">
              <a:extLst>
                <a:ext uri="{FF2B5EF4-FFF2-40B4-BE49-F238E27FC236}">
                  <a16:creationId xmlns:a16="http://schemas.microsoft.com/office/drawing/2014/main" id="{DA98FA53-95D7-B9D7-D065-139186C6FF9A}"/>
                </a:ext>
              </a:extLst>
            </p:cNvPr>
            <p:cNvSpPr>
              <a:spLocks/>
            </p:cNvSpPr>
            <p:nvPr/>
          </p:nvSpPr>
          <p:spPr bwMode="auto">
            <a:xfrm>
              <a:off x="693738" y="1933575"/>
              <a:ext cx="1593850" cy="982663"/>
            </a:xfrm>
            <a:custGeom>
              <a:avLst/>
              <a:gdLst>
                <a:gd name="T0" fmla="*/ 982 w 1004"/>
                <a:gd name="T1" fmla="*/ 40 h 619"/>
                <a:gd name="T2" fmla="*/ 996 w 1004"/>
                <a:gd name="T3" fmla="*/ 159 h 619"/>
                <a:gd name="T4" fmla="*/ 990 w 1004"/>
                <a:gd name="T5" fmla="*/ 239 h 619"/>
                <a:gd name="T6" fmla="*/ 968 w 1004"/>
                <a:gd name="T7" fmla="*/ 317 h 619"/>
                <a:gd name="T8" fmla="*/ 940 w 1004"/>
                <a:gd name="T9" fmla="*/ 369 h 619"/>
                <a:gd name="T10" fmla="*/ 916 w 1004"/>
                <a:gd name="T11" fmla="*/ 401 h 619"/>
                <a:gd name="T12" fmla="*/ 870 w 1004"/>
                <a:gd name="T13" fmla="*/ 439 h 619"/>
                <a:gd name="T14" fmla="*/ 840 w 1004"/>
                <a:gd name="T15" fmla="*/ 457 h 619"/>
                <a:gd name="T16" fmla="*/ 738 w 1004"/>
                <a:gd name="T17" fmla="*/ 483 h 619"/>
                <a:gd name="T18" fmla="*/ 758 w 1004"/>
                <a:gd name="T19" fmla="*/ 415 h 619"/>
                <a:gd name="T20" fmla="*/ 768 w 1004"/>
                <a:gd name="T21" fmla="*/ 327 h 619"/>
                <a:gd name="T22" fmla="*/ 764 w 1004"/>
                <a:gd name="T23" fmla="*/ 319 h 619"/>
                <a:gd name="T24" fmla="*/ 756 w 1004"/>
                <a:gd name="T25" fmla="*/ 315 h 619"/>
                <a:gd name="T26" fmla="*/ 748 w 1004"/>
                <a:gd name="T27" fmla="*/ 319 h 619"/>
                <a:gd name="T28" fmla="*/ 692 w 1004"/>
                <a:gd name="T29" fmla="*/ 371 h 619"/>
                <a:gd name="T30" fmla="*/ 604 w 1004"/>
                <a:gd name="T31" fmla="*/ 443 h 619"/>
                <a:gd name="T32" fmla="*/ 510 w 1004"/>
                <a:gd name="T33" fmla="*/ 507 h 619"/>
                <a:gd name="T34" fmla="*/ 444 w 1004"/>
                <a:gd name="T35" fmla="*/ 543 h 619"/>
                <a:gd name="T36" fmla="*/ 374 w 1004"/>
                <a:gd name="T37" fmla="*/ 571 h 619"/>
                <a:gd name="T38" fmla="*/ 278 w 1004"/>
                <a:gd name="T39" fmla="*/ 593 h 619"/>
                <a:gd name="T40" fmla="*/ 262 w 1004"/>
                <a:gd name="T41" fmla="*/ 575 h 619"/>
                <a:gd name="T42" fmla="*/ 314 w 1004"/>
                <a:gd name="T43" fmla="*/ 509 h 619"/>
                <a:gd name="T44" fmla="*/ 356 w 1004"/>
                <a:gd name="T45" fmla="*/ 457 h 619"/>
                <a:gd name="T46" fmla="*/ 390 w 1004"/>
                <a:gd name="T47" fmla="*/ 397 h 619"/>
                <a:gd name="T48" fmla="*/ 392 w 1004"/>
                <a:gd name="T49" fmla="*/ 391 h 619"/>
                <a:gd name="T50" fmla="*/ 384 w 1004"/>
                <a:gd name="T51" fmla="*/ 387 h 619"/>
                <a:gd name="T52" fmla="*/ 382 w 1004"/>
                <a:gd name="T53" fmla="*/ 387 h 619"/>
                <a:gd name="T54" fmla="*/ 288 w 1004"/>
                <a:gd name="T55" fmla="*/ 417 h 619"/>
                <a:gd name="T56" fmla="*/ 194 w 1004"/>
                <a:gd name="T57" fmla="*/ 441 h 619"/>
                <a:gd name="T58" fmla="*/ 98 w 1004"/>
                <a:gd name="T59" fmla="*/ 455 h 619"/>
                <a:gd name="T60" fmla="*/ 0 w 1004"/>
                <a:gd name="T61" fmla="*/ 461 h 619"/>
                <a:gd name="T62" fmla="*/ 98 w 1004"/>
                <a:gd name="T63" fmla="*/ 461 h 619"/>
                <a:gd name="T64" fmla="*/ 196 w 1004"/>
                <a:gd name="T65" fmla="*/ 449 h 619"/>
                <a:gd name="T66" fmla="*/ 292 w 1004"/>
                <a:gd name="T67" fmla="*/ 429 h 619"/>
                <a:gd name="T68" fmla="*/ 370 w 1004"/>
                <a:gd name="T69" fmla="*/ 407 h 619"/>
                <a:gd name="T70" fmla="*/ 300 w 1004"/>
                <a:gd name="T71" fmla="*/ 497 h 619"/>
                <a:gd name="T72" fmla="*/ 236 w 1004"/>
                <a:gd name="T73" fmla="*/ 573 h 619"/>
                <a:gd name="T74" fmla="*/ 216 w 1004"/>
                <a:gd name="T75" fmla="*/ 607 h 619"/>
                <a:gd name="T76" fmla="*/ 218 w 1004"/>
                <a:gd name="T77" fmla="*/ 615 h 619"/>
                <a:gd name="T78" fmla="*/ 226 w 1004"/>
                <a:gd name="T79" fmla="*/ 619 h 619"/>
                <a:gd name="T80" fmla="*/ 228 w 1004"/>
                <a:gd name="T81" fmla="*/ 619 h 619"/>
                <a:gd name="T82" fmla="*/ 344 w 1004"/>
                <a:gd name="T83" fmla="*/ 603 h 619"/>
                <a:gd name="T84" fmla="*/ 418 w 1004"/>
                <a:gd name="T85" fmla="*/ 579 h 619"/>
                <a:gd name="T86" fmla="*/ 522 w 1004"/>
                <a:gd name="T87" fmla="*/ 529 h 619"/>
                <a:gd name="T88" fmla="*/ 588 w 1004"/>
                <a:gd name="T89" fmla="*/ 485 h 619"/>
                <a:gd name="T90" fmla="*/ 650 w 1004"/>
                <a:gd name="T91" fmla="*/ 439 h 619"/>
                <a:gd name="T92" fmla="*/ 744 w 1004"/>
                <a:gd name="T93" fmla="*/ 355 h 619"/>
                <a:gd name="T94" fmla="*/ 736 w 1004"/>
                <a:gd name="T95" fmla="*/ 411 h 619"/>
                <a:gd name="T96" fmla="*/ 720 w 1004"/>
                <a:gd name="T97" fmla="*/ 471 h 619"/>
                <a:gd name="T98" fmla="*/ 712 w 1004"/>
                <a:gd name="T99" fmla="*/ 491 h 619"/>
                <a:gd name="T100" fmla="*/ 712 w 1004"/>
                <a:gd name="T101" fmla="*/ 499 h 619"/>
                <a:gd name="T102" fmla="*/ 722 w 1004"/>
                <a:gd name="T103" fmla="*/ 505 h 619"/>
                <a:gd name="T104" fmla="*/ 722 w 1004"/>
                <a:gd name="T105" fmla="*/ 505 h 619"/>
                <a:gd name="T106" fmla="*/ 784 w 1004"/>
                <a:gd name="T107" fmla="*/ 497 h 619"/>
                <a:gd name="T108" fmla="*/ 844 w 1004"/>
                <a:gd name="T109" fmla="*/ 475 h 619"/>
                <a:gd name="T110" fmla="*/ 880 w 1004"/>
                <a:gd name="T111" fmla="*/ 455 h 619"/>
                <a:gd name="T112" fmla="*/ 928 w 1004"/>
                <a:gd name="T113" fmla="*/ 411 h 619"/>
                <a:gd name="T114" fmla="*/ 952 w 1004"/>
                <a:gd name="T115" fmla="*/ 379 h 619"/>
                <a:gd name="T116" fmla="*/ 980 w 1004"/>
                <a:gd name="T117" fmla="*/ 321 h 619"/>
                <a:gd name="T118" fmla="*/ 992 w 1004"/>
                <a:gd name="T119" fmla="*/ 283 h 619"/>
                <a:gd name="T120" fmla="*/ 1004 w 1004"/>
                <a:gd name="T121" fmla="*/ 159 h 619"/>
                <a:gd name="T122" fmla="*/ 994 w 1004"/>
                <a:gd name="T123" fmla="*/ 78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619">
                  <a:moveTo>
                    <a:pt x="970" y="0"/>
                  </a:moveTo>
                  <a:lnTo>
                    <a:pt x="970" y="0"/>
                  </a:lnTo>
                  <a:lnTo>
                    <a:pt x="982" y="40"/>
                  </a:lnTo>
                  <a:lnTo>
                    <a:pt x="990" y="80"/>
                  </a:lnTo>
                  <a:lnTo>
                    <a:pt x="994" y="120"/>
                  </a:lnTo>
                  <a:lnTo>
                    <a:pt x="996" y="159"/>
                  </a:lnTo>
                  <a:lnTo>
                    <a:pt x="996" y="159"/>
                  </a:lnTo>
                  <a:lnTo>
                    <a:pt x="996" y="199"/>
                  </a:lnTo>
                  <a:lnTo>
                    <a:pt x="990" y="239"/>
                  </a:lnTo>
                  <a:lnTo>
                    <a:pt x="980" y="279"/>
                  </a:lnTo>
                  <a:lnTo>
                    <a:pt x="968" y="317"/>
                  </a:lnTo>
                  <a:lnTo>
                    <a:pt x="968" y="317"/>
                  </a:lnTo>
                  <a:lnTo>
                    <a:pt x="960" y="335"/>
                  </a:lnTo>
                  <a:lnTo>
                    <a:pt x="950" y="353"/>
                  </a:lnTo>
                  <a:lnTo>
                    <a:pt x="940" y="369"/>
                  </a:lnTo>
                  <a:lnTo>
                    <a:pt x="928" y="385"/>
                  </a:lnTo>
                  <a:lnTo>
                    <a:pt x="928" y="385"/>
                  </a:lnTo>
                  <a:lnTo>
                    <a:pt x="916" y="401"/>
                  </a:lnTo>
                  <a:lnTo>
                    <a:pt x="902" y="415"/>
                  </a:lnTo>
                  <a:lnTo>
                    <a:pt x="886" y="429"/>
                  </a:lnTo>
                  <a:lnTo>
                    <a:pt x="870" y="439"/>
                  </a:lnTo>
                  <a:lnTo>
                    <a:pt x="870" y="439"/>
                  </a:lnTo>
                  <a:lnTo>
                    <a:pt x="856" y="449"/>
                  </a:lnTo>
                  <a:lnTo>
                    <a:pt x="840" y="457"/>
                  </a:lnTo>
                  <a:lnTo>
                    <a:pt x="808" y="471"/>
                  </a:lnTo>
                  <a:lnTo>
                    <a:pt x="774" y="479"/>
                  </a:lnTo>
                  <a:lnTo>
                    <a:pt x="738" y="483"/>
                  </a:lnTo>
                  <a:lnTo>
                    <a:pt x="738" y="483"/>
                  </a:lnTo>
                  <a:lnTo>
                    <a:pt x="750" y="449"/>
                  </a:lnTo>
                  <a:lnTo>
                    <a:pt x="758" y="415"/>
                  </a:lnTo>
                  <a:lnTo>
                    <a:pt x="758" y="415"/>
                  </a:lnTo>
                  <a:lnTo>
                    <a:pt x="764" y="371"/>
                  </a:lnTo>
                  <a:lnTo>
                    <a:pt x="768" y="327"/>
                  </a:lnTo>
                  <a:lnTo>
                    <a:pt x="768" y="327"/>
                  </a:lnTo>
                  <a:lnTo>
                    <a:pt x="766" y="323"/>
                  </a:lnTo>
                  <a:lnTo>
                    <a:pt x="764" y="319"/>
                  </a:lnTo>
                  <a:lnTo>
                    <a:pt x="764" y="319"/>
                  </a:lnTo>
                  <a:lnTo>
                    <a:pt x="760" y="315"/>
                  </a:lnTo>
                  <a:lnTo>
                    <a:pt x="756" y="315"/>
                  </a:lnTo>
                  <a:lnTo>
                    <a:pt x="756" y="315"/>
                  </a:lnTo>
                  <a:lnTo>
                    <a:pt x="752" y="315"/>
                  </a:lnTo>
                  <a:lnTo>
                    <a:pt x="748" y="319"/>
                  </a:lnTo>
                  <a:lnTo>
                    <a:pt x="748" y="319"/>
                  </a:lnTo>
                  <a:lnTo>
                    <a:pt x="748" y="319"/>
                  </a:lnTo>
                  <a:lnTo>
                    <a:pt x="692" y="371"/>
                  </a:lnTo>
                  <a:lnTo>
                    <a:pt x="634" y="421"/>
                  </a:lnTo>
                  <a:lnTo>
                    <a:pt x="634" y="421"/>
                  </a:lnTo>
                  <a:lnTo>
                    <a:pt x="604" y="443"/>
                  </a:lnTo>
                  <a:lnTo>
                    <a:pt x="574" y="467"/>
                  </a:lnTo>
                  <a:lnTo>
                    <a:pt x="542" y="487"/>
                  </a:lnTo>
                  <a:lnTo>
                    <a:pt x="510" y="507"/>
                  </a:lnTo>
                  <a:lnTo>
                    <a:pt x="510" y="507"/>
                  </a:lnTo>
                  <a:lnTo>
                    <a:pt x="478" y="527"/>
                  </a:lnTo>
                  <a:lnTo>
                    <a:pt x="444" y="543"/>
                  </a:lnTo>
                  <a:lnTo>
                    <a:pt x="408" y="559"/>
                  </a:lnTo>
                  <a:lnTo>
                    <a:pt x="374" y="571"/>
                  </a:lnTo>
                  <a:lnTo>
                    <a:pt x="374" y="571"/>
                  </a:lnTo>
                  <a:lnTo>
                    <a:pt x="342" y="581"/>
                  </a:lnTo>
                  <a:lnTo>
                    <a:pt x="310" y="589"/>
                  </a:lnTo>
                  <a:lnTo>
                    <a:pt x="278" y="593"/>
                  </a:lnTo>
                  <a:lnTo>
                    <a:pt x="246" y="597"/>
                  </a:lnTo>
                  <a:lnTo>
                    <a:pt x="246" y="597"/>
                  </a:lnTo>
                  <a:lnTo>
                    <a:pt x="262" y="575"/>
                  </a:lnTo>
                  <a:lnTo>
                    <a:pt x="278" y="553"/>
                  </a:lnTo>
                  <a:lnTo>
                    <a:pt x="314" y="509"/>
                  </a:lnTo>
                  <a:lnTo>
                    <a:pt x="314" y="509"/>
                  </a:lnTo>
                  <a:lnTo>
                    <a:pt x="336" y="483"/>
                  </a:lnTo>
                  <a:lnTo>
                    <a:pt x="356" y="457"/>
                  </a:lnTo>
                  <a:lnTo>
                    <a:pt x="356" y="457"/>
                  </a:lnTo>
                  <a:lnTo>
                    <a:pt x="376" y="427"/>
                  </a:lnTo>
                  <a:lnTo>
                    <a:pt x="384" y="413"/>
                  </a:lnTo>
                  <a:lnTo>
                    <a:pt x="390" y="397"/>
                  </a:lnTo>
                  <a:lnTo>
                    <a:pt x="392" y="397"/>
                  </a:lnTo>
                  <a:lnTo>
                    <a:pt x="392" y="397"/>
                  </a:lnTo>
                  <a:lnTo>
                    <a:pt x="392" y="391"/>
                  </a:lnTo>
                  <a:lnTo>
                    <a:pt x="392" y="391"/>
                  </a:lnTo>
                  <a:lnTo>
                    <a:pt x="388" y="387"/>
                  </a:lnTo>
                  <a:lnTo>
                    <a:pt x="384" y="387"/>
                  </a:lnTo>
                  <a:lnTo>
                    <a:pt x="384" y="387"/>
                  </a:lnTo>
                  <a:lnTo>
                    <a:pt x="382" y="387"/>
                  </a:lnTo>
                  <a:lnTo>
                    <a:pt x="382" y="387"/>
                  </a:lnTo>
                  <a:lnTo>
                    <a:pt x="336" y="403"/>
                  </a:lnTo>
                  <a:lnTo>
                    <a:pt x="288" y="417"/>
                  </a:lnTo>
                  <a:lnTo>
                    <a:pt x="288" y="417"/>
                  </a:lnTo>
                  <a:lnTo>
                    <a:pt x="242" y="429"/>
                  </a:lnTo>
                  <a:lnTo>
                    <a:pt x="194" y="441"/>
                  </a:lnTo>
                  <a:lnTo>
                    <a:pt x="194" y="441"/>
                  </a:lnTo>
                  <a:lnTo>
                    <a:pt x="146" y="449"/>
                  </a:lnTo>
                  <a:lnTo>
                    <a:pt x="98" y="455"/>
                  </a:lnTo>
                  <a:lnTo>
                    <a:pt x="98" y="455"/>
                  </a:lnTo>
                  <a:lnTo>
                    <a:pt x="50" y="459"/>
                  </a:lnTo>
                  <a:lnTo>
                    <a:pt x="0" y="461"/>
                  </a:lnTo>
                  <a:lnTo>
                    <a:pt x="0" y="461"/>
                  </a:lnTo>
                  <a:lnTo>
                    <a:pt x="38" y="463"/>
                  </a:lnTo>
                  <a:lnTo>
                    <a:pt x="38" y="463"/>
                  </a:lnTo>
                  <a:lnTo>
                    <a:pt x="98" y="461"/>
                  </a:lnTo>
                  <a:lnTo>
                    <a:pt x="98" y="461"/>
                  </a:lnTo>
                  <a:lnTo>
                    <a:pt x="148" y="455"/>
                  </a:lnTo>
                  <a:lnTo>
                    <a:pt x="196" y="449"/>
                  </a:lnTo>
                  <a:lnTo>
                    <a:pt x="196" y="449"/>
                  </a:lnTo>
                  <a:lnTo>
                    <a:pt x="244" y="441"/>
                  </a:lnTo>
                  <a:lnTo>
                    <a:pt x="292" y="429"/>
                  </a:lnTo>
                  <a:lnTo>
                    <a:pt x="292" y="429"/>
                  </a:lnTo>
                  <a:lnTo>
                    <a:pt x="370" y="407"/>
                  </a:lnTo>
                  <a:lnTo>
                    <a:pt x="370" y="407"/>
                  </a:lnTo>
                  <a:lnTo>
                    <a:pt x="354" y="431"/>
                  </a:lnTo>
                  <a:lnTo>
                    <a:pt x="338" y="453"/>
                  </a:lnTo>
                  <a:lnTo>
                    <a:pt x="300" y="497"/>
                  </a:lnTo>
                  <a:lnTo>
                    <a:pt x="300" y="497"/>
                  </a:lnTo>
                  <a:lnTo>
                    <a:pt x="256" y="547"/>
                  </a:lnTo>
                  <a:lnTo>
                    <a:pt x="236" y="573"/>
                  </a:lnTo>
                  <a:lnTo>
                    <a:pt x="218" y="603"/>
                  </a:lnTo>
                  <a:lnTo>
                    <a:pt x="218" y="603"/>
                  </a:lnTo>
                  <a:lnTo>
                    <a:pt x="216" y="607"/>
                  </a:lnTo>
                  <a:lnTo>
                    <a:pt x="216" y="607"/>
                  </a:lnTo>
                  <a:lnTo>
                    <a:pt x="216" y="613"/>
                  </a:lnTo>
                  <a:lnTo>
                    <a:pt x="218" y="615"/>
                  </a:lnTo>
                  <a:lnTo>
                    <a:pt x="222" y="617"/>
                  </a:lnTo>
                  <a:lnTo>
                    <a:pt x="226" y="619"/>
                  </a:lnTo>
                  <a:lnTo>
                    <a:pt x="226" y="619"/>
                  </a:lnTo>
                  <a:lnTo>
                    <a:pt x="226" y="619"/>
                  </a:lnTo>
                  <a:lnTo>
                    <a:pt x="228" y="619"/>
                  </a:lnTo>
                  <a:lnTo>
                    <a:pt x="228" y="619"/>
                  </a:lnTo>
                  <a:lnTo>
                    <a:pt x="268" y="617"/>
                  </a:lnTo>
                  <a:lnTo>
                    <a:pt x="306" y="611"/>
                  </a:lnTo>
                  <a:lnTo>
                    <a:pt x="344" y="603"/>
                  </a:lnTo>
                  <a:lnTo>
                    <a:pt x="380" y="593"/>
                  </a:lnTo>
                  <a:lnTo>
                    <a:pt x="380" y="593"/>
                  </a:lnTo>
                  <a:lnTo>
                    <a:pt x="418" y="579"/>
                  </a:lnTo>
                  <a:lnTo>
                    <a:pt x="454" y="565"/>
                  </a:lnTo>
                  <a:lnTo>
                    <a:pt x="488" y="547"/>
                  </a:lnTo>
                  <a:lnTo>
                    <a:pt x="522" y="529"/>
                  </a:lnTo>
                  <a:lnTo>
                    <a:pt x="522" y="529"/>
                  </a:lnTo>
                  <a:lnTo>
                    <a:pt x="556" y="507"/>
                  </a:lnTo>
                  <a:lnTo>
                    <a:pt x="588" y="485"/>
                  </a:lnTo>
                  <a:lnTo>
                    <a:pt x="618" y="463"/>
                  </a:lnTo>
                  <a:lnTo>
                    <a:pt x="650" y="439"/>
                  </a:lnTo>
                  <a:lnTo>
                    <a:pt x="650" y="439"/>
                  </a:lnTo>
                  <a:lnTo>
                    <a:pt x="698" y="397"/>
                  </a:lnTo>
                  <a:lnTo>
                    <a:pt x="744" y="355"/>
                  </a:lnTo>
                  <a:lnTo>
                    <a:pt x="744" y="355"/>
                  </a:lnTo>
                  <a:lnTo>
                    <a:pt x="740" y="383"/>
                  </a:lnTo>
                  <a:lnTo>
                    <a:pt x="736" y="411"/>
                  </a:lnTo>
                  <a:lnTo>
                    <a:pt x="736" y="411"/>
                  </a:lnTo>
                  <a:lnTo>
                    <a:pt x="732" y="431"/>
                  </a:lnTo>
                  <a:lnTo>
                    <a:pt x="728" y="451"/>
                  </a:lnTo>
                  <a:lnTo>
                    <a:pt x="720" y="471"/>
                  </a:lnTo>
                  <a:lnTo>
                    <a:pt x="712" y="491"/>
                  </a:lnTo>
                  <a:lnTo>
                    <a:pt x="712" y="491"/>
                  </a:lnTo>
                  <a:lnTo>
                    <a:pt x="712" y="491"/>
                  </a:lnTo>
                  <a:lnTo>
                    <a:pt x="712" y="495"/>
                  </a:lnTo>
                  <a:lnTo>
                    <a:pt x="712" y="495"/>
                  </a:lnTo>
                  <a:lnTo>
                    <a:pt x="712" y="499"/>
                  </a:lnTo>
                  <a:lnTo>
                    <a:pt x="714" y="503"/>
                  </a:lnTo>
                  <a:lnTo>
                    <a:pt x="718" y="505"/>
                  </a:lnTo>
                  <a:lnTo>
                    <a:pt x="722" y="505"/>
                  </a:lnTo>
                  <a:lnTo>
                    <a:pt x="722" y="505"/>
                  </a:lnTo>
                  <a:lnTo>
                    <a:pt x="722" y="505"/>
                  </a:lnTo>
                  <a:lnTo>
                    <a:pt x="722" y="505"/>
                  </a:lnTo>
                  <a:lnTo>
                    <a:pt x="744" y="505"/>
                  </a:lnTo>
                  <a:lnTo>
                    <a:pt x="764" y="501"/>
                  </a:lnTo>
                  <a:lnTo>
                    <a:pt x="784" y="497"/>
                  </a:lnTo>
                  <a:lnTo>
                    <a:pt x="806" y="491"/>
                  </a:lnTo>
                  <a:lnTo>
                    <a:pt x="826" y="485"/>
                  </a:lnTo>
                  <a:lnTo>
                    <a:pt x="844" y="475"/>
                  </a:lnTo>
                  <a:lnTo>
                    <a:pt x="862" y="465"/>
                  </a:lnTo>
                  <a:lnTo>
                    <a:pt x="880" y="455"/>
                  </a:lnTo>
                  <a:lnTo>
                    <a:pt x="880" y="455"/>
                  </a:lnTo>
                  <a:lnTo>
                    <a:pt x="898" y="441"/>
                  </a:lnTo>
                  <a:lnTo>
                    <a:pt x="914" y="427"/>
                  </a:lnTo>
                  <a:lnTo>
                    <a:pt x="928" y="411"/>
                  </a:lnTo>
                  <a:lnTo>
                    <a:pt x="940" y="395"/>
                  </a:lnTo>
                  <a:lnTo>
                    <a:pt x="940" y="395"/>
                  </a:lnTo>
                  <a:lnTo>
                    <a:pt x="952" y="379"/>
                  </a:lnTo>
                  <a:lnTo>
                    <a:pt x="964" y="359"/>
                  </a:lnTo>
                  <a:lnTo>
                    <a:pt x="972" y="341"/>
                  </a:lnTo>
                  <a:lnTo>
                    <a:pt x="980" y="321"/>
                  </a:lnTo>
                  <a:lnTo>
                    <a:pt x="980" y="321"/>
                  </a:lnTo>
                  <a:lnTo>
                    <a:pt x="988" y="303"/>
                  </a:lnTo>
                  <a:lnTo>
                    <a:pt x="992" y="283"/>
                  </a:lnTo>
                  <a:lnTo>
                    <a:pt x="1000" y="241"/>
                  </a:lnTo>
                  <a:lnTo>
                    <a:pt x="1004" y="201"/>
                  </a:lnTo>
                  <a:lnTo>
                    <a:pt x="1004" y="159"/>
                  </a:lnTo>
                  <a:lnTo>
                    <a:pt x="1004" y="159"/>
                  </a:lnTo>
                  <a:lnTo>
                    <a:pt x="1000" y="120"/>
                  </a:lnTo>
                  <a:lnTo>
                    <a:pt x="994" y="78"/>
                  </a:lnTo>
                  <a:lnTo>
                    <a:pt x="984" y="40"/>
                  </a:lnTo>
                  <a:lnTo>
                    <a:pt x="970" y="0"/>
                  </a:lnTo>
                  <a:close/>
                </a:path>
              </a:pathLst>
            </a:custGeom>
            <a:solidFill>
              <a:srgbClr val="6D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89">
              <a:extLst>
                <a:ext uri="{FF2B5EF4-FFF2-40B4-BE49-F238E27FC236}">
                  <a16:creationId xmlns:a16="http://schemas.microsoft.com/office/drawing/2014/main" id="{C6FADFC7-B765-AB57-0CC3-C2582269C5B1}"/>
                </a:ext>
              </a:extLst>
            </p:cNvPr>
            <p:cNvSpPr>
              <a:spLocks/>
            </p:cNvSpPr>
            <p:nvPr/>
          </p:nvSpPr>
          <p:spPr bwMode="auto">
            <a:xfrm>
              <a:off x="693738" y="1933575"/>
              <a:ext cx="1593850" cy="982663"/>
            </a:xfrm>
            <a:custGeom>
              <a:avLst/>
              <a:gdLst>
                <a:gd name="T0" fmla="*/ 982 w 1004"/>
                <a:gd name="T1" fmla="*/ 40 h 619"/>
                <a:gd name="T2" fmla="*/ 996 w 1004"/>
                <a:gd name="T3" fmla="*/ 159 h 619"/>
                <a:gd name="T4" fmla="*/ 990 w 1004"/>
                <a:gd name="T5" fmla="*/ 239 h 619"/>
                <a:gd name="T6" fmla="*/ 968 w 1004"/>
                <a:gd name="T7" fmla="*/ 317 h 619"/>
                <a:gd name="T8" fmla="*/ 940 w 1004"/>
                <a:gd name="T9" fmla="*/ 369 h 619"/>
                <a:gd name="T10" fmla="*/ 916 w 1004"/>
                <a:gd name="T11" fmla="*/ 401 h 619"/>
                <a:gd name="T12" fmla="*/ 870 w 1004"/>
                <a:gd name="T13" fmla="*/ 439 h 619"/>
                <a:gd name="T14" fmla="*/ 840 w 1004"/>
                <a:gd name="T15" fmla="*/ 457 h 619"/>
                <a:gd name="T16" fmla="*/ 738 w 1004"/>
                <a:gd name="T17" fmla="*/ 483 h 619"/>
                <a:gd name="T18" fmla="*/ 758 w 1004"/>
                <a:gd name="T19" fmla="*/ 415 h 619"/>
                <a:gd name="T20" fmla="*/ 768 w 1004"/>
                <a:gd name="T21" fmla="*/ 327 h 619"/>
                <a:gd name="T22" fmla="*/ 764 w 1004"/>
                <a:gd name="T23" fmla="*/ 319 h 619"/>
                <a:gd name="T24" fmla="*/ 756 w 1004"/>
                <a:gd name="T25" fmla="*/ 315 h 619"/>
                <a:gd name="T26" fmla="*/ 748 w 1004"/>
                <a:gd name="T27" fmla="*/ 319 h 619"/>
                <a:gd name="T28" fmla="*/ 692 w 1004"/>
                <a:gd name="T29" fmla="*/ 371 h 619"/>
                <a:gd name="T30" fmla="*/ 604 w 1004"/>
                <a:gd name="T31" fmla="*/ 443 h 619"/>
                <a:gd name="T32" fmla="*/ 510 w 1004"/>
                <a:gd name="T33" fmla="*/ 507 h 619"/>
                <a:gd name="T34" fmla="*/ 444 w 1004"/>
                <a:gd name="T35" fmla="*/ 543 h 619"/>
                <a:gd name="T36" fmla="*/ 374 w 1004"/>
                <a:gd name="T37" fmla="*/ 571 h 619"/>
                <a:gd name="T38" fmla="*/ 278 w 1004"/>
                <a:gd name="T39" fmla="*/ 593 h 619"/>
                <a:gd name="T40" fmla="*/ 262 w 1004"/>
                <a:gd name="T41" fmla="*/ 575 h 619"/>
                <a:gd name="T42" fmla="*/ 314 w 1004"/>
                <a:gd name="T43" fmla="*/ 509 h 619"/>
                <a:gd name="T44" fmla="*/ 356 w 1004"/>
                <a:gd name="T45" fmla="*/ 457 h 619"/>
                <a:gd name="T46" fmla="*/ 390 w 1004"/>
                <a:gd name="T47" fmla="*/ 397 h 619"/>
                <a:gd name="T48" fmla="*/ 392 w 1004"/>
                <a:gd name="T49" fmla="*/ 391 h 619"/>
                <a:gd name="T50" fmla="*/ 384 w 1004"/>
                <a:gd name="T51" fmla="*/ 387 h 619"/>
                <a:gd name="T52" fmla="*/ 382 w 1004"/>
                <a:gd name="T53" fmla="*/ 387 h 619"/>
                <a:gd name="T54" fmla="*/ 288 w 1004"/>
                <a:gd name="T55" fmla="*/ 417 h 619"/>
                <a:gd name="T56" fmla="*/ 194 w 1004"/>
                <a:gd name="T57" fmla="*/ 441 h 619"/>
                <a:gd name="T58" fmla="*/ 98 w 1004"/>
                <a:gd name="T59" fmla="*/ 455 h 619"/>
                <a:gd name="T60" fmla="*/ 0 w 1004"/>
                <a:gd name="T61" fmla="*/ 461 h 619"/>
                <a:gd name="T62" fmla="*/ 98 w 1004"/>
                <a:gd name="T63" fmla="*/ 461 h 619"/>
                <a:gd name="T64" fmla="*/ 196 w 1004"/>
                <a:gd name="T65" fmla="*/ 449 h 619"/>
                <a:gd name="T66" fmla="*/ 292 w 1004"/>
                <a:gd name="T67" fmla="*/ 429 h 619"/>
                <a:gd name="T68" fmla="*/ 370 w 1004"/>
                <a:gd name="T69" fmla="*/ 407 h 619"/>
                <a:gd name="T70" fmla="*/ 300 w 1004"/>
                <a:gd name="T71" fmla="*/ 497 h 619"/>
                <a:gd name="T72" fmla="*/ 236 w 1004"/>
                <a:gd name="T73" fmla="*/ 573 h 619"/>
                <a:gd name="T74" fmla="*/ 216 w 1004"/>
                <a:gd name="T75" fmla="*/ 607 h 619"/>
                <a:gd name="T76" fmla="*/ 218 w 1004"/>
                <a:gd name="T77" fmla="*/ 615 h 619"/>
                <a:gd name="T78" fmla="*/ 226 w 1004"/>
                <a:gd name="T79" fmla="*/ 619 h 619"/>
                <a:gd name="T80" fmla="*/ 228 w 1004"/>
                <a:gd name="T81" fmla="*/ 619 h 619"/>
                <a:gd name="T82" fmla="*/ 344 w 1004"/>
                <a:gd name="T83" fmla="*/ 603 h 619"/>
                <a:gd name="T84" fmla="*/ 418 w 1004"/>
                <a:gd name="T85" fmla="*/ 579 h 619"/>
                <a:gd name="T86" fmla="*/ 522 w 1004"/>
                <a:gd name="T87" fmla="*/ 529 h 619"/>
                <a:gd name="T88" fmla="*/ 588 w 1004"/>
                <a:gd name="T89" fmla="*/ 485 h 619"/>
                <a:gd name="T90" fmla="*/ 650 w 1004"/>
                <a:gd name="T91" fmla="*/ 439 h 619"/>
                <a:gd name="T92" fmla="*/ 744 w 1004"/>
                <a:gd name="T93" fmla="*/ 355 h 619"/>
                <a:gd name="T94" fmla="*/ 736 w 1004"/>
                <a:gd name="T95" fmla="*/ 411 h 619"/>
                <a:gd name="T96" fmla="*/ 720 w 1004"/>
                <a:gd name="T97" fmla="*/ 471 h 619"/>
                <a:gd name="T98" fmla="*/ 712 w 1004"/>
                <a:gd name="T99" fmla="*/ 491 h 619"/>
                <a:gd name="T100" fmla="*/ 712 w 1004"/>
                <a:gd name="T101" fmla="*/ 499 h 619"/>
                <a:gd name="T102" fmla="*/ 722 w 1004"/>
                <a:gd name="T103" fmla="*/ 505 h 619"/>
                <a:gd name="T104" fmla="*/ 722 w 1004"/>
                <a:gd name="T105" fmla="*/ 505 h 619"/>
                <a:gd name="T106" fmla="*/ 784 w 1004"/>
                <a:gd name="T107" fmla="*/ 497 h 619"/>
                <a:gd name="T108" fmla="*/ 844 w 1004"/>
                <a:gd name="T109" fmla="*/ 475 h 619"/>
                <a:gd name="T110" fmla="*/ 880 w 1004"/>
                <a:gd name="T111" fmla="*/ 455 h 619"/>
                <a:gd name="T112" fmla="*/ 928 w 1004"/>
                <a:gd name="T113" fmla="*/ 411 h 619"/>
                <a:gd name="T114" fmla="*/ 952 w 1004"/>
                <a:gd name="T115" fmla="*/ 379 h 619"/>
                <a:gd name="T116" fmla="*/ 980 w 1004"/>
                <a:gd name="T117" fmla="*/ 321 h 619"/>
                <a:gd name="T118" fmla="*/ 992 w 1004"/>
                <a:gd name="T119" fmla="*/ 283 h 619"/>
                <a:gd name="T120" fmla="*/ 1004 w 1004"/>
                <a:gd name="T121" fmla="*/ 159 h 619"/>
                <a:gd name="T122" fmla="*/ 994 w 1004"/>
                <a:gd name="T123" fmla="*/ 78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619">
                  <a:moveTo>
                    <a:pt x="970" y="0"/>
                  </a:moveTo>
                  <a:lnTo>
                    <a:pt x="970" y="0"/>
                  </a:lnTo>
                  <a:lnTo>
                    <a:pt x="982" y="40"/>
                  </a:lnTo>
                  <a:lnTo>
                    <a:pt x="990" y="80"/>
                  </a:lnTo>
                  <a:lnTo>
                    <a:pt x="994" y="120"/>
                  </a:lnTo>
                  <a:lnTo>
                    <a:pt x="996" y="159"/>
                  </a:lnTo>
                  <a:lnTo>
                    <a:pt x="996" y="159"/>
                  </a:lnTo>
                  <a:lnTo>
                    <a:pt x="996" y="199"/>
                  </a:lnTo>
                  <a:lnTo>
                    <a:pt x="990" y="239"/>
                  </a:lnTo>
                  <a:lnTo>
                    <a:pt x="980" y="279"/>
                  </a:lnTo>
                  <a:lnTo>
                    <a:pt x="968" y="317"/>
                  </a:lnTo>
                  <a:lnTo>
                    <a:pt x="968" y="317"/>
                  </a:lnTo>
                  <a:lnTo>
                    <a:pt x="960" y="335"/>
                  </a:lnTo>
                  <a:lnTo>
                    <a:pt x="950" y="353"/>
                  </a:lnTo>
                  <a:lnTo>
                    <a:pt x="940" y="369"/>
                  </a:lnTo>
                  <a:lnTo>
                    <a:pt x="928" y="385"/>
                  </a:lnTo>
                  <a:lnTo>
                    <a:pt x="928" y="385"/>
                  </a:lnTo>
                  <a:lnTo>
                    <a:pt x="916" y="401"/>
                  </a:lnTo>
                  <a:lnTo>
                    <a:pt x="902" y="415"/>
                  </a:lnTo>
                  <a:lnTo>
                    <a:pt x="886" y="429"/>
                  </a:lnTo>
                  <a:lnTo>
                    <a:pt x="870" y="439"/>
                  </a:lnTo>
                  <a:lnTo>
                    <a:pt x="870" y="439"/>
                  </a:lnTo>
                  <a:lnTo>
                    <a:pt x="856" y="449"/>
                  </a:lnTo>
                  <a:lnTo>
                    <a:pt x="840" y="457"/>
                  </a:lnTo>
                  <a:lnTo>
                    <a:pt x="808" y="471"/>
                  </a:lnTo>
                  <a:lnTo>
                    <a:pt x="774" y="479"/>
                  </a:lnTo>
                  <a:lnTo>
                    <a:pt x="738" y="483"/>
                  </a:lnTo>
                  <a:lnTo>
                    <a:pt x="738" y="483"/>
                  </a:lnTo>
                  <a:lnTo>
                    <a:pt x="750" y="449"/>
                  </a:lnTo>
                  <a:lnTo>
                    <a:pt x="758" y="415"/>
                  </a:lnTo>
                  <a:lnTo>
                    <a:pt x="758" y="415"/>
                  </a:lnTo>
                  <a:lnTo>
                    <a:pt x="764" y="371"/>
                  </a:lnTo>
                  <a:lnTo>
                    <a:pt x="768" y="327"/>
                  </a:lnTo>
                  <a:lnTo>
                    <a:pt x="768" y="327"/>
                  </a:lnTo>
                  <a:lnTo>
                    <a:pt x="766" y="323"/>
                  </a:lnTo>
                  <a:lnTo>
                    <a:pt x="764" y="319"/>
                  </a:lnTo>
                  <a:lnTo>
                    <a:pt x="764" y="319"/>
                  </a:lnTo>
                  <a:lnTo>
                    <a:pt x="760" y="315"/>
                  </a:lnTo>
                  <a:lnTo>
                    <a:pt x="756" y="315"/>
                  </a:lnTo>
                  <a:lnTo>
                    <a:pt x="756" y="315"/>
                  </a:lnTo>
                  <a:lnTo>
                    <a:pt x="752" y="315"/>
                  </a:lnTo>
                  <a:lnTo>
                    <a:pt x="748" y="319"/>
                  </a:lnTo>
                  <a:lnTo>
                    <a:pt x="748" y="319"/>
                  </a:lnTo>
                  <a:lnTo>
                    <a:pt x="748" y="319"/>
                  </a:lnTo>
                  <a:lnTo>
                    <a:pt x="692" y="371"/>
                  </a:lnTo>
                  <a:lnTo>
                    <a:pt x="634" y="421"/>
                  </a:lnTo>
                  <a:lnTo>
                    <a:pt x="634" y="421"/>
                  </a:lnTo>
                  <a:lnTo>
                    <a:pt x="604" y="443"/>
                  </a:lnTo>
                  <a:lnTo>
                    <a:pt x="574" y="467"/>
                  </a:lnTo>
                  <a:lnTo>
                    <a:pt x="542" y="487"/>
                  </a:lnTo>
                  <a:lnTo>
                    <a:pt x="510" y="507"/>
                  </a:lnTo>
                  <a:lnTo>
                    <a:pt x="510" y="507"/>
                  </a:lnTo>
                  <a:lnTo>
                    <a:pt x="478" y="527"/>
                  </a:lnTo>
                  <a:lnTo>
                    <a:pt x="444" y="543"/>
                  </a:lnTo>
                  <a:lnTo>
                    <a:pt x="408" y="559"/>
                  </a:lnTo>
                  <a:lnTo>
                    <a:pt x="374" y="571"/>
                  </a:lnTo>
                  <a:lnTo>
                    <a:pt x="374" y="571"/>
                  </a:lnTo>
                  <a:lnTo>
                    <a:pt x="342" y="581"/>
                  </a:lnTo>
                  <a:lnTo>
                    <a:pt x="310" y="589"/>
                  </a:lnTo>
                  <a:lnTo>
                    <a:pt x="278" y="593"/>
                  </a:lnTo>
                  <a:lnTo>
                    <a:pt x="246" y="597"/>
                  </a:lnTo>
                  <a:lnTo>
                    <a:pt x="246" y="597"/>
                  </a:lnTo>
                  <a:lnTo>
                    <a:pt x="262" y="575"/>
                  </a:lnTo>
                  <a:lnTo>
                    <a:pt x="278" y="553"/>
                  </a:lnTo>
                  <a:lnTo>
                    <a:pt x="314" y="509"/>
                  </a:lnTo>
                  <a:lnTo>
                    <a:pt x="314" y="509"/>
                  </a:lnTo>
                  <a:lnTo>
                    <a:pt x="336" y="483"/>
                  </a:lnTo>
                  <a:lnTo>
                    <a:pt x="356" y="457"/>
                  </a:lnTo>
                  <a:lnTo>
                    <a:pt x="356" y="457"/>
                  </a:lnTo>
                  <a:lnTo>
                    <a:pt x="376" y="427"/>
                  </a:lnTo>
                  <a:lnTo>
                    <a:pt x="384" y="413"/>
                  </a:lnTo>
                  <a:lnTo>
                    <a:pt x="390" y="397"/>
                  </a:lnTo>
                  <a:lnTo>
                    <a:pt x="392" y="397"/>
                  </a:lnTo>
                  <a:lnTo>
                    <a:pt x="392" y="397"/>
                  </a:lnTo>
                  <a:lnTo>
                    <a:pt x="392" y="391"/>
                  </a:lnTo>
                  <a:lnTo>
                    <a:pt x="392" y="391"/>
                  </a:lnTo>
                  <a:lnTo>
                    <a:pt x="388" y="387"/>
                  </a:lnTo>
                  <a:lnTo>
                    <a:pt x="384" y="387"/>
                  </a:lnTo>
                  <a:lnTo>
                    <a:pt x="384" y="387"/>
                  </a:lnTo>
                  <a:lnTo>
                    <a:pt x="382" y="387"/>
                  </a:lnTo>
                  <a:lnTo>
                    <a:pt x="382" y="387"/>
                  </a:lnTo>
                  <a:lnTo>
                    <a:pt x="336" y="403"/>
                  </a:lnTo>
                  <a:lnTo>
                    <a:pt x="288" y="417"/>
                  </a:lnTo>
                  <a:lnTo>
                    <a:pt x="288" y="417"/>
                  </a:lnTo>
                  <a:lnTo>
                    <a:pt x="242" y="429"/>
                  </a:lnTo>
                  <a:lnTo>
                    <a:pt x="194" y="441"/>
                  </a:lnTo>
                  <a:lnTo>
                    <a:pt x="194" y="441"/>
                  </a:lnTo>
                  <a:lnTo>
                    <a:pt x="146" y="449"/>
                  </a:lnTo>
                  <a:lnTo>
                    <a:pt x="98" y="455"/>
                  </a:lnTo>
                  <a:lnTo>
                    <a:pt x="98" y="455"/>
                  </a:lnTo>
                  <a:lnTo>
                    <a:pt x="50" y="459"/>
                  </a:lnTo>
                  <a:lnTo>
                    <a:pt x="0" y="461"/>
                  </a:lnTo>
                  <a:lnTo>
                    <a:pt x="0" y="461"/>
                  </a:lnTo>
                  <a:lnTo>
                    <a:pt x="38" y="463"/>
                  </a:lnTo>
                  <a:lnTo>
                    <a:pt x="38" y="463"/>
                  </a:lnTo>
                  <a:lnTo>
                    <a:pt x="98" y="461"/>
                  </a:lnTo>
                  <a:lnTo>
                    <a:pt x="98" y="461"/>
                  </a:lnTo>
                  <a:lnTo>
                    <a:pt x="148" y="455"/>
                  </a:lnTo>
                  <a:lnTo>
                    <a:pt x="196" y="449"/>
                  </a:lnTo>
                  <a:lnTo>
                    <a:pt x="196" y="449"/>
                  </a:lnTo>
                  <a:lnTo>
                    <a:pt x="244" y="441"/>
                  </a:lnTo>
                  <a:lnTo>
                    <a:pt x="292" y="429"/>
                  </a:lnTo>
                  <a:lnTo>
                    <a:pt x="292" y="429"/>
                  </a:lnTo>
                  <a:lnTo>
                    <a:pt x="370" y="407"/>
                  </a:lnTo>
                  <a:lnTo>
                    <a:pt x="370" y="407"/>
                  </a:lnTo>
                  <a:lnTo>
                    <a:pt x="354" y="431"/>
                  </a:lnTo>
                  <a:lnTo>
                    <a:pt x="338" y="453"/>
                  </a:lnTo>
                  <a:lnTo>
                    <a:pt x="300" y="497"/>
                  </a:lnTo>
                  <a:lnTo>
                    <a:pt x="300" y="497"/>
                  </a:lnTo>
                  <a:lnTo>
                    <a:pt x="256" y="547"/>
                  </a:lnTo>
                  <a:lnTo>
                    <a:pt x="236" y="573"/>
                  </a:lnTo>
                  <a:lnTo>
                    <a:pt x="218" y="603"/>
                  </a:lnTo>
                  <a:lnTo>
                    <a:pt x="218" y="603"/>
                  </a:lnTo>
                  <a:lnTo>
                    <a:pt x="216" y="607"/>
                  </a:lnTo>
                  <a:lnTo>
                    <a:pt x="216" y="607"/>
                  </a:lnTo>
                  <a:lnTo>
                    <a:pt x="216" y="613"/>
                  </a:lnTo>
                  <a:lnTo>
                    <a:pt x="218" y="615"/>
                  </a:lnTo>
                  <a:lnTo>
                    <a:pt x="222" y="617"/>
                  </a:lnTo>
                  <a:lnTo>
                    <a:pt x="226" y="619"/>
                  </a:lnTo>
                  <a:lnTo>
                    <a:pt x="226" y="619"/>
                  </a:lnTo>
                  <a:lnTo>
                    <a:pt x="226" y="619"/>
                  </a:lnTo>
                  <a:lnTo>
                    <a:pt x="228" y="619"/>
                  </a:lnTo>
                  <a:lnTo>
                    <a:pt x="228" y="619"/>
                  </a:lnTo>
                  <a:lnTo>
                    <a:pt x="268" y="617"/>
                  </a:lnTo>
                  <a:lnTo>
                    <a:pt x="306" y="611"/>
                  </a:lnTo>
                  <a:lnTo>
                    <a:pt x="344" y="603"/>
                  </a:lnTo>
                  <a:lnTo>
                    <a:pt x="380" y="593"/>
                  </a:lnTo>
                  <a:lnTo>
                    <a:pt x="380" y="593"/>
                  </a:lnTo>
                  <a:lnTo>
                    <a:pt x="418" y="579"/>
                  </a:lnTo>
                  <a:lnTo>
                    <a:pt x="454" y="565"/>
                  </a:lnTo>
                  <a:lnTo>
                    <a:pt x="488" y="547"/>
                  </a:lnTo>
                  <a:lnTo>
                    <a:pt x="522" y="529"/>
                  </a:lnTo>
                  <a:lnTo>
                    <a:pt x="522" y="529"/>
                  </a:lnTo>
                  <a:lnTo>
                    <a:pt x="556" y="507"/>
                  </a:lnTo>
                  <a:lnTo>
                    <a:pt x="588" y="485"/>
                  </a:lnTo>
                  <a:lnTo>
                    <a:pt x="618" y="463"/>
                  </a:lnTo>
                  <a:lnTo>
                    <a:pt x="650" y="439"/>
                  </a:lnTo>
                  <a:lnTo>
                    <a:pt x="650" y="439"/>
                  </a:lnTo>
                  <a:lnTo>
                    <a:pt x="698" y="397"/>
                  </a:lnTo>
                  <a:lnTo>
                    <a:pt x="744" y="355"/>
                  </a:lnTo>
                  <a:lnTo>
                    <a:pt x="744" y="355"/>
                  </a:lnTo>
                  <a:lnTo>
                    <a:pt x="740" y="383"/>
                  </a:lnTo>
                  <a:lnTo>
                    <a:pt x="736" y="411"/>
                  </a:lnTo>
                  <a:lnTo>
                    <a:pt x="736" y="411"/>
                  </a:lnTo>
                  <a:lnTo>
                    <a:pt x="732" y="431"/>
                  </a:lnTo>
                  <a:lnTo>
                    <a:pt x="728" y="451"/>
                  </a:lnTo>
                  <a:lnTo>
                    <a:pt x="720" y="471"/>
                  </a:lnTo>
                  <a:lnTo>
                    <a:pt x="712" y="491"/>
                  </a:lnTo>
                  <a:lnTo>
                    <a:pt x="712" y="491"/>
                  </a:lnTo>
                  <a:lnTo>
                    <a:pt x="712" y="491"/>
                  </a:lnTo>
                  <a:lnTo>
                    <a:pt x="712" y="495"/>
                  </a:lnTo>
                  <a:lnTo>
                    <a:pt x="712" y="495"/>
                  </a:lnTo>
                  <a:lnTo>
                    <a:pt x="712" y="499"/>
                  </a:lnTo>
                  <a:lnTo>
                    <a:pt x="714" y="503"/>
                  </a:lnTo>
                  <a:lnTo>
                    <a:pt x="718" y="505"/>
                  </a:lnTo>
                  <a:lnTo>
                    <a:pt x="722" y="505"/>
                  </a:lnTo>
                  <a:lnTo>
                    <a:pt x="722" y="505"/>
                  </a:lnTo>
                  <a:lnTo>
                    <a:pt x="722" y="505"/>
                  </a:lnTo>
                  <a:lnTo>
                    <a:pt x="722" y="505"/>
                  </a:lnTo>
                  <a:lnTo>
                    <a:pt x="744" y="505"/>
                  </a:lnTo>
                  <a:lnTo>
                    <a:pt x="764" y="501"/>
                  </a:lnTo>
                  <a:lnTo>
                    <a:pt x="784" y="497"/>
                  </a:lnTo>
                  <a:lnTo>
                    <a:pt x="806" y="491"/>
                  </a:lnTo>
                  <a:lnTo>
                    <a:pt x="826" y="485"/>
                  </a:lnTo>
                  <a:lnTo>
                    <a:pt x="844" y="475"/>
                  </a:lnTo>
                  <a:lnTo>
                    <a:pt x="862" y="465"/>
                  </a:lnTo>
                  <a:lnTo>
                    <a:pt x="880" y="455"/>
                  </a:lnTo>
                  <a:lnTo>
                    <a:pt x="880" y="455"/>
                  </a:lnTo>
                  <a:lnTo>
                    <a:pt x="898" y="441"/>
                  </a:lnTo>
                  <a:lnTo>
                    <a:pt x="914" y="427"/>
                  </a:lnTo>
                  <a:lnTo>
                    <a:pt x="928" y="411"/>
                  </a:lnTo>
                  <a:lnTo>
                    <a:pt x="940" y="395"/>
                  </a:lnTo>
                  <a:lnTo>
                    <a:pt x="940" y="395"/>
                  </a:lnTo>
                  <a:lnTo>
                    <a:pt x="952" y="379"/>
                  </a:lnTo>
                  <a:lnTo>
                    <a:pt x="964" y="359"/>
                  </a:lnTo>
                  <a:lnTo>
                    <a:pt x="972" y="341"/>
                  </a:lnTo>
                  <a:lnTo>
                    <a:pt x="980" y="321"/>
                  </a:lnTo>
                  <a:lnTo>
                    <a:pt x="980" y="321"/>
                  </a:lnTo>
                  <a:lnTo>
                    <a:pt x="988" y="303"/>
                  </a:lnTo>
                  <a:lnTo>
                    <a:pt x="992" y="283"/>
                  </a:lnTo>
                  <a:lnTo>
                    <a:pt x="1000" y="241"/>
                  </a:lnTo>
                  <a:lnTo>
                    <a:pt x="1004" y="201"/>
                  </a:lnTo>
                  <a:lnTo>
                    <a:pt x="1004" y="159"/>
                  </a:lnTo>
                  <a:lnTo>
                    <a:pt x="1004" y="159"/>
                  </a:lnTo>
                  <a:lnTo>
                    <a:pt x="1000" y="120"/>
                  </a:lnTo>
                  <a:lnTo>
                    <a:pt x="994" y="78"/>
                  </a:lnTo>
                  <a:lnTo>
                    <a:pt x="984" y="40"/>
                  </a:lnTo>
                  <a:lnTo>
                    <a:pt x="9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90">
              <a:extLst>
                <a:ext uri="{FF2B5EF4-FFF2-40B4-BE49-F238E27FC236}">
                  <a16:creationId xmlns:a16="http://schemas.microsoft.com/office/drawing/2014/main" id="{46CA4632-01FB-C94F-91CD-6701F4975C55}"/>
                </a:ext>
              </a:extLst>
            </p:cNvPr>
            <p:cNvSpPr>
              <a:spLocks/>
            </p:cNvSpPr>
            <p:nvPr/>
          </p:nvSpPr>
          <p:spPr bwMode="auto">
            <a:xfrm>
              <a:off x="798513" y="3151188"/>
              <a:ext cx="349250" cy="400050"/>
            </a:xfrm>
            <a:custGeom>
              <a:avLst/>
              <a:gdLst>
                <a:gd name="T0" fmla="*/ 180 w 220"/>
                <a:gd name="T1" fmla="*/ 22 h 252"/>
                <a:gd name="T2" fmla="*/ 180 w 220"/>
                <a:gd name="T3" fmla="*/ 22 h 252"/>
                <a:gd name="T4" fmla="*/ 162 w 220"/>
                <a:gd name="T5" fmla="*/ 12 h 252"/>
                <a:gd name="T6" fmla="*/ 146 w 220"/>
                <a:gd name="T7" fmla="*/ 6 h 252"/>
                <a:gd name="T8" fmla="*/ 130 w 220"/>
                <a:gd name="T9" fmla="*/ 2 h 252"/>
                <a:gd name="T10" fmla="*/ 114 w 220"/>
                <a:gd name="T11" fmla="*/ 0 h 252"/>
                <a:gd name="T12" fmla="*/ 100 w 220"/>
                <a:gd name="T13" fmla="*/ 2 h 252"/>
                <a:gd name="T14" fmla="*/ 86 w 220"/>
                <a:gd name="T15" fmla="*/ 6 h 252"/>
                <a:gd name="T16" fmla="*/ 72 w 220"/>
                <a:gd name="T17" fmla="*/ 10 h 252"/>
                <a:gd name="T18" fmla="*/ 60 w 220"/>
                <a:gd name="T19" fmla="*/ 18 h 252"/>
                <a:gd name="T20" fmla="*/ 48 w 220"/>
                <a:gd name="T21" fmla="*/ 26 h 252"/>
                <a:gd name="T22" fmla="*/ 38 w 220"/>
                <a:gd name="T23" fmla="*/ 38 h 252"/>
                <a:gd name="T24" fmla="*/ 28 w 220"/>
                <a:gd name="T25" fmla="*/ 48 h 252"/>
                <a:gd name="T26" fmla="*/ 20 w 220"/>
                <a:gd name="T27" fmla="*/ 62 h 252"/>
                <a:gd name="T28" fmla="*/ 14 w 220"/>
                <a:gd name="T29" fmla="*/ 76 h 252"/>
                <a:gd name="T30" fmla="*/ 8 w 220"/>
                <a:gd name="T31" fmla="*/ 90 h 252"/>
                <a:gd name="T32" fmla="*/ 4 w 220"/>
                <a:gd name="T33" fmla="*/ 104 h 252"/>
                <a:gd name="T34" fmla="*/ 0 w 220"/>
                <a:gd name="T35" fmla="*/ 120 h 252"/>
                <a:gd name="T36" fmla="*/ 0 w 220"/>
                <a:gd name="T37" fmla="*/ 134 h 252"/>
                <a:gd name="T38" fmla="*/ 0 w 220"/>
                <a:gd name="T39" fmla="*/ 150 h 252"/>
                <a:gd name="T40" fmla="*/ 2 w 220"/>
                <a:gd name="T41" fmla="*/ 164 h 252"/>
                <a:gd name="T42" fmla="*/ 6 w 220"/>
                <a:gd name="T43" fmla="*/ 178 h 252"/>
                <a:gd name="T44" fmla="*/ 12 w 220"/>
                <a:gd name="T45" fmla="*/ 192 h 252"/>
                <a:gd name="T46" fmla="*/ 20 w 220"/>
                <a:gd name="T47" fmla="*/ 204 h 252"/>
                <a:gd name="T48" fmla="*/ 30 w 220"/>
                <a:gd name="T49" fmla="*/ 216 h 252"/>
                <a:gd name="T50" fmla="*/ 42 w 220"/>
                <a:gd name="T51" fmla="*/ 226 h 252"/>
                <a:gd name="T52" fmla="*/ 56 w 220"/>
                <a:gd name="T53" fmla="*/ 234 h 252"/>
                <a:gd name="T54" fmla="*/ 72 w 220"/>
                <a:gd name="T55" fmla="*/ 242 h 252"/>
                <a:gd name="T56" fmla="*/ 90 w 220"/>
                <a:gd name="T57" fmla="*/ 246 h 252"/>
                <a:gd name="T58" fmla="*/ 112 w 220"/>
                <a:gd name="T59" fmla="*/ 250 h 252"/>
                <a:gd name="T60" fmla="*/ 136 w 220"/>
                <a:gd name="T61" fmla="*/ 252 h 252"/>
                <a:gd name="T62" fmla="*/ 162 w 220"/>
                <a:gd name="T63" fmla="*/ 250 h 252"/>
                <a:gd name="T64" fmla="*/ 190 w 220"/>
                <a:gd name="T65" fmla="*/ 246 h 252"/>
                <a:gd name="T66" fmla="*/ 220 w 220"/>
                <a:gd name="T67" fmla="*/ 238 h 252"/>
                <a:gd name="T68" fmla="*/ 180 w 220"/>
                <a:gd name="T69" fmla="*/ 2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52">
                  <a:moveTo>
                    <a:pt x="180" y="22"/>
                  </a:moveTo>
                  <a:lnTo>
                    <a:pt x="180" y="22"/>
                  </a:lnTo>
                  <a:lnTo>
                    <a:pt x="162" y="12"/>
                  </a:lnTo>
                  <a:lnTo>
                    <a:pt x="146" y="6"/>
                  </a:lnTo>
                  <a:lnTo>
                    <a:pt x="130" y="2"/>
                  </a:lnTo>
                  <a:lnTo>
                    <a:pt x="114" y="0"/>
                  </a:lnTo>
                  <a:lnTo>
                    <a:pt x="100" y="2"/>
                  </a:lnTo>
                  <a:lnTo>
                    <a:pt x="86" y="6"/>
                  </a:lnTo>
                  <a:lnTo>
                    <a:pt x="72" y="10"/>
                  </a:lnTo>
                  <a:lnTo>
                    <a:pt x="60" y="18"/>
                  </a:lnTo>
                  <a:lnTo>
                    <a:pt x="48" y="26"/>
                  </a:lnTo>
                  <a:lnTo>
                    <a:pt x="38" y="38"/>
                  </a:lnTo>
                  <a:lnTo>
                    <a:pt x="28" y="48"/>
                  </a:lnTo>
                  <a:lnTo>
                    <a:pt x="20" y="62"/>
                  </a:lnTo>
                  <a:lnTo>
                    <a:pt x="14" y="76"/>
                  </a:lnTo>
                  <a:lnTo>
                    <a:pt x="8" y="90"/>
                  </a:lnTo>
                  <a:lnTo>
                    <a:pt x="4" y="104"/>
                  </a:lnTo>
                  <a:lnTo>
                    <a:pt x="0" y="120"/>
                  </a:lnTo>
                  <a:lnTo>
                    <a:pt x="0" y="134"/>
                  </a:lnTo>
                  <a:lnTo>
                    <a:pt x="0" y="150"/>
                  </a:lnTo>
                  <a:lnTo>
                    <a:pt x="2" y="164"/>
                  </a:lnTo>
                  <a:lnTo>
                    <a:pt x="6" y="178"/>
                  </a:lnTo>
                  <a:lnTo>
                    <a:pt x="12" y="192"/>
                  </a:lnTo>
                  <a:lnTo>
                    <a:pt x="20" y="204"/>
                  </a:lnTo>
                  <a:lnTo>
                    <a:pt x="30" y="216"/>
                  </a:lnTo>
                  <a:lnTo>
                    <a:pt x="42" y="226"/>
                  </a:lnTo>
                  <a:lnTo>
                    <a:pt x="56" y="234"/>
                  </a:lnTo>
                  <a:lnTo>
                    <a:pt x="72" y="242"/>
                  </a:lnTo>
                  <a:lnTo>
                    <a:pt x="90" y="246"/>
                  </a:lnTo>
                  <a:lnTo>
                    <a:pt x="112" y="250"/>
                  </a:lnTo>
                  <a:lnTo>
                    <a:pt x="136" y="252"/>
                  </a:lnTo>
                  <a:lnTo>
                    <a:pt x="162" y="250"/>
                  </a:lnTo>
                  <a:lnTo>
                    <a:pt x="190" y="246"/>
                  </a:lnTo>
                  <a:lnTo>
                    <a:pt x="220" y="238"/>
                  </a:lnTo>
                  <a:lnTo>
                    <a:pt x="180" y="22"/>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91">
              <a:extLst>
                <a:ext uri="{FF2B5EF4-FFF2-40B4-BE49-F238E27FC236}">
                  <a16:creationId xmlns:a16="http://schemas.microsoft.com/office/drawing/2014/main" id="{4934B94F-7024-C454-D5B4-8958C6AB2F71}"/>
                </a:ext>
              </a:extLst>
            </p:cNvPr>
            <p:cNvSpPr>
              <a:spLocks/>
            </p:cNvSpPr>
            <p:nvPr/>
          </p:nvSpPr>
          <p:spPr bwMode="auto">
            <a:xfrm>
              <a:off x="798513" y="3151188"/>
              <a:ext cx="349250" cy="400050"/>
            </a:xfrm>
            <a:custGeom>
              <a:avLst/>
              <a:gdLst>
                <a:gd name="T0" fmla="*/ 180 w 220"/>
                <a:gd name="T1" fmla="*/ 22 h 252"/>
                <a:gd name="T2" fmla="*/ 180 w 220"/>
                <a:gd name="T3" fmla="*/ 22 h 252"/>
                <a:gd name="T4" fmla="*/ 162 w 220"/>
                <a:gd name="T5" fmla="*/ 12 h 252"/>
                <a:gd name="T6" fmla="*/ 146 w 220"/>
                <a:gd name="T7" fmla="*/ 6 h 252"/>
                <a:gd name="T8" fmla="*/ 130 w 220"/>
                <a:gd name="T9" fmla="*/ 2 h 252"/>
                <a:gd name="T10" fmla="*/ 114 w 220"/>
                <a:gd name="T11" fmla="*/ 0 h 252"/>
                <a:gd name="T12" fmla="*/ 100 w 220"/>
                <a:gd name="T13" fmla="*/ 2 h 252"/>
                <a:gd name="T14" fmla="*/ 86 w 220"/>
                <a:gd name="T15" fmla="*/ 6 h 252"/>
                <a:gd name="T16" fmla="*/ 72 w 220"/>
                <a:gd name="T17" fmla="*/ 10 h 252"/>
                <a:gd name="T18" fmla="*/ 60 w 220"/>
                <a:gd name="T19" fmla="*/ 18 h 252"/>
                <a:gd name="T20" fmla="*/ 48 w 220"/>
                <a:gd name="T21" fmla="*/ 26 h 252"/>
                <a:gd name="T22" fmla="*/ 38 w 220"/>
                <a:gd name="T23" fmla="*/ 38 h 252"/>
                <a:gd name="T24" fmla="*/ 28 w 220"/>
                <a:gd name="T25" fmla="*/ 48 h 252"/>
                <a:gd name="T26" fmla="*/ 20 w 220"/>
                <a:gd name="T27" fmla="*/ 62 h 252"/>
                <a:gd name="T28" fmla="*/ 14 w 220"/>
                <a:gd name="T29" fmla="*/ 76 h 252"/>
                <a:gd name="T30" fmla="*/ 8 w 220"/>
                <a:gd name="T31" fmla="*/ 90 h 252"/>
                <a:gd name="T32" fmla="*/ 4 w 220"/>
                <a:gd name="T33" fmla="*/ 104 h 252"/>
                <a:gd name="T34" fmla="*/ 0 w 220"/>
                <a:gd name="T35" fmla="*/ 120 h 252"/>
                <a:gd name="T36" fmla="*/ 0 w 220"/>
                <a:gd name="T37" fmla="*/ 134 h 252"/>
                <a:gd name="T38" fmla="*/ 0 w 220"/>
                <a:gd name="T39" fmla="*/ 150 h 252"/>
                <a:gd name="T40" fmla="*/ 2 w 220"/>
                <a:gd name="T41" fmla="*/ 164 h 252"/>
                <a:gd name="T42" fmla="*/ 6 w 220"/>
                <a:gd name="T43" fmla="*/ 178 h 252"/>
                <a:gd name="T44" fmla="*/ 12 w 220"/>
                <a:gd name="T45" fmla="*/ 192 h 252"/>
                <a:gd name="T46" fmla="*/ 20 w 220"/>
                <a:gd name="T47" fmla="*/ 204 h 252"/>
                <a:gd name="T48" fmla="*/ 30 w 220"/>
                <a:gd name="T49" fmla="*/ 216 h 252"/>
                <a:gd name="T50" fmla="*/ 42 w 220"/>
                <a:gd name="T51" fmla="*/ 226 h 252"/>
                <a:gd name="T52" fmla="*/ 56 w 220"/>
                <a:gd name="T53" fmla="*/ 234 h 252"/>
                <a:gd name="T54" fmla="*/ 72 w 220"/>
                <a:gd name="T55" fmla="*/ 242 h 252"/>
                <a:gd name="T56" fmla="*/ 90 w 220"/>
                <a:gd name="T57" fmla="*/ 246 h 252"/>
                <a:gd name="T58" fmla="*/ 112 w 220"/>
                <a:gd name="T59" fmla="*/ 250 h 252"/>
                <a:gd name="T60" fmla="*/ 136 w 220"/>
                <a:gd name="T61" fmla="*/ 252 h 252"/>
                <a:gd name="T62" fmla="*/ 162 w 220"/>
                <a:gd name="T63" fmla="*/ 250 h 252"/>
                <a:gd name="T64" fmla="*/ 190 w 220"/>
                <a:gd name="T65" fmla="*/ 246 h 252"/>
                <a:gd name="T66" fmla="*/ 220 w 220"/>
                <a:gd name="T67" fmla="*/ 23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0" h="252">
                  <a:moveTo>
                    <a:pt x="180" y="22"/>
                  </a:moveTo>
                  <a:lnTo>
                    <a:pt x="180" y="22"/>
                  </a:lnTo>
                  <a:lnTo>
                    <a:pt x="162" y="12"/>
                  </a:lnTo>
                  <a:lnTo>
                    <a:pt x="146" y="6"/>
                  </a:lnTo>
                  <a:lnTo>
                    <a:pt x="130" y="2"/>
                  </a:lnTo>
                  <a:lnTo>
                    <a:pt x="114" y="0"/>
                  </a:lnTo>
                  <a:lnTo>
                    <a:pt x="100" y="2"/>
                  </a:lnTo>
                  <a:lnTo>
                    <a:pt x="86" y="6"/>
                  </a:lnTo>
                  <a:lnTo>
                    <a:pt x="72" y="10"/>
                  </a:lnTo>
                  <a:lnTo>
                    <a:pt x="60" y="18"/>
                  </a:lnTo>
                  <a:lnTo>
                    <a:pt x="48" y="26"/>
                  </a:lnTo>
                  <a:lnTo>
                    <a:pt x="38" y="38"/>
                  </a:lnTo>
                  <a:lnTo>
                    <a:pt x="28" y="48"/>
                  </a:lnTo>
                  <a:lnTo>
                    <a:pt x="20" y="62"/>
                  </a:lnTo>
                  <a:lnTo>
                    <a:pt x="14" y="76"/>
                  </a:lnTo>
                  <a:lnTo>
                    <a:pt x="8" y="90"/>
                  </a:lnTo>
                  <a:lnTo>
                    <a:pt x="4" y="104"/>
                  </a:lnTo>
                  <a:lnTo>
                    <a:pt x="0" y="120"/>
                  </a:lnTo>
                  <a:lnTo>
                    <a:pt x="0" y="134"/>
                  </a:lnTo>
                  <a:lnTo>
                    <a:pt x="0" y="150"/>
                  </a:lnTo>
                  <a:lnTo>
                    <a:pt x="2" y="164"/>
                  </a:lnTo>
                  <a:lnTo>
                    <a:pt x="6" y="178"/>
                  </a:lnTo>
                  <a:lnTo>
                    <a:pt x="12" y="192"/>
                  </a:lnTo>
                  <a:lnTo>
                    <a:pt x="20" y="204"/>
                  </a:lnTo>
                  <a:lnTo>
                    <a:pt x="30" y="216"/>
                  </a:lnTo>
                  <a:lnTo>
                    <a:pt x="42" y="226"/>
                  </a:lnTo>
                  <a:lnTo>
                    <a:pt x="56" y="234"/>
                  </a:lnTo>
                  <a:lnTo>
                    <a:pt x="72" y="242"/>
                  </a:lnTo>
                  <a:lnTo>
                    <a:pt x="90" y="246"/>
                  </a:lnTo>
                  <a:lnTo>
                    <a:pt x="112" y="250"/>
                  </a:lnTo>
                  <a:lnTo>
                    <a:pt x="136" y="252"/>
                  </a:lnTo>
                  <a:lnTo>
                    <a:pt x="162" y="250"/>
                  </a:lnTo>
                  <a:lnTo>
                    <a:pt x="190" y="246"/>
                  </a:lnTo>
                  <a:lnTo>
                    <a:pt x="220" y="2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4" name="Oval 59">
            <a:extLst>
              <a:ext uri="{FF2B5EF4-FFF2-40B4-BE49-F238E27FC236}">
                <a16:creationId xmlns:a16="http://schemas.microsoft.com/office/drawing/2014/main" id="{6CD5BE6F-6864-45F9-FD19-DE336514DE2A}"/>
              </a:ext>
            </a:extLst>
          </p:cNvPr>
          <p:cNvSpPr/>
          <p:nvPr userDrawn="1"/>
        </p:nvSpPr>
        <p:spPr>
          <a:xfrm>
            <a:off x="852139" y="2472243"/>
            <a:ext cx="10880396" cy="2585846"/>
          </a:xfrm>
          <a:prstGeom prst="roundRect">
            <a:avLst>
              <a:gd name="adj" fmla="val 48084"/>
            </a:avLst>
          </a:prstGeom>
          <a:solidFill>
            <a:schemeClr val="accent1">
              <a:lumMod val="50000"/>
              <a:lumOff val="50000"/>
            </a:schemeClr>
          </a:solidFill>
          <a:ln>
            <a:noFill/>
          </a:ln>
          <a:effectLst>
            <a:outerShdw blurRad="596900" dist="457200" dir="810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Freeform 92">
            <a:extLst>
              <a:ext uri="{FF2B5EF4-FFF2-40B4-BE49-F238E27FC236}">
                <a16:creationId xmlns:a16="http://schemas.microsoft.com/office/drawing/2014/main" id="{EEB5A1ED-66D9-4FA0-212E-2AB32CF10DE1}"/>
              </a:ext>
            </a:extLst>
          </p:cNvPr>
          <p:cNvSpPr>
            <a:spLocks/>
          </p:cNvSpPr>
          <p:nvPr userDrawn="1"/>
        </p:nvSpPr>
        <p:spPr bwMode="auto">
          <a:xfrm>
            <a:off x="1588221" y="2503137"/>
            <a:ext cx="231911" cy="216765"/>
          </a:xfrm>
          <a:custGeom>
            <a:avLst/>
            <a:gdLst>
              <a:gd name="T0" fmla="*/ 224 w 444"/>
              <a:gd name="T1" fmla="*/ 2 h 415"/>
              <a:gd name="T2" fmla="*/ 160 w 444"/>
              <a:gd name="T3" fmla="*/ 0 h 415"/>
              <a:gd name="T4" fmla="*/ 110 w 444"/>
              <a:gd name="T5" fmla="*/ 10 h 415"/>
              <a:gd name="T6" fmla="*/ 72 w 444"/>
              <a:gd name="T7" fmla="*/ 28 h 415"/>
              <a:gd name="T8" fmla="*/ 44 w 444"/>
              <a:gd name="T9" fmla="*/ 52 h 415"/>
              <a:gd name="T10" fmla="*/ 26 w 444"/>
              <a:gd name="T11" fmla="*/ 81 h 415"/>
              <a:gd name="T12" fmla="*/ 12 w 444"/>
              <a:gd name="T13" fmla="*/ 115 h 415"/>
              <a:gd name="T14" fmla="*/ 6 w 444"/>
              <a:gd name="T15" fmla="*/ 151 h 415"/>
              <a:gd name="T16" fmla="*/ 2 w 444"/>
              <a:gd name="T17" fmla="*/ 187 h 415"/>
              <a:gd name="T18" fmla="*/ 0 w 444"/>
              <a:gd name="T19" fmla="*/ 275 h 415"/>
              <a:gd name="T20" fmla="*/ 4 w 444"/>
              <a:gd name="T21" fmla="*/ 335 h 415"/>
              <a:gd name="T22" fmla="*/ 12 w 444"/>
              <a:gd name="T23" fmla="*/ 367 h 415"/>
              <a:gd name="T24" fmla="*/ 20 w 444"/>
              <a:gd name="T25" fmla="*/ 377 h 415"/>
              <a:gd name="T26" fmla="*/ 30 w 444"/>
              <a:gd name="T27" fmla="*/ 375 h 415"/>
              <a:gd name="T28" fmla="*/ 42 w 444"/>
              <a:gd name="T29" fmla="*/ 357 h 415"/>
              <a:gd name="T30" fmla="*/ 54 w 444"/>
              <a:gd name="T31" fmla="*/ 321 h 415"/>
              <a:gd name="T32" fmla="*/ 64 w 444"/>
              <a:gd name="T33" fmla="*/ 271 h 415"/>
              <a:gd name="T34" fmla="*/ 68 w 444"/>
              <a:gd name="T35" fmla="*/ 241 h 415"/>
              <a:gd name="T36" fmla="*/ 68 w 444"/>
              <a:gd name="T37" fmla="*/ 317 h 415"/>
              <a:gd name="T38" fmla="*/ 74 w 444"/>
              <a:gd name="T39" fmla="*/ 371 h 415"/>
              <a:gd name="T40" fmla="*/ 86 w 444"/>
              <a:gd name="T41" fmla="*/ 399 h 415"/>
              <a:gd name="T42" fmla="*/ 98 w 444"/>
              <a:gd name="T43" fmla="*/ 409 h 415"/>
              <a:gd name="T44" fmla="*/ 104 w 444"/>
              <a:gd name="T45" fmla="*/ 411 h 415"/>
              <a:gd name="T46" fmla="*/ 116 w 444"/>
              <a:gd name="T47" fmla="*/ 405 h 415"/>
              <a:gd name="T48" fmla="*/ 126 w 444"/>
              <a:gd name="T49" fmla="*/ 389 h 415"/>
              <a:gd name="T50" fmla="*/ 140 w 444"/>
              <a:gd name="T51" fmla="*/ 343 h 415"/>
              <a:gd name="T52" fmla="*/ 156 w 444"/>
              <a:gd name="T53" fmla="*/ 269 h 415"/>
              <a:gd name="T54" fmla="*/ 162 w 444"/>
              <a:gd name="T55" fmla="*/ 251 h 415"/>
              <a:gd name="T56" fmla="*/ 158 w 444"/>
              <a:gd name="T57" fmla="*/ 313 h 415"/>
              <a:gd name="T58" fmla="*/ 162 w 444"/>
              <a:gd name="T59" fmla="*/ 363 h 415"/>
              <a:gd name="T60" fmla="*/ 174 w 444"/>
              <a:gd name="T61" fmla="*/ 397 h 415"/>
              <a:gd name="T62" fmla="*/ 188 w 444"/>
              <a:gd name="T63" fmla="*/ 415 h 415"/>
              <a:gd name="T64" fmla="*/ 196 w 444"/>
              <a:gd name="T65" fmla="*/ 415 h 415"/>
              <a:gd name="T66" fmla="*/ 204 w 444"/>
              <a:gd name="T67" fmla="*/ 411 h 415"/>
              <a:gd name="T68" fmla="*/ 222 w 444"/>
              <a:gd name="T69" fmla="*/ 385 h 415"/>
              <a:gd name="T70" fmla="*/ 236 w 444"/>
              <a:gd name="T71" fmla="*/ 331 h 415"/>
              <a:gd name="T72" fmla="*/ 248 w 444"/>
              <a:gd name="T73" fmla="*/ 247 h 415"/>
              <a:gd name="T74" fmla="*/ 248 w 444"/>
              <a:gd name="T75" fmla="*/ 267 h 415"/>
              <a:gd name="T76" fmla="*/ 256 w 444"/>
              <a:gd name="T77" fmla="*/ 317 h 415"/>
              <a:gd name="T78" fmla="*/ 274 w 444"/>
              <a:gd name="T79" fmla="*/ 365 h 415"/>
              <a:gd name="T80" fmla="*/ 288 w 444"/>
              <a:gd name="T81" fmla="*/ 383 h 415"/>
              <a:gd name="T82" fmla="*/ 302 w 444"/>
              <a:gd name="T83" fmla="*/ 391 h 415"/>
              <a:gd name="T84" fmla="*/ 320 w 444"/>
              <a:gd name="T85" fmla="*/ 387 h 415"/>
              <a:gd name="T86" fmla="*/ 324 w 444"/>
              <a:gd name="T87" fmla="*/ 381 h 415"/>
              <a:gd name="T88" fmla="*/ 330 w 444"/>
              <a:gd name="T89" fmla="*/ 365 h 415"/>
              <a:gd name="T90" fmla="*/ 330 w 444"/>
              <a:gd name="T91" fmla="*/ 329 h 415"/>
              <a:gd name="T92" fmla="*/ 314 w 444"/>
              <a:gd name="T93" fmla="*/ 245 h 415"/>
              <a:gd name="T94" fmla="*/ 308 w 444"/>
              <a:gd name="T95" fmla="*/ 207 h 415"/>
              <a:gd name="T96" fmla="*/ 344 w 444"/>
              <a:gd name="T97" fmla="*/ 215 h 415"/>
              <a:gd name="T98" fmla="*/ 398 w 444"/>
              <a:gd name="T99" fmla="*/ 223 h 415"/>
              <a:gd name="T100" fmla="*/ 422 w 444"/>
              <a:gd name="T101" fmla="*/ 223 h 415"/>
              <a:gd name="T102" fmla="*/ 438 w 444"/>
              <a:gd name="T103" fmla="*/ 219 h 415"/>
              <a:gd name="T104" fmla="*/ 444 w 444"/>
              <a:gd name="T105" fmla="*/ 205 h 415"/>
              <a:gd name="T106" fmla="*/ 432 w 444"/>
              <a:gd name="T107" fmla="*/ 181 h 415"/>
              <a:gd name="T108" fmla="*/ 410 w 444"/>
              <a:gd name="T109" fmla="*/ 151 h 415"/>
              <a:gd name="T110" fmla="*/ 360 w 444"/>
              <a:gd name="T111" fmla="*/ 89 h 415"/>
              <a:gd name="T112" fmla="*/ 304 w 444"/>
              <a:gd name="T113" fmla="*/ 38 h 415"/>
              <a:gd name="T114" fmla="*/ 262 w 444"/>
              <a:gd name="T115" fmla="*/ 10 h 415"/>
              <a:gd name="T116" fmla="*/ 236 w 444"/>
              <a:gd name="T117" fmla="*/ 2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4" h="415">
                <a:moveTo>
                  <a:pt x="224" y="2"/>
                </a:moveTo>
                <a:lnTo>
                  <a:pt x="224" y="2"/>
                </a:lnTo>
                <a:lnTo>
                  <a:pt x="190" y="0"/>
                </a:lnTo>
                <a:lnTo>
                  <a:pt x="160" y="0"/>
                </a:lnTo>
                <a:lnTo>
                  <a:pt x="134" y="4"/>
                </a:lnTo>
                <a:lnTo>
                  <a:pt x="110" y="10"/>
                </a:lnTo>
                <a:lnTo>
                  <a:pt x="90" y="18"/>
                </a:lnTo>
                <a:lnTo>
                  <a:pt x="72" y="28"/>
                </a:lnTo>
                <a:lnTo>
                  <a:pt x="58" y="38"/>
                </a:lnTo>
                <a:lnTo>
                  <a:pt x="44" y="52"/>
                </a:lnTo>
                <a:lnTo>
                  <a:pt x="34" y="65"/>
                </a:lnTo>
                <a:lnTo>
                  <a:pt x="26" y="81"/>
                </a:lnTo>
                <a:lnTo>
                  <a:pt x="18" y="97"/>
                </a:lnTo>
                <a:lnTo>
                  <a:pt x="12" y="115"/>
                </a:lnTo>
                <a:lnTo>
                  <a:pt x="8" y="133"/>
                </a:lnTo>
                <a:lnTo>
                  <a:pt x="6" y="151"/>
                </a:lnTo>
                <a:lnTo>
                  <a:pt x="2" y="187"/>
                </a:lnTo>
                <a:lnTo>
                  <a:pt x="2" y="187"/>
                </a:lnTo>
                <a:lnTo>
                  <a:pt x="2" y="235"/>
                </a:lnTo>
                <a:lnTo>
                  <a:pt x="0" y="275"/>
                </a:lnTo>
                <a:lnTo>
                  <a:pt x="2" y="307"/>
                </a:lnTo>
                <a:lnTo>
                  <a:pt x="4" y="335"/>
                </a:lnTo>
                <a:lnTo>
                  <a:pt x="8" y="355"/>
                </a:lnTo>
                <a:lnTo>
                  <a:pt x="12" y="367"/>
                </a:lnTo>
                <a:lnTo>
                  <a:pt x="18" y="375"/>
                </a:lnTo>
                <a:lnTo>
                  <a:pt x="20" y="377"/>
                </a:lnTo>
                <a:lnTo>
                  <a:pt x="24" y="379"/>
                </a:lnTo>
                <a:lnTo>
                  <a:pt x="30" y="375"/>
                </a:lnTo>
                <a:lnTo>
                  <a:pt x="36" y="369"/>
                </a:lnTo>
                <a:lnTo>
                  <a:pt x="42" y="357"/>
                </a:lnTo>
                <a:lnTo>
                  <a:pt x="48" y="341"/>
                </a:lnTo>
                <a:lnTo>
                  <a:pt x="54" y="321"/>
                </a:lnTo>
                <a:lnTo>
                  <a:pt x="60" y="297"/>
                </a:lnTo>
                <a:lnTo>
                  <a:pt x="64" y="271"/>
                </a:lnTo>
                <a:lnTo>
                  <a:pt x="68" y="241"/>
                </a:lnTo>
                <a:lnTo>
                  <a:pt x="68" y="241"/>
                </a:lnTo>
                <a:lnTo>
                  <a:pt x="68" y="289"/>
                </a:lnTo>
                <a:lnTo>
                  <a:pt x="68" y="317"/>
                </a:lnTo>
                <a:lnTo>
                  <a:pt x="70" y="345"/>
                </a:lnTo>
                <a:lnTo>
                  <a:pt x="74" y="371"/>
                </a:lnTo>
                <a:lnTo>
                  <a:pt x="82" y="391"/>
                </a:lnTo>
                <a:lnTo>
                  <a:pt x="86" y="399"/>
                </a:lnTo>
                <a:lnTo>
                  <a:pt x="90" y="405"/>
                </a:lnTo>
                <a:lnTo>
                  <a:pt x="98" y="409"/>
                </a:lnTo>
                <a:lnTo>
                  <a:pt x="104" y="411"/>
                </a:lnTo>
                <a:lnTo>
                  <a:pt x="104" y="411"/>
                </a:lnTo>
                <a:lnTo>
                  <a:pt x="110" y="409"/>
                </a:lnTo>
                <a:lnTo>
                  <a:pt x="116" y="405"/>
                </a:lnTo>
                <a:lnTo>
                  <a:pt x="120" y="397"/>
                </a:lnTo>
                <a:lnTo>
                  <a:pt x="126" y="389"/>
                </a:lnTo>
                <a:lnTo>
                  <a:pt x="132" y="369"/>
                </a:lnTo>
                <a:lnTo>
                  <a:pt x="140" y="343"/>
                </a:lnTo>
                <a:lnTo>
                  <a:pt x="150" y="291"/>
                </a:lnTo>
                <a:lnTo>
                  <a:pt x="156" y="269"/>
                </a:lnTo>
                <a:lnTo>
                  <a:pt x="162" y="251"/>
                </a:lnTo>
                <a:lnTo>
                  <a:pt x="162" y="251"/>
                </a:lnTo>
                <a:lnTo>
                  <a:pt x="160" y="283"/>
                </a:lnTo>
                <a:lnTo>
                  <a:pt x="158" y="313"/>
                </a:lnTo>
                <a:lnTo>
                  <a:pt x="160" y="339"/>
                </a:lnTo>
                <a:lnTo>
                  <a:pt x="162" y="363"/>
                </a:lnTo>
                <a:lnTo>
                  <a:pt x="168" y="381"/>
                </a:lnTo>
                <a:lnTo>
                  <a:pt x="174" y="397"/>
                </a:lnTo>
                <a:lnTo>
                  <a:pt x="180" y="409"/>
                </a:lnTo>
                <a:lnTo>
                  <a:pt x="188" y="415"/>
                </a:lnTo>
                <a:lnTo>
                  <a:pt x="192" y="415"/>
                </a:lnTo>
                <a:lnTo>
                  <a:pt x="196" y="415"/>
                </a:lnTo>
                <a:lnTo>
                  <a:pt x="200" y="415"/>
                </a:lnTo>
                <a:lnTo>
                  <a:pt x="204" y="411"/>
                </a:lnTo>
                <a:lnTo>
                  <a:pt x="214" y="401"/>
                </a:lnTo>
                <a:lnTo>
                  <a:pt x="222" y="385"/>
                </a:lnTo>
                <a:lnTo>
                  <a:pt x="230" y="361"/>
                </a:lnTo>
                <a:lnTo>
                  <a:pt x="236" y="331"/>
                </a:lnTo>
                <a:lnTo>
                  <a:pt x="242" y="293"/>
                </a:lnTo>
                <a:lnTo>
                  <a:pt x="248" y="247"/>
                </a:lnTo>
                <a:lnTo>
                  <a:pt x="248" y="247"/>
                </a:lnTo>
                <a:lnTo>
                  <a:pt x="248" y="267"/>
                </a:lnTo>
                <a:lnTo>
                  <a:pt x="250" y="291"/>
                </a:lnTo>
                <a:lnTo>
                  <a:pt x="256" y="317"/>
                </a:lnTo>
                <a:lnTo>
                  <a:pt x="264" y="343"/>
                </a:lnTo>
                <a:lnTo>
                  <a:pt x="274" y="365"/>
                </a:lnTo>
                <a:lnTo>
                  <a:pt x="282" y="375"/>
                </a:lnTo>
                <a:lnTo>
                  <a:pt x="288" y="383"/>
                </a:lnTo>
                <a:lnTo>
                  <a:pt x="296" y="387"/>
                </a:lnTo>
                <a:lnTo>
                  <a:pt x="302" y="391"/>
                </a:lnTo>
                <a:lnTo>
                  <a:pt x="310" y="391"/>
                </a:lnTo>
                <a:lnTo>
                  <a:pt x="320" y="387"/>
                </a:lnTo>
                <a:lnTo>
                  <a:pt x="320" y="387"/>
                </a:lnTo>
                <a:lnTo>
                  <a:pt x="324" y="381"/>
                </a:lnTo>
                <a:lnTo>
                  <a:pt x="328" y="375"/>
                </a:lnTo>
                <a:lnTo>
                  <a:pt x="330" y="365"/>
                </a:lnTo>
                <a:lnTo>
                  <a:pt x="332" y="355"/>
                </a:lnTo>
                <a:lnTo>
                  <a:pt x="330" y="329"/>
                </a:lnTo>
                <a:lnTo>
                  <a:pt x="326" y="301"/>
                </a:lnTo>
                <a:lnTo>
                  <a:pt x="314" y="245"/>
                </a:lnTo>
                <a:lnTo>
                  <a:pt x="310" y="221"/>
                </a:lnTo>
                <a:lnTo>
                  <a:pt x="308" y="207"/>
                </a:lnTo>
                <a:lnTo>
                  <a:pt x="308" y="207"/>
                </a:lnTo>
                <a:lnTo>
                  <a:pt x="344" y="215"/>
                </a:lnTo>
                <a:lnTo>
                  <a:pt x="372" y="221"/>
                </a:lnTo>
                <a:lnTo>
                  <a:pt x="398" y="223"/>
                </a:lnTo>
                <a:lnTo>
                  <a:pt x="412" y="225"/>
                </a:lnTo>
                <a:lnTo>
                  <a:pt x="422" y="223"/>
                </a:lnTo>
                <a:lnTo>
                  <a:pt x="432" y="221"/>
                </a:lnTo>
                <a:lnTo>
                  <a:pt x="438" y="219"/>
                </a:lnTo>
                <a:lnTo>
                  <a:pt x="442" y="213"/>
                </a:lnTo>
                <a:lnTo>
                  <a:pt x="444" y="205"/>
                </a:lnTo>
                <a:lnTo>
                  <a:pt x="440" y="195"/>
                </a:lnTo>
                <a:lnTo>
                  <a:pt x="432" y="181"/>
                </a:lnTo>
                <a:lnTo>
                  <a:pt x="432" y="181"/>
                </a:lnTo>
                <a:lnTo>
                  <a:pt x="410" y="151"/>
                </a:lnTo>
                <a:lnTo>
                  <a:pt x="386" y="119"/>
                </a:lnTo>
                <a:lnTo>
                  <a:pt x="360" y="89"/>
                </a:lnTo>
                <a:lnTo>
                  <a:pt x="332" y="61"/>
                </a:lnTo>
                <a:lnTo>
                  <a:pt x="304" y="38"/>
                </a:lnTo>
                <a:lnTo>
                  <a:pt x="276" y="18"/>
                </a:lnTo>
                <a:lnTo>
                  <a:pt x="262" y="10"/>
                </a:lnTo>
                <a:lnTo>
                  <a:pt x="248" y="6"/>
                </a:lnTo>
                <a:lnTo>
                  <a:pt x="236" y="2"/>
                </a:lnTo>
                <a:lnTo>
                  <a:pt x="224" y="2"/>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Oval 35">
            <a:extLst>
              <a:ext uri="{FF2B5EF4-FFF2-40B4-BE49-F238E27FC236}">
                <a16:creationId xmlns:a16="http://schemas.microsoft.com/office/drawing/2014/main" id="{59C812BB-CD80-6EED-C21B-FA03A00408D2}"/>
              </a:ext>
            </a:extLst>
          </p:cNvPr>
          <p:cNvSpPr/>
          <p:nvPr userDrawn="1"/>
        </p:nvSpPr>
        <p:spPr>
          <a:xfrm>
            <a:off x="3435390" y="5116843"/>
            <a:ext cx="314300" cy="314300"/>
          </a:xfrm>
          <a:prstGeom prst="ellipse">
            <a:avLst/>
          </a:prstGeom>
          <a:solidFill>
            <a:schemeClr val="accent5"/>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grpSp>
        <p:nvGrpSpPr>
          <p:cNvPr id="37" name="Group 36">
            <a:extLst>
              <a:ext uri="{FF2B5EF4-FFF2-40B4-BE49-F238E27FC236}">
                <a16:creationId xmlns:a16="http://schemas.microsoft.com/office/drawing/2014/main" id="{CF17D904-0AD5-A958-5836-0F119FAF9F38}"/>
              </a:ext>
            </a:extLst>
          </p:cNvPr>
          <p:cNvGrpSpPr/>
          <p:nvPr userDrawn="1"/>
        </p:nvGrpSpPr>
        <p:grpSpPr>
          <a:xfrm>
            <a:off x="11093713" y="5100602"/>
            <a:ext cx="491043" cy="830997"/>
            <a:chOff x="1417532" y="3295231"/>
            <a:chExt cx="1563996" cy="2646768"/>
          </a:xfrm>
        </p:grpSpPr>
        <p:sp>
          <p:nvSpPr>
            <p:cNvPr id="38" name="Freeform 5">
              <a:extLst>
                <a:ext uri="{FF2B5EF4-FFF2-40B4-BE49-F238E27FC236}">
                  <a16:creationId xmlns:a16="http://schemas.microsoft.com/office/drawing/2014/main" id="{1A4DEA0D-5203-1DBF-9C93-38E237D609F2}"/>
                </a:ext>
              </a:extLst>
            </p:cNvPr>
            <p:cNvSpPr>
              <a:spLocks/>
            </p:cNvSpPr>
            <p:nvPr/>
          </p:nvSpPr>
          <p:spPr bwMode="auto">
            <a:xfrm rot="21059580">
              <a:off x="2106938" y="5789204"/>
              <a:ext cx="151532" cy="152795"/>
            </a:xfrm>
            <a:custGeom>
              <a:avLst/>
              <a:gdLst>
                <a:gd name="T0" fmla="*/ 108 w 240"/>
                <a:gd name="T1" fmla="*/ 16 h 242"/>
                <a:gd name="T2" fmla="*/ 108 w 240"/>
                <a:gd name="T3" fmla="*/ 16 h 242"/>
                <a:gd name="T4" fmla="*/ 106 w 240"/>
                <a:gd name="T5" fmla="*/ 32 h 242"/>
                <a:gd name="T6" fmla="*/ 104 w 240"/>
                <a:gd name="T7" fmla="*/ 52 h 242"/>
                <a:gd name="T8" fmla="*/ 104 w 240"/>
                <a:gd name="T9" fmla="*/ 76 h 242"/>
                <a:gd name="T10" fmla="*/ 106 w 240"/>
                <a:gd name="T11" fmla="*/ 104 h 242"/>
                <a:gd name="T12" fmla="*/ 112 w 240"/>
                <a:gd name="T13" fmla="*/ 134 h 242"/>
                <a:gd name="T14" fmla="*/ 118 w 240"/>
                <a:gd name="T15" fmla="*/ 148 h 242"/>
                <a:gd name="T16" fmla="*/ 124 w 240"/>
                <a:gd name="T17" fmla="*/ 164 h 242"/>
                <a:gd name="T18" fmla="*/ 132 w 240"/>
                <a:gd name="T19" fmla="*/ 178 h 242"/>
                <a:gd name="T20" fmla="*/ 142 w 240"/>
                <a:gd name="T21" fmla="*/ 192 h 242"/>
                <a:gd name="T22" fmla="*/ 142 w 240"/>
                <a:gd name="T23" fmla="*/ 192 h 242"/>
                <a:gd name="T24" fmla="*/ 128 w 240"/>
                <a:gd name="T25" fmla="*/ 192 h 242"/>
                <a:gd name="T26" fmla="*/ 112 w 240"/>
                <a:gd name="T27" fmla="*/ 192 h 242"/>
                <a:gd name="T28" fmla="*/ 94 w 240"/>
                <a:gd name="T29" fmla="*/ 196 h 242"/>
                <a:gd name="T30" fmla="*/ 72 w 240"/>
                <a:gd name="T31" fmla="*/ 200 h 242"/>
                <a:gd name="T32" fmla="*/ 48 w 240"/>
                <a:gd name="T33" fmla="*/ 210 h 242"/>
                <a:gd name="T34" fmla="*/ 24 w 240"/>
                <a:gd name="T35" fmla="*/ 224 h 242"/>
                <a:gd name="T36" fmla="*/ 12 w 240"/>
                <a:gd name="T37" fmla="*/ 232 h 242"/>
                <a:gd name="T38" fmla="*/ 0 w 240"/>
                <a:gd name="T39" fmla="*/ 242 h 242"/>
                <a:gd name="T40" fmla="*/ 240 w 240"/>
                <a:gd name="T41" fmla="*/ 242 h 242"/>
                <a:gd name="T42" fmla="*/ 240 w 240"/>
                <a:gd name="T43" fmla="*/ 242 h 242"/>
                <a:gd name="T44" fmla="*/ 230 w 240"/>
                <a:gd name="T45" fmla="*/ 222 h 242"/>
                <a:gd name="T46" fmla="*/ 222 w 240"/>
                <a:gd name="T47" fmla="*/ 198 h 242"/>
                <a:gd name="T48" fmla="*/ 210 w 240"/>
                <a:gd name="T49" fmla="*/ 168 h 242"/>
                <a:gd name="T50" fmla="*/ 200 w 240"/>
                <a:gd name="T51" fmla="*/ 132 h 242"/>
                <a:gd name="T52" fmla="*/ 190 w 240"/>
                <a:gd name="T53" fmla="*/ 94 h 242"/>
                <a:gd name="T54" fmla="*/ 182 w 240"/>
                <a:gd name="T55" fmla="*/ 52 h 242"/>
                <a:gd name="T56" fmla="*/ 178 w 240"/>
                <a:gd name="T57" fmla="*/ 8 h 242"/>
                <a:gd name="T58" fmla="*/ 178 w 240"/>
                <a:gd name="T59" fmla="*/ 8 h 242"/>
                <a:gd name="T60" fmla="*/ 172 w 240"/>
                <a:gd name="T61" fmla="*/ 6 h 242"/>
                <a:gd name="T62" fmla="*/ 164 w 240"/>
                <a:gd name="T63" fmla="*/ 2 h 242"/>
                <a:gd name="T64" fmla="*/ 154 w 240"/>
                <a:gd name="T65" fmla="*/ 0 h 242"/>
                <a:gd name="T66" fmla="*/ 144 w 240"/>
                <a:gd name="T67" fmla="*/ 0 h 242"/>
                <a:gd name="T68" fmla="*/ 132 w 240"/>
                <a:gd name="T69" fmla="*/ 2 h 242"/>
                <a:gd name="T70" fmla="*/ 120 w 240"/>
                <a:gd name="T71" fmla="*/ 6 h 242"/>
                <a:gd name="T72" fmla="*/ 108 w 240"/>
                <a:gd name="T73" fmla="*/ 16 h 242"/>
                <a:gd name="T74" fmla="*/ 108 w 240"/>
                <a:gd name="T75"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0" h="242">
                  <a:moveTo>
                    <a:pt x="108" y="16"/>
                  </a:moveTo>
                  <a:lnTo>
                    <a:pt x="108" y="16"/>
                  </a:lnTo>
                  <a:lnTo>
                    <a:pt x="106" y="32"/>
                  </a:lnTo>
                  <a:lnTo>
                    <a:pt x="104" y="52"/>
                  </a:lnTo>
                  <a:lnTo>
                    <a:pt x="104" y="76"/>
                  </a:lnTo>
                  <a:lnTo>
                    <a:pt x="106" y="104"/>
                  </a:lnTo>
                  <a:lnTo>
                    <a:pt x="112" y="134"/>
                  </a:lnTo>
                  <a:lnTo>
                    <a:pt x="118" y="148"/>
                  </a:lnTo>
                  <a:lnTo>
                    <a:pt x="124" y="164"/>
                  </a:lnTo>
                  <a:lnTo>
                    <a:pt x="132" y="178"/>
                  </a:lnTo>
                  <a:lnTo>
                    <a:pt x="142" y="192"/>
                  </a:lnTo>
                  <a:lnTo>
                    <a:pt x="142" y="192"/>
                  </a:lnTo>
                  <a:lnTo>
                    <a:pt x="128" y="192"/>
                  </a:lnTo>
                  <a:lnTo>
                    <a:pt x="112" y="192"/>
                  </a:lnTo>
                  <a:lnTo>
                    <a:pt x="94" y="196"/>
                  </a:lnTo>
                  <a:lnTo>
                    <a:pt x="72" y="200"/>
                  </a:lnTo>
                  <a:lnTo>
                    <a:pt x="48" y="210"/>
                  </a:lnTo>
                  <a:lnTo>
                    <a:pt x="24" y="224"/>
                  </a:lnTo>
                  <a:lnTo>
                    <a:pt x="12" y="232"/>
                  </a:lnTo>
                  <a:lnTo>
                    <a:pt x="0" y="242"/>
                  </a:lnTo>
                  <a:lnTo>
                    <a:pt x="240" y="242"/>
                  </a:lnTo>
                  <a:lnTo>
                    <a:pt x="240" y="242"/>
                  </a:lnTo>
                  <a:lnTo>
                    <a:pt x="230" y="222"/>
                  </a:lnTo>
                  <a:lnTo>
                    <a:pt x="222" y="198"/>
                  </a:lnTo>
                  <a:lnTo>
                    <a:pt x="210" y="168"/>
                  </a:lnTo>
                  <a:lnTo>
                    <a:pt x="200" y="132"/>
                  </a:lnTo>
                  <a:lnTo>
                    <a:pt x="190" y="94"/>
                  </a:lnTo>
                  <a:lnTo>
                    <a:pt x="182" y="52"/>
                  </a:lnTo>
                  <a:lnTo>
                    <a:pt x="178" y="8"/>
                  </a:lnTo>
                  <a:lnTo>
                    <a:pt x="178" y="8"/>
                  </a:lnTo>
                  <a:lnTo>
                    <a:pt x="172" y="6"/>
                  </a:lnTo>
                  <a:lnTo>
                    <a:pt x="164" y="2"/>
                  </a:lnTo>
                  <a:lnTo>
                    <a:pt x="154" y="0"/>
                  </a:lnTo>
                  <a:lnTo>
                    <a:pt x="144" y="0"/>
                  </a:lnTo>
                  <a:lnTo>
                    <a:pt x="132" y="2"/>
                  </a:lnTo>
                  <a:lnTo>
                    <a:pt x="120" y="6"/>
                  </a:lnTo>
                  <a:lnTo>
                    <a:pt x="108" y="16"/>
                  </a:lnTo>
                  <a:lnTo>
                    <a:pt x="108" y="16"/>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6">
              <a:extLst>
                <a:ext uri="{FF2B5EF4-FFF2-40B4-BE49-F238E27FC236}">
                  <a16:creationId xmlns:a16="http://schemas.microsoft.com/office/drawing/2014/main" id="{779EA2C1-328D-EF50-8D1D-7ACFB1378611}"/>
                </a:ext>
              </a:extLst>
            </p:cNvPr>
            <p:cNvSpPr>
              <a:spLocks/>
            </p:cNvSpPr>
            <p:nvPr/>
          </p:nvSpPr>
          <p:spPr bwMode="auto">
            <a:xfrm rot="21059580">
              <a:off x="2340271" y="5752326"/>
              <a:ext cx="150270" cy="154058"/>
            </a:xfrm>
            <a:custGeom>
              <a:avLst/>
              <a:gdLst>
                <a:gd name="T0" fmla="*/ 130 w 238"/>
                <a:gd name="T1" fmla="*/ 16 h 244"/>
                <a:gd name="T2" fmla="*/ 130 w 238"/>
                <a:gd name="T3" fmla="*/ 16 h 244"/>
                <a:gd name="T4" fmla="*/ 132 w 238"/>
                <a:gd name="T5" fmla="*/ 34 h 244"/>
                <a:gd name="T6" fmla="*/ 134 w 238"/>
                <a:gd name="T7" fmla="*/ 52 h 244"/>
                <a:gd name="T8" fmla="*/ 136 w 238"/>
                <a:gd name="T9" fmla="*/ 78 h 244"/>
                <a:gd name="T10" fmla="*/ 132 w 238"/>
                <a:gd name="T11" fmla="*/ 104 h 244"/>
                <a:gd name="T12" fmla="*/ 126 w 238"/>
                <a:gd name="T13" fmla="*/ 134 h 244"/>
                <a:gd name="T14" fmla="*/ 122 w 238"/>
                <a:gd name="T15" fmla="*/ 150 h 244"/>
                <a:gd name="T16" fmla="*/ 114 w 238"/>
                <a:gd name="T17" fmla="*/ 164 h 244"/>
                <a:gd name="T18" fmla="*/ 106 w 238"/>
                <a:gd name="T19" fmla="*/ 180 h 244"/>
                <a:gd name="T20" fmla="*/ 96 w 238"/>
                <a:gd name="T21" fmla="*/ 194 h 244"/>
                <a:gd name="T22" fmla="*/ 96 w 238"/>
                <a:gd name="T23" fmla="*/ 194 h 244"/>
                <a:gd name="T24" fmla="*/ 110 w 238"/>
                <a:gd name="T25" fmla="*/ 194 h 244"/>
                <a:gd name="T26" fmla="*/ 126 w 238"/>
                <a:gd name="T27" fmla="*/ 194 h 244"/>
                <a:gd name="T28" fmla="*/ 146 w 238"/>
                <a:gd name="T29" fmla="*/ 196 h 244"/>
                <a:gd name="T30" fmla="*/ 168 w 238"/>
                <a:gd name="T31" fmla="*/ 202 h 244"/>
                <a:gd name="T32" fmla="*/ 190 w 238"/>
                <a:gd name="T33" fmla="*/ 210 h 244"/>
                <a:gd name="T34" fmla="*/ 214 w 238"/>
                <a:gd name="T35" fmla="*/ 224 h 244"/>
                <a:gd name="T36" fmla="*/ 226 w 238"/>
                <a:gd name="T37" fmla="*/ 234 h 244"/>
                <a:gd name="T38" fmla="*/ 238 w 238"/>
                <a:gd name="T39" fmla="*/ 244 h 244"/>
                <a:gd name="T40" fmla="*/ 0 w 238"/>
                <a:gd name="T41" fmla="*/ 244 h 244"/>
                <a:gd name="T42" fmla="*/ 0 w 238"/>
                <a:gd name="T43" fmla="*/ 244 h 244"/>
                <a:gd name="T44" fmla="*/ 8 w 238"/>
                <a:gd name="T45" fmla="*/ 224 h 244"/>
                <a:gd name="T46" fmla="*/ 18 w 238"/>
                <a:gd name="T47" fmla="*/ 200 h 244"/>
                <a:gd name="T48" fmla="*/ 28 w 238"/>
                <a:gd name="T49" fmla="*/ 170 h 244"/>
                <a:gd name="T50" fmla="*/ 40 w 238"/>
                <a:gd name="T51" fmla="*/ 134 h 244"/>
                <a:gd name="T52" fmla="*/ 50 w 238"/>
                <a:gd name="T53" fmla="*/ 94 h 244"/>
                <a:gd name="T54" fmla="*/ 56 w 238"/>
                <a:gd name="T55" fmla="*/ 52 h 244"/>
                <a:gd name="T56" fmla="*/ 60 w 238"/>
                <a:gd name="T57" fmla="*/ 10 h 244"/>
                <a:gd name="T58" fmla="*/ 60 w 238"/>
                <a:gd name="T59" fmla="*/ 10 h 244"/>
                <a:gd name="T60" fmla="*/ 68 w 238"/>
                <a:gd name="T61" fmla="*/ 6 h 244"/>
                <a:gd name="T62" fmla="*/ 76 w 238"/>
                <a:gd name="T63" fmla="*/ 4 h 244"/>
                <a:gd name="T64" fmla="*/ 84 w 238"/>
                <a:gd name="T65" fmla="*/ 2 h 244"/>
                <a:gd name="T66" fmla="*/ 96 w 238"/>
                <a:gd name="T67" fmla="*/ 0 h 244"/>
                <a:gd name="T68" fmla="*/ 108 w 238"/>
                <a:gd name="T69" fmla="*/ 2 h 244"/>
                <a:gd name="T70" fmla="*/ 118 w 238"/>
                <a:gd name="T71" fmla="*/ 8 h 244"/>
                <a:gd name="T72" fmla="*/ 130 w 238"/>
                <a:gd name="T73" fmla="*/ 16 h 244"/>
                <a:gd name="T74" fmla="*/ 130 w 238"/>
                <a:gd name="T75" fmla="*/ 1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8" h="244">
                  <a:moveTo>
                    <a:pt x="130" y="16"/>
                  </a:moveTo>
                  <a:lnTo>
                    <a:pt x="130" y="16"/>
                  </a:lnTo>
                  <a:lnTo>
                    <a:pt x="132" y="34"/>
                  </a:lnTo>
                  <a:lnTo>
                    <a:pt x="134" y="52"/>
                  </a:lnTo>
                  <a:lnTo>
                    <a:pt x="136" y="78"/>
                  </a:lnTo>
                  <a:lnTo>
                    <a:pt x="132" y="104"/>
                  </a:lnTo>
                  <a:lnTo>
                    <a:pt x="126" y="134"/>
                  </a:lnTo>
                  <a:lnTo>
                    <a:pt x="122" y="150"/>
                  </a:lnTo>
                  <a:lnTo>
                    <a:pt x="114" y="164"/>
                  </a:lnTo>
                  <a:lnTo>
                    <a:pt x="106" y="180"/>
                  </a:lnTo>
                  <a:lnTo>
                    <a:pt x="96" y="194"/>
                  </a:lnTo>
                  <a:lnTo>
                    <a:pt x="96" y="194"/>
                  </a:lnTo>
                  <a:lnTo>
                    <a:pt x="110" y="194"/>
                  </a:lnTo>
                  <a:lnTo>
                    <a:pt x="126" y="194"/>
                  </a:lnTo>
                  <a:lnTo>
                    <a:pt x="146" y="196"/>
                  </a:lnTo>
                  <a:lnTo>
                    <a:pt x="168" y="202"/>
                  </a:lnTo>
                  <a:lnTo>
                    <a:pt x="190" y="210"/>
                  </a:lnTo>
                  <a:lnTo>
                    <a:pt x="214" y="224"/>
                  </a:lnTo>
                  <a:lnTo>
                    <a:pt x="226" y="234"/>
                  </a:lnTo>
                  <a:lnTo>
                    <a:pt x="238" y="244"/>
                  </a:lnTo>
                  <a:lnTo>
                    <a:pt x="0" y="244"/>
                  </a:lnTo>
                  <a:lnTo>
                    <a:pt x="0" y="244"/>
                  </a:lnTo>
                  <a:lnTo>
                    <a:pt x="8" y="224"/>
                  </a:lnTo>
                  <a:lnTo>
                    <a:pt x="18" y="200"/>
                  </a:lnTo>
                  <a:lnTo>
                    <a:pt x="28" y="170"/>
                  </a:lnTo>
                  <a:lnTo>
                    <a:pt x="40" y="134"/>
                  </a:lnTo>
                  <a:lnTo>
                    <a:pt x="50" y="94"/>
                  </a:lnTo>
                  <a:lnTo>
                    <a:pt x="56" y="52"/>
                  </a:lnTo>
                  <a:lnTo>
                    <a:pt x="60" y="10"/>
                  </a:lnTo>
                  <a:lnTo>
                    <a:pt x="60" y="10"/>
                  </a:lnTo>
                  <a:lnTo>
                    <a:pt x="68" y="6"/>
                  </a:lnTo>
                  <a:lnTo>
                    <a:pt x="76" y="4"/>
                  </a:lnTo>
                  <a:lnTo>
                    <a:pt x="84" y="2"/>
                  </a:lnTo>
                  <a:lnTo>
                    <a:pt x="96" y="0"/>
                  </a:lnTo>
                  <a:lnTo>
                    <a:pt x="108" y="2"/>
                  </a:lnTo>
                  <a:lnTo>
                    <a:pt x="118" y="8"/>
                  </a:lnTo>
                  <a:lnTo>
                    <a:pt x="130" y="16"/>
                  </a:lnTo>
                  <a:lnTo>
                    <a:pt x="130" y="16"/>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
              <a:extLst>
                <a:ext uri="{FF2B5EF4-FFF2-40B4-BE49-F238E27FC236}">
                  <a16:creationId xmlns:a16="http://schemas.microsoft.com/office/drawing/2014/main" id="{CC62AF34-B647-702A-9A8F-31BA631201AA}"/>
                </a:ext>
              </a:extLst>
            </p:cNvPr>
            <p:cNvSpPr>
              <a:spLocks/>
            </p:cNvSpPr>
            <p:nvPr/>
          </p:nvSpPr>
          <p:spPr bwMode="auto">
            <a:xfrm rot="21059580">
              <a:off x="1627541" y="5319009"/>
              <a:ext cx="460911" cy="456491"/>
            </a:xfrm>
            <a:custGeom>
              <a:avLst/>
              <a:gdLst>
                <a:gd name="T0" fmla="*/ 612 w 730"/>
                <a:gd name="T1" fmla="*/ 0 h 723"/>
                <a:gd name="T2" fmla="*/ 592 w 730"/>
                <a:gd name="T3" fmla="*/ 12 h 723"/>
                <a:gd name="T4" fmla="*/ 492 w 730"/>
                <a:gd name="T5" fmla="*/ 99 h 723"/>
                <a:gd name="T6" fmla="*/ 384 w 730"/>
                <a:gd name="T7" fmla="*/ 205 h 723"/>
                <a:gd name="T8" fmla="*/ 308 w 730"/>
                <a:gd name="T9" fmla="*/ 289 h 723"/>
                <a:gd name="T10" fmla="*/ 236 w 730"/>
                <a:gd name="T11" fmla="*/ 381 h 723"/>
                <a:gd name="T12" fmla="*/ 172 w 730"/>
                <a:gd name="T13" fmla="*/ 475 h 723"/>
                <a:gd name="T14" fmla="*/ 146 w 730"/>
                <a:gd name="T15" fmla="*/ 521 h 723"/>
                <a:gd name="T16" fmla="*/ 102 w 730"/>
                <a:gd name="T17" fmla="*/ 517 h 723"/>
                <a:gd name="T18" fmla="*/ 50 w 730"/>
                <a:gd name="T19" fmla="*/ 517 h 723"/>
                <a:gd name="T20" fmla="*/ 28 w 730"/>
                <a:gd name="T21" fmla="*/ 523 h 723"/>
                <a:gd name="T22" fmla="*/ 10 w 730"/>
                <a:gd name="T23" fmla="*/ 533 h 723"/>
                <a:gd name="T24" fmla="*/ 2 w 730"/>
                <a:gd name="T25" fmla="*/ 549 h 723"/>
                <a:gd name="T26" fmla="*/ 0 w 730"/>
                <a:gd name="T27" fmla="*/ 559 h 723"/>
                <a:gd name="T28" fmla="*/ 6 w 730"/>
                <a:gd name="T29" fmla="*/ 571 h 723"/>
                <a:gd name="T30" fmla="*/ 14 w 730"/>
                <a:gd name="T31" fmla="*/ 581 h 723"/>
                <a:gd name="T32" fmla="*/ 36 w 730"/>
                <a:gd name="T33" fmla="*/ 585 h 723"/>
                <a:gd name="T34" fmla="*/ 66 w 730"/>
                <a:gd name="T35" fmla="*/ 585 h 723"/>
                <a:gd name="T36" fmla="*/ 86 w 730"/>
                <a:gd name="T37" fmla="*/ 585 h 723"/>
                <a:gd name="T38" fmla="*/ 42 w 730"/>
                <a:gd name="T39" fmla="*/ 613 h 723"/>
                <a:gd name="T40" fmla="*/ 18 w 730"/>
                <a:gd name="T41" fmla="*/ 641 h 723"/>
                <a:gd name="T42" fmla="*/ 12 w 730"/>
                <a:gd name="T43" fmla="*/ 653 h 723"/>
                <a:gd name="T44" fmla="*/ 16 w 730"/>
                <a:gd name="T45" fmla="*/ 665 h 723"/>
                <a:gd name="T46" fmla="*/ 20 w 730"/>
                <a:gd name="T47" fmla="*/ 669 h 723"/>
                <a:gd name="T48" fmla="*/ 30 w 730"/>
                <a:gd name="T49" fmla="*/ 673 h 723"/>
                <a:gd name="T50" fmla="*/ 52 w 730"/>
                <a:gd name="T51" fmla="*/ 667 h 723"/>
                <a:gd name="T52" fmla="*/ 82 w 730"/>
                <a:gd name="T53" fmla="*/ 651 h 723"/>
                <a:gd name="T54" fmla="*/ 116 w 730"/>
                <a:gd name="T55" fmla="*/ 627 h 723"/>
                <a:gd name="T56" fmla="*/ 106 w 730"/>
                <a:gd name="T57" fmla="*/ 639 h 723"/>
                <a:gd name="T58" fmla="*/ 90 w 730"/>
                <a:gd name="T59" fmla="*/ 667 h 723"/>
                <a:gd name="T60" fmla="*/ 84 w 730"/>
                <a:gd name="T61" fmla="*/ 689 h 723"/>
                <a:gd name="T62" fmla="*/ 84 w 730"/>
                <a:gd name="T63" fmla="*/ 701 h 723"/>
                <a:gd name="T64" fmla="*/ 92 w 730"/>
                <a:gd name="T65" fmla="*/ 709 h 723"/>
                <a:gd name="T66" fmla="*/ 98 w 730"/>
                <a:gd name="T67" fmla="*/ 711 h 723"/>
                <a:gd name="T68" fmla="*/ 114 w 730"/>
                <a:gd name="T69" fmla="*/ 709 h 723"/>
                <a:gd name="T70" fmla="*/ 128 w 730"/>
                <a:gd name="T71" fmla="*/ 703 h 723"/>
                <a:gd name="T72" fmla="*/ 150 w 730"/>
                <a:gd name="T73" fmla="*/ 679 h 723"/>
                <a:gd name="T74" fmla="*/ 162 w 730"/>
                <a:gd name="T75" fmla="*/ 653 h 723"/>
                <a:gd name="T76" fmla="*/ 166 w 730"/>
                <a:gd name="T77" fmla="*/ 643 h 723"/>
                <a:gd name="T78" fmla="*/ 168 w 730"/>
                <a:gd name="T79" fmla="*/ 671 h 723"/>
                <a:gd name="T80" fmla="*/ 174 w 730"/>
                <a:gd name="T81" fmla="*/ 703 h 723"/>
                <a:gd name="T82" fmla="*/ 180 w 730"/>
                <a:gd name="T83" fmla="*/ 715 h 723"/>
                <a:gd name="T84" fmla="*/ 190 w 730"/>
                <a:gd name="T85" fmla="*/ 721 h 723"/>
                <a:gd name="T86" fmla="*/ 204 w 730"/>
                <a:gd name="T87" fmla="*/ 721 h 723"/>
                <a:gd name="T88" fmla="*/ 212 w 730"/>
                <a:gd name="T89" fmla="*/ 717 h 723"/>
                <a:gd name="T90" fmla="*/ 222 w 730"/>
                <a:gd name="T91" fmla="*/ 703 h 723"/>
                <a:gd name="T92" fmla="*/ 230 w 730"/>
                <a:gd name="T93" fmla="*/ 671 h 723"/>
                <a:gd name="T94" fmla="*/ 228 w 730"/>
                <a:gd name="T95" fmla="*/ 625 h 723"/>
                <a:gd name="T96" fmla="*/ 222 w 730"/>
                <a:gd name="T97" fmla="*/ 587 h 723"/>
                <a:gd name="T98" fmla="*/ 218 w 730"/>
                <a:gd name="T99" fmla="*/ 577 h 723"/>
                <a:gd name="T100" fmla="*/ 262 w 730"/>
                <a:gd name="T101" fmla="*/ 511 h 723"/>
                <a:gd name="T102" fmla="*/ 344 w 730"/>
                <a:gd name="T103" fmla="*/ 397 h 723"/>
                <a:gd name="T104" fmla="*/ 416 w 730"/>
                <a:gd name="T105" fmla="*/ 307 h 723"/>
                <a:gd name="T106" fmla="*/ 498 w 730"/>
                <a:gd name="T107" fmla="*/ 217 h 723"/>
                <a:gd name="T108" fmla="*/ 588 w 730"/>
                <a:gd name="T109" fmla="*/ 133 h 723"/>
                <a:gd name="T110" fmla="*/ 658 w 730"/>
                <a:gd name="T111" fmla="*/ 79 h 723"/>
                <a:gd name="T112" fmla="*/ 706 w 730"/>
                <a:gd name="T113" fmla="*/ 49 h 723"/>
                <a:gd name="T114" fmla="*/ 612 w 730"/>
                <a:gd name="T115"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3">
                  <a:moveTo>
                    <a:pt x="612" y="0"/>
                  </a:moveTo>
                  <a:lnTo>
                    <a:pt x="612" y="0"/>
                  </a:lnTo>
                  <a:lnTo>
                    <a:pt x="606" y="4"/>
                  </a:lnTo>
                  <a:lnTo>
                    <a:pt x="592" y="12"/>
                  </a:lnTo>
                  <a:lnTo>
                    <a:pt x="552" y="47"/>
                  </a:lnTo>
                  <a:lnTo>
                    <a:pt x="492" y="99"/>
                  </a:lnTo>
                  <a:lnTo>
                    <a:pt x="422" y="167"/>
                  </a:lnTo>
                  <a:lnTo>
                    <a:pt x="384" y="205"/>
                  </a:lnTo>
                  <a:lnTo>
                    <a:pt x="346" y="247"/>
                  </a:lnTo>
                  <a:lnTo>
                    <a:pt x="308" y="289"/>
                  </a:lnTo>
                  <a:lnTo>
                    <a:pt x="272" y="335"/>
                  </a:lnTo>
                  <a:lnTo>
                    <a:pt x="236" y="381"/>
                  </a:lnTo>
                  <a:lnTo>
                    <a:pt x="202" y="427"/>
                  </a:lnTo>
                  <a:lnTo>
                    <a:pt x="172" y="475"/>
                  </a:lnTo>
                  <a:lnTo>
                    <a:pt x="146" y="521"/>
                  </a:lnTo>
                  <a:lnTo>
                    <a:pt x="146" y="521"/>
                  </a:lnTo>
                  <a:lnTo>
                    <a:pt x="124" y="519"/>
                  </a:lnTo>
                  <a:lnTo>
                    <a:pt x="102" y="517"/>
                  </a:lnTo>
                  <a:lnTo>
                    <a:pt x="76" y="515"/>
                  </a:lnTo>
                  <a:lnTo>
                    <a:pt x="50" y="517"/>
                  </a:lnTo>
                  <a:lnTo>
                    <a:pt x="38" y="519"/>
                  </a:lnTo>
                  <a:lnTo>
                    <a:pt x="28" y="523"/>
                  </a:lnTo>
                  <a:lnTo>
                    <a:pt x="18" y="527"/>
                  </a:lnTo>
                  <a:lnTo>
                    <a:pt x="10" y="533"/>
                  </a:lnTo>
                  <a:lnTo>
                    <a:pt x="4" y="541"/>
                  </a:lnTo>
                  <a:lnTo>
                    <a:pt x="2" y="549"/>
                  </a:lnTo>
                  <a:lnTo>
                    <a:pt x="2" y="549"/>
                  </a:lnTo>
                  <a:lnTo>
                    <a:pt x="0" y="559"/>
                  </a:lnTo>
                  <a:lnTo>
                    <a:pt x="2" y="565"/>
                  </a:lnTo>
                  <a:lnTo>
                    <a:pt x="6" y="571"/>
                  </a:lnTo>
                  <a:lnTo>
                    <a:pt x="10" y="577"/>
                  </a:lnTo>
                  <a:lnTo>
                    <a:pt x="14" y="581"/>
                  </a:lnTo>
                  <a:lnTo>
                    <a:pt x="20" y="583"/>
                  </a:lnTo>
                  <a:lnTo>
                    <a:pt x="36" y="585"/>
                  </a:lnTo>
                  <a:lnTo>
                    <a:pt x="50" y="587"/>
                  </a:lnTo>
                  <a:lnTo>
                    <a:pt x="66" y="585"/>
                  </a:lnTo>
                  <a:lnTo>
                    <a:pt x="86" y="585"/>
                  </a:lnTo>
                  <a:lnTo>
                    <a:pt x="86" y="585"/>
                  </a:lnTo>
                  <a:lnTo>
                    <a:pt x="72" y="593"/>
                  </a:lnTo>
                  <a:lnTo>
                    <a:pt x="42" y="613"/>
                  </a:lnTo>
                  <a:lnTo>
                    <a:pt x="28" y="627"/>
                  </a:lnTo>
                  <a:lnTo>
                    <a:pt x="18" y="641"/>
                  </a:lnTo>
                  <a:lnTo>
                    <a:pt x="14" y="647"/>
                  </a:lnTo>
                  <a:lnTo>
                    <a:pt x="12" y="653"/>
                  </a:lnTo>
                  <a:lnTo>
                    <a:pt x="12" y="659"/>
                  </a:lnTo>
                  <a:lnTo>
                    <a:pt x="16" y="665"/>
                  </a:lnTo>
                  <a:lnTo>
                    <a:pt x="16" y="665"/>
                  </a:lnTo>
                  <a:lnTo>
                    <a:pt x="20" y="669"/>
                  </a:lnTo>
                  <a:lnTo>
                    <a:pt x="24" y="671"/>
                  </a:lnTo>
                  <a:lnTo>
                    <a:pt x="30" y="673"/>
                  </a:lnTo>
                  <a:lnTo>
                    <a:pt x="38" y="673"/>
                  </a:lnTo>
                  <a:lnTo>
                    <a:pt x="52" y="667"/>
                  </a:lnTo>
                  <a:lnTo>
                    <a:pt x="68" y="661"/>
                  </a:lnTo>
                  <a:lnTo>
                    <a:pt x="82" y="651"/>
                  </a:lnTo>
                  <a:lnTo>
                    <a:pt x="96" y="641"/>
                  </a:lnTo>
                  <a:lnTo>
                    <a:pt x="116" y="627"/>
                  </a:lnTo>
                  <a:lnTo>
                    <a:pt x="116" y="627"/>
                  </a:lnTo>
                  <a:lnTo>
                    <a:pt x="106" y="639"/>
                  </a:lnTo>
                  <a:lnTo>
                    <a:pt x="98" y="653"/>
                  </a:lnTo>
                  <a:lnTo>
                    <a:pt x="90" y="667"/>
                  </a:lnTo>
                  <a:lnTo>
                    <a:pt x="84" y="683"/>
                  </a:lnTo>
                  <a:lnTo>
                    <a:pt x="84" y="689"/>
                  </a:lnTo>
                  <a:lnTo>
                    <a:pt x="84" y="695"/>
                  </a:lnTo>
                  <a:lnTo>
                    <a:pt x="84" y="701"/>
                  </a:lnTo>
                  <a:lnTo>
                    <a:pt x="88" y="705"/>
                  </a:lnTo>
                  <a:lnTo>
                    <a:pt x="92" y="709"/>
                  </a:lnTo>
                  <a:lnTo>
                    <a:pt x="98" y="711"/>
                  </a:lnTo>
                  <a:lnTo>
                    <a:pt x="98" y="711"/>
                  </a:lnTo>
                  <a:lnTo>
                    <a:pt x="106" y="711"/>
                  </a:lnTo>
                  <a:lnTo>
                    <a:pt x="114" y="709"/>
                  </a:lnTo>
                  <a:lnTo>
                    <a:pt x="122" y="707"/>
                  </a:lnTo>
                  <a:lnTo>
                    <a:pt x="128" y="703"/>
                  </a:lnTo>
                  <a:lnTo>
                    <a:pt x="140" y="691"/>
                  </a:lnTo>
                  <a:lnTo>
                    <a:pt x="150" y="679"/>
                  </a:lnTo>
                  <a:lnTo>
                    <a:pt x="156" y="665"/>
                  </a:lnTo>
                  <a:lnTo>
                    <a:pt x="162" y="653"/>
                  </a:lnTo>
                  <a:lnTo>
                    <a:pt x="166" y="643"/>
                  </a:lnTo>
                  <a:lnTo>
                    <a:pt x="166" y="643"/>
                  </a:lnTo>
                  <a:lnTo>
                    <a:pt x="166" y="657"/>
                  </a:lnTo>
                  <a:lnTo>
                    <a:pt x="168" y="671"/>
                  </a:lnTo>
                  <a:lnTo>
                    <a:pt x="170" y="687"/>
                  </a:lnTo>
                  <a:lnTo>
                    <a:pt x="174" y="703"/>
                  </a:lnTo>
                  <a:lnTo>
                    <a:pt x="176" y="709"/>
                  </a:lnTo>
                  <a:lnTo>
                    <a:pt x="180" y="715"/>
                  </a:lnTo>
                  <a:lnTo>
                    <a:pt x="184" y="719"/>
                  </a:lnTo>
                  <a:lnTo>
                    <a:pt x="190" y="721"/>
                  </a:lnTo>
                  <a:lnTo>
                    <a:pt x="196" y="723"/>
                  </a:lnTo>
                  <a:lnTo>
                    <a:pt x="204" y="721"/>
                  </a:lnTo>
                  <a:lnTo>
                    <a:pt x="204" y="721"/>
                  </a:lnTo>
                  <a:lnTo>
                    <a:pt x="212" y="717"/>
                  </a:lnTo>
                  <a:lnTo>
                    <a:pt x="218" y="711"/>
                  </a:lnTo>
                  <a:lnTo>
                    <a:pt x="222" y="703"/>
                  </a:lnTo>
                  <a:lnTo>
                    <a:pt x="226" y="693"/>
                  </a:lnTo>
                  <a:lnTo>
                    <a:pt x="230" y="671"/>
                  </a:lnTo>
                  <a:lnTo>
                    <a:pt x="230" y="649"/>
                  </a:lnTo>
                  <a:lnTo>
                    <a:pt x="228" y="625"/>
                  </a:lnTo>
                  <a:lnTo>
                    <a:pt x="226" y="603"/>
                  </a:lnTo>
                  <a:lnTo>
                    <a:pt x="222" y="587"/>
                  </a:lnTo>
                  <a:lnTo>
                    <a:pt x="218" y="577"/>
                  </a:lnTo>
                  <a:lnTo>
                    <a:pt x="218" y="577"/>
                  </a:lnTo>
                  <a:lnTo>
                    <a:pt x="230" y="559"/>
                  </a:lnTo>
                  <a:lnTo>
                    <a:pt x="262" y="511"/>
                  </a:lnTo>
                  <a:lnTo>
                    <a:pt x="314" y="439"/>
                  </a:lnTo>
                  <a:lnTo>
                    <a:pt x="344" y="397"/>
                  </a:lnTo>
                  <a:lnTo>
                    <a:pt x="378" y="353"/>
                  </a:lnTo>
                  <a:lnTo>
                    <a:pt x="416" y="307"/>
                  </a:lnTo>
                  <a:lnTo>
                    <a:pt x="456" y="261"/>
                  </a:lnTo>
                  <a:lnTo>
                    <a:pt x="498" y="217"/>
                  </a:lnTo>
                  <a:lnTo>
                    <a:pt x="542" y="173"/>
                  </a:lnTo>
                  <a:lnTo>
                    <a:pt x="588" y="133"/>
                  </a:lnTo>
                  <a:lnTo>
                    <a:pt x="634" y="95"/>
                  </a:lnTo>
                  <a:lnTo>
                    <a:pt x="658" y="79"/>
                  </a:lnTo>
                  <a:lnTo>
                    <a:pt x="682" y="63"/>
                  </a:lnTo>
                  <a:lnTo>
                    <a:pt x="706" y="49"/>
                  </a:lnTo>
                  <a:lnTo>
                    <a:pt x="730" y="37"/>
                  </a:lnTo>
                  <a:lnTo>
                    <a:pt x="612" y="0"/>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1" name="Freeform 8">
              <a:extLst>
                <a:ext uri="{FF2B5EF4-FFF2-40B4-BE49-F238E27FC236}">
                  <a16:creationId xmlns:a16="http://schemas.microsoft.com/office/drawing/2014/main" id="{901213AD-91A5-2330-BF57-ADD3F999F252}"/>
                </a:ext>
              </a:extLst>
            </p:cNvPr>
            <p:cNvSpPr>
              <a:spLocks/>
            </p:cNvSpPr>
            <p:nvPr/>
          </p:nvSpPr>
          <p:spPr bwMode="auto">
            <a:xfrm rot="21059580">
              <a:off x="2438537" y="4904657"/>
              <a:ext cx="542991" cy="364309"/>
            </a:xfrm>
            <a:custGeom>
              <a:avLst/>
              <a:gdLst>
                <a:gd name="T0" fmla="*/ 102 w 860"/>
                <a:gd name="T1" fmla="*/ 575 h 577"/>
                <a:gd name="T2" fmla="*/ 124 w 860"/>
                <a:gd name="T3" fmla="*/ 577 h 577"/>
                <a:gd name="T4" fmla="*/ 174 w 860"/>
                <a:gd name="T5" fmla="*/ 573 h 577"/>
                <a:gd name="T6" fmla="*/ 246 w 860"/>
                <a:gd name="T7" fmla="*/ 559 h 577"/>
                <a:gd name="T8" fmla="*/ 334 w 860"/>
                <a:gd name="T9" fmla="*/ 533 h 577"/>
                <a:gd name="T10" fmla="*/ 430 w 860"/>
                <a:gd name="T11" fmla="*/ 489 h 577"/>
                <a:gd name="T12" fmla="*/ 504 w 860"/>
                <a:gd name="T13" fmla="*/ 442 h 577"/>
                <a:gd name="T14" fmla="*/ 552 w 860"/>
                <a:gd name="T15" fmla="*/ 406 h 577"/>
                <a:gd name="T16" fmla="*/ 600 w 860"/>
                <a:gd name="T17" fmla="*/ 360 h 577"/>
                <a:gd name="T18" fmla="*/ 644 w 860"/>
                <a:gd name="T19" fmla="*/ 310 h 577"/>
                <a:gd name="T20" fmla="*/ 684 w 860"/>
                <a:gd name="T21" fmla="*/ 252 h 577"/>
                <a:gd name="T22" fmla="*/ 704 w 860"/>
                <a:gd name="T23" fmla="*/ 220 h 577"/>
                <a:gd name="T24" fmla="*/ 744 w 860"/>
                <a:gd name="T25" fmla="*/ 238 h 577"/>
                <a:gd name="T26" fmla="*/ 794 w 860"/>
                <a:gd name="T27" fmla="*/ 252 h 577"/>
                <a:gd name="T28" fmla="*/ 818 w 860"/>
                <a:gd name="T29" fmla="*/ 254 h 577"/>
                <a:gd name="T30" fmla="*/ 838 w 860"/>
                <a:gd name="T31" fmla="*/ 250 h 577"/>
                <a:gd name="T32" fmla="*/ 850 w 860"/>
                <a:gd name="T33" fmla="*/ 238 h 577"/>
                <a:gd name="T34" fmla="*/ 854 w 860"/>
                <a:gd name="T35" fmla="*/ 230 h 577"/>
                <a:gd name="T36" fmla="*/ 854 w 860"/>
                <a:gd name="T37" fmla="*/ 216 h 577"/>
                <a:gd name="T38" fmla="*/ 846 w 860"/>
                <a:gd name="T39" fmla="*/ 204 h 577"/>
                <a:gd name="T40" fmla="*/ 828 w 860"/>
                <a:gd name="T41" fmla="*/ 192 h 577"/>
                <a:gd name="T42" fmla="*/ 800 w 860"/>
                <a:gd name="T43" fmla="*/ 184 h 577"/>
                <a:gd name="T44" fmla="*/ 780 w 860"/>
                <a:gd name="T45" fmla="*/ 178 h 577"/>
                <a:gd name="T46" fmla="*/ 824 w 860"/>
                <a:gd name="T47" fmla="*/ 158 h 577"/>
                <a:gd name="T48" fmla="*/ 852 w 860"/>
                <a:gd name="T49" fmla="*/ 136 h 577"/>
                <a:gd name="T50" fmla="*/ 858 w 860"/>
                <a:gd name="T51" fmla="*/ 124 h 577"/>
                <a:gd name="T52" fmla="*/ 858 w 860"/>
                <a:gd name="T53" fmla="*/ 112 h 577"/>
                <a:gd name="T54" fmla="*/ 856 w 860"/>
                <a:gd name="T55" fmla="*/ 106 h 577"/>
                <a:gd name="T56" fmla="*/ 848 w 860"/>
                <a:gd name="T57" fmla="*/ 100 h 577"/>
                <a:gd name="T58" fmla="*/ 828 w 860"/>
                <a:gd name="T59" fmla="*/ 102 h 577"/>
                <a:gd name="T60" fmla="*/ 786 w 860"/>
                <a:gd name="T61" fmla="*/ 120 h 577"/>
                <a:gd name="T62" fmla="*/ 766 w 860"/>
                <a:gd name="T63" fmla="*/ 128 h 577"/>
                <a:gd name="T64" fmla="*/ 784 w 860"/>
                <a:gd name="T65" fmla="*/ 104 h 577"/>
                <a:gd name="T66" fmla="*/ 802 w 860"/>
                <a:gd name="T67" fmla="*/ 74 h 577"/>
                <a:gd name="T68" fmla="*/ 806 w 860"/>
                <a:gd name="T69" fmla="*/ 52 h 577"/>
                <a:gd name="T70" fmla="*/ 800 w 860"/>
                <a:gd name="T71" fmla="*/ 40 h 577"/>
                <a:gd name="T72" fmla="*/ 792 w 860"/>
                <a:gd name="T73" fmla="*/ 36 h 577"/>
                <a:gd name="T74" fmla="*/ 778 w 860"/>
                <a:gd name="T75" fmla="*/ 34 h 577"/>
                <a:gd name="T76" fmla="*/ 764 w 860"/>
                <a:gd name="T77" fmla="*/ 38 h 577"/>
                <a:gd name="T78" fmla="*/ 742 w 860"/>
                <a:gd name="T79" fmla="*/ 60 h 577"/>
                <a:gd name="T80" fmla="*/ 726 w 860"/>
                <a:gd name="T81" fmla="*/ 86 h 577"/>
                <a:gd name="T82" fmla="*/ 722 w 860"/>
                <a:gd name="T83" fmla="*/ 98 h 577"/>
                <a:gd name="T84" fmla="*/ 720 w 860"/>
                <a:gd name="T85" fmla="*/ 66 h 577"/>
                <a:gd name="T86" fmla="*/ 712 w 860"/>
                <a:gd name="T87" fmla="*/ 30 h 577"/>
                <a:gd name="T88" fmla="*/ 700 w 860"/>
                <a:gd name="T89" fmla="*/ 8 h 577"/>
                <a:gd name="T90" fmla="*/ 688 w 860"/>
                <a:gd name="T91" fmla="*/ 0 h 577"/>
                <a:gd name="T92" fmla="*/ 680 w 860"/>
                <a:gd name="T93" fmla="*/ 0 h 577"/>
                <a:gd name="T94" fmla="*/ 664 w 860"/>
                <a:gd name="T95" fmla="*/ 6 h 577"/>
                <a:gd name="T96" fmla="*/ 656 w 860"/>
                <a:gd name="T97" fmla="*/ 20 h 577"/>
                <a:gd name="T98" fmla="*/ 650 w 860"/>
                <a:gd name="T99" fmla="*/ 42 h 577"/>
                <a:gd name="T100" fmla="*/ 648 w 860"/>
                <a:gd name="T101" fmla="*/ 92 h 577"/>
                <a:gd name="T102" fmla="*/ 652 w 860"/>
                <a:gd name="T103" fmla="*/ 144 h 577"/>
                <a:gd name="T104" fmla="*/ 644 w 860"/>
                <a:gd name="T105" fmla="*/ 160 h 577"/>
                <a:gd name="T106" fmla="*/ 618 w 860"/>
                <a:gd name="T107" fmla="*/ 198 h 577"/>
                <a:gd name="T108" fmla="*/ 574 w 860"/>
                <a:gd name="T109" fmla="*/ 252 h 577"/>
                <a:gd name="T110" fmla="*/ 510 w 860"/>
                <a:gd name="T111" fmla="*/ 314 h 577"/>
                <a:gd name="T112" fmla="*/ 420 w 860"/>
                <a:gd name="T113" fmla="*/ 378 h 577"/>
                <a:gd name="T114" fmla="*/ 368 w 860"/>
                <a:gd name="T115" fmla="*/ 408 h 577"/>
                <a:gd name="T116" fmla="*/ 308 w 860"/>
                <a:gd name="T117" fmla="*/ 436 h 577"/>
                <a:gd name="T118" fmla="*/ 242 w 860"/>
                <a:gd name="T119" fmla="*/ 461 h 577"/>
                <a:gd name="T120" fmla="*/ 168 w 860"/>
                <a:gd name="T121" fmla="*/ 481 h 577"/>
                <a:gd name="T122" fmla="*/ 88 w 860"/>
                <a:gd name="T123" fmla="*/ 497 h 577"/>
                <a:gd name="T124" fmla="*/ 0 w 860"/>
                <a:gd name="T125" fmla="*/ 50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0" h="577">
                  <a:moveTo>
                    <a:pt x="102" y="575"/>
                  </a:moveTo>
                  <a:lnTo>
                    <a:pt x="102" y="575"/>
                  </a:lnTo>
                  <a:lnTo>
                    <a:pt x="110" y="577"/>
                  </a:lnTo>
                  <a:lnTo>
                    <a:pt x="124" y="577"/>
                  </a:lnTo>
                  <a:lnTo>
                    <a:pt x="146" y="575"/>
                  </a:lnTo>
                  <a:lnTo>
                    <a:pt x="174" y="573"/>
                  </a:lnTo>
                  <a:lnTo>
                    <a:pt x="208" y="567"/>
                  </a:lnTo>
                  <a:lnTo>
                    <a:pt x="246" y="559"/>
                  </a:lnTo>
                  <a:lnTo>
                    <a:pt x="288" y="547"/>
                  </a:lnTo>
                  <a:lnTo>
                    <a:pt x="334" y="533"/>
                  </a:lnTo>
                  <a:lnTo>
                    <a:pt x="382" y="513"/>
                  </a:lnTo>
                  <a:lnTo>
                    <a:pt x="430" y="489"/>
                  </a:lnTo>
                  <a:lnTo>
                    <a:pt x="480" y="461"/>
                  </a:lnTo>
                  <a:lnTo>
                    <a:pt x="504" y="442"/>
                  </a:lnTo>
                  <a:lnTo>
                    <a:pt x="528" y="424"/>
                  </a:lnTo>
                  <a:lnTo>
                    <a:pt x="552" y="406"/>
                  </a:lnTo>
                  <a:lnTo>
                    <a:pt x="576" y="384"/>
                  </a:lnTo>
                  <a:lnTo>
                    <a:pt x="600" y="360"/>
                  </a:lnTo>
                  <a:lnTo>
                    <a:pt x="622" y="336"/>
                  </a:lnTo>
                  <a:lnTo>
                    <a:pt x="644" y="310"/>
                  </a:lnTo>
                  <a:lnTo>
                    <a:pt x="664" y="282"/>
                  </a:lnTo>
                  <a:lnTo>
                    <a:pt x="684" y="252"/>
                  </a:lnTo>
                  <a:lnTo>
                    <a:pt x="704" y="220"/>
                  </a:lnTo>
                  <a:lnTo>
                    <a:pt x="704" y="220"/>
                  </a:lnTo>
                  <a:lnTo>
                    <a:pt x="724" y="230"/>
                  </a:lnTo>
                  <a:lnTo>
                    <a:pt x="744" y="238"/>
                  </a:lnTo>
                  <a:lnTo>
                    <a:pt x="768" y="246"/>
                  </a:lnTo>
                  <a:lnTo>
                    <a:pt x="794" y="252"/>
                  </a:lnTo>
                  <a:lnTo>
                    <a:pt x="806" y="254"/>
                  </a:lnTo>
                  <a:lnTo>
                    <a:pt x="818" y="254"/>
                  </a:lnTo>
                  <a:lnTo>
                    <a:pt x="828" y="254"/>
                  </a:lnTo>
                  <a:lnTo>
                    <a:pt x="838" y="250"/>
                  </a:lnTo>
                  <a:lnTo>
                    <a:pt x="844" y="246"/>
                  </a:lnTo>
                  <a:lnTo>
                    <a:pt x="850" y="238"/>
                  </a:lnTo>
                  <a:lnTo>
                    <a:pt x="850" y="238"/>
                  </a:lnTo>
                  <a:lnTo>
                    <a:pt x="854" y="230"/>
                  </a:lnTo>
                  <a:lnTo>
                    <a:pt x="854" y="222"/>
                  </a:lnTo>
                  <a:lnTo>
                    <a:pt x="854" y="216"/>
                  </a:lnTo>
                  <a:lnTo>
                    <a:pt x="850" y="210"/>
                  </a:lnTo>
                  <a:lnTo>
                    <a:pt x="846" y="204"/>
                  </a:lnTo>
                  <a:lnTo>
                    <a:pt x="842" y="200"/>
                  </a:lnTo>
                  <a:lnTo>
                    <a:pt x="828" y="192"/>
                  </a:lnTo>
                  <a:lnTo>
                    <a:pt x="814" y="186"/>
                  </a:lnTo>
                  <a:lnTo>
                    <a:pt x="800" y="184"/>
                  </a:lnTo>
                  <a:lnTo>
                    <a:pt x="780" y="178"/>
                  </a:lnTo>
                  <a:lnTo>
                    <a:pt x="780" y="178"/>
                  </a:lnTo>
                  <a:lnTo>
                    <a:pt x="794" y="172"/>
                  </a:lnTo>
                  <a:lnTo>
                    <a:pt x="824" y="158"/>
                  </a:lnTo>
                  <a:lnTo>
                    <a:pt x="838" y="148"/>
                  </a:lnTo>
                  <a:lnTo>
                    <a:pt x="852" y="136"/>
                  </a:lnTo>
                  <a:lnTo>
                    <a:pt x="856" y="130"/>
                  </a:lnTo>
                  <a:lnTo>
                    <a:pt x="858" y="124"/>
                  </a:lnTo>
                  <a:lnTo>
                    <a:pt x="860" y="118"/>
                  </a:lnTo>
                  <a:lnTo>
                    <a:pt x="858" y="112"/>
                  </a:lnTo>
                  <a:lnTo>
                    <a:pt x="858" y="112"/>
                  </a:lnTo>
                  <a:lnTo>
                    <a:pt x="856" y="106"/>
                  </a:lnTo>
                  <a:lnTo>
                    <a:pt x="852" y="104"/>
                  </a:lnTo>
                  <a:lnTo>
                    <a:pt x="848" y="100"/>
                  </a:lnTo>
                  <a:lnTo>
                    <a:pt x="842" y="100"/>
                  </a:lnTo>
                  <a:lnTo>
                    <a:pt x="828" y="102"/>
                  </a:lnTo>
                  <a:lnTo>
                    <a:pt x="814" y="106"/>
                  </a:lnTo>
                  <a:lnTo>
                    <a:pt x="786" y="120"/>
                  </a:lnTo>
                  <a:lnTo>
                    <a:pt x="766" y="128"/>
                  </a:lnTo>
                  <a:lnTo>
                    <a:pt x="766" y="128"/>
                  </a:lnTo>
                  <a:lnTo>
                    <a:pt x="776" y="118"/>
                  </a:lnTo>
                  <a:lnTo>
                    <a:pt x="784" y="104"/>
                  </a:lnTo>
                  <a:lnTo>
                    <a:pt x="794" y="90"/>
                  </a:lnTo>
                  <a:lnTo>
                    <a:pt x="802" y="74"/>
                  </a:lnTo>
                  <a:lnTo>
                    <a:pt x="806" y="58"/>
                  </a:lnTo>
                  <a:lnTo>
                    <a:pt x="806" y="52"/>
                  </a:lnTo>
                  <a:lnTo>
                    <a:pt x="804" y="46"/>
                  </a:lnTo>
                  <a:lnTo>
                    <a:pt x="800" y="40"/>
                  </a:lnTo>
                  <a:lnTo>
                    <a:pt x="792" y="36"/>
                  </a:lnTo>
                  <a:lnTo>
                    <a:pt x="792" y="36"/>
                  </a:lnTo>
                  <a:lnTo>
                    <a:pt x="786" y="34"/>
                  </a:lnTo>
                  <a:lnTo>
                    <a:pt x="778" y="34"/>
                  </a:lnTo>
                  <a:lnTo>
                    <a:pt x="772" y="36"/>
                  </a:lnTo>
                  <a:lnTo>
                    <a:pt x="764" y="38"/>
                  </a:lnTo>
                  <a:lnTo>
                    <a:pt x="752" y="48"/>
                  </a:lnTo>
                  <a:lnTo>
                    <a:pt x="742" y="60"/>
                  </a:lnTo>
                  <a:lnTo>
                    <a:pt x="734" y="74"/>
                  </a:lnTo>
                  <a:lnTo>
                    <a:pt x="726" y="86"/>
                  </a:lnTo>
                  <a:lnTo>
                    <a:pt x="722" y="98"/>
                  </a:lnTo>
                  <a:lnTo>
                    <a:pt x="722" y="98"/>
                  </a:lnTo>
                  <a:lnTo>
                    <a:pt x="720" y="82"/>
                  </a:lnTo>
                  <a:lnTo>
                    <a:pt x="720" y="66"/>
                  </a:lnTo>
                  <a:lnTo>
                    <a:pt x="718" y="48"/>
                  </a:lnTo>
                  <a:lnTo>
                    <a:pt x="712" y="30"/>
                  </a:lnTo>
                  <a:lnTo>
                    <a:pt x="704" y="14"/>
                  </a:lnTo>
                  <a:lnTo>
                    <a:pt x="700" y="8"/>
                  </a:lnTo>
                  <a:lnTo>
                    <a:pt x="694" y="2"/>
                  </a:lnTo>
                  <a:lnTo>
                    <a:pt x="688" y="0"/>
                  </a:lnTo>
                  <a:lnTo>
                    <a:pt x="680" y="0"/>
                  </a:lnTo>
                  <a:lnTo>
                    <a:pt x="680" y="0"/>
                  </a:lnTo>
                  <a:lnTo>
                    <a:pt x="672" y="2"/>
                  </a:lnTo>
                  <a:lnTo>
                    <a:pt x="664" y="6"/>
                  </a:lnTo>
                  <a:lnTo>
                    <a:pt x="660" y="12"/>
                  </a:lnTo>
                  <a:lnTo>
                    <a:pt x="656" y="20"/>
                  </a:lnTo>
                  <a:lnTo>
                    <a:pt x="652" y="30"/>
                  </a:lnTo>
                  <a:lnTo>
                    <a:pt x="650" y="42"/>
                  </a:lnTo>
                  <a:lnTo>
                    <a:pt x="648" y="66"/>
                  </a:lnTo>
                  <a:lnTo>
                    <a:pt x="648" y="92"/>
                  </a:lnTo>
                  <a:lnTo>
                    <a:pt x="648" y="116"/>
                  </a:lnTo>
                  <a:lnTo>
                    <a:pt x="652" y="144"/>
                  </a:lnTo>
                  <a:lnTo>
                    <a:pt x="652" y="144"/>
                  </a:lnTo>
                  <a:lnTo>
                    <a:pt x="644" y="160"/>
                  </a:lnTo>
                  <a:lnTo>
                    <a:pt x="634" y="176"/>
                  </a:lnTo>
                  <a:lnTo>
                    <a:pt x="618" y="198"/>
                  </a:lnTo>
                  <a:lnTo>
                    <a:pt x="600" y="222"/>
                  </a:lnTo>
                  <a:lnTo>
                    <a:pt x="574" y="252"/>
                  </a:lnTo>
                  <a:lnTo>
                    <a:pt x="544" y="282"/>
                  </a:lnTo>
                  <a:lnTo>
                    <a:pt x="510" y="314"/>
                  </a:lnTo>
                  <a:lnTo>
                    <a:pt x="468" y="346"/>
                  </a:lnTo>
                  <a:lnTo>
                    <a:pt x="420" y="378"/>
                  </a:lnTo>
                  <a:lnTo>
                    <a:pt x="394" y="394"/>
                  </a:lnTo>
                  <a:lnTo>
                    <a:pt x="368" y="408"/>
                  </a:lnTo>
                  <a:lnTo>
                    <a:pt x="338" y="422"/>
                  </a:lnTo>
                  <a:lnTo>
                    <a:pt x="308" y="436"/>
                  </a:lnTo>
                  <a:lnTo>
                    <a:pt x="276" y="450"/>
                  </a:lnTo>
                  <a:lnTo>
                    <a:pt x="242" y="461"/>
                  </a:lnTo>
                  <a:lnTo>
                    <a:pt x="206" y="473"/>
                  </a:lnTo>
                  <a:lnTo>
                    <a:pt x="168" y="481"/>
                  </a:lnTo>
                  <a:lnTo>
                    <a:pt x="130" y="489"/>
                  </a:lnTo>
                  <a:lnTo>
                    <a:pt x="88" y="497"/>
                  </a:lnTo>
                  <a:lnTo>
                    <a:pt x="46" y="501"/>
                  </a:lnTo>
                  <a:lnTo>
                    <a:pt x="0" y="505"/>
                  </a:lnTo>
                  <a:lnTo>
                    <a:pt x="102" y="575"/>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9">
              <a:extLst>
                <a:ext uri="{FF2B5EF4-FFF2-40B4-BE49-F238E27FC236}">
                  <a16:creationId xmlns:a16="http://schemas.microsoft.com/office/drawing/2014/main" id="{1F9AD3E6-12D1-7EB9-0261-B91BEB76914B}"/>
                </a:ext>
              </a:extLst>
            </p:cNvPr>
            <p:cNvSpPr>
              <a:spLocks/>
            </p:cNvSpPr>
            <p:nvPr/>
          </p:nvSpPr>
          <p:spPr bwMode="auto">
            <a:xfrm rot="21059580">
              <a:off x="1613953" y="3295231"/>
              <a:ext cx="934450" cy="923716"/>
            </a:xfrm>
            <a:custGeom>
              <a:avLst/>
              <a:gdLst>
                <a:gd name="T0" fmla="*/ 0 w 1480"/>
                <a:gd name="T1" fmla="*/ 1375 h 1463"/>
                <a:gd name="T2" fmla="*/ 20 w 1480"/>
                <a:gd name="T3" fmla="*/ 1327 h 1463"/>
                <a:gd name="T4" fmla="*/ 58 w 1480"/>
                <a:gd name="T5" fmla="*/ 1253 h 1463"/>
                <a:gd name="T6" fmla="*/ 118 w 1480"/>
                <a:gd name="T7" fmla="*/ 1153 h 1463"/>
                <a:gd name="T8" fmla="*/ 204 w 1480"/>
                <a:gd name="T9" fmla="*/ 1040 h 1463"/>
                <a:gd name="T10" fmla="*/ 284 w 1480"/>
                <a:gd name="T11" fmla="*/ 950 h 1463"/>
                <a:gd name="T12" fmla="*/ 348 w 1480"/>
                <a:gd name="T13" fmla="*/ 892 h 1463"/>
                <a:gd name="T14" fmla="*/ 418 w 1480"/>
                <a:gd name="T15" fmla="*/ 834 h 1463"/>
                <a:gd name="T16" fmla="*/ 494 w 1480"/>
                <a:gd name="T17" fmla="*/ 778 h 1463"/>
                <a:gd name="T18" fmla="*/ 580 w 1480"/>
                <a:gd name="T19" fmla="*/ 728 h 1463"/>
                <a:gd name="T20" fmla="*/ 672 w 1480"/>
                <a:gd name="T21" fmla="*/ 682 h 1463"/>
                <a:gd name="T22" fmla="*/ 722 w 1480"/>
                <a:gd name="T23" fmla="*/ 660 h 1463"/>
                <a:gd name="T24" fmla="*/ 908 w 1480"/>
                <a:gd name="T25" fmla="*/ 582 h 1463"/>
                <a:gd name="T26" fmla="*/ 1058 w 1480"/>
                <a:gd name="T27" fmla="*/ 508 h 1463"/>
                <a:gd name="T28" fmla="*/ 1174 w 1480"/>
                <a:gd name="T29" fmla="*/ 434 h 1463"/>
                <a:gd name="T30" fmla="*/ 1222 w 1480"/>
                <a:gd name="T31" fmla="*/ 396 h 1463"/>
                <a:gd name="T32" fmla="*/ 1260 w 1480"/>
                <a:gd name="T33" fmla="*/ 358 h 1463"/>
                <a:gd name="T34" fmla="*/ 1292 w 1480"/>
                <a:gd name="T35" fmla="*/ 318 h 1463"/>
                <a:gd name="T36" fmla="*/ 1318 w 1480"/>
                <a:gd name="T37" fmla="*/ 278 h 1463"/>
                <a:gd name="T38" fmla="*/ 1334 w 1480"/>
                <a:gd name="T39" fmla="*/ 238 h 1463"/>
                <a:gd name="T40" fmla="*/ 1346 w 1480"/>
                <a:gd name="T41" fmla="*/ 194 h 1463"/>
                <a:gd name="T42" fmla="*/ 1348 w 1480"/>
                <a:gd name="T43" fmla="*/ 150 h 1463"/>
                <a:gd name="T44" fmla="*/ 1346 w 1480"/>
                <a:gd name="T45" fmla="*/ 102 h 1463"/>
                <a:gd name="T46" fmla="*/ 1338 w 1480"/>
                <a:gd name="T47" fmla="*/ 52 h 1463"/>
                <a:gd name="T48" fmla="*/ 1322 w 1480"/>
                <a:gd name="T49" fmla="*/ 0 h 1463"/>
                <a:gd name="T50" fmla="*/ 1334 w 1480"/>
                <a:gd name="T51" fmla="*/ 16 h 1463"/>
                <a:gd name="T52" fmla="*/ 1366 w 1480"/>
                <a:gd name="T53" fmla="*/ 60 h 1463"/>
                <a:gd name="T54" fmla="*/ 1404 w 1480"/>
                <a:gd name="T55" fmla="*/ 130 h 1463"/>
                <a:gd name="T56" fmla="*/ 1442 w 1480"/>
                <a:gd name="T57" fmla="*/ 222 h 1463"/>
                <a:gd name="T58" fmla="*/ 1466 w 1480"/>
                <a:gd name="T59" fmla="*/ 304 h 1463"/>
                <a:gd name="T60" fmla="*/ 1476 w 1480"/>
                <a:gd name="T61" fmla="*/ 362 h 1463"/>
                <a:gd name="T62" fmla="*/ 1480 w 1480"/>
                <a:gd name="T63" fmla="*/ 424 h 1463"/>
                <a:gd name="T64" fmla="*/ 1476 w 1480"/>
                <a:gd name="T65" fmla="*/ 490 h 1463"/>
                <a:gd name="T66" fmla="*/ 1466 w 1480"/>
                <a:gd name="T67" fmla="*/ 556 h 1463"/>
                <a:gd name="T68" fmla="*/ 1446 w 1480"/>
                <a:gd name="T69" fmla="*/ 626 h 1463"/>
                <a:gd name="T70" fmla="*/ 1418 w 1480"/>
                <a:gd name="T71" fmla="*/ 696 h 1463"/>
                <a:gd name="T72" fmla="*/ 1398 w 1480"/>
                <a:gd name="T73" fmla="*/ 732 h 1463"/>
                <a:gd name="T74" fmla="*/ 1356 w 1480"/>
                <a:gd name="T75" fmla="*/ 800 h 1463"/>
                <a:gd name="T76" fmla="*/ 1276 w 1480"/>
                <a:gd name="T77" fmla="*/ 908 h 1463"/>
                <a:gd name="T78" fmla="*/ 1170 w 1480"/>
                <a:gd name="T79" fmla="*/ 1030 h 1463"/>
                <a:gd name="T80" fmla="*/ 1114 w 1480"/>
                <a:gd name="T81" fmla="*/ 1095 h 1463"/>
                <a:gd name="T82" fmla="*/ 1086 w 1480"/>
                <a:gd name="T83" fmla="*/ 1145 h 1463"/>
                <a:gd name="T84" fmla="*/ 1072 w 1480"/>
                <a:gd name="T85" fmla="*/ 1179 h 1463"/>
                <a:gd name="T86" fmla="*/ 1064 w 1480"/>
                <a:gd name="T87" fmla="*/ 1217 h 1463"/>
                <a:gd name="T88" fmla="*/ 1064 w 1480"/>
                <a:gd name="T89" fmla="*/ 1261 h 1463"/>
                <a:gd name="T90" fmla="*/ 1070 w 1480"/>
                <a:gd name="T91" fmla="*/ 1309 h 1463"/>
                <a:gd name="T92" fmla="*/ 1084 w 1480"/>
                <a:gd name="T93" fmla="*/ 1363 h 1463"/>
                <a:gd name="T94" fmla="*/ 1122 w 1480"/>
                <a:gd name="T95" fmla="*/ 1463 h 1463"/>
                <a:gd name="T96" fmla="*/ 1104 w 1480"/>
                <a:gd name="T97" fmla="*/ 1449 h 1463"/>
                <a:gd name="T98" fmla="*/ 1054 w 1480"/>
                <a:gd name="T99" fmla="*/ 1417 h 1463"/>
                <a:gd name="T100" fmla="*/ 970 w 1480"/>
                <a:gd name="T101" fmla="*/ 1375 h 1463"/>
                <a:gd name="T102" fmla="*/ 884 w 1480"/>
                <a:gd name="T103" fmla="*/ 1343 h 1463"/>
                <a:gd name="T104" fmla="*/ 814 w 1480"/>
                <a:gd name="T105" fmla="*/ 1323 h 1463"/>
                <a:gd name="T106" fmla="*/ 736 w 1480"/>
                <a:gd name="T107" fmla="*/ 1307 h 1463"/>
                <a:gd name="T108" fmla="*/ 650 w 1480"/>
                <a:gd name="T109" fmla="*/ 1297 h 1463"/>
                <a:gd name="T110" fmla="*/ 552 w 1480"/>
                <a:gd name="T111" fmla="*/ 1291 h 1463"/>
                <a:gd name="T112" fmla="*/ 446 w 1480"/>
                <a:gd name="T113" fmla="*/ 1293 h 1463"/>
                <a:gd name="T114" fmla="*/ 332 w 1480"/>
                <a:gd name="T115" fmla="*/ 1303 h 1463"/>
                <a:gd name="T116" fmla="*/ 206 w 1480"/>
                <a:gd name="T117" fmla="*/ 1323 h 1463"/>
                <a:gd name="T118" fmla="*/ 70 w 1480"/>
                <a:gd name="T119" fmla="*/ 1355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0" h="1463">
                  <a:moveTo>
                    <a:pt x="0" y="1375"/>
                  </a:moveTo>
                  <a:lnTo>
                    <a:pt x="0" y="1375"/>
                  </a:lnTo>
                  <a:lnTo>
                    <a:pt x="8" y="1353"/>
                  </a:lnTo>
                  <a:lnTo>
                    <a:pt x="20" y="1327"/>
                  </a:lnTo>
                  <a:lnTo>
                    <a:pt x="36" y="1293"/>
                  </a:lnTo>
                  <a:lnTo>
                    <a:pt x="58" y="1253"/>
                  </a:lnTo>
                  <a:lnTo>
                    <a:pt x="86" y="1205"/>
                  </a:lnTo>
                  <a:lnTo>
                    <a:pt x="118" y="1153"/>
                  </a:lnTo>
                  <a:lnTo>
                    <a:pt x="158" y="1099"/>
                  </a:lnTo>
                  <a:lnTo>
                    <a:pt x="204" y="1040"/>
                  </a:lnTo>
                  <a:lnTo>
                    <a:pt x="256" y="980"/>
                  </a:lnTo>
                  <a:lnTo>
                    <a:pt x="284" y="950"/>
                  </a:lnTo>
                  <a:lnTo>
                    <a:pt x="316" y="920"/>
                  </a:lnTo>
                  <a:lnTo>
                    <a:pt x="348" y="892"/>
                  </a:lnTo>
                  <a:lnTo>
                    <a:pt x="382" y="862"/>
                  </a:lnTo>
                  <a:lnTo>
                    <a:pt x="418" y="834"/>
                  </a:lnTo>
                  <a:lnTo>
                    <a:pt x="454" y="806"/>
                  </a:lnTo>
                  <a:lnTo>
                    <a:pt x="494" y="778"/>
                  </a:lnTo>
                  <a:lnTo>
                    <a:pt x="536" y="752"/>
                  </a:lnTo>
                  <a:lnTo>
                    <a:pt x="580" y="728"/>
                  </a:lnTo>
                  <a:lnTo>
                    <a:pt x="626" y="704"/>
                  </a:lnTo>
                  <a:lnTo>
                    <a:pt x="672" y="682"/>
                  </a:lnTo>
                  <a:lnTo>
                    <a:pt x="722" y="660"/>
                  </a:lnTo>
                  <a:lnTo>
                    <a:pt x="722" y="660"/>
                  </a:lnTo>
                  <a:lnTo>
                    <a:pt x="820" y="620"/>
                  </a:lnTo>
                  <a:lnTo>
                    <a:pt x="908" y="582"/>
                  </a:lnTo>
                  <a:lnTo>
                    <a:pt x="986" y="544"/>
                  </a:lnTo>
                  <a:lnTo>
                    <a:pt x="1058" y="508"/>
                  </a:lnTo>
                  <a:lnTo>
                    <a:pt x="1120" y="470"/>
                  </a:lnTo>
                  <a:lnTo>
                    <a:pt x="1174" y="434"/>
                  </a:lnTo>
                  <a:lnTo>
                    <a:pt x="1200" y="414"/>
                  </a:lnTo>
                  <a:lnTo>
                    <a:pt x="1222" y="396"/>
                  </a:lnTo>
                  <a:lnTo>
                    <a:pt x="1242" y="376"/>
                  </a:lnTo>
                  <a:lnTo>
                    <a:pt x="1260" y="358"/>
                  </a:lnTo>
                  <a:lnTo>
                    <a:pt x="1278" y="338"/>
                  </a:lnTo>
                  <a:lnTo>
                    <a:pt x="1292" y="318"/>
                  </a:lnTo>
                  <a:lnTo>
                    <a:pt x="1306" y="298"/>
                  </a:lnTo>
                  <a:lnTo>
                    <a:pt x="1318" y="278"/>
                  </a:lnTo>
                  <a:lnTo>
                    <a:pt x="1326" y="258"/>
                  </a:lnTo>
                  <a:lnTo>
                    <a:pt x="1334" y="238"/>
                  </a:lnTo>
                  <a:lnTo>
                    <a:pt x="1340" y="216"/>
                  </a:lnTo>
                  <a:lnTo>
                    <a:pt x="1346" y="194"/>
                  </a:lnTo>
                  <a:lnTo>
                    <a:pt x="1348" y="172"/>
                  </a:lnTo>
                  <a:lnTo>
                    <a:pt x="1348" y="150"/>
                  </a:lnTo>
                  <a:lnTo>
                    <a:pt x="1348" y="126"/>
                  </a:lnTo>
                  <a:lnTo>
                    <a:pt x="1346" y="102"/>
                  </a:lnTo>
                  <a:lnTo>
                    <a:pt x="1342" y="78"/>
                  </a:lnTo>
                  <a:lnTo>
                    <a:pt x="1338" y="52"/>
                  </a:lnTo>
                  <a:lnTo>
                    <a:pt x="1330" y="26"/>
                  </a:lnTo>
                  <a:lnTo>
                    <a:pt x="1322" y="0"/>
                  </a:lnTo>
                  <a:lnTo>
                    <a:pt x="1322" y="0"/>
                  </a:lnTo>
                  <a:lnTo>
                    <a:pt x="1334" y="16"/>
                  </a:lnTo>
                  <a:lnTo>
                    <a:pt x="1348" y="36"/>
                  </a:lnTo>
                  <a:lnTo>
                    <a:pt x="1366" y="60"/>
                  </a:lnTo>
                  <a:lnTo>
                    <a:pt x="1384" y="92"/>
                  </a:lnTo>
                  <a:lnTo>
                    <a:pt x="1404" y="130"/>
                  </a:lnTo>
                  <a:lnTo>
                    <a:pt x="1424" y="174"/>
                  </a:lnTo>
                  <a:lnTo>
                    <a:pt x="1442" y="222"/>
                  </a:lnTo>
                  <a:lnTo>
                    <a:pt x="1458" y="276"/>
                  </a:lnTo>
                  <a:lnTo>
                    <a:pt x="1466" y="304"/>
                  </a:lnTo>
                  <a:lnTo>
                    <a:pt x="1470" y="332"/>
                  </a:lnTo>
                  <a:lnTo>
                    <a:pt x="1476" y="362"/>
                  </a:lnTo>
                  <a:lnTo>
                    <a:pt x="1478" y="392"/>
                  </a:lnTo>
                  <a:lnTo>
                    <a:pt x="1480" y="424"/>
                  </a:lnTo>
                  <a:lnTo>
                    <a:pt x="1478" y="456"/>
                  </a:lnTo>
                  <a:lnTo>
                    <a:pt x="1476" y="490"/>
                  </a:lnTo>
                  <a:lnTo>
                    <a:pt x="1472" y="522"/>
                  </a:lnTo>
                  <a:lnTo>
                    <a:pt x="1466" y="556"/>
                  </a:lnTo>
                  <a:lnTo>
                    <a:pt x="1458" y="592"/>
                  </a:lnTo>
                  <a:lnTo>
                    <a:pt x="1446" y="626"/>
                  </a:lnTo>
                  <a:lnTo>
                    <a:pt x="1434" y="662"/>
                  </a:lnTo>
                  <a:lnTo>
                    <a:pt x="1418" y="696"/>
                  </a:lnTo>
                  <a:lnTo>
                    <a:pt x="1398" y="732"/>
                  </a:lnTo>
                  <a:lnTo>
                    <a:pt x="1398" y="732"/>
                  </a:lnTo>
                  <a:lnTo>
                    <a:pt x="1378" y="768"/>
                  </a:lnTo>
                  <a:lnTo>
                    <a:pt x="1356" y="800"/>
                  </a:lnTo>
                  <a:lnTo>
                    <a:pt x="1316" y="858"/>
                  </a:lnTo>
                  <a:lnTo>
                    <a:pt x="1276" y="908"/>
                  </a:lnTo>
                  <a:lnTo>
                    <a:pt x="1238" y="954"/>
                  </a:lnTo>
                  <a:lnTo>
                    <a:pt x="1170" y="1030"/>
                  </a:lnTo>
                  <a:lnTo>
                    <a:pt x="1140" y="1063"/>
                  </a:lnTo>
                  <a:lnTo>
                    <a:pt x="1114" y="1095"/>
                  </a:lnTo>
                  <a:lnTo>
                    <a:pt x="1094" y="1129"/>
                  </a:lnTo>
                  <a:lnTo>
                    <a:pt x="1086" y="1145"/>
                  </a:lnTo>
                  <a:lnTo>
                    <a:pt x="1078" y="1161"/>
                  </a:lnTo>
                  <a:lnTo>
                    <a:pt x="1072" y="1179"/>
                  </a:lnTo>
                  <a:lnTo>
                    <a:pt x="1068" y="1199"/>
                  </a:lnTo>
                  <a:lnTo>
                    <a:pt x="1064" y="1217"/>
                  </a:lnTo>
                  <a:lnTo>
                    <a:pt x="1064" y="1239"/>
                  </a:lnTo>
                  <a:lnTo>
                    <a:pt x="1064" y="1261"/>
                  </a:lnTo>
                  <a:lnTo>
                    <a:pt x="1066" y="1283"/>
                  </a:lnTo>
                  <a:lnTo>
                    <a:pt x="1070" y="1309"/>
                  </a:lnTo>
                  <a:lnTo>
                    <a:pt x="1076" y="1335"/>
                  </a:lnTo>
                  <a:lnTo>
                    <a:pt x="1084" y="1363"/>
                  </a:lnTo>
                  <a:lnTo>
                    <a:pt x="1094" y="1395"/>
                  </a:lnTo>
                  <a:lnTo>
                    <a:pt x="1122" y="1463"/>
                  </a:lnTo>
                  <a:lnTo>
                    <a:pt x="1122" y="1463"/>
                  </a:lnTo>
                  <a:lnTo>
                    <a:pt x="1104" y="1449"/>
                  </a:lnTo>
                  <a:lnTo>
                    <a:pt x="1084" y="1435"/>
                  </a:lnTo>
                  <a:lnTo>
                    <a:pt x="1054" y="1417"/>
                  </a:lnTo>
                  <a:lnTo>
                    <a:pt x="1016" y="1397"/>
                  </a:lnTo>
                  <a:lnTo>
                    <a:pt x="970" y="1375"/>
                  </a:lnTo>
                  <a:lnTo>
                    <a:pt x="914" y="1353"/>
                  </a:lnTo>
                  <a:lnTo>
                    <a:pt x="884" y="1343"/>
                  </a:lnTo>
                  <a:lnTo>
                    <a:pt x="850" y="1333"/>
                  </a:lnTo>
                  <a:lnTo>
                    <a:pt x="814" y="1323"/>
                  </a:lnTo>
                  <a:lnTo>
                    <a:pt x="776" y="1315"/>
                  </a:lnTo>
                  <a:lnTo>
                    <a:pt x="736" y="1307"/>
                  </a:lnTo>
                  <a:lnTo>
                    <a:pt x="694" y="1301"/>
                  </a:lnTo>
                  <a:lnTo>
                    <a:pt x="650" y="1297"/>
                  </a:lnTo>
                  <a:lnTo>
                    <a:pt x="602" y="1293"/>
                  </a:lnTo>
                  <a:lnTo>
                    <a:pt x="552" y="1291"/>
                  </a:lnTo>
                  <a:lnTo>
                    <a:pt x="500" y="1291"/>
                  </a:lnTo>
                  <a:lnTo>
                    <a:pt x="446" y="1293"/>
                  </a:lnTo>
                  <a:lnTo>
                    <a:pt x="390" y="1297"/>
                  </a:lnTo>
                  <a:lnTo>
                    <a:pt x="332" y="1303"/>
                  </a:lnTo>
                  <a:lnTo>
                    <a:pt x="270" y="1313"/>
                  </a:lnTo>
                  <a:lnTo>
                    <a:pt x="206" y="1323"/>
                  </a:lnTo>
                  <a:lnTo>
                    <a:pt x="140" y="1337"/>
                  </a:lnTo>
                  <a:lnTo>
                    <a:pt x="70" y="1355"/>
                  </a:lnTo>
                  <a:lnTo>
                    <a:pt x="0" y="137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43" name="Freeform 10">
              <a:extLst>
                <a:ext uri="{FF2B5EF4-FFF2-40B4-BE49-F238E27FC236}">
                  <a16:creationId xmlns:a16="http://schemas.microsoft.com/office/drawing/2014/main" id="{7301E300-54A1-D39B-F405-73DBD6C611E6}"/>
                </a:ext>
              </a:extLst>
            </p:cNvPr>
            <p:cNvSpPr>
              <a:spLocks/>
            </p:cNvSpPr>
            <p:nvPr/>
          </p:nvSpPr>
          <p:spPr bwMode="auto">
            <a:xfrm rot="21059580">
              <a:off x="1613953" y="3295231"/>
              <a:ext cx="934450" cy="923716"/>
            </a:xfrm>
            <a:custGeom>
              <a:avLst/>
              <a:gdLst>
                <a:gd name="T0" fmla="*/ 0 w 1480"/>
                <a:gd name="T1" fmla="*/ 1375 h 1463"/>
                <a:gd name="T2" fmla="*/ 20 w 1480"/>
                <a:gd name="T3" fmla="*/ 1327 h 1463"/>
                <a:gd name="T4" fmla="*/ 58 w 1480"/>
                <a:gd name="T5" fmla="*/ 1253 h 1463"/>
                <a:gd name="T6" fmla="*/ 118 w 1480"/>
                <a:gd name="T7" fmla="*/ 1153 h 1463"/>
                <a:gd name="T8" fmla="*/ 204 w 1480"/>
                <a:gd name="T9" fmla="*/ 1040 h 1463"/>
                <a:gd name="T10" fmla="*/ 284 w 1480"/>
                <a:gd name="T11" fmla="*/ 950 h 1463"/>
                <a:gd name="T12" fmla="*/ 348 w 1480"/>
                <a:gd name="T13" fmla="*/ 892 h 1463"/>
                <a:gd name="T14" fmla="*/ 418 w 1480"/>
                <a:gd name="T15" fmla="*/ 834 h 1463"/>
                <a:gd name="T16" fmla="*/ 494 w 1480"/>
                <a:gd name="T17" fmla="*/ 778 h 1463"/>
                <a:gd name="T18" fmla="*/ 580 w 1480"/>
                <a:gd name="T19" fmla="*/ 728 h 1463"/>
                <a:gd name="T20" fmla="*/ 672 w 1480"/>
                <a:gd name="T21" fmla="*/ 682 h 1463"/>
                <a:gd name="T22" fmla="*/ 722 w 1480"/>
                <a:gd name="T23" fmla="*/ 660 h 1463"/>
                <a:gd name="T24" fmla="*/ 908 w 1480"/>
                <a:gd name="T25" fmla="*/ 582 h 1463"/>
                <a:gd name="T26" fmla="*/ 1058 w 1480"/>
                <a:gd name="T27" fmla="*/ 508 h 1463"/>
                <a:gd name="T28" fmla="*/ 1174 w 1480"/>
                <a:gd name="T29" fmla="*/ 434 h 1463"/>
                <a:gd name="T30" fmla="*/ 1222 w 1480"/>
                <a:gd name="T31" fmla="*/ 396 h 1463"/>
                <a:gd name="T32" fmla="*/ 1260 w 1480"/>
                <a:gd name="T33" fmla="*/ 358 h 1463"/>
                <a:gd name="T34" fmla="*/ 1292 w 1480"/>
                <a:gd name="T35" fmla="*/ 318 h 1463"/>
                <a:gd name="T36" fmla="*/ 1318 w 1480"/>
                <a:gd name="T37" fmla="*/ 278 h 1463"/>
                <a:gd name="T38" fmla="*/ 1334 w 1480"/>
                <a:gd name="T39" fmla="*/ 238 h 1463"/>
                <a:gd name="T40" fmla="*/ 1346 w 1480"/>
                <a:gd name="T41" fmla="*/ 194 h 1463"/>
                <a:gd name="T42" fmla="*/ 1348 w 1480"/>
                <a:gd name="T43" fmla="*/ 150 h 1463"/>
                <a:gd name="T44" fmla="*/ 1346 w 1480"/>
                <a:gd name="T45" fmla="*/ 102 h 1463"/>
                <a:gd name="T46" fmla="*/ 1338 w 1480"/>
                <a:gd name="T47" fmla="*/ 52 h 1463"/>
                <a:gd name="T48" fmla="*/ 1322 w 1480"/>
                <a:gd name="T49" fmla="*/ 0 h 1463"/>
                <a:gd name="T50" fmla="*/ 1334 w 1480"/>
                <a:gd name="T51" fmla="*/ 16 h 1463"/>
                <a:gd name="T52" fmla="*/ 1366 w 1480"/>
                <a:gd name="T53" fmla="*/ 60 h 1463"/>
                <a:gd name="T54" fmla="*/ 1404 w 1480"/>
                <a:gd name="T55" fmla="*/ 130 h 1463"/>
                <a:gd name="T56" fmla="*/ 1442 w 1480"/>
                <a:gd name="T57" fmla="*/ 222 h 1463"/>
                <a:gd name="T58" fmla="*/ 1466 w 1480"/>
                <a:gd name="T59" fmla="*/ 304 h 1463"/>
                <a:gd name="T60" fmla="*/ 1476 w 1480"/>
                <a:gd name="T61" fmla="*/ 362 h 1463"/>
                <a:gd name="T62" fmla="*/ 1480 w 1480"/>
                <a:gd name="T63" fmla="*/ 424 h 1463"/>
                <a:gd name="T64" fmla="*/ 1476 w 1480"/>
                <a:gd name="T65" fmla="*/ 490 h 1463"/>
                <a:gd name="T66" fmla="*/ 1466 w 1480"/>
                <a:gd name="T67" fmla="*/ 556 h 1463"/>
                <a:gd name="T68" fmla="*/ 1446 w 1480"/>
                <a:gd name="T69" fmla="*/ 626 h 1463"/>
                <a:gd name="T70" fmla="*/ 1418 w 1480"/>
                <a:gd name="T71" fmla="*/ 696 h 1463"/>
                <a:gd name="T72" fmla="*/ 1398 w 1480"/>
                <a:gd name="T73" fmla="*/ 732 h 1463"/>
                <a:gd name="T74" fmla="*/ 1356 w 1480"/>
                <a:gd name="T75" fmla="*/ 800 h 1463"/>
                <a:gd name="T76" fmla="*/ 1276 w 1480"/>
                <a:gd name="T77" fmla="*/ 908 h 1463"/>
                <a:gd name="T78" fmla="*/ 1170 w 1480"/>
                <a:gd name="T79" fmla="*/ 1030 h 1463"/>
                <a:gd name="T80" fmla="*/ 1114 w 1480"/>
                <a:gd name="T81" fmla="*/ 1095 h 1463"/>
                <a:gd name="T82" fmla="*/ 1086 w 1480"/>
                <a:gd name="T83" fmla="*/ 1145 h 1463"/>
                <a:gd name="T84" fmla="*/ 1072 w 1480"/>
                <a:gd name="T85" fmla="*/ 1179 h 1463"/>
                <a:gd name="T86" fmla="*/ 1064 w 1480"/>
                <a:gd name="T87" fmla="*/ 1217 h 1463"/>
                <a:gd name="T88" fmla="*/ 1064 w 1480"/>
                <a:gd name="T89" fmla="*/ 1261 h 1463"/>
                <a:gd name="T90" fmla="*/ 1070 w 1480"/>
                <a:gd name="T91" fmla="*/ 1309 h 1463"/>
                <a:gd name="T92" fmla="*/ 1084 w 1480"/>
                <a:gd name="T93" fmla="*/ 1363 h 1463"/>
                <a:gd name="T94" fmla="*/ 1122 w 1480"/>
                <a:gd name="T95" fmla="*/ 1463 h 1463"/>
                <a:gd name="T96" fmla="*/ 1104 w 1480"/>
                <a:gd name="T97" fmla="*/ 1449 h 1463"/>
                <a:gd name="T98" fmla="*/ 1054 w 1480"/>
                <a:gd name="T99" fmla="*/ 1417 h 1463"/>
                <a:gd name="T100" fmla="*/ 970 w 1480"/>
                <a:gd name="T101" fmla="*/ 1375 h 1463"/>
                <a:gd name="T102" fmla="*/ 884 w 1480"/>
                <a:gd name="T103" fmla="*/ 1343 h 1463"/>
                <a:gd name="T104" fmla="*/ 814 w 1480"/>
                <a:gd name="T105" fmla="*/ 1323 h 1463"/>
                <a:gd name="T106" fmla="*/ 736 w 1480"/>
                <a:gd name="T107" fmla="*/ 1307 h 1463"/>
                <a:gd name="T108" fmla="*/ 650 w 1480"/>
                <a:gd name="T109" fmla="*/ 1297 h 1463"/>
                <a:gd name="T110" fmla="*/ 552 w 1480"/>
                <a:gd name="T111" fmla="*/ 1291 h 1463"/>
                <a:gd name="T112" fmla="*/ 446 w 1480"/>
                <a:gd name="T113" fmla="*/ 1293 h 1463"/>
                <a:gd name="T114" fmla="*/ 332 w 1480"/>
                <a:gd name="T115" fmla="*/ 1303 h 1463"/>
                <a:gd name="T116" fmla="*/ 206 w 1480"/>
                <a:gd name="T117" fmla="*/ 1323 h 1463"/>
                <a:gd name="T118" fmla="*/ 70 w 1480"/>
                <a:gd name="T119" fmla="*/ 1355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0" h="1463">
                  <a:moveTo>
                    <a:pt x="0" y="1375"/>
                  </a:moveTo>
                  <a:lnTo>
                    <a:pt x="0" y="1375"/>
                  </a:lnTo>
                  <a:lnTo>
                    <a:pt x="8" y="1353"/>
                  </a:lnTo>
                  <a:lnTo>
                    <a:pt x="20" y="1327"/>
                  </a:lnTo>
                  <a:lnTo>
                    <a:pt x="36" y="1293"/>
                  </a:lnTo>
                  <a:lnTo>
                    <a:pt x="58" y="1253"/>
                  </a:lnTo>
                  <a:lnTo>
                    <a:pt x="86" y="1205"/>
                  </a:lnTo>
                  <a:lnTo>
                    <a:pt x="118" y="1153"/>
                  </a:lnTo>
                  <a:lnTo>
                    <a:pt x="158" y="1099"/>
                  </a:lnTo>
                  <a:lnTo>
                    <a:pt x="204" y="1040"/>
                  </a:lnTo>
                  <a:lnTo>
                    <a:pt x="256" y="980"/>
                  </a:lnTo>
                  <a:lnTo>
                    <a:pt x="284" y="950"/>
                  </a:lnTo>
                  <a:lnTo>
                    <a:pt x="316" y="920"/>
                  </a:lnTo>
                  <a:lnTo>
                    <a:pt x="348" y="892"/>
                  </a:lnTo>
                  <a:lnTo>
                    <a:pt x="382" y="862"/>
                  </a:lnTo>
                  <a:lnTo>
                    <a:pt x="418" y="834"/>
                  </a:lnTo>
                  <a:lnTo>
                    <a:pt x="454" y="806"/>
                  </a:lnTo>
                  <a:lnTo>
                    <a:pt x="494" y="778"/>
                  </a:lnTo>
                  <a:lnTo>
                    <a:pt x="536" y="752"/>
                  </a:lnTo>
                  <a:lnTo>
                    <a:pt x="580" y="728"/>
                  </a:lnTo>
                  <a:lnTo>
                    <a:pt x="626" y="704"/>
                  </a:lnTo>
                  <a:lnTo>
                    <a:pt x="672" y="682"/>
                  </a:lnTo>
                  <a:lnTo>
                    <a:pt x="722" y="660"/>
                  </a:lnTo>
                  <a:lnTo>
                    <a:pt x="722" y="660"/>
                  </a:lnTo>
                  <a:lnTo>
                    <a:pt x="820" y="620"/>
                  </a:lnTo>
                  <a:lnTo>
                    <a:pt x="908" y="582"/>
                  </a:lnTo>
                  <a:lnTo>
                    <a:pt x="986" y="544"/>
                  </a:lnTo>
                  <a:lnTo>
                    <a:pt x="1058" y="508"/>
                  </a:lnTo>
                  <a:lnTo>
                    <a:pt x="1120" y="470"/>
                  </a:lnTo>
                  <a:lnTo>
                    <a:pt x="1174" y="434"/>
                  </a:lnTo>
                  <a:lnTo>
                    <a:pt x="1200" y="414"/>
                  </a:lnTo>
                  <a:lnTo>
                    <a:pt x="1222" y="396"/>
                  </a:lnTo>
                  <a:lnTo>
                    <a:pt x="1242" y="376"/>
                  </a:lnTo>
                  <a:lnTo>
                    <a:pt x="1260" y="358"/>
                  </a:lnTo>
                  <a:lnTo>
                    <a:pt x="1278" y="338"/>
                  </a:lnTo>
                  <a:lnTo>
                    <a:pt x="1292" y="318"/>
                  </a:lnTo>
                  <a:lnTo>
                    <a:pt x="1306" y="298"/>
                  </a:lnTo>
                  <a:lnTo>
                    <a:pt x="1318" y="278"/>
                  </a:lnTo>
                  <a:lnTo>
                    <a:pt x="1326" y="258"/>
                  </a:lnTo>
                  <a:lnTo>
                    <a:pt x="1334" y="238"/>
                  </a:lnTo>
                  <a:lnTo>
                    <a:pt x="1340" y="216"/>
                  </a:lnTo>
                  <a:lnTo>
                    <a:pt x="1346" y="194"/>
                  </a:lnTo>
                  <a:lnTo>
                    <a:pt x="1348" y="172"/>
                  </a:lnTo>
                  <a:lnTo>
                    <a:pt x="1348" y="150"/>
                  </a:lnTo>
                  <a:lnTo>
                    <a:pt x="1348" y="126"/>
                  </a:lnTo>
                  <a:lnTo>
                    <a:pt x="1346" y="102"/>
                  </a:lnTo>
                  <a:lnTo>
                    <a:pt x="1342" y="78"/>
                  </a:lnTo>
                  <a:lnTo>
                    <a:pt x="1338" y="52"/>
                  </a:lnTo>
                  <a:lnTo>
                    <a:pt x="1330" y="26"/>
                  </a:lnTo>
                  <a:lnTo>
                    <a:pt x="1322" y="0"/>
                  </a:lnTo>
                  <a:lnTo>
                    <a:pt x="1322" y="0"/>
                  </a:lnTo>
                  <a:lnTo>
                    <a:pt x="1334" y="16"/>
                  </a:lnTo>
                  <a:lnTo>
                    <a:pt x="1348" y="36"/>
                  </a:lnTo>
                  <a:lnTo>
                    <a:pt x="1366" y="60"/>
                  </a:lnTo>
                  <a:lnTo>
                    <a:pt x="1384" y="92"/>
                  </a:lnTo>
                  <a:lnTo>
                    <a:pt x="1404" y="130"/>
                  </a:lnTo>
                  <a:lnTo>
                    <a:pt x="1424" y="174"/>
                  </a:lnTo>
                  <a:lnTo>
                    <a:pt x="1442" y="222"/>
                  </a:lnTo>
                  <a:lnTo>
                    <a:pt x="1458" y="276"/>
                  </a:lnTo>
                  <a:lnTo>
                    <a:pt x="1466" y="304"/>
                  </a:lnTo>
                  <a:lnTo>
                    <a:pt x="1470" y="332"/>
                  </a:lnTo>
                  <a:lnTo>
                    <a:pt x="1476" y="362"/>
                  </a:lnTo>
                  <a:lnTo>
                    <a:pt x="1478" y="392"/>
                  </a:lnTo>
                  <a:lnTo>
                    <a:pt x="1480" y="424"/>
                  </a:lnTo>
                  <a:lnTo>
                    <a:pt x="1478" y="456"/>
                  </a:lnTo>
                  <a:lnTo>
                    <a:pt x="1476" y="490"/>
                  </a:lnTo>
                  <a:lnTo>
                    <a:pt x="1472" y="522"/>
                  </a:lnTo>
                  <a:lnTo>
                    <a:pt x="1466" y="556"/>
                  </a:lnTo>
                  <a:lnTo>
                    <a:pt x="1458" y="592"/>
                  </a:lnTo>
                  <a:lnTo>
                    <a:pt x="1446" y="626"/>
                  </a:lnTo>
                  <a:lnTo>
                    <a:pt x="1434" y="662"/>
                  </a:lnTo>
                  <a:lnTo>
                    <a:pt x="1418" y="696"/>
                  </a:lnTo>
                  <a:lnTo>
                    <a:pt x="1398" y="732"/>
                  </a:lnTo>
                  <a:lnTo>
                    <a:pt x="1398" y="732"/>
                  </a:lnTo>
                  <a:lnTo>
                    <a:pt x="1378" y="768"/>
                  </a:lnTo>
                  <a:lnTo>
                    <a:pt x="1356" y="800"/>
                  </a:lnTo>
                  <a:lnTo>
                    <a:pt x="1316" y="858"/>
                  </a:lnTo>
                  <a:lnTo>
                    <a:pt x="1276" y="908"/>
                  </a:lnTo>
                  <a:lnTo>
                    <a:pt x="1238" y="954"/>
                  </a:lnTo>
                  <a:lnTo>
                    <a:pt x="1170" y="1030"/>
                  </a:lnTo>
                  <a:lnTo>
                    <a:pt x="1140" y="1063"/>
                  </a:lnTo>
                  <a:lnTo>
                    <a:pt x="1114" y="1095"/>
                  </a:lnTo>
                  <a:lnTo>
                    <a:pt x="1094" y="1129"/>
                  </a:lnTo>
                  <a:lnTo>
                    <a:pt x="1086" y="1145"/>
                  </a:lnTo>
                  <a:lnTo>
                    <a:pt x="1078" y="1161"/>
                  </a:lnTo>
                  <a:lnTo>
                    <a:pt x="1072" y="1179"/>
                  </a:lnTo>
                  <a:lnTo>
                    <a:pt x="1068" y="1199"/>
                  </a:lnTo>
                  <a:lnTo>
                    <a:pt x="1064" y="1217"/>
                  </a:lnTo>
                  <a:lnTo>
                    <a:pt x="1064" y="1239"/>
                  </a:lnTo>
                  <a:lnTo>
                    <a:pt x="1064" y="1261"/>
                  </a:lnTo>
                  <a:lnTo>
                    <a:pt x="1066" y="1283"/>
                  </a:lnTo>
                  <a:lnTo>
                    <a:pt x="1070" y="1309"/>
                  </a:lnTo>
                  <a:lnTo>
                    <a:pt x="1076" y="1335"/>
                  </a:lnTo>
                  <a:lnTo>
                    <a:pt x="1084" y="1363"/>
                  </a:lnTo>
                  <a:lnTo>
                    <a:pt x="1094" y="1395"/>
                  </a:lnTo>
                  <a:lnTo>
                    <a:pt x="1122" y="1463"/>
                  </a:lnTo>
                  <a:lnTo>
                    <a:pt x="1122" y="1463"/>
                  </a:lnTo>
                  <a:lnTo>
                    <a:pt x="1104" y="1449"/>
                  </a:lnTo>
                  <a:lnTo>
                    <a:pt x="1084" y="1435"/>
                  </a:lnTo>
                  <a:lnTo>
                    <a:pt x="1054" y="1417"/>
                  </a:lnTo>
                  <a:lnTo>
                    <a:pt x="1016" y="1397"/>
                  </a:lnTo>
                  <a:lnTo>
                    <a:pt x="970" y="1375"/>
                  </a:lnTo>
                  <a:lnTo>
                    <a:pt x="914" y="1353"/>
                  </a:lnTo>
                  <a:lnTo>
                    <a:pt x="884" y="1343"/>
                  </a:lnTo>
                  <a:lnTo>
                    <a:pt x="850" y="1333"/>
                  </a:lnTo>
                  <a:lnTo>
                    <a:pt x="814" y="1323"/>
                  </a:lnTo>
                  <a:lnTo>
                    <a:pt x="776" y="1315"/>
                  </a:lnTo>
                  <a:lnTo>
                    <a:pt x="736" y="1307"/>
                  </a:lnTo>
                  <a:lnTo>
                    <a:pt x="694" y="1301"/>
                  </a:lnTo>
                  <a:lnTo>
                    <a:pt x="650" y="1297"/>
                  </a:lnTo>
                  <a:lnTo>
                    <a:pt x="602" y="1293"/>
                  </a:lnTo>
                  <a:lnTo>
                    <a:pt x="552" y="1291"/>
                  </a:lnTo>
                  <a:lnTo>
                    <a:pt x="500" y="1291"/>
                  </a:lnTo>
                  <a:lnTo>
                    <a:pt x="446" y="1293"/>
                  </a:lnTo>
                  <a:lnTo>
                    <a:pt x="390" y="1297"/>
                  </a:lnTo>
                  <a:lnTo>
                    <a:pt x="332" y="1303"/>
                  </a:lnTo>
                  <a:lnTo>
                    <a:pt x="270" y="1313"/>
                  </a:lnTo>
                  <a:lnTo>
                    <a:pt x="206" y="1323"/>
                  </a:lnTo>
                  <a:lnTo>
                    <a:pt x="140" y="1337"/>
                  </a:lnTo>
                  <a:lnTo>
                    <a:pt x="70" y="1355"/>
                  </a:lnTo>
                  <a:lnTo>
                    <a:pt x="0" y="13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1">
              <a:extLst>
                <a:ext uri="{FF2B5EF4-FFF2-40B4-BE49-F238E27FC236}">
                  <a16:creationId xmlns:a16="http://schemas.microsoft.com/office/drawing/2014/main" id="{78C9849A-CED2-13DA-BDF5-3704B9BA45C1}"/>
                </a:ext>
              </a:extLst>
            </p:cNvPr>
            <p:cNvSpPr>
              <a:spLocks/>
            </p:cNvSpPr>
            <p:nvPr/>
          </p:nvSpPr>
          <p:spPr bwMode="auto">
            <a:xfrm rot="21059580">
              <a:off x="1761495" y="3804004"/>
              <a:ext cx="633911" cy="226667"/>
            </a:xfrm>
            <a:custGeom>
              <a:avLst/>
              <a:gdLst>
                <a:gd name="T0" fmla="*/ 0 w 1004"/>
                <a:gd name="T1" fmla="*/ 257 h 359"/>
                <a:gd name="T2" fmla="*/ 42 w 1004"/>
                <a:gd name="T3" fmla="*/ 238 h 359"/>
                <a:gd name="T4" fmla="*/ 124 w 1004"/>
                <a:gd name="T5" fmla="*/ 212 h 359"/>
                <a:gd name="T6" fmla="*/ 200 w 1004"/>
                <a:gd name="T7" fmla="*/ 198 h 359"/>
                <a:gd name="T8" fmla="*/ 290 w 1004"/>
                <a:gd name="T9" fmla="*/ 188 h 359"/>
                <a:gd name="T10" fmla="*/ 390 w 1004"/>
                <a:gd name="T11" fmla="*/ 188 h 359"/>
                <a:gd name="T12" fmla="*/ 504 w 1004"/>
                <a:gd name="T13" fmla="*/ 202 h 359"/>
                <a:gd name="T14" fmla="*/ 562 w 1004"/>
                <a:gd name="T15" fmla="*/ 216 h 359"/>
                <a:gd name="T16" fmla="*/ 644 w 1004"/>
                <a:gd name="T17" fmla="*/ 238 h 359"/>
                <a:gd name="T18" fmla="*/ 748 w 1004"/>
                <a:gd name="T19" fmla="*/ 279 h 359"/>
                <a:gd name="T20" fmla="*/ 826 w 1004"/>
                <a:gd name="T21" fmla="*/ 315 h 359"/>
                <a:gd name="T22" fmla="*/ 868 w 1004"/>
                <a:gd name="T23" fmla="*/ 345 h 359"/>
                <a:gd name="T24" fmla="*/ 886 w 1004"/>
                <a:gd name="T25" fmla="*/ 359 h 359"/>
                <a:gd name="T26" fmla="*/ 920 w 1004"/>
                <a:gd name="T27" fmla="*/ 299 h 359"/>
                <a:gd name="T28" fmla="*/ 958 w 1004"/>
                <a:gd name="T29" fmla="*/ 245 h 359"/>
                <a:gd name="T30" fmla="*/ 1004 w 1004"/>
                <a:gd name="T31" fmla="*/ 198 h 359"/>
                <a:gd name="T32" fmla="*/ 994 w 1004"/>
                <a:gd name="T33" fmla="*/ 190 h 359"/>
                <a:gd name="T34" fmla="*/ 920 w 1004"/>
                <a:gd name="T35" fmla="*/ 142 h 359"/>
                <a:gd name="T36" fmla="*/ 860 w 1004"/>
                <a:gd name="T37" fmla="*/ 108 h 359"/>
                <a:gd name="T38" fmla="*/ 786 w 1004"/>
                <a:gd name="T39" fmla="*/ 72 h 359"/>
                <a:gd name="T40" fmla="*/ 702 w 1004"/>
                <a:gd name="T41" fmla="*/ 42 h 359"/>
                <a:gd name="T42" fmla="*/ 608 w 1004"/>
                <a:gd name="T43" fmla="*/ 18 h 359"/>
                <a:gd name="T44" fmla="*/ 506 w 1004"/>
                <a:gd name="T45" fmla="*/ 6 h 359"/>
                <a:gd name="T46" fmla="*/ 414 w 1004"/>
                <a:gd name="T47" fmla="*/ 2 h 359"/>
                <a:gd name="T48" fmla="*/ 302 w 1004"/>
                <a:gd name="T49" fmla="*/ 2 h 359"/>
                <a:gd name="T50" fmla="*/ 256 w 1004"/>
                <a:gd name="T51" fmla="*/ 6 h 359"/>
                <a:gd name="T52" fmla="*/ 248 w 1004"/>
                <a:gd name="T53" fmla="*/ 12 h 359"/>
                <a:gd name="T54" fmla="*/ 250 w 1004"/>
                <a:gd name="T55" fmla="*/ 12 h 359"/>
                <a:gd name="T56" fmla="*/ 192 w 1004"/>
                <a:gd name="T57" fmla="*/ 54 h 359"/>
                <a:gd name="T58" fmla="*/ 114 w 1004"/>
                <a:gd name="T59" fmla="*/ 120 h 359"/>
                <a:gd name="T60" fmla="*/ 54 w 1004"/>
                <a:gd name="T61" fmla="*/ 182 h 359"/>
                <a:gd name="T62" fmla="*/ 16 w 1004"/>
                <a:gd name="T63" fmla="*/ 230 h 359"/>
                <a:gd name="T64" fmla="*/ 0 w 1004"/>
                <a:gd name="T65" fmla="*/ 25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4" h="359">
                  <a:moveTo>
                    <a:pt x="0" y="257"/>
                  </a:moveTo>
                  <a:lnTo>
                    <a:pt x="0" y="257"/>
                  </a:lnTo>
                  <a:lnTo>
                    <a:pt x="10" y="251"/>
                  </a:lnTo>
                  <a:lnTo>
                    <a:pt x="42" y="238"/>
                  </a:lnTo>
                  <a:lnTo>
                    <a:pt x="92" y="220"/>
                  </a:lnTo>
                  <a:lnTo>
                    <a:pt x="124" y="212"/>
                  </a:lnTo>
                  <a:lnTo>
                    <a:pt x="160" y="204"/>
                  </a:lnTo>
                  <a:lnTo>
                    <a:pt x="200" y="198"/>
                  </a:lnTo>
                  <a:lnTo>
                    <a:pt x="242" y="192"/>
                  </a:lnTo>
                  <a:lnTo>
                    <a:pt x="290" y="188"/>
                  </a:lnTo>
                  <a:lnTo>
                    <a:pt x="338" y="186"/>
                  </a:lnTo>
                  <a:lnTo>
                    <a:pt x="390" y="188"/>
                  </a:lnTo>
                  <a:lnTo>
                    <a:pt x="446" y="194"/>
                  </a:lnTo>
                  <a:lnTo>
                    <a:pt x="504" y="202"/>
                  </a:lnTo>
                  <a:lnTo>
                    <a:pt x="562" y="216"/>
                  </a:lnTo>
                  <a:lnTo>
                    <a:pt x="562" y="216"/>
                  </a:lnTo>
                  <a:lnTo>
                    <a:pt x="602" y="226"/>
                  </a:lnTo>
                  <a:lnTo>
                    <a:pt x="644" y="238"/>
                  </a:lnTo>
                  <a:lnTo>
                    <a:pt x="694" y="257"/>
                  </a:lnTo>
                  <a:lnTo>
                    <a:pt x="748" y="279"/>
                  </a:lnTo>
                  <a:lnTo>
                    <a:pt x="800" y="303"/>
                  </a:lnTo>
                  <a:lnTo>
                    <a:pt x="826" y="315"/>
                  </a:lnTo>
                  <a:lnTo>
                    <a:pt x="848" y="329"/>
                  </a:lnTo>
                  <a:lnTo>
                    <a:pt x="868" y="345"/>
                  </a:lnTo>
                  <a:lnTo>
                    <a:pt x="886" y="359"/>
                  </a:lnTo>
                  <a:lnTo>
                    <a:pt x="886" y="359"/>
                  </a:lnTo>
                  <a:lnTo>
                    <a:pt x="896" y="341"/>
                  </a:lnTo>
                  <a:lnTo>
                    <a:pt x="920" y="299"/>
                  </a:lnTo>
                  <a:lnTo>
                    <a:pt x="938" y="271"/>
                  </a:lnTo>
                  <a:lnTo>
                    <a:pt x="958" y="245"/>
                  </a:lnTo>
                  <a:lnTo>
                    <a:pt x="980" y="220"/>
                  </a:lnTo>
                  <a:lnTo>
                    <a:pt x="1004" y="198"/>
                  </a:lnTo>
                  <a:lnTo>
                    <a:pt x="1004" y="198"/>
                  </a:lnTo>
                  <a:lnTo>
                    <a:pt x="994" y="190"/>
                  </a:lnTo>
                  <a:lnTo>
                    <a:pt x="966" y="170"/>
                  </a:lnTo>
                  <a:lnTo>
                    <a:pt x="920" y="142"/>
                  </a:lnTo>
                  <a:lnTo>
                    <a:pt x="892" y="124"/>
                  </a:lnTo>
                  <a:lnTo>
                    <a:pt x="860" y="108"/>
                  </a:lnTo>
                  <a:lnTo>
                    <a:pt x="826" y="90"/>
                  </a:lnTo>
                  <a:lnTo>
                    <a:pt x="786" y="72"/>
                  </a:lnTo>
                  <a:lnTo>
                    <a:pt x="746" y="56"/>
                  </a:lnTo>
                  <a:lnTo>
                    <a:pt x="702" y="42"/>
                  </a:lnTo>
                  <a:lnTo>
                    <a:pt x="656" y="28"/>
                  </a:lnTo>
                  <a:lnTo>
                    <a:pt x="608" y="18"/>
                  </a:lnTo>
                  <a:lnTo>
                    <a:pt x="558" y="10"/>
                  </a:lnTo>
                  <a:lnTo>
                    <a:pt x="506" y="6"/>
                  </a:lnTo>
                  <a:lnTo>
                    <a:pt x="506" y="6"/>
                  </a:lnTo>
                  <a:lnTo>
                    <a:pt x="414" y="2"/>
                  </a:lnTo>
                  <a:lnTo>
                    <a:pt x="348" y="0"/>
                  </a:lnTo>
                  <a:lnTo>
                    <a:pt x="302" y="2"/>
                  </a:lnTo>
                  <a:lnTo>
                    <a:pt x="272" y="4"/>
                  </a:lnTo>
                  <a:lnTo>
                    <a:pt x="256" y="6"/>
                  </a:lnTo>
                  <a:lnTo>
                    <a:pt x="250" y="10"/>
                  </a:lnTo>
                  <a:lnTo>
                    <a:pt x="248" y="12"/>
                  </a:lnTo>
                  <a:lnTo>
                    <a:pt x="250" y="12"/>
                  </a:lnTo>
                  <a:lnTo>
                    <a:pt x="250" y="12"/>
                  </a:lnTo>
                  <a:lnTo>
                    <a:pt x="222" y="32"/>
                  </a:lnTo>
                  <a:lnTo>
                    <a:pt x="192" y="54"/>
                  </a:lnTo>
                  <a:lnTo>
                    <a:pt x="156" y="84"/>
                  </a:lnTo>
                  <a:lnTo>
                    <a:pt x="114" y="120"/>
                  </a:lnTo>
                  <a:lnTo>
                    <a:pt x="74" y="160"/>
                  </a:lnTo>
                  <a:lnTo>
                    <a:pt x="54" y="182"/>
                  </a:lnTo>
                  <a:lnTo>
                    <a:pt x="34" y="206"/>
                  </a:lnTo>
                  <a:lnTo>
                    <a:pt x="16" y="230"/>
                  </a:lnTo>
                  <a:lnTo>
                    <a:pt x="0" y="257"/>
                  </a:lnTo>
                  <a:lnTo>
                    <a:pt x="0" y="257"/>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5" name="Freeform 12">
              <a:extLst>
                <a:ext uri="{FF2B5EF4-FFF2-40B4-BE49-F238E27FC236}">
                  <a16:creationId xmlns:a16="http://schemas.microsoft.com/office/drawing/2014/main" id="{F539C947-2B77-9C2C-8CDE-E6FDAE0359B7}"/>
                </a:ext>
              </a:extLst>
            </p:cNvPr>
            <p:cNvSpPr>
              <a:spLocks/>
            </p:cNvSpPr>
            <p:nvPr/>
          </p:nvSpPr>
          <p:spPr bwMode="auto">
            <a:xfrm rot="21059580">
              <a:off x="2123906" y="3586369"/>
              <a:ext cx="377568" cy="189415"/>
            </a:xfrm>
            <a:custGeom>
              <a:avLst/>
              <a:gdLst>
                <a:gd name="T0" fmla="*/ 0 w 598"/>
                <a:gd name="T1" fmla="*/ 96 h 300"/>
                <a:gd name="T2" fmla="*/ 0 w 598"/>
                <a:gd name="T3" fmla="*/ 96 h 300"/>
                <a:gd name="T4" fmla="*/ 18 w 598"/>
                <a:gd name="T5" fmla="*/ 96 h 300"/>
                <a:gd name="T6" fmla="*/ 66 w 598"/>
                <a:gd name="T7" fmla="*/ 100 h 300"/>
                <a:gd name="T8" fmla="*/ 134 w 598"/>
                <a:gd name="T9" fmla="*/ 108 h 300"/>
                <a:gd name="T10" fmla="*/ 174 w 598"/>
                <a:gd name="T11" fmla="*/ 114 h 300"/>
                <a:gd name="T12" fmla="*/ 216 w 598"/>
                <a:gd name="T13" fmla="*/ 124 h 300"/>
                <a:gd name="T14" fmla="*/ 260 w 598"/>
                <a:gd name="T15" fmla="*/ 134 h 300"/>
                <a:gd name="T16" fmla="*/ 304 w 598"/>
                <a:gd name="T17" fmla="*/ 148 h 300"/>
                <a:gd name="T18" fmla="*/ 346 w 598"/>
                <a:gd name="T19" fmla="*/ 164 h 300"/>
                <a:gd name="T20" fmla="*/ 388 w 598"/>
                <a:gd name="T21" fmla="*/ 184 h 300"/>
                <a:gd name="T22" fmla="*/ 408 w 598"/>
                <a:gd name="T23" fmla="*/ 194 h 300"/>
                <a:gd name="T24" fmla="*/ 426 w 598"/>
                <a:gd name="T25" fmla="*/ 206 h 300"/>
                <a:gd name="T26" fmla="*/ 444 w 598"/>
                <a:gd name="T27" fmla="*/ 220 h 300"/>
                <a:gd name="T28" fmla="*/ 460 w 598"/>
                <a:gd name="T29" fmla="*/ 234 h 300"/>
                <a:gd name="T30" fmla="*/ 476 w 598"/>
                <a:gd name="T31" fmla="*/ 248 h 300"/>
                <a:gd name="T32" fmla="*/ 490 w 598"/>
                <a:gd name="T33" fmla="*/ 264 h 300"/>
                <a:gd name="T34" fmla="*/ 504 w 598"/>
                <a:gd name="T35" fmla="*/ 282 h 300"/>
                <a:gd name="T36" fmla="*/ 514 w 598"/>
                <a:gd name="T37" fmla="*/ 300 h 300"/>
                <a:gd name="T38" fmla="*/ 514 w 598"/>
                <a:gd name="T39" fmla="*/ 300 h 300"/>
                <a:gd name="T40" fmla="*/ 542 w 598"/>
                <a:gd name="T41" fmla="*/ 262 h 300"/>
                <a:gd name="T42" fmla="*/ 570 w 598"/>
                <a:gd name="T43" fmla="*/ 224 h 300"/>
                <a:gd name="T44" fmla="*/ 598 w 598"/>
                <a:gd name="T45" fmla="*/ 178 h 300"/>
                <a:gd name="T46" fmla="*/ 598 w 598"/>
                <a:gd name="T47" fmla="*/ 178 h 300"/>
                <a:gd name="T48" fmla="*/ 592 w 598"/>
                <a:gd name="T49" fmla="*/ 172 h 300"/>
                <a:gd name="T50" fmla="*/ 576 w 598"/>
                <a:gd name="T51" fmla="*/ 154 h 300"/>
                <a:gd name="T52" fmla="*/ 550 w 598"/>
                <a:gd name="T53" fmla="*/ 128 h 300"/>
                <a:gd name="T54" fmla="*/ 532 w 598"/>
                <a:gd name="T55" fmla="*/ 114 h 300"/>
                <a:gd name="T56" fmla="*/ 510 w 598"/>
                <a:gd name="T57" fmla="*/ 98 h 300"/>
                <a:gd name="T58" fmla="*/ 486 w 598"/>
                <a:gd name="T59" fmla="*/ 84 h 300"/>
                <a:gd name="T60" fmla="*/ 458 w 598"/>
                <a:gd name="T61" fmla="*/ 68 h 300"/>
                <a:gd name="T62" fmla="*/ 428 w 598"/>
                <a:gd name="T63" fmla="*/ 52 h 300"/>
                <a:gd name="T64" fmla="*/ 392 w 598"/>
                <a:gd name="T65" fmla="*/ 38 h 300"/>
                <a:gd name="T66" fmla="*/ 354 w 598"/>
                <a:gd name="T67" fmla="*/ 26 h 300"/>
                <a:gd name="T68" fmla="*/ 312 w 598"/>
                <a:gd name="T69" fmla="*/ 14 h 300"/>
                <a:gd name="T70" fmla="*/ 266 w 598"/>
                <a:gd name="T71" fmla="*/ 6 h 300"/>
                <a:gd name="T72" fmla="*/ 216 w 598"/>
                <a:gd name="T73" fmla="*/ 0 h 300"/>
                <a:gd name="T74" fmla="*/ 0 w 598"/>
                <a:gd name="T75" fmla="*/ 9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8" h="300">
                  <a:moveTo>
                    <a:pt x="0" y="96"/>
                  </a:moveTo>
                  <a:lnTo>
                    <a:pt x="0" y="96"/>
                  </a:lnTo>
                  <a:lnTo>
                    <a:pt x="18" y="96"/>
                  </a:lnTo>
                  <a:lnTo>
                    <a:pt x="66" y="100"/>
                  </a:lnTo>
                  <a:lnTo>
                    <a:pt x="134" y="108"/>
                  </a:lnTo>
                  <a:lnTo>
                    <a:pt x="174" y="114"/>
                  </a:lnTo>
                  <a:lnTo>
                    <a:pt x="216" y="124"/>
                  </a:lnTo>
                  <a:lnTo>
                    <a:pt x="260" y="134"/>
                  </a:lnTo>
                  <a:lnTo>
                    <a:pt x="304" y="148"/>
                  </a:lnTo>
                  <a:lnTo>
                    <a:pt x="346" y="164"/>
                  </a:lnTo>
                  <a:lnTo>
                    <a:pt x="388" y="184"/>
                  </a:lnTo>
                  <a:lnTo>
                    <a:pt x="408" y="194"/>
                  </a:lnTo>
                  <a:lnTo>
                    <a:pt x="426" y="206"/>
                  </a:lnTo>
                  <a:lnTo>
                    <a:pt x="444" y="220"/>
                  </a:lnTo>
                  <a:lnTo>
                    <a:pt x="460" y="234"/>
                  </a:lnTo>
                  <a:lnTo>
                    <a:pt x="476" y="248"/>
                  </a:lnTo>
                  <a:lnTo>
                    <a:pt x="490" y="264"/>
                  </a:lnTo>
                  <a:lnTo>
                    <a:pt x="504" y="282"/>
                  </a:lnTo>
                  <a:lnTo>
                    <a:pt x="514" y="300"/>
                  </a:lnTo>
                  <a:lnTo>
                    <a:pt x="514" y="300"/>
                  </a:lnTo>
                  <a:lnTo>
                    <a:pt x="542" y="262"/>
                  </a:lnTo>
                  <a:lnTo>
                    <a:pt x="570" y="224"/>
                  </a:lnTo>
                  <a:lnTo>
                    <a:pt x="598" y="178"/>
                  </a:lnTo>
                  <a:lnTo>
                    <a:pt x="598" y="178"/>
                  </a:lnTo>
                  <a:lnTo>
                    <a:pt x="592" y="172"/>
                  </a:lnTo>
                  <a:lnTo>
                    <a:pt x="576" y="154"/>
                  </a:lnTo>
                  <a:lnTo>
                    <a:pt x="550" y="128"/>
                  </a:lnTo>
                  <a:lnTo>
                    <a:pt x="532" y="114"/>
                  </a:lnTo>
                  <a:lnTo>
                    <a:pt x="510" y="98"/>
                  </a:lnTo>
                  <a:lnTo>
                    <a:pt x="486" y="84"/>
                  </a:lnTo>
                  <a:lnTo>
                    <a:pt x="458" y="68"/>
                  </a:lnTo>
                  <a:lnTo>
                    <a:pt x="428" y="52"/>
                  </a:lnTo>
                  <a:lnTo>
                    <a:pt x="392" y="38"/>
                  </a:lnTo>
                  <a:lnTo>
                    <a:pt x="354" y="26"/>
                  </a:lnTo>
                  <a:lnTo>
                    <a:pt x="312" y="14"/>
                  </a:lnTo>
                  <a:lnTo>
                    <a:pt x="266" y="6"/>
                  </a:lnTo>
                  <a:lnTo>
                    <a:pt x="216" y="0"/>
                  </a:lnTo>
                  <a:lnTo>
                    <a:pt x="0" y="96"/>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13">
              <a:extLst>
                <a:ext uri="{FF2B5EF4-FFF2-40B4-BE49-F238E27FC236}">
                  <a16:creationId xmlns:a16="http://schemas.microsoft.com/office/drawing/2014/main" id="{1AF2927A-DF86-4239-3900-D162582B719D}"/>
                </a:ext>
              </a:extLst>
            </p:cNvPr>
            <p:cNvSpPr>
              <a:spLocks/>
            </p:cNvSpPr>
            <p:nvPr/>
          </p:nvSpPr>
          <p:spPr bwMode="auto">
            <a:xfrm rot="21059580">
              <a:off x="2378102" y="3402893"/>
              <a:ext cx="130065" cy="121226"/>
            </a:xfrm>
            <a:custGeom>
              <a:avLst/>
              <a:gdLst>
                <a:gd name="T0" fmla="*/ 0 w 206"/>
                <a:gd name="T1" fmla="*/ 82 h 192"/>
                <a:gd name="T2" fmla="*/ 0 w 206"/>
                <a:gd name="T3" fmla="*/ 82 h 192"/>
                <a:gd name="T4" fmla="*/ 22 w 206"/>
                <a:gd name="T5" fmla="*/ 84 h 192"/>
                <a:gd name="T6" fmla="*/ 46 w 206"/>
                <a:gd name="T7" fmla="*/ 90 h 192"/>
                <a:gd name="T8" fmla="*/ 78 w 206"/>
                <a:gd name="T9" fmla="*/ 98 h 192"/>
                <a:gd name="T10" fmla="*/ 110 w 206"/>
                <a:gd name="T11" fmla="*/ 112 h 192"/>
                <a:gd name="T12" fmla="*/ 128 w 206"/>
                <a:gd name="T13" fmla="*/ 120 h 192"/>
                <a:gd name="T14" fmla="*/ 144 w 206"/>
                <a:gd name="T15" fmla="*/ 132 h 192"/>
                <a:gd name="T16" fmla="*/ 162 w 206"/>
                <a:gd name="T17" fmla="*/ 144 h 192"/>
                <a:gd name="T18" fmla="*/ 176 w 206"/>
                <a:gd name="T19" fmla="*/ 158 h 192"/>
                <a:gd name="T20" fmla="*/ 192 w 206"/>
                <a:gd name="T21" fmla="*/ 174 h 192"/>
                <a:gd name="T22" fmla="*/ 204 w 206"/>
                <a:gd name="T23" fmla="*/ 192 h 192"/>
                <a:gd name="T24" fmla="*/ 204 w 206"/>
                <a:gd name="T25" fmla="*/ 192 h 192"/>
                <a:gd name="T26" fmla="*/ 206 w 206"/>
                <a:gd name="T27" fmla="*/ 176 h 192"/>
                <a:gd name="T28" fmla="*/ 206 w 206"/>
                <a:gd name="T29" fmla="*/ 136 h 192"/>
                <a:gd name="T30" fmla="*/ 206 w 206"/>
                <a:gd name="T31" fmla="*/ 112 h 192"/>
                <a:gd name="T32" fmla="*/ 204 w 206"/>
                <a:gd name="T33" fmla="*/ 88 h 192"/>
                <a:gd name="T34" fmla="*/ 200 w 206"/>
                <a:gd name="T35" fmla="*/ 66 h 192"/>
                <a:gd name="T36" fmla="*/ 192 w 206"/>
                <a:gd name="T37" fmla="*/ 46 h 192"/>
                <a:gd name="T38" fmla="*/ 192 w 206"/>
                <a:gd name="T39" fmla="*/ 46 h 192"/>
                <a:gd name="T40" fmla="*/ 182 w 206"/>
                <a:gd name="T41" fmla="*/ 38 h 192"/>
                <a:gd name="T42" fmla="*/ 170 w 206"/>
                <a:gd name="T43" fmla="*/ 30 h 192"/>
                <a:gd name="T44" fmla="*/ 154 w 206"/>
                <a:gd name="T45" fmla="*/ 22 h 192"/>
                <a:gd name="T46" fmla="*/ 134 w 206"/>
                <a:gd name="T47" fmla="*/ 12 h 192"/>
                <a:gd name="T48" fmla="*/ 110 w 206"/>
                <a:gd name="T49" fmla="*/ 6 h 192"/>
                <a:gd name="T50" fmla="*/ 80 w 206"/>
                <a:gd name="T51" fmla="*/ 2 h 192"/>
                <a:gd name="T52" fmla="*/ 66 w 206"/>
                <a:gd name="T53" fmla="*/ 0 h 192"/>
                <a:gd name="T54" fmla="*/ 48 w 206"/>
                <a:gd name="T55" fmla="*/ 2 h 192"/>
                <a:gd name="T56" fmla="*/ 0 w 206"/>
                <a:gd name="T57" fmla="*/ 8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 h="192">
                  <a:moveTo>
                    <a:pt x="0" y="82"/>
                  </a:moveTo>
                  <a:lnTo>
                    <a:pt x="0" y="82"/>
                  </a:lnTo>
                  <a:lnTo>
                    <a:pt x="22" y="84"/>
                  </a:lnTo>
                  <a:lnTo>
                    <a:pt x="46" y="90"/>
                  </a:lnTo>
                  <a:lnTo>
                    <a:pt x="78" y="98"/>
                  </a:lnTo>
                  <a:lnTo>
                    <a:pt x="110" y="112"/>
                  </a:lnTo>
                  <a:lnTo>
                    <a:pt x="128" y="120"/>
                  </a:lnTo>
                  <a:lnTo>
                    <a:pt x="144" y="132"/>
                  </a:lnTo>
                  <a:lnTo>
                    <a:pt x="162" y="144"/>
                  </a:lnTo>
                  <a:lnTo>
                    <a:pt x="176" y="158"/>
                  </a:lnTo>
                  <a:lnTo>
                    <a:pt x="192" y="174"/>
                  </a:lnTo>
                  <a:lnTo>
                    <a:pt x="204" y="192"/>
                  </a:lnTo>
                  <a:lnTo>
                    <a:pt x="204" y="192"/>
                  </a:lnTo>
                  <a:lnTo>
                    <a:pt x="206" y="176"/>
                  </a:lnTo>
                  <a:lnTo>
                    <a:pt x="206" y="136"/>
                  </a:lnTo>
                  <a:lnTo>
                    <a:pt x="206" y="112"/>
                  </a:lnTo>
                  <a:lnTo>
                    <a:pt x="204" y="88"/>
                  </a:lnTo>
                  <a:lnTo>
                    <a:pt x="200" y="66"/>
                  </a:lnTo>
                  <a:lnTo>
                    <a:pt x="192" y="46"/>
                  </a:lnTo>
                  <a:lnTo>
                    <a:pt x="192" y="46"/>
                  </a:lnTo>
                  <a:lnTo>
                    <a:pt x="182" y="38"/>
                  </a:lnTo>
                  <a:lnTo>
                    <a:pt x="170" y="30"/>
                  </a:lnTo>
                  <a:lnTo>
                    <a:pt x="154" y="22"/>
                  </a:lnTo>
                  <a:lnTo>
                    <a:pt x="134" y="12"/>
                  </a:lnTo>
                  <a:lnTo>
                    <a:pt x="110" y="6"/>
                  </a:lnTo>
                  <a:lnTo>
                    <a:pt x="80" y="2"/>
                  </a:lnTo>
                  <a:lnTo>
                    <a:pt x="66" y="0"/>
                  </a:lnTo>
                  <a:lnTo>
                    <a:pt x="48" y="2"/>
                  </a:lnTo>
                  <a:lnTo>
                    <a:pt x="0" y="82"/>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14">
              <a:extLst>
                <a:ext uri="{FF2B5EF4-FFF2-40B4-BE49-F238E27FC236}">
                  <a16:creationId xmlns:a16="http://schemas.microsoft.com/office/drawing/2014/main" id="{BFDCEB64-5169-6F62-4358-5DD67D9DBB5A}"/>
                </a:ext>
              </a:extLst>
            </p:cNvPr>
            <p:cNvSpPr>
              <a:spLocks/>
            </p:cNvSpPr>
            <p:nvPr/>
          </p:nvSpPr>
          <p:spPr bwMode="auto">
            <a:xfrm rot="21059580">
              <a:off x="1417532" y="4049375"/>
              <a:ext cx="1419354" cy="1754619"/>
            </a:xfrm>
            <a:custGeom>
              <a:avLst/>
              <a:gdLst>
                <a:gd name="T0" fmla="*/ 2238 w 2248"/>
                <a:gd name="T1" fmla="*/ 894 h 2779"/>
                <a:gd name="T2" fmla="*/ 2230 w 2248"/>
                <a:gd name="T3" fmla="*/ 820 h 2779"/>
                <a:gd name="T4" fmla="*/ 2144 w 2248"/>
                <a:gd name="T5" fmla="*/ 638 h 2779"/>
                <a:gd name="T6" fmla="*/ 2094 w 2248"/>
                <a:gd name="T7" fmla="*/ 510 h 2779"/>
                <a:gd name="T8" fmla="*/ 2006 w 2248"/>
                <a:gd name="T9" fmla="*/ 394 h 2779"/>
                <a:gd name="T10" fmla="*/ 1892 w 2248"/>
                <a:gd name="T11" fmla="*/ 284 h 2779"/>
                <a:gd name="T12" fmla="*/ 1808 w 2248"/>
                <a:gd name="T13" fmla="*/ 200 h 2779"/>
                <a:gd name="T14" fmla="*/ 1644 w 2248"/>
                <a:gd name="T15" fmla="*/ 102 h 2779"/>
                <a:gd name="T16" fmla="*/ 1258 w 2248"/>
                <a:gd name="T17" fmla="*/ 8 h 2779"/>
                <a:gd name="T18" fmla="*/ 898 w 2248"/>
                <a:gd name="T19" fmla="*/ 16 h 2779"/>
                <a:gd name="T20" fmla="*/ 406 w 2248"/>
                <a:gd name="T21" fmla="*/ 194 h 2779"/>
                <a:gd name="T22" fmla="*/ 454 w 2248"/>
                <a:gd name="T23" fmla="*/ 222 h 2779"/>
                <a:gd name="T24" fmla="*/ 374 w 2248"/>
                <a:gd name="T25" fmla="*/ 258 h 2779"/>
                <a:gd name="T26" fmla="*/ 178 w 2248"/>
                <a:gd name="T27" fmla="*/ 376 h 2779"/>
                <a:gd name="T28" fmla="*/ 252 w 2248"/>
                <a:gd name="T29" fmla="*/ 398 h 2779"/>
                <a:gd name="T30" fmla="*/ 108 w 2248"/>
                <a:gd name="T31" fmla="*/ 546 h 2779"/>
                <a:gd name="T32" fmla="*/ 78 w 2248"/>
                <a:gd name="T33" fmla="*/ 644 h 2779"/>
                <a:gd name="T34" fmla="*/ 10 w 2248"/>
                <a:gd name="T35" fmla="*/ 850 h 2779"/>
                <a:gd name="T36" fmla="*/ 40 w 2248"/>
                <a:gd name="T37" fmla="*/ 860 h 2779"/>
                <a:gd name="T38" fmla="*/ 6 w 2248"/>
                <a:gd name="T39" fmla="*/ 932 h 2779"/>
                <a:gd name="T40" fmla="*/ 0 w 2248"/>
                <a:gd name="T41" fmla="*/ 984 h 2779"/>
                <a:gd name="T42" fmla="*/ 20 w 2248"/>
                <a:gd name="T43" fmla="*/ 1112 h 2779"/>
                <a:gd name="T44" fmla="*/ 58 w 2248"/>
                <a:gd name="T45" fmla="*/ 1376 h 2779"/>
                <a:gd name="T46" fmla="*/ 188 w 2248"/>
                <a:gd name="T47" fmla="*/ 1624 h 2779"/>
                <a:gd name="T48" fmla="*/ 390 w 2248"/>
                <a:gd name="T49" fmla="*/ 1814 h 2779"/>
                <a:gd name="T50" fmla="*/ 690 w 2248"/>
                <a:gd name="T51" fmla="*/ 1953 h 2779"/>
                <a:gd name="T52" fmla="*/ 546 w 2248"/>
                <a:gd name="T53" fmla="*/ 2133 h 2779"/>
                <a:gd name="T54" fmla="*/ 606 w 2248"/>
                <a:gd name="T55" fmla="*/ 2121 h 2779"/>
                <a:gd name="T56" fmla="*/ 548 w 2248"/>
                <a:gd name="T57" fmla="*/ 2241 h 2779"/>
                <a:gd name="T58" fmla="*/ 552 w 2248"/>
                <a:gd name="T59" fmla="*/ 2347 h 2779"/>
                <a:gd name="T60" fmla="*/ 590 w 2248"/>
                <a:gd name="T61" fmla="*/ 2343 h 2779"/>
                <a:gd name="T62" fmla="*/ 576 w 2248"/>
                <a:gd name="T63" fmla="*/ 2485 h 2779"/>
                <a:gd name="T64" fmla="*/ 614 w 2248"/>
                <a:gd name="T65" fmla="*/ 2547 h 2779"/>
                <a:gd name="T66" fmla="*/ 686 w 2248"/>
                <a:gd name="T67" fmla="*/ 2681 h 2779"/>
                <a:gd name="T68" fmla="*/ 732 w 2248"/>
                <a:gd name="T69" fmla="*/ 2699 h 2779"/>
                <a:gd name="T70" fmla="*/ 920 w 2248"/>
                <a:gd name="T71" fmla="*/ 2765 h 2779"/>
                <a:gd name="T72" fmla="*/ 1378 w 2248"/>
                <a:gd name="T73" fmla="*/ 2771 h 2779"/>
                <a:gd name="T74" fmla="*/ 1486 w 2248"/>
                <a:gd name="T75" fmla="*/ 2767 h 2779"/>
                <a:gd name="T76" fmla="*/ 1582 w 2248"/>
                <a:gd name="T77" fmla="*/ 2743 h 2779"/>
                <a:gd name="T78" fmla="*/ 1656 w 2248"/>
                <a:gd name="T79" fmla="*/ 2697 h 2779"/>
                <a:gd name="T80" fmla="*/ 1702 w 2248"/>
                <a:gd name="T81" fmla="*/ 2629 h 2779"/>
                <a:gd name="T82" fmla="*/ 1738 w 2248"/>
                <a:gd name="T83" fmla="*/ 2641 h 2779"/>
                <a:gd name="T84" fmla="*/ 1780 w 2248"/>
                <a:gd name="T85" fmla="*/ 2487 h 2779"/>
                <a:gd name="T86" fmla="*/ 1798 w 2248"/>
                <a:gd name="T87" fmla="*/ 2501 h 2779"/>
                <a:gd name="T88" fmla="*/ 1812 w 2248"/>
                <a:gd name="T89" fmla="*/ 2451 h 2779"/>
                <a:gd name="T90" fmla="*/ 1812 w 2248"/>
                <a:gd name="T91" fmla="*/ 2361 h 2779"/>
                <a:gd name="T92" fmla="*/ 1816 w 2248"/>
                <a:gd name="T93" fmla="*/ 2301 h 2779"/>
                <a:gd name="T94" fmla="*/ 1782 w 2248"/>
                <a:gd name="T95" fmla="*/ 2229 h 2779"/>
                <a:gd name="T96" fmla="*/ 1734 w 2248"/>
                <a:gd name="T97" fmla="*/ 2125 h 2779"/>
                <a:gd name="T98" fmla="*/ 1706 w 2248"/>
                <a:gd name="T99" fmla="*/ 2043 h 2779"/>
                <a:gd name="T100" fmla="*/ 1624 w 2248"/>
                <a:gd name="T101" fmla="*/ 1912 h 2779"/>
                <a:gd name="T102" fmla="*/ 1976 w 2248"/>
                <a:gd name="T103" fmla="*/ 1666 h 2779"/>
                <a:gd name="T104" fmla="*/ 2120 w 2248"/>
                <a:gd name="T105" fmla="*/ 1448 h 2779"/>
                <a:gd name="T106" fmla="*/ 2192 w 2248"/>
                <a:gd name="T107" fmla="*/ 1184 h 2779"/>
                <a:gd name="T108" fmla="*/ 2212 w 2248"/>
                <a:gd name="T109" fmla="*/ 1078 h 2779"/>
                <a:gd name="T110" fmla="*/ 2236 w 2248"/>
                <a:gd name="T111" fmla="*/ 1102 h 2779"/>
                <a:gd name="T112" fmla="*/ 2222 w 2248"/>
                <a:gd name="T113" fmla="*/ 956 h 2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8" h="2779">
                  <a:moveTo>
                    <a:pt x="2222" y="956"/>
                  </a:moveTo>
                  <a:lnTo>
                    <a:pt x="2222" y="956"/>
                  </a:lnTo>
                  <a:lnTo>
                    <a:pt x="2206" y="902"/>
                  </a:lnTo>
                  <a:lnTo>
                    <a:pt x="2188" y="854"/>
                  </a:lnTo>
                  <a:lnTo>
                    <a:pt x="2188" y="854"/>
                  </a:lnTo>
                  <a:lnTo>
                    <a:pt x="2214" y="876"/>
                  </a:lnTo>
                  <a:lnTo>
                    <a:pt x="2214" y="876"/>
                  </a:lnTo>
                  <a:lnTo>
                    <a:pt x="2238" y="894"/>
                  </a:lnTo>
                  <a:lnTo>
                    <a:pt x="2238" y="894"/>
                  </a:lnTo>
                  <a:lnTo>
                    <a:pt x="2248" y="902"/>
                  </a:lnTo>
                  <a:lnTo>
                    <a:pt x="2248" y="902"/>
                  </a:lnTo>
                  <a:lnTo>
                    <a:pt x="2246" y="880"/>
                  </a:lnTo>
                  <a:lnTo>
                    <a:pt x="2242" y="860"/>
                  </a:lnTo>
                  <a:lnTo>
                    <a:pt x="2236" y="840"/>
                  </a:lnTo>
                  <a:lnTo>
                    <a:pt x="2230" y="820"/>
                  </a:lnTo>
                  <a:lnTo>
                    <a:pt x="2230" y="820"/>
                  </a:lnTo>
                  <a:lnTo>
                    <a:pt x="2212" y="782"/>
                  </a:lnTo>
                  <a:lnTo>
                    <a:pt x="2196" y="748"/>
                  </a:lnTo>
                  <a:lnTo>
                    <a:pt x="2196" y="748"/>
                  </a:lnTo>
                  <a:lnTo>
                    <a:pt x="2180" y="716"/>
                  </a:lnTo>
                  <a:lnTo>
                    <a:pt x="2180" y="716"/>
                  </a:lnTo>
                  <a:lnTo>
                    <a:pt x="2166" y="686"/>
                  </a:lnTo>
                  <a:lnTo>
                    <a:pt x="2166" y="686"/>
                  </a:lnTo>
                  <a:lnTo>
                    <a:pt x="2144" y="638"/>
                  </a:lnTo>
                  <a:lnTo>
                    <a:pt x="2144" y="638"/>
                  </a:lnTo>
                  <a:lnTo>
                    <a:pt x="2176" y="652"/>
                  </a:lnTo>
                  <a:lnTo>
                    <a:pt x="2188" y="656"/>
                  </a:lnTo>
                  <a:lnTo>
                    <a:pt x="2188" y="656"/>
                  </a:lnTo>
                  <a:lnTo>
                    <a:pt x="2168" y="616"/>
                  </a:lnTo>
                  <a:lnTo>
                    <a:pt x="2146" y="578"/>
                  </a:lnTo>
                  <a:lnTo>
                    <a:pt x="2120" y="544"/>
                  </a:lnTo>
                  <a:lnTo>
                    <a:pt x="2094" y="510"/>
                  </a:lnTo>
                  <a:lnTo>
                    <a:pt x="2068" y="478"/>
                  </a:lnTo>
                  <a:lnTo>
                    <a:pt x="2040" y="450"/>
                  </a:lnTo>
                  <a:lnTo>
                    <a:pt x="2012" y="422"/>
                  </a:lnTo>
                  <a:lnTo>
                    <a:pt x="1984" y="398"/>
                  </a:lnTo>
                  <a:lnTo>
                    <a:pt x="1984" y="398"/>
                  </a:lnTo>
                  <a:lnTo>
                    <a:pt x="1976" y="392"/>
                  </a:lnTo>
                  <a:lnTo>
                    <a:pt x="1976" y="392"/>
                  </a:lnTo>
                  <a:lnTo>
                    <a:pt x="2006" y="394"/>
                  </a:lnTo>
                  <a:lnTo>
                    <a:pt x="2006" y="394"/>
                  </a:lnTo>
                  <a:lnTo>
                    <a:pt x="2018" y="394"/>
                  </a:lnTo>
                  <a:lnTo>
                    <a:pt x="2018" y="394"/>
                  </a:lnTo>
                  <a:lnTo>
                    <a:pt x="1988" y="362"/>
                  </a:lnTo>
                  <a:lnTo>
                    <a:pt x="1956" y="334"/>
                  </a:lnTo>
                  <a:lnTo>
                    <a:pt x="1924" y="308"/>
                  </a:lnTo>
                  <a:lnTo>
                    <a:pt x="1892" y="284"/>
                  </a:lnTo>
                  <a:lnTo>
                    <a:pt x="1892" y="284"/>
                  </a:lnTo>
                  <a:lnTo>
                    <a:pt x="1828" y="240"/>
                  </a:lnTo>
                  <a:lnTo>
                    <a:pt x="1766" y="204"/>
                  </a:lnTo>
                  <a:lnTo>
                    <a:pt x="1766" y="204"/>
                  </a:lnTo>
                  <a:lnTo>
                    <a:pt x="1762" y="202"/>
                  </a:lnTo>
                  <a:lnTo>
                    <a:pt x="1762" y="202"/>
                  </a:lnTo>
                  <a:lnTo>
                    <a:pt x="1784" y="202"/>
                  </a:lnTo>
                  <a:lnTo>
                    <a:pt x="1784" y="202"/>
                  </a:lnTo>
                  <a:lnTo>
                    <a:pt x="1808" y="200"/>
                  </a:lnTo>
                  <a:lnTo>
                    <a:pt x="1826" y="198"/>
                  </a:lnTo>
                  <a:lnTo>
                    <a:pt x="1826" y="198"/>
                  </a:lnTo>
                  <a:lnTo>
                    <a:pt x="1842" y="194"/>
                  </a:lnTo>
                  <a:lnTo>
                    <a:pt x="1842" y="194"/>
                  </a:lnTo>
                  <a:lnTo>
                    <a:pt x="1742" y="146"/>
                  </a:lnTo>
                  <a:lnTo>
                    <a:pt x="1742" y="146"/>
                  </a:lnTo>
                  <a:lnTo>
                    <a:pt x="1692" y="124"/>
                  </a:lnTo>
                  <a:lnTo>
                    <a:pt x="1644" y="102"/>
                  </a:lnTo>
                  <a:lnTo>
                    <a:pt x="1594" y="84"/>
                  </a:lnTo>
                  <a:lnTo>
                    <a:pt x="1546" y="68"/>
                  </a:lnTo>
                  <a:lnTo>
                    <a:pt x="1498" y="52"/>
                  </a:lnTo>
                  <a:lnTo>
                    <a:pt x="1450" y="40"/>
                  </a:lnTo>
                  <a:lnTo>
                    <a:pt x="1400" y="30"/>
                  </a:lnTo>
                  <a:lnTo>
                    <a:pt x="1354" y="20"/>
                  </a:lnTo>
                  <a:lnTo>
                    <a:pt x="1306" y="14"/>
                  </a:lnTo>
                  <a:lnTo>
                    <a:pt x="1258" y="8"/>
                  </a:lnTo>
                  <a:lnTo>
                    <a:pt x="1212" y="4"/>
                  </a:lnTo>
                  <a:lnTo>
                    <a:pt x="1164" y="2"/>
                  </a:lnTo>
                  <a:lnTo>
                    <a:pt x="1118" y="0"/>
                  </a:lnTo>
                  <a:lnTo>
                    <a:pt x="1074" y="2"/>
                  </a:lnTo>
                  <a:lnTo>
                    <a:pt x="1028" y="4"/>
                  </a:lnTo>
                  <a:lnTo>
                    <a:pt x="984" y="6"/>
                  </a:lnTo>
                  <a:lnTo>
                    <a:pt x="942" y="12"/>
                  </a:lnTo>
                  <a:lnTo>
                    <a:pt x="898" y="16"/>
                  </a:lnTo>
                  <a:lnTo>
                    <a:pt x="856" y="24"/>
                  </a:lnTo>
                  <a:lnTo>
                    <a:pt x="816" y="32"/>
                  </a:lnTo>
                  <a:lnTo>
                    <a:pt x="736" y="52"/>
                  </a:lnTo>
                  <a:lnTo>
                    <a:pt x="660" y="74"/>
                  </a:lnTo>
                  <a:lnTo>
                    <a:pt x="590" y="100"/>
                  </a:lnTo>
                  <a:lnTo>
                    <a:pt x="524" y="130"/>
                  </a:lnTo>
                  <a:lnTo>
                    <a:pt x="462" y="162"/>
                  </a:lnTo>
                  <a:lnTo>
                    <a:pt x="406" y="194"/>
                  </a:lnTo>
                  <a:lnTo>
                    <a:pt x="406" y="194"/>
                  </a:lnTo>
                  <a:lnTo>
                    <a:pt x="376" y="216"/>
                  </a:lnTo>
                  <a:lnTo>
                    <a:pt x="376" y="216"/>
                  </a:lnTo>
                  <a:lnTo>
                    <a:pt x="364" y="224"/>
                  </a:lnTo>
                  <a:lnTo>
                    <a:pt x="364" y="224"/>
                  </a:lnTo>
                  <a:lnTo>
                    <a:pt x="394" y="226"/>
                  </a:lnTo>
                  <a:lnTo>
                    <a:pt x="424" y="226"/>
                  </a:lnTo>
                  <a:lnTo>
                    <a:pt x="454" y="222"/>
                  </a:lnTo>
                  <a:lnTo>
                    <a:pt x="484" y="220"/>
                  </a:lnTo>
                  <a:lnTo>
                    <a:pt x="484" y="220"/>
                  </a:lnTo>
                  <a:lnTo>
                    <a:pt x="480" y="222"/>
                  </a:lnTo>
                  <a:lnTo>
                    <a:pt x="480" y="222"/>
                  </a:lnTo>
                  <a:lnTo>
                    <a:pt x="446" y="232"/>
                  </a:lnTo>
                  <a:lnTo>
                    <a:pt x="414" y="242"/>
                  </a:lnTo>
                  <a:lnTo>
                    <a:pt x="414" y="242"/>
                  </a:lnTo>
                  <a:lnTo>
                    <a:pt x="374" y="258"/>
                  </a:lnTo>
                  <a:lnTo>
                    <a:pt x="338" y="274"/>
                  </a:lnTo>
                  <a:lnTo>
                    <a:pt x="304" y="292"/>
                  </a:lnTo>
                  <a:lnTo>
                    <a:pt x="272" y="310"/>
                  </a:lnTo>
                  <a:lnTo>
                    <a:pt x="272" y="310"/>
                  </a:lnTo>
                  <a:lnTo>
                    <a:pt x="244" y="328"/>
                  </a:lnTo>
                  <a:lnTo>
                    <a:pt x="220" y="346"/>
                  </a:lnTo>
                  <a:lnTo>
                    <a:pt x="178" y="376"/>
                  </a:lnTo>
                  <a:lnTo>
                    <a:pt x="178" y="376"/>
                  </a:lnTo>
                  <a:lnTo>
                    <a:pt x="152" y="398"/>
                  </a:lnTo>
                  <a:lnTo>
                    <a:pt x="152" y="398"/>
                  </a:lnTo>
                  <a:lnTo>
                    <a:pt x="144" y="408"/>
                  </a:lnTo>
                  <a:lnTo>
                    <a:pt x="144" y="408"/>
                  </a:lnTo>
                  <a:lnTo>
                    <a:pt x="170" y="408"/>
                  </a:lnTo>
                  <a:lnTo>
                    <a:pt x="198" y="406"/>
                  </a:lnTo>
                  <a:lnTo>
                    <a:pt x="226" y="404"/>
                  </a:lnTo>
                  <a:lnTo>
                    <a:pt x="252" y="398"/>
                  </a:lnTo>
                  <a:lnTo>
                    <a:pt x="252" y="398"/>
                  </a:lnTo>
                  <a:lnTo>
                    <a:pt x="222" y="424"/>
                  </a:lnTo>
                  <a:lnTo>
                    <a:pt x="222" y="424"/>
                  </a:lnTo>
                  <a:lnTo>
                    <a:pt x="188" y="456"/>
                  </a:lnTo>
                  <a:lnTo>
                    <a:pt x="158" y="488"/>
                  </a:lnTo>
                  <a:lnTo>
                    <a:pt x="158" y="488"/>
                  </a:lnTo>
                  <a:lnTo>
                    <a:pt x="132" y="518"/>
                  </a:lnTo>
                  <a:lnTo>
                    <a:pt x="108" y="546"/>
                  </a:lnTo>
                  <a:lnTo>
                    <a:pt x="90" y="572"/>
                  </a:lnTo>
                  <a:lnTo>
                    <a:pt x="74" y="594"/>
                  </a:lnTo>
                  <a:lnTo>
                    <a:pt x="54" y="628"/>
                  </a:lnTo>
                  <a:lnTo>
                    <a:pt x="46" y="640"/>
                  </a:lnTo>
                  <a:lnTo>
                    <a:pt x="46" y="640"/>
                  </a:lnTo>
                  <a:lnTo>
                    <a:pt x="92" y="620"/>
                  </a:lnTo>
                  <a:lnTo>
                    <a:pt x="92" y="620"/>
                  </a:lnTo>
                  <a:lnTo>
                    <a:pt x="78" y="644"/>
                  </a:lnTo>
                  <a:lnTo>
                    <a:pt x="66" y="668"/>
                  </a:lnTo>
                  <a:lnTo>
                    <a:pt x="54" y="692"/>
                  </a:lnTo>
                  <a:lnTo>
                    <a:pt x="44" y="716"/>
                  </a:lnTo>
                  <a:lnTo>
                    <a:pt x="44" y="716"/>
                  </a:lnTo>
                  <a:lnTo>
                    <a:pt x="30" y="754"/>
                  </a:lnTo>
                  <a:lnTo>
                    <a:pt x="20" y="790"/>
                  </a:lnTo>
                  <a:lnTo>
                    <a:pt x="14" y="822"/>
                  </a:lnTo>
                  <a:lnTo>
                    <a:pt x="10" y="850"/>
                  </a:lnTo>
                  <a:lnTo>
                    <a:pt x="10" y="850"/>
                  </a:lnTo>
                  <a:lnTo>
                    <a:pt x="6" y="872"/>
                  </a:lnTo>
                  <a:lnTo>
                    <a:pt x="6" y="890"/>
                  </a:lnTo>
                  <a:lnTo>
                    <a:pt x="6" y="890"/>
                  </a:lnTo>
                  <a:lnTo>
                    <a:pt x="6" y="904"/>
                  </a:lnTo>
                  <a:lnTo>
                    <a:pt x="6" y="904"/>
                  </a:lnTo>
                  <a:lnTo>
                    <a:pt x="40" y="860"/>
                  </a:lnTo>
                  <a:lnTo>
                    <a:pt x="40" y="860"/>
                  </a:lnTo>
                  <a:lnTo>
                    <a:pt x="38" y="866"/>
                  </a:lnTo>
                  <a:lnTo>
                    <a:pt x="38" y="866"/>
                  </a:lnTo>
                  <a:lnTo>
                    <a:pt x="24" y="890"/>
                  </a:lnTo>
                  <a:lnTo>
                    <a:pt x="12" y="916"/>
                  </a:lnTo>
                  <a:lnTo>
                    <a:pt x="12" y="916"/>
                  </a:lnTo>
                  <a:lnTo>
                    <a:pt x="10" y="924"/>
                  </a:lnTo>
                  <a:lnTo>
                    <a:pt x="10" y="924"/>
                  </a:lnTo>
                  <a:lnTo>
                    <a:pt x="6" y="932"/>
                  </a:lnTo>
                  <a:lnTo>
                    <a:pt x="6" y="932"/>
                  </a:lnTo>
                  <a:lnTo>
                    <a:pt x="4" y="942"/>
                  </a:lnTo>
                  <a:lnTo>
                    <a:pt x="4" y="942"/>
                  </a:lnTo>
                  <a:lnTo>
                    <a:pt x="2" y="950"/>
                  </a:lnTo>
                  <a:lnTo>
                    <a:pt x="2" y="950"/>
                  </a:lnTo>
                  <a:lnTo>
                    <a:pt x="0" y="968"/>
                  </a:lnTo>
                  <a:lnTo>
                    <a:pt x="0" y="968"/>
                  </a:lnTo>
                  <a:lnTo>
                    <a:pt x="0" y="984"/>
                  </a:lnTo>
                  <a:lnTo>
                    <a:pt x="0" y="984"/>
                  </a:lnTo>
                  <a:lnTo>
                    <a:pt x="2" y="1012"/>
                  </a:lnTo>
                  <a:lnTo>
                    <a:pt x="8" y="1036"/>
                  </a:lnTo>
                  <a:lnTo>
                    <a:pt x="8" y="1036"/>
                  </a:lnTo>
                  <a:lnTo>
                    <a:pt x="14" y="1054"/>
                  </a:lnTo>
                  <a:lnTo>
                    <a:pt x="22" y="1068"/>
                  </a:lnTo>
                  <a:lnTo>
                    <a:pt x="22" y="1068"/>
                  </a:lnTo>
                  <a:lnTo>
                    <a:pt x="20" y="1112"/>
                  </a:lnTo>
                  <a:lnTo>
                    <a:pt x="20" y="1112"/>
                  </a:lnTo>
                  <a:lnTo>
                    <a:pt x="22" y="1152"/>
                  </a:lnTo>
                  <a:lnTo>
                    <a:pt x="24" y="1192"/>
                  </a:lnTo>
                  <a:lnTo>
                    <a:pt x="28" y="1230"/>
                  </a:lnTo>
                  <a:lnTo>
                    <a:pt x="32" y="1268"/>
                  </a:lnTo>
                  <a:lnTo>
                    <a:pt x="40" y="1304"/>
                  </a:lnTo>
                  <a:lnTo>
                    <a:pt x="48" y="1340"/>
                  </a:lnTo>
                  <a:lnTo>
                    <a:pt x="58" y="1376"/>
                  </a:lnTo>
                  <a:lnTo>
                    <a:pt x="70" y="1410"/>
                  </a:lnTo>
                  <a:lnTo>
                    <a:pt x="82" y="1444"/>
                  </a:lnTo>
                  <a:lnTo>
                    <a:pt x="96" y="1476"/>
                  </a:lnTo>
                  <a:lnTo>
                    <a:pt x="112" y="1508"/>
                  </a:lnTo>
                  <a:lnTo>
                    <a:pt x="130" y="1538"/>
                  </a:lnTo>
                  <a:lnTo>
                    <a:pt x="148" y="1568"/>
                  </a:lnTo>
                  <a:lnTo>
                    <a:pt x="166" y="1596"/>
                  </a:lnTo>
                  <a:lnTo>
                    <a:pt x="188" y="1624"/>
                  </a:lnTo>
                  <a:lnTo>
                    <a:pt x="208" y="1652"/>
                  </a:lnTo>
                  <a:lnTo>
                    <a:pt x="232" y="1678"/>
                  </a:lnTo>
                  <a:lnTo>
                    <a:pt x="256" y="1702"/>
                  </a:lnTo>
                  <a:lnTo>
                    <a:pt x="280" y="1726"/>
                  </a:lnTo>
                  <a:lnTo>
                    <a:pt x="306" y="1750"/>
                  </a:lnTo>
                  <a:lnTo>
                    <a:pt x="334" y="1772"/>
                  </a:lnTo>
                  <a:lnTo>
                    <a:pt x="362" y="1794"/>
                  </a:lnTo>
                  <a:lnTo>
                    <a:pt x="390" y="1814"/>
                  </a:lnTo>
                  <a:lnTo>
                    <a:pt x="420" y="1832"/>
                  </a:lnTo>
                  <a:lnTo>
                    <a:pt x="452" y="1852"/>
                  </a:lnTo>
                  <a:lnTo>
                    <a:pt x="482" y="1868"/>
                  </a:lnTo>
                  <a:lnTo>
                    <a:pt x="516" y="1884"/>
                  </a:lnTo>
                  <a:lnTo>
                    <a:pt x="548" y="1900"/>
                  </a:lnTo>
                  <a:lnTo>
                    <a:pt x="618" y="1928"/>
                  </a:lnTo>
                  <a:lnTo>
                    <a:pt x="690" y="1953"/>
                  </a:lnTo>
                  <a:lnTo>
                    <a:pt x="690" y="1953"/>
                  </a:lnTo>
                  <a:lnTo>
                    <a:pt x="622" y="2035"/>
                  </a:lnTo>
                  <a:lnTo>
                    <a:pt x="622" y="2035"/>
                  </a:lnTo>
                  <a:lnTo>
                    <a:pt x="568" y="2105"/>
                  </a:lnTo>
                  <a:lnTo>
                    <a:pt x="568" y="2105"/>
                  </a:lnTo>
                  <a:lnTo>
                    <a:pt x="552" y="2125"/>
                  </a:lnTo>
                  <a:lnTo>
                    <a:pt x="552" y="2125"/>
                  </a:lnTo>
                  <a:lnTo>
                    <a:pt x="546" y="2133"/>
                  </a:lnTo>
                  <a:lnTo>
                    <a:pt x="546" y="2133"/>
                  </a:lnTo>
                  <a:lnTo>
                    <a:pt x="568" y="2125"/>
                  </a:lnTo>
                  <a:lnTo>
                    <a:pt x="590" y="2117"/>
                  </a:lnTo>
                  <a:lnTo>
                    <a:pt x="612" y="2107"/>
                  </a:lnTo>
                  <a:lnTo>
                    <a:pt x="632" y="2095"/>
                  </a:lnTo>
                  <a:lnTo>
                    <a:pt x="632" y="2095"/>
                  </a:lnTo>
                  <a:lnTo>
                    <a:pt x="624" y="2101"/>
                  </a:lnTo>
                  <a:lnTo>
                    <a:pt x="624" y="2101"/>
                  </a:lnTo>
                  <a:lnTo>
                    <a:pt x="606" y="2121"/>
                  </a:lnTo>
                  <a:lnTo>
                    <a:pt x="592" y="2143"/>
                  </a:lnTo>
                  <a:lnTo>
                    <a:pt x="592" y="2143"/>
                  </a:lnTo>
                  <a:lnTo>
                    <a:pt x="580" y="2161"/>
                  </a:lnTo>
                  <a:lnTo>
                    <a:pt x="570" y="2181"/>
                  </a:lnTo>
                  <a:lnTo>
                    <a:pt x="556" y="2211"/>
                  </a:lnTo>
                  <a:lnTo>
                    <a:pt x="556" y="2211"/>
                  </a:lnTo>
                  <a:lnTo>
                    <a:pt x="550" y="2233"/>
                  </a:lnTo>
                  <a:lnTo>
                    <a:pt x="548" y="2241"/>
                  </a:lnTo>
                  <a:lnTo>
                    <a:pt x="548" y="2241"/>
                  </a:lnTo>
                  <a:lnTo>
                    <a:pt x="572" y="2225"/>
                  </a:lnTo>
                  <a:lnTo>
                    <a:pt x="596" y="2209"/>
                  </a:lnTo>
                  <a:lnTo>
                    <a:pt x="596" y="2209"/>
                  </a:lnTo>
                  <a:lnTo>
                    <a:pt x="582" y="2247"/>
                  </a:lnTo>
                  <a:lnTo>
                    <a:pt x="570" y="2283"/>
                  </a:lnTo>
                  <a:lnTo>
                    <a:pt x="570" y="2283"/>
                  </a:lnTo>
                  <a:lnTo>
                    <a:pt x="552" y="2347"/>
                  </a:lnTo>
                  <a:lnTo>
                    <a:pt x="552" y="2347"/>
                  </a:lnTo>
                  <a:lnTo>
                    <a:pt x="548" y="2365"/>
                  </a:lnTo>
                  <a:lnTo>
                    <a:pt x="548" y="2365"/>
                  </a:lnTo>
                  <a:lnTo>
                    <a:pt x="548" y="2373"/>
                  </a:lnTo>
                  <a:lnTo>
                    <a:pt x="548" y="2373"/>
                  </a:lnTo>
                  <a:lnTo>
                    <a:pt x="570" y="2359"/>
                  </a:lnTo>
                  <a:lnTo>
                    <a:pt x="590" y="2343"/>
                  </a:lnTo>
                  <a:lnTo>
                    <a:pt x="590" y="2343"/>
                  </a:lnTo>
                  <a:lnTo>
                    <a:pt x="582" y="2365"/>
                  </a:lnTo>
                  <a:lnTo>
                    <a:pt x="578" y="2387"/>
                  </a:lnTo>
                  <a:lnTo>
                    <a:pt x="578" y="2387"/>
                  </a:lnTo>
                  <a:lnTo>
                    <a:pt x="574" y="2405"/>
                  </a:lnTo>
                  <a:lnTo>
                    <a:pt x="574" y="2423"/>
                  </a:lnTo>
                  <a:lnTo>
                    <a:pt x="574" y="2455"/>
                  </a:lnTo>
                  <a:lnTo>
                    <a:pt x="574" y="2455"/>
                  </a:lnTo>
                  <a:lnTo>
                    <a:pt x="576" y="2485"/>
                  </a:lnTo>
                  <a:lnTo>
                    <a:pt x="580" y="2511"/>
                  </a:lnTo>
                  <a:lnTo>
                    <a:pt x="586" y="2533"/>
                  </a:lnTo>
                  <a:lnTo>
                    <a:pt x="592" y="2553"/>
                  </a:lnTo>
                  <a:lnTo>
                    <a:pt x="592" y="2553"/>
                  </a:lnTo>
                  <a:lnTo>
                    <a:pt x="602" y="2579"/>
                  </a:lnTo>
                  <a:lnTo>
                    <a:pt x="606" y="2589"/>
                  </a:lnTo>
                  <a:lnTo>
                    <a:pt x="606" y="2589"/>
                  </a:lnTo>
                  <a:lnTo>
                    <a:pt x="614" y="2547"/>
                  </a:lnTo>
                  <a:lnTo>
                    <a:pt x="614" y="2547"/>
                  </a:lnTo>
                  <a:lnTo>
                    <a:pt x="634" y="2591"/>
                  </a:lnTo>
                  <a:lnTo>
                    <a:pt x="634" y="2591"/>
                  </a:lnTo>
                  <a:lnTo>
                    <a:pt x="646" y="2617"/>
                  </a:lnTo>
                  <a:lnTo>
                    <a:pt x="660" y="2641"/>
                  </a:lnTo>
                  <a:lnTo>
                    <a:pt x="660" y="2641"/>
                  </a:lnTo>
                  <a:lnTo>
                    <a:pt x="674" y="2661"/>
                  </a:lnTo>
                  <a:lnTo>
                    <a:pt x="686" y="2681"/>
                  </a:lnTo>
                  <a:lnTo>
                    <a:pt x="700" y="2697"/>
                  </a:lnTo>
                  <a:lnTo>
                    <a:pt x="714" y="2709"/>
                  </a:lnTo>
                  <a:lnTo>
                    <a:pt x="714" y="2709"/>
                  </a:lnTo>
                  <a:lnTo>
                    <a:pt x="732" y="2725"/>
                  </a:lnTo>
                  <a:lnTo>
                    <a:pt x="732" y="2725"/>
                  </a:lnTo>
                  <a:lnTo>
                    <a:pt x="740" y="2731"/>
                  </a:lnTo>
                  <a:lnTo>
                    <a:pt x="740" y="2731"/>
                  </a:lnTo>
                  <a:lnTo>
                    <a:pt x="732" y="2699"/>
                  </a:lnTo>
                  <a:lnTo>
                    <a:pt x="732" y="2699"/>
                  </a:lnTo>
                  <a:lnTo>
                    <a:pt x="752" y="2711"/>
                  </a:lnTo>
                  <a:lnTo>
                    <a:pt x="772" y="2723"/>
                  </a:lnTo>
                  <a:lnTo>
                    <a:pt x="794" y="2733"/>
                  </a:lnTo>
                  <a:lnTo>
                    <a:pt x="818" y="2741"/>
                  </a:lnTo>
                  <a:lnTo>
                    <a:pt x="842" y="2749"/>
                  </a:lnTo>
                  <a:lnTo>
                    <a:pt x="868" y="2755"/>
                  </a:lnTo>
                  <a:lnTo>
                    <a:pt x="920" y="2765"/>
                  </a:lnTo>
                  <a:lnTo>
                    <a:pt x="976" y="2773"/>
                  </a:lnTo>
                  <a:lnTo>
                    <a:pt x="1034" y="2777"/>
                  </a:lnTo>
                  <a:lnTo>
                    <a:pt x="1094" y="2779"/>
                  </a:lnTo>
                  <a:lnTo>
                    <a:pt x="1156" y="2779"/>
                  </a:lnTo>
                  <a:lnTo>
                    <a:pt x="1156" y="2779"/>
                  </a:lnTo>
                  <a:lnTo>
                    <a:pt x="1246" y="2779"/>
                  </a:lnTo>
                  <a:lnTo>
                    <a:pt x="1334" y="2775"/>
                  </a:lnTo>
                  <a:lnTo>
                    <a:pt x="1378" y="2771"/>
                  </a:lnTo>
                  <a:lnTo>
                    <a:pt x="1418" y="2765"/>
                  </a:lnTo>
                  <a:lnTo>
                    <a:pt x="1458" y="2759"/>
                  </a:lnTo>
                  <a:lnTo>
                    <a:pt x="1498" y="2749"/>
                  </a:lnTo>
                  <a:lnTo>
                    <a:pt x="1498" y="2749"/>
                  </a:lnTo>
                  <a:lnTo>
                    <a:pt x="1494" y="2753"/>
                  </a:lnTo>
                  <a:lnTo>
                    <a:pt x="1494" y="2753"/>
                  </a:lnTo>
                  <a:lnTo>
                    <a:pt x="1486" y="2767"/>
                  </a:lnTo>
                  <a:lnTo>
                    <a:pt x="1486" y="2767"/>
                  </a:lnTo>
                  <a:lnTo>
                    <a:pt x="1482" y="2773"/>
                  </a:lnTo>
                  <a:lnTo>
                    <a:pt x="1482" y="2773"/>
                  </a:lnTo>
                  <a:lnTo>
                    <a:pt x="1504" y="2771"/>
                  </a:lnTo>
                  <a:lnTo>
                    <a:pt x="1526" y="2767"/>
                  </a:lnTo>
                  <a:lnTo>
                    <a:pt x="1548" y="2761"/>
                  </a:lnTo>
                  <a:lnTo>
                    <a:pt x="1568" y="2751"/>
                  </a:lnTo>
                  <a:lnTo>
                    <a:pt x="1568" y="2751"/>
                  </a:lnTo>
                  <a:lnTo>
                    <a:pt x="1582" y="2743"/>
                  </a:lnTo>
                  <a:lnTo>
                    <a:pt x="1594" y="2735"/>
                  </a:lnTo>
                  <a:lnTo>
                    <a:pt x="1594" y="2735"/>
                  </a:lnTo>
                  <a:lnTo>
                    <a:pt x="1594" y="2757"/>
                  </a:lnTo>
                  <a:lnTo>
                    <a:pt x="1594" y="2757"/>
                  </a:lnTo>
                  <a:lnTo>
                    <a:pt x="1612" y="2743"/>
                  </a:lnTo>
                  <a:lnTo>
                    <a:pt x="1628" y="2729"/>
                  </a:lnTo>
                  <a:lnTo>
                    <a:pt x="1644" y="2713"/>
                  </a:lnTo>
                  <a:lnTo>
                    <a:pt x="1656" y="2697"/>
                  </a:lnTo>
                  <a:lnTo>
                    <a:pt x="1656" y="2697"/>
                  </a:lnTo>
                  <a:lnTo>
                    <a:pt x="1676" y="2665"/>
                  </a:lnTo>
                  <a:lnTo>
                    <a:pt x="1676" y="2665"/>
                  </a:lnTo>
                  <a:lnTo>
                    <a:pt x="1694" y="2641"/>
                  </a:lnTo>
                  <a:lnTo>
                    <a:pt x="1694" y="2641"/>
                  </a:lnTo>
                  <a:lnTo>
                    <a:pt x="1702" y="2631"/>
                  </a:lnTo>
                  <a:lnTo>
                    <a:pt x="1702" y="2629"/>
                  </a:lnTo>
                  <a:lnTo>
                    <a:pt x="1702" y="2629"/>
                  </a:lnTo>
                  <a:lnTo>
                    <a:pt x="1700" y="2653"/>
                  </a:lnTo>
                  <a:lnTo>
                    <a:pt x="1700" y="2653"/>
                  </a:lnTo>
                  <a:lnTo>
                    <a:pt x="1698" y="2673"/>
                  </a:lnTo>
                  <a:lnTo>
                    <a:pt x="1698" y="2673"/>
                  </a:lnTo>
                  <a:lnTo>
                    <a:pt x="1696" y="2681"/>
                  </a:lnTo>
                  <a:lnTo>
                    <a:pt x="1696" y="2681"/>
                  </a:lnTo>
                  <a:lnTo>
                    <a:pt x="1718" y="2663"/>
                  </a:lnTo>
                  <a:lnTo>
                    <a:pt x="1738" y="2641"/>
                  </a:lnTo>
                  <a:lnTo>
                    <a:pt x="1752" y="2617"/>
                  </a:lnTo>
                  <a:lnTo>
                    <a:pt x="1764" y="2591"/>
                  </a:lnTo>
                  <a:lnTo>
                    <a:pt x="1764" y="2591"/>
                  </a:lnTo>
                  <a:lnTo>
                    <a:pt x="1774" y="2565"/>
                  </a:lnTo>
                  <a:lnTo>
                    <a:pt x="1778" y="2537"/>
                  </a:lnTo>
                  <a:lnTo>
                    <a:pt x="1780" y="2511"/>
                  </a:lnTo>
                  <a:lnTo>
                    <a:pt x="1780" y="2487"/>
                  </a:lnTo>
                  <a:lnTo>
                    <a:pt x="1780" y="2487"/>
                  </a:lnTo>
                  <a:lnTo>
                    <a:pt x="1778" y="2463"/>
                  </a:lnTo>
                  <a:lnTo>
                    <a:pt x="1778" y="2463"/>
                  </a:lnTo>
                  <a:lnTo>
                    <a:pt x="1788" y="2479"/>
                  </a:lnTo>
                  <a:lnTo>
                    <a:pt x="1788" y="2479"/>
                  </a:lnTo>
                  <a:lnTo>
                    <a:pt x="1796" y="2497"/>
                  </a:lnTo>
                  <a:lnTo>
                    <a:pt x="1796" y="2497"/>
                  </a:lnTo>
                  <a:lnTo>
                    <a:pt x="1798" y="2501"/>
                  </a:lnTo>
                  <a:lnTo>
                    <a:pt x="1798" y="2501"/>
                  </a:lnTo>
                  <a:lnTo>
                    <a:pt x="1800" y="2503"/>
                  </a:lnTo>
                  <a:lnTo>
                    <a:pt x="1800" y="2503"/>
                  </a:lnTo>
                  <a:lnTo>
                    <a:pt x="1806" y="2491"/>
                  </a:lnTo>
                  <a:lnTo>
                    <a:pt x="1810" y="2477"/>
                  </a:lnTo>
                  <a:lnTo>
                    <a:pt x="1810" y="2477"/>
                  </a:lnTo>
                  <a:lnTo>
                    <a:pt x="1812" y="2465"/>
                  </a:lnTo>
                  <a:lnTo>
                    <a:pt x="1812" y="2451"/>
                  </a:lnTo>
                  <a:lnTo>
                    <a:pt x="1812" y="2451"/>
                  </a:lnTo>
                  <a:lnTo>
                    <a:pt x="1810" y="2427"/>
                  </a:lnTo>
                  <a:lnTo>
                    <a:pt x="1810" y="2427"/>
                  </a:lnTo>
                  <a:lnTo>
                    <a:pt x="1806" y="2403"/>
                  </a:lnTo>
                  <a:lnTo>
                    <a:pt x="1806" y="2403"/>
                  </a:lnTo>
                  <a:lnTo>
                    <a:pt x="1798" y="2371"/>
                  </a:lnTo>
                  <a:lnTo>
                    <a:pt x="1788" y="2341"/>
                  </a:lnTo>
                  <a:lnTo>
                    <a:pt x="1788" y="2341"/>
                  </a:lnTo>
                  <a:lnTo>
                    <a:pt x="1812" y="2361"/>
                  </a:lnTo>
                  <a:lnTo>
                    <a:pt x="1812" y="2361"/>
                  </a:lnTo>
                  <a:lnTo>
                    <a:pt x="1828" y="2373"/>
                  </a:lnTo>
                  <a:lnTo>
                    <a:pt x="1828" y="2373"/>
                  </a:lnTo>
                  <a:lnTo>
                    <a:pt x="1834" y="2377"/>
                  </a:lnTo>
                  <a:lnTo>
                    <a:pt x="1834" y="2377"/>
                  </a:lnTo>
                  <a:lnTo>
                    <a:pt x="1832" y="2351"/>
                  </a:lnTo>
                  <a:lnTo>
                    <a:pt x="1824" y="2325"/>
                  </a:lnTo>
                  <a:lnTo>
                    <a:pt x="1816" y="2301"/>
                  </a:lnTo>
                  <a:lnTo>
                    <a:pt x="1804" y="2279"/>
                  </a:lnTo>
                  <a:lnTo>
                    <a:pt x="1804" y="2279"/>
                  </a:lnTo>
                  <a:lnTo>
                    <a:pt x="1794" y="2263"/>
                  </a:lnTo>
                  <a:lnTo>
                    <a:pt x="1784" y="2247"/>
                  </a:lnTo>
                  <a:lnTo>
                    <a:pt x="1760" y="2217"/>
                  </a:lnTo>
                  <a:lnTo>
                    <a:pt x="1760" y="2217"/>
                  </a:lnTo>
                  <a:lnTo>
                    <a:pt x="1782" y="2229"/>
                  </a:lnTo>
                  <a:lnTo>
                    <a:pt x="1782" y="2229"/>
                  </a:lnTo>
                  <a:lnTo>
                    <a:pt x="1798" y="2237"/>
                  </a:lnTo>
                  <a:lnTo>
                    <a:pt x="1798" y="2237"/>
                  </a:lnTo>
                  <a:lnTo>
                    <a:pt x="1808" y="2241"/>
                  </a:lnTo>
                  <a:lnTo>
                    <a:pt x="1808" y="2241"/>
                  </a:lnTo>
                  <a:lnTo>
                    <a:pt x="1818" y="2243"/>
                  </a:lnTo>
                  <a:lnTo>
                    <a:pt x="1818" y="2243"/>
                  </a:lnTo>
                  <a:lnTo>
                    <a:pt x="1774" y="2183"/>
                  </a:lnTo>
                  <a:lnTo>
                    <a:pt x="1734" y="2125"/>
                  </a:lnTo>
                  <a:lnTo>
                    <a:pt x="1734" y="2125"/>
                  </a:lnTo>
                  <a:lnTo>
                    <a:pt x="1714" y="2091"/>
                  </a:lnTo>
                  <a:lnTo>
                    <a:pt x="1694" y="2059"/>
                  </a:lnTo>
                  <a:lnTo>
                    <a:pt x="1694" y="2059"/>
                  </a:lnTo>
                  <a:lnTo>
                    <a:pt x="1716" y="2069"/>
                  </a:lnTo>
                  <a:lnTo>
                    <a:pt x="1724" y="2073"/>
                  </a:lnTo>
                  <a:lnTo>
                    <a:pt x="1724" y="2073"/>
                  </a:lnTo>
                  <a:lnTo>
                    <a:pt x="1706" y="2043"/>
                  </a:lnTo>
                  <a:lnTo>
                    <a:pt x="1688" y="2013"/>
                  </a:lnTo>
                  <a:lnTo>
                    <a:pt x="1652" y="1959"/>
                  </a:lnTo>
                  <a:lnTo>
                    <a:pt x="1652" y="1959"/>
                  </a:lnTo>
                  <a:lnTo>
                    <a:pt x="1636" y="1936"/>
                  </a:lnTo>
                  <a:lnTo>
                    <a:pt x="1636" y="1936"/>
                  </a:lnTo>
                  <a:lnTo>
                    <a:pt x="1628" y="1918"/>
                  </a:lnTo>
                  <a:lnTo>
                    <a:pt x="1628" y="1918"/>
                  </a:lnTo>
                  <a:lnTo>
                    <a:pt x="1624" y="1912"/>
                  </a:lnTo>
                  <a:lnTo>
                    <a:pt x="1624" y="1912"/>
                  </a:lnTo>
                  <a:lnTo>
                    <a:pt x="1686" y="1884"/>
                  </a:lnTo>
                  <a:lnTo>
                    <a:pt x="1746" y="1852"/>
                  </a:lnTo>
                  <a:lnTo>
                    <a:pt x="1804" y="1816"/>
                  </a:lnTo>
                  <a:lnTo>
                    <a:pt x="1856" y="1778"/>
                  </a:lnTo>
                  <a:lnTo>
                    <a:pt x="1908" y="1736"/>
                  </a:lnTo>
                  <a:lnTo>
                    <a:pt x="1954" y="1690"/>
                  </a:lnTo>
                  <a:lnTo>
                    <a:pt x="1976" y="1666"/>
                  </a:lnTo>
                  <a:lnTo>
                    <a:pt x="1998" y="1642"/>
                  </a:lnTo>
                  <a:lnTo>
                    <a:pt x="2018" y="1616"/>
                  </a:lnTo>
                  <a:lnTo>
                    <a:pt x="2038" y="1590"/>
                  </a:lnTo>
                  <a:lnTo>
                    <a:pt x="2056" y="1562"/>
                  </a:lnTo>
                  <a:lnTo>
                    <a:pt x="2074" y="1536"/>
                  </a:lnTo>
                  <a:lnTo>
                    <a:pt x="2090" y="1506"/>
                  </a:lnTo>
                  <a:lnTo>
                    <a:pt x="2106" y="1478"/>
                  </a:lnTo>
                  <a:lnTo>
                    <a:pt x="2120" y="1448"/>
                  </a:lnTo>
                  <a:lnTo>
                    <a:pt x="2132" y="1418"/>
                  </a:lnTo>
                  <a:lnTo>
                    <a:pt x="2144" y="1386"/>
                  </a:lnTo>
                  <a:lnTo>
                    <a:pt x="2156" y="1354"/>
                  </a:lnTo>
                  <a:lnTo>
                    <a:pt x="2166" y="1322"/>
                  </a:lnTo>
                  <a:lnTo>
                    <a:pt x="2174" y="1288"/>
                  </a:lnTo>
                  <a:lnTo>
                    <a:pt x="2180" y="1254"/>
                  </a:lnTo>
                  <a:lnTo>
                    <a:pt x="2186" y="1218"/>
                  </a:lnTo>
                  <a:lnTo>
                    <a:pt x="2192" y="1184"/>
                  </a:lnTo>
                  <a:lnTo>
                    <a:pt x="2194" y="1148"/>
                  </a:lnTo>
                  <a:lnTo>
                    <a:pt x="2196" y="1110"/>
                  </a:lnTo>
                  <a:lnTo>
                    <a:pt x="2198" y="1074"/>
                  </a:lnTo>
                  <a:lnTo>
                    <a:pt x="2198" y="1074"/>
                  </a:lnTo>
                  <a:lnTo>
                    <a:pt x="2198" y="1062"/>
                  </a:lnTo>
                  <a:lnTo>
                    <a:pt x="2198" y="1062"/>
                  </a:lnTo>
                  <a:lnTo>
                    <a:pt x="2212" y="1078"/>
                  </a:lnTo>
                  <a:lnTo>
                    <a:pt x="2212" y="1078"/>
                  </a:lnTo>
                  <a:lnTo>
                    <a:pt x="2222" y="1090"/>
                  </a:lnTo>
                  <a:lnTo>
                    <a:pt x="2228" y="1102"/>
                  </a:lnTo>
                  <a:lnTo>
                    <a:pt x="2228" y="1102"/>
                  </a:lnTo>
                  <a:lnTo>
                    <a:pt x="2232" y="1108"/>
                  </a:lnTo>
                  <a:lnTo>
                    <a:pt x="2232" y="1108"/>
                  </a:lnTo>
                  <a:lnTo>
                    <a:pt x="2232" y="1112"/>
                  </a:lnTo>
                  <a:lnTo>
                    <a:pt x="2232" y="1112"/>
                  </a:lnTo>
                  <a:lnTo>
                    <a:pt x="2236" y="1102"/>
                  </a:lnTo>
                  <a:lnTo>
                    <a:pt x="2240" y="1092"/>
                  </a:lnTo>
                  <a:lnTo>
                    <a:pt x="2242" y="1070"/>
                  </a:lnTo>
                  <a:lnTo>
                    <a:pt x="2242" y="1070"/>
                  </a:lnTo>
                  <a:lnTo>
                    <a:pt x="2240" y="1048"/>
                  </a:lnTo>
                  <a:lnTo>
                    <a:pt x="2238" y="1028"/>
                  </a:lnTo>
                  <a:lnTo>
                    <a:pt x="2238" y="1028"/>
                  </a:lnTo>
                  <a:lnTo>
                    <a:pt x="2230" y="990"/>
                  </a:lnTo>
                  <a:lnTo>
                    <a:pt x="2222" y="956"/>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a:extLst>
                <a:ext uri="{FF2B5EF4-FFF2-40B4-BE49-F238E27FC236}">
                  <a16:creationId xmlns:a16="http://schemas.microsoft.com/office/drawing/2014/main" id="{0092C5A3-12B6-8754-1C4F-6369D9DE2D0B}"/>
                </a:ext>
              </a:extLst>
            </p:cNvPr>
            <p:cNvSpPr>
              <a:spLocks/>
            </p:cNvSpPr>
            <p:nvPr/>
          </p:nvSpPr>
          <p:spPr bwMode="auto">
            <a:xfrm rot="21059580">
              <a:off x="1417532" y="4049375"/>
              <a:ext cx="1419354" cy="1754619"/>
            </a:xfrm>
            <a:custGeom>
              <a:avLst/>
              <a:gdLst>
                <a:gd name="T0" fmla="*/ 2238 w 2248"/>
                <a:gd name="T1" fmla="*/ 894 h 2779"/>
                <a:gd name="T2" fmla="*/ 2230 w 2248"/>
                <a:gd name="T3" fmla="*/ 820 h 2779"/>
                <a:gd name="T4" fmla="*/ 2144 w 2248"/>
                <a:gd name="T5" fmla="*/ 638 h 2779"/>
                <a:gd name="T6" fmla="*/ 2094 w 2248"/>
                <a:gd name="T7" fmla="*/ 510 h 2779"/>
                <a:gd name="T8" fmla="*/ 2006 w 2248"/>
                <a:gd name="T9" fmla="*/ 394 h 2779"/>
                <a:gd name="T10" fmla="*/ 1892 w 2248"/>
                <a:gd name="T11" fmla="*/ 284 h 2779"/>
                <a:gd name="T12" fmla="*/ 1808 w 2248"/>
                <a:gd name="T13" fmla="*/ 200 h 2779"/>
                <a:gd name="T14" fmla="*/ 1644 w 2248"/>
                <a:gd name="T15" fmla="*/ 102 h 2779"/>
                <a:gd name="T16" fmla="*/ 1258 w 2248"/>
                <a:gd name="T17" fmla="*/ 8 h 2779"/>
                <a:gd name="T18" fmla="*/ 898 w 2248"/>
                <a:gd name="T19" fmla="*/ 16 h 2779"/>
                <a:gd name="T20" fmla="*/ 406 w 2248"/>
                <a:gd name="T21" fmla="*/ 194 h 2779"/>
                <a:gd name="T22" fmla="*/ 454 w 2248"/>
                <a:gd name="T23" fmla="*/ 222 h 2779"/>
                <a:gd name="T24" fmla="*/ 374 w 2248"/>
                <a:gd name="T25" fmla="*/ 258 h 2779"/>
                <a:gd name="T26" fmla="*/ 178 w 2248"/>
                <a:gd name="T27" fmla="*/ 376 h 2779"/>
                <a:gd name="T28" fmla="*/ 252 w 2248"/>
                <a:gd name="T29" fmla="*/ 398 h 2779"/>
                <a:gd name="T30" fmla="*/ 108 w 2248"/>
                <a:gd name="T31" fmla="*/ 546 h 2779"/>
                <a:gd name="T32" fmla="*/ 78 w 2248"/>
                <a:gd name="T33" fmla="*/ 644 h 2779"/>
                <a:gd name="T34" fmla="*/ 10 w 2248"/>
                <a:gd name="T35" fmla="*/ 850 h 2779"/>
                <a:gd name="T36" fmla="*/ 40 w 2248"/>
                <a:gd name="T37" fmla="*/ 860 h 2779"/>
                <a:gd name="T38" fmla="*/ 6 w 2248"/>
                <a:gd name="T39" fmla="*/ 932 h 2779"/>
                <a:gd name="T40" fmla="*/ 0 w 2248"/>
                <a:gd name="T41" fmla="*/ 984 h 2779"/>
                <a:gd name="T42" fmla="*/ 20 w 2248"/>
                <a:gd name="T43" fmla="*/ 1112 h 2779"/>
                <a:gd name="T44" fmla="*/ 58 w 2248"/>
                <a:gd name="T45" fmla="*/ 1376 h 2779"/>
                <a:gd name="T46" fmla="*/ 188 w 2248"/>
                <a:gd name="T47" fmla="*/ 1624 h 2779"/>
                <a:gd name="T48" fmla="*/ 390 w 2248"/>
                <a:gd name="T49" fmla="*/ 1814 h 2779"/>
                <a:gd name="T50" fmla="*/ 690 w 2248"/>
                <a:gd name="T51" fmla="*/ 1953 h 2779"/>
                <a:gd name="T52" fmla="*/ 546 w 2248"/>
                <a:gd name="T53" fmla="*/ 2133 h 2779"/>
                <a:gd name="T54" fmla="*/ 606 w 2248"/>
                <a:gd name="T55" fmla="*/ 2121 h 2779"/>
                <a:gd name="T56" fmla="*/ 548 w 2248"/>
                <a:gd name="T57" fmla="*/ 2241 h 2779"/>
                <a:gd name="T58" fmla="*/ 552 w 2248"/>
                <a:gd name="T59" fmla="*/ 2347 h 2779"/>
                <a:gd name="T60" fmla="*/ 590 w 2248"/>
                <a:gd name="T61" fmla="*/ 2343 h 2779"/>
                <a:gd name="T62" fmla="*/ 576 w 2248"/>
                <a:gd name="T63" fmla="*/ 2485 h 2779"/>
                <a:gd name="T64" fmla="*/ 614 w 2248"/>
                <a:gd name="T65" fmla="*/ 2547 h 2779"/>
                <a:gd name="T66" fmla="*/ 686 w 2248"/>
                <a:gd name="T67" fmla="*/ 2681 h 2779"/>
                <a:gd name="T68" fmla="*/ 732 w 2248"/>
                <a:gd name="T69" fmla="*/ 2699 h 2779"/>
                <a:gd name="T70" fmla="*/ 920 w 2248"/>
                <a:gd name="T71" fmla="*/ 2765 h 2779"/>
                <a:gd name="T72" fmla="*/ 1378 w 2248"/>
                <a:gd name="T73" fmla="*/ 2771 h 2779"/>
                <a:gd name="T74" fmla="*/ 1486 w 2248"/>
                <a:gd name="T75" fmla="*/ 2767 h 2779"/>
                <a:gd name="T76" fmla="*/ 1582 w 2248"/>
                <a:gd name="T77" fmla="*/ 2743 h 2779"/>
                <a:gd name="T78" fmla="*/ 1656 w 2248"/>
                <a:gd name="T79" fmla="*/ 2697 h 2779"/>
                <a:gd name="T80" fmla="*/ 1702 w 2248"/>
                <a:gd name="T81" fmla="*/ 2629 h 2779"/>
                <a:gd name="T82" fmla="*/ 1738 w 2248"/>
                <a:gd name="T83" fmla="*/ 2641 h 2779"/>
                <a:gd name="T84" fmla="*/ 1780 w 2248"/>
                <a:gd name="T85" fmla="*/ 2487 h 2779"/>
                <a:gd name="T86" fmla="*/ 1798 w 2248"/>
                <a:gd name="T87" fmla="*/ 2501 h 2779"/>
                <a:gd name="T88" fmla="*/ 1812 w 2248"/>
                <a:gd name="T89" fmla="*/ 2451 h 2779"/>
                <a:gd name="T90" fmla="*/ 1812 w 2248"/>
                <a:gd name="T91" fmla="*/ 2361 h 2779"/>
                <a:gd name="T92" fmla="*/ 1816 w 2248"/>
                <a:gd name="T93" fmla="*/ 2301 h 2779"/>
                <a:gd name="T94" fmla="*/ 1782 w 2248"/>
                <a:gd name="T95" fmla="*/ 2229 h 2779"/>
                <a:gd name="T96" fmla="*/ 1734 w 2248"/>
                <a:gd name="T97" fmla="*/ 2125 h 2779"/>
                <a:gd name="T98" fmla="*/ 1706 w 2248"/>
                <a:gd name="T99" fmla="*/ 2043 h 2779"/>
                <a:gd name="T100" fmla="*/ 1624 w 2248"/>
                <a:gd name="T101" fmla="*/ 1912 h 2779"/>
                <a:gd name="T102" fmla="*/ 1976 w 2248"/>
                <a:gd name="T103" fmla="*/ 1666 h 2779"/>
                <a:gd name="T104" fmla="*/ 2120 w 2248"/>
                <a:gd name="T105" fmla="*/ 1448 h 2779"/>
                <a:gd name="T106" fmla="*/ 2192 w 2248"/>
                <a:gd name="T107" fmla="*/ 1184 h 2779"/>
                <a:gd name="T108" fmla="*/ 2212 w 2248"/>
                <a:gd name="T109" fmla="*/ 1078 h 2779"/>
                <a:gd name="T110" fmla="*/ 2236 w 2248"/>
                <a:gd name="T111" fmla="*/ 1102 h 2779"/>
                <a:gd name="T112" fmla="*/ 2222 w 2248"/>
                <a:gd name="T113" fmla="*/ 956 h 2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8" h="2779">
                  <a:moveTo>
                    <a:pt x="2222" y="956"/>
                  </a:moveTo>
                  <a:lnTo>
                    <a:pt x="2222" y="956"/>
                  </a:lnTo>
                  <a:lnTo>
                    <a:pt x="2206" y="902"/>
                  </a:lnTo>
                  <a:lnTo>
                    <a:pt x="2188" y="854"/>
                  </a:lnTo>
                  <a:lnTo>
                    <a:pt x="2188" y="854"/>
                  </a:lnTo>
                  <a:lnTo>
                    <a:pt x="2214" y="876"/>
                  </a:lnTo>
                  <a:lnTo>
                    <a:pt x="2214" y="876"/>
                  </a:lnTo>
                  <a:lnTo>
                    <a:pt x="2238" y="894"/>
                  </a:lnTo>
                  <a:lnTo>
                    <a:pt x="2238" y="894"/>
                  </a:lnTo>
                  <a:lnTo>
                    <a:pt x="2248" y="902"/>
                  </a:lnTo>
                  <a:lnTo>
                    <a:pt x="2248" y="902"/>
                  </a:lnTo>
                  <a:lnTo>
                    <a:pt x="2246" y="880"/>
                  </a:lnTo>
                  <a:lnTo>
                    <a:pt x="2242" y="860"/>
                  </a:lnTo>
                  <a:lnTo>
                    <a:pt x="2236" y="840"/>
                  </a:lnTo>
                  <a:lnTo>
                    <a:pt x="2230" y="820"/>
                  </a:lnTo>
                  <a:lnTo>
                    <a:pt x="2230" y="820"/>
                  </a:lnTo>
                  <a:lnTo>
                    <a:pt x="2212" y="782"/>
                  </a:lnTo>
                  <a:lnTo>
                    <a:pt x="2196" y="748"/>
                  </a:lnTo>
                  <a:lnTo>
                    <a:pt x="2196" y="748"/>
                  </a:lnTo>
                  <a:lnTo>
                    <a:pt x="2180" y="716"/>
                  </a:lnTo>
                  <a:lnTo>
                    <a:pt x="2180" y="716"/>
                  </a:lnTo>
                  <a:lnTo>
                    <a:pt x="2166" y="686"/>
                  </a:lnTo>
                  <a:lnTo>
                    <a:pt x="2166" y="686"/>
                  </a:lnTo>
                  <a:lnTo>
                    <a:pt x="2144" y="638"/>
                  </a:lnTo>
                  <a:lnTo>
                    <a:pt x="2144" y="638"/>
                  </a:lnTo>
                  <a:lnTo>
                    <a:pt x="2176" y="652"/>
                  </a:lnTo>
                  <a:lnTo>
                    <a:pt x="2188" y="656"/>
                  </a:lnTo>
                  <a:lnTo>
                    <a:pt x="2188" y="656"/>
                  </a:lnTo>
                  <a:lnTo>
                    <a:pt x="2168" y="616"/>
                  </a:lnTo>
                  <a:lnTo>
                    <a:pt x="2146" y="578"/>
                  </a:lnTo>
                  <a:lnTo>
                    <a:pt x="2120" y="544"/>
                  </a:lnTo>
                  <a:lnTo>
                    <a:pt x="2094" y="510"/>
                  </a:lnTo>
                  <a:lnTo>
                    <a:pt x="2068" y="478"/>
                  </a:lnTo>
                  <a:lnTo>
                    <a:pt x="2040" y="450"/>
                  </a:lnTo>
                  <a:lnTo>
                    <a:pt x="2012" y="422"/>
                  </a:lnTo>
                  <a:lnTo>
                    <a:pt x="1984" y="398"/>
                  </a:lnTo>
                  <a:lnTo>
                    <a:pt x="1984" y="398"/>
                  </a:lnTo>
                  <a:lnTo>
                    <a:pt x="1976" y="392"/>
                  </a:lnTo>
                  <a:lnTo>
                    <a:pt x="1976" y="392"/>
                  </a:lnTo>
                  <a:lnTo>
                    <a:pt x="2006" y="394"/>
                  </a:lnTo>
                  <a:lnTo>
                    <a:pt x="2006" y="394"/>
                  </a:lnTo>
                  <a:lnTo>
                    <a:pt x="2018" y="394"/>
                  </a:lnTo>
                  <a:lnTo>
                    <a:pt x="2018" y="394"/>
                  </a:lnTo>
                  <a:lnTo>
                    <a:pt x="1988" y="362"/>
                  </a:lnTo>
                  <a:lnTo>
                    <a:pt x="1956" y="334"/>
                  </a:lnTo>
                  <a:lnTo>
                    <a:pt x="1924" y="308"/>
                  </a:lnTo>
                  <a:lnTo>
                    <a:pt x="1892" y="284"/>
                  </a:lnTo>
                  <a:lnTo>
                    <a:pt x="1892" y="284"/>
                  </a:lnTo>
                  <a:lnTo>
                    <a:pt x="1828" y="240"/>
                  </a:lnTo>
                  <a:lnTo>
                    <a:pt x="1766" y="204"/>
                  </a:lnTo>
                  <a:lnTo>
                    <a:pt x="1766" y="204"/>
                  </a:lnTo>
                  <a:lnTo>
                    <a:pt x="1762" y="202"/>
                  </a:lnTo>
                  <a:lnTo>
                    <a:pt x="1762" y="202"/>
                  </a:lnTo>
                  <a:lnTo>
                    <a:pt x="1784" y="202"/>
                  </a:lnTo>
                  <a:lnTo>
                    <a:pt x="1784" y="202"/>
                  </a:lnTo>
                  <a:lnTo>
                    <a:pt x="1808" y="200"/>
                  </a:lnTo>
                  <a:lnTo>
                    <a:pt x="1826" y="198"/>
                  </a:lnTo>
                  <a:lnTo>
                    <a:pt x="1826" y="198"/>
                  </a:lnTo>
                  <a:lnTo>
                    <a:pt x="1842" y="194"/>
                  </a:lnTo>
                  <a:lnTo>
                    <a:pt x="1842" y="194"/>
                  </a:lnTo>
                  <a:lnTo>
                    <a:pt x="1742" y="146"/>
                  </a:lnTo>
                  <a:lnTo>
                    <a:pt x="1742" y="146"/>
                  </a:lnTo>
                  <a:lnTo>
                    <a:pt x="1692" y="124"/>
                  </a:lnTo>
                  <a:lnTo>
                    <a:pt x="1644" y="102"/>
                  </a:lnTo>
                  <a:lnTo>
                    <a:pt x="1594" y="84"/>
                  </a:lnTo>
                  <a:lnTo>
                    <a:pt x="1546" y="68"/>
                  </a:lnTo>
                  <a:lnTo>
                    <a:pt x="1498" y="52"/>
                  </a:lnTo>
                  <a:lnTo>
                    <a:pt x="1450" y="40"/>
                  </a:lnTo>
                  <a:lnTo>
                    <a:pt x="1400" y="30"/>
                  </a:lnTo>
                  <a:lnTo>
                    <a:pt x="1354" y="20"/>
                  </a:lnTo>
                  <a:lnTo>
                    <a:pt x="1306" y="14"/>
                  </a:lnTo>
                  <a:lnTo>
                    <a:pt x="1258" y="8"/>
                  </a:lnTo>
                  <a:lnTo>
                    <a:pt x="1212" y="4"/>
                  </a:lnTo>
                  <a:lnTo>
                    <a:pt x="1164" y="2"/>
                  </a:lnTo>
                  <a:lnTo>
                    <a:pt x="1118" y="0"/>
                  </a:lnTo>
                  <a:lnTo>
                    <a:pt x="1074" y="2"/>
                  </a:lnTo>
                  <a:lnTo>
                    <a:pt x="1028" y="4"/>
                  </a:lnTo>
                  <a:lnTo>
                    <a:pt x="984" y="6"/>
                  </a:lnTo>
                  <a:lnTo>
                    <a:pt x="942" y="12"/>
                  </a:lnTo>
                  <a:lnTo>
                    <a:pt x="898" y="16"/>
                  </a:lnTo>
                  <a:lnTo>
                    <a:pt x="856" y="24"/>
                  </a:lnTo>
                  <a:lnTo>
                    <a:pt x="816" y="32"/>
                  </a:lnTo>
                  <a:lnTo>
                    <a:pt x="736" y="52"/>
                  </a:lnTo>
                  <a:lnTo>
                    <a:pt x="660" y="74"/>
                  </a:lnTo>
                  <a:lnTo>
                    <a:pt x="590" y="100"/>
                  </a:lnTo>
                  <a:lnTo>
                    <a:pt x="524" y="130"/>
                  </a:lnTo>
                  <a:lnTo>
                    <a:pt x="462" y="162"/>
                  </a:lnTo>
                  <a:lnTo>
                    <a:pt x="406" y="194"/>
                  </a:lnTo>
                  <a:lnTo>
                    <a:pt x="406" y="194"/>
                  </a:lnTo>
                  <a:lnTo>
                    <a:pt x="376" y="216"/>
                  </a:lnTo>
                  <a:lnTo>
                    <a:pt x="376" y="216"/>
                  </a:lnTo>
                  <a:lnTo>
                    <a:pt x="364" y="224"/>
                  </a:lnTo>
                  <a:lnTo>
                    <a:pt x="364" y="224"/>
                  </a:lnTo>
                  <a:lnTo>
                    <a:pt x="394" y="226"/>
                  </a:lnTo>
                  <a:lnTo>
                    <a:pt x="424" y="226"/>
                  </a:lnTo>
                  <a:lnTo>
                    <a:pt x="454" y="222"/>
                  </a:lnTo>
                  <a:lnTo>
                    <a:pt x="484" y="220"/>
                  </a:lnTo>
                  <a:lnTo>
                    <a:pt x="484" y="220"/>
                  </a:lnTo>
                  <a:lnTo>
                    <a:pt x="480" y="222"/>
                  </a:lnTo>
                  <a:lnTo>
                    <a:pt x="480" y="222"/>
                  </a:lnTo>
                  <a:lnTo>
                    <a:pt x="446" y="232"/>
                  </a:lnTo>
                  <a:lnTo>
                    <a:pt x="414" y="242"/>
                  </a:lnTo>
                  <a:lnTo>
                    <a:pt x="414" y="242"/>
                  </a:lnTo>
                  <a:lnTo>
                    <a:pt x="374" y="258"/>
                  </a:lnTo>
                  <a:lnTo>
                    <a:pt x="338" y="274"/>
                  </a:lnTo>
                  <a:lnTo>
                    <a:pt x="304" y="292"/>
                  </a:lnTo>
                  <a:lnTo>
                    <a:pt x="272" y="310"/>
                  </a:lnTo>
                  <a:lnTo>
                    <a:pt x="272" y="310"/>
                  </a:lnTo>
                  <a:lnTo>
                    <a:pt x="244" y="328"/>
                  </a:lnTo>
                  <a:lnTo>
                    <a:pt x="220" y="346"/>
                  </a:lnTo>
                  <a:lnTo>
                    <a:pt x="178" y="376"/>
                  </a:lnTo>
                  <a:lnTo>
                    <a:pt x="178" y="376"/>
                  </a:lnTo>
                  <a:lnTo>
                    <a:pt x="152" y="398"/>
                  </a:lnTo>
                  <a:lnTo>
                    <a:pt x="152" y="398"/>
                  </a:lnTo>
                  <a:lnTo>
                    <a:pt x="144" y="408"/>
                  </a:lnTo>
                  <a:lnTo>
                    <a:pt x="144" y="408"/>
                  </a:lnTo>
                  <a:lnTo>
                    <a:pt x="170" y="408"/>
                  </a:lnTo>
                  <a:lnTo>
                    <a:pt x="198" y="406"/>
                  </a:lnTo>
                  <a:lnTo>
                    <a:pt x="226" y="404"/>
                  </a:lnTo>
                  <a:lnTo>
                    <a:pt x="252" y="398"/>
                  </a:lnTo>
                  <a:lnTo>
                    <a:pt x="252" y="398"/>
                  </a:lnTo>
                  <a:lnTo>
                    <a:pt x="222" y="424"/>
                  </a:lnTo>
                  <a:lnTo>
                    <a:pt x="222" y="424"/>
                  </a:lnTo>
                  <a:lnTo>
                    <a:pt x="188" y="456"/>
                  </a:lnTo>
                  <a:lnTo>
                    <a:pt x="158" y="488"/>
                  </a:lnTo>
                  <a:lnTo>
                    <a:pt x="158" y="488"/>
                  </a:lnTo>
                  <a:lnTo>
                    <a:pt x="132" y="518"/>
                  </a:lnTo>
                  <a:lnTo>
                    <a:pt x="108" y="546"/>
                  </a:lnTo>
                  <a:lnTo>
                    <a:pt x="90" y="572"/>
                  </a:lnTo>
                  <a:lnTo>
                    <a:pt x="74" y="594"/>
                  </a:lnTo>
                  <a:lnTo>
                    <a:pt x="54" y="628"/>
                  </a:lnTo>
                  <a:lnTo>
                    <a:pt x="46" y="640"/>
                  </a:lnTo>
                  <a:lnTo>
                    <a:pt x="46" y="640"/>
                  </a:lnTo>
                  <a:lnTo>
                    <a:pt x="92" y="620"/>
                  </a:lnTo>
                  <a:lnTo>
                    <a:pt x="92" y="620"/>
                  </a:lnTo>
                  <a:lnTo>
                    <a:pt x="78" y="644"/>
                  </a:lnTo>
                  <a:lnTo>
                    <a:pt x="66" y="668"/>
                  </a:lnTo>
                  <a:lnTo>
                    <a:pt x="54" y="692"/>
                  </a:lnTo>
                  <a:lnTo>
                    <a:pt x="44" y="716"/>
                  </a:lnTo>
                  <a:lnTo>
                    <a:pt x="44" y="716"/>
                  </a:lnTo>
                  <a:lnTo>
                    <a:pt x="30" y="754"/>
                  </a:lnTo>
                  <a:lnTo>
                    <a:pt x="20" y="790"/>
                  </a:lnTo>
                  <a:lnTo>
                    <a:pt x="14" y="822"/>
                  </a:lnTo>
                  <a:lnTo>
                    <a:pt x="10" y="850"/>
                  </a:lnTo>
                  <a:lnTo>
                    <a:pt x="10" y="850"/>
                  </a:lnTo>
                  <a:lnTo>
                    <a:pt x="6" y="872"/>
                  </a:lnTo>
                  <a:lnTo>
                    <a:pt x="6" y="890"/>
                  </a:lnTo>
                  <a:lnTo>
                    <a:pt x="6" y="890"/>
                  </a:lnTo>
                  <a:lnTo>
                    <a:pt x="6" y="904"/>
                  </a:lnTo>
                  <a:lnTo>
                    <a:pt x="6" y="904"/>
                  </a:lnTo>
                  <a:lnTo>
                    <a:pt x="40" y="860"/>
                  </a:lnTo>
                  <a:lnTo>
                    <a:pt x="40" y="860"/>
                  </a:lnTo>
                  <a:lnTo>
                    <a:pt x="38" y="866"/>
                  </a:lnTo>
                  <a:lnTo>
                    <a:pt x="38" y="866"/>
                  </a:lnTo>
                  <a:lnTo>
                    <a:pt x="24" y="890"/>
                  </a:lnTo>
                  <a:lnTo>
                    <a:pt x="12" y="916"/>
                  </a:lnTo>
                  <a:lnTo>
                    <a:pt x="12" y="916"/>
                  </a:lnTo>
                  <a:lnTo>
                    <a:pt x="10" y="924"/>
                  </a:lnTo>
                  <a:lnTo>
                    <a:pt x="10" y="924"/>
                  </a:lnTo>
                  <a:lnTo>
                    <a:pt x="6" y="932"/>
                  </a:lnTo>
                  <a:lnTo>
                    <a:pt x="6" y="932"/>
                  </a:lnTo>
                  <a:lnTo>
                    <a:pt x="4" y="942"/>
                  </a:lnTo>
                  <a:lnTo>
                    <a:pt x="4" y="942"/>
                  </a:lnTo>
                  <a:lnTo>
                    <a:pt x="2" y="950"/>
                  </a:lnTo>
                  <a:lnTo>
                    <a:pt x="2" y="950"/>
                  </a:lnTo>
                  <a:lnTo>
                    <a:pt x="0" y="968"/>
                  </a:lnTo>
                  <a:lnTo>
                    <a:pt x="0" y="968"/>
                  </a:lnTo>
                  <a:lnTo>
                    <a:pt x="0" y="984"/>
                  </a:lnTo>
                  <a:lnTo>
                    <a:pt x="0" y="984"/>
                  </a:lnTo>
                  <a:lnTo>
                    <a:pt x="2" y="1012"/>
                  </a:lnTo>
                  <a:lnTo>
                    <a:pt x="8" y="1036"/>
                  </a:lnTo>
                  <a:lnTo>
                    <a:pt x="8" y="1036"/>
                  </a:lnTo>
                  <a:lnTo>
                    <a:pt x="14" y="1054"/>
                  </a:lnTo>
                  <a:lnTo>
                    <a:pt x="22" y="1068"/>
                  </a:lnTo>
                  <a:lnTo>
                    <a:pt x="22" y="1068"/>
                  </a:lnTo>
                  <a:lnTo>
                    <a:pt x="20" y="1112"/>
                  </a:lnTo>
                  <a:lnTo>
                    <a:pt x="20" y="1112"/>
                  </a:lnTo>
                  <a:lnTo>
                    <a:pt x="22" y="1152"/>
                  </a:lnTo>
                  <a:lnTo>
                    <a:pt x="24" y="1192"/>
                  </a:lnTo>
                  <a:lnTo>
                    <a:pt x="28" y="1230"/>
                  </a:lnTo>
                  <a:lnTo>
                    <a:pt x="32" y="1268"/>
                  </a:lnTo>
                  <a:lnTo>
                    <a:pt x="40" y="1304"/>
                  </a:lnTo>
                  <a:lnTo>
                    <a:pt x="48" y="1340"/>
                  </a:lnTo>
                  <a:lnTo>
                    <a:pt x="58" y="1376"/>
                  </a:lnTo>
                  <a:lnTo>
                    <a:pt x="70" y="1410"/>
                  </a:lnTo>
                  <a:lnTo>
                    <a:pt x="82" y="1444"/>
                  </a:lnTo>
                  <a:lnTo>
                    <a:pt x="96" y="1476"/>
                  </a:lnTo>
                  <a:lnTo>
                    <a:pt x="112" y="1508"/>
                  </a:lnTo>
                  <a:lnTo>
                    <a:pt x="130" y="1538"/>
                  </a:lnTo>
                  <a:lnTo>
                    <a:pt x="148" y="1568"/>
                  </a:lnTo>
                  <a:lnTo>
                    <a:pt x="166" y="1596"/>
                  </a:lnTo>
                  <a:lnTo>
                    <a:pt x="188" y="1624"/>
                  </a:lnTo>
                  <a:lnTo>
                    <a:pt x="208" y="1652"/>
                  </a:lnTo>
                  <a:lnTo>
                    <a:pt x="232" y="1678"/>
                  </a:lnTo>
                  <a:lnTo>
                    <a:pt x="256" y="1702"/>
                  </a:lnTo>
                  <a:lnTo>
                    <a:pt x="280" y="1726"/>
                  </a:lnTo>
                  <a:lnTo>
                    <a:pt x="306" y="1750"/>
                  </a:lnTo>
                  <a:lnTo>
                    <a:pt x="334" y="1772"/>
                  </a:lnTo>
                  <a:lnTo>
                    <a:pt x="362" y="1794"/>
                  </a:lnTo>
                  <a:lnTo>
                    <a:pt x="390" y="1814"/>
                  </a:lnTo>
                  <a:lnTo>
                    <a:pt x="420" y="1832"/>
                  </a:lnTo>
                  <a:lnTo>
                    <a:pt x="452" y="1852"/>
                  </a:lnTo>
                  <a:lnTo>
                    <a:pt x="482" y="1868"/>
                  </a:lnTo>
                  <a:lnTo>
                    <a:pt x="516" y="1884"/>
                  </a:lnTo>
                  <a:lnTo>
                    <a:pt x="548" y="1900"/>
                  </a:lnTo>
                  <a:lnTo>
                    <a:pt x="618" y="1928"/>
                  </a:lnTo>
                  <a:lnTo>
                    <a:pt x="690" y="1953"/>
                  </a:lnTo>
                  <a:lnTo>
                    <a:pt x="690" y="1953"/>
                  </a:lnTo>
                  <a:lnTo>
                    <a:pt x="622" y="2035"/>
                  </a:lnTo>
                  <a:lnTo>
                    <a:pt x="622" y="2035"/>
                  </a:lnTo>
                  <a:lnTo>
                    <a:pt x="568" y="2105"/>
                  </a:lnTo>
                  <a:lnTo>
                    <a:pt x="568" y="2105"/>
                  </a:lnTo>
                  <a:lnTo>
                    <a:pt x="552" y="2125"/>
                  </a:lnTo>
                  <a:lnTo>
                    <a:pt x="552" y="2125"/>
                  </a:lnTo>
                  <a:lnTo>
                    <a:pt x="546" y="2133"/>
                  </a:lnTo>
                  <a:lnTo>
                    <a:pt x="546" y="2133"/>
                  </a:lnTo>
                  <a:lnTo>
                    <a:pt x="568" y="2125"/>
                  </a:lnTo>
                  <a:lnTo>
                    <a:pt x="590" y="2117"/>
                  </a:lnTo>
                  <a:lnTo>
                    <a:pt x="612" y="2107"/>
                  </a:lnTo>
                  <a:lnTo>
                    <a:pt x="632" y="2095"/>
                  </a:lnTo>
                  <a:lnTo>
                    <a:pt x="632" y="2095"/>
                  </a:lnTo>
                  <a:lnTo>
                    <a:pt x="624" y="2101"/>
                  </a:lnTo>
                  <a:lnTo>
                    <a:pt x="624" y="2101"/>
                  </a:lnTo>
                  <a:lnTo>
                    <a:pt x="606" y="2121"/>
                  </a:lnTo>
                  <a:lnTo>
                    <a:pt x="592" y="2143"/>
                  </a:lnTo>
                  <a:lnTo>
                    <a:pt x="592" y="2143"/>
                  </a:lnTo>
                  <a:lnTo>
                    <a:pt x="580" y="2161"/>
                  </a:lnTo>
                  <a:lnTo>
                    <a:pt x="570" y="2181"/>
                  </a:lnTo>
                  <a:lnTo>
                    <a:pt x="556" y="2211"/>
                  </a:lnTo>
                  <a:lnTo>
                    <a:pt x="556" y="2211"/>
                  </a:lnTo>
                  <a:lnTo>
                    <a:pt x="550" y="2233"/>
                  </a:lnTo>
                  <a:lnTo>
                    <a:pt x="548" y="2241"/>
                  </a:lnTo>
                  <a:lnTo>
                    <a:pt x="548" y="2241"/>
                  </a:lnTo>
                  <a:lnTo>
                    <a:pt x="572" y="2225"/>
                  </a:lnTo>
                  <a:lnTo>
                    <a:pt x="596" y="2209"/>
                  </a:lnTo>
                  <a:lnTo>
                    <a:pt x="596" y="2209"/>
                  </a:lnTo>
                  <a:lnTo>
                    <a:pt x="582" y="2247"/>
                  </a:lnTo>
                  <a:lnTo>
                    <a:pt x="570" y="2283"/>
                  </a:lnTo>
                  <a:lnTo>
                    <a:pt x="570" y="2283"/>
                  </a:lnTo>
                  <a:lnTo>
                    <a:pt x="552" y="2347"/>
                  </a:lnTo>
                  <a:lnTo>
                    <a:pt x="552" y="2347"/>
                  </a:lnTo>
                  <a:lnTo>
                    <a:pt x="548" y="2365"/>
                  </a:lnTo>
                  <a:lnTo>
                    <a:pt x="548" y="2365"/>
                  </a:lnTo>
                  <a:lnTo>
                    <a:pt x="548" y="2373"/>
                  </a:lnTo>
                  <a:lnTo>
                    <a:pt x="548" y="2373"/>
                  </a:lnTo>
                  <a:lnTo>
                    <a:pt x="570" y="2359"/>
                  </a:lnTo>
                  <a:lnTo>
                    <a:pt x="590" y="2343"/>
                  </a:lnTo>
                  <a:lnTo>
                    <a:pt x="590" y="2343"/>
                  </a:lnTo>
                  <a:lnTo>
                    <a:pt x="582" y="2365"/>
                  </a:lnTo>
                  <a:lnTo>
                    <a:pt x="578" y="2387"/>
                  </a:lnTo>
                  <a:lnTo>
                    <a:pt x="578" y="2387"/>
                  </a:lnTo>
                  <a:lnTo>
                    <a:pt x="574" y="2405"/>
                  </a:lnTo>
                  <a:lnTo>
                    <a:pt x="574" y="2423"/>
                  </a:lnTo>
                  <a:lnTo>
                    <a:pt x="574" y="2455"/>
                  </a:lnTo>
                  <a:lnTo>
                    <a:pt x="574" y="2455"/>
                  </a:lnTo>
                  <a:lnTo>
                    <a:pt x="576" y="2485"/>
                  </a:lnTo>
                  <a:lnTo>
                    <a:pt x="580" y="2511"/>
                  </a:lnTo>
                  <a:lnTo>
                    <a:pt x="586" y="2533"/>
                  </a:lnTo>
                  <a:lnTo>
                    <a:pt x="592" y="2553"/>
                  </a:lnTo>
                  <a:lnTo>
                    <a:pt x="592" y="2553"/>
                  </a:lnTo>
                  <a:lnTo>
                    <a:pt x="602" y="2579"/>
                  </a:lnTo>
                  <a:lnTo>
                    <a:pt x="606" y="2589"/>
                  </a:lnTo>
                  <a:lnTo>
                    <a:pt x="606" y="2589"/>
                  </a:lnTo>
                  <a:lnTo>
                    <a:pt x="614" y="2547"/>
                  </a:lnTo>
                  <a:lnTo>
                    <a:pt x="614" y="2547"/>
                  </a:lnTo>
                  <a:lnTo>
                    <a:pt x="634" y="2591"/>
                  </a:lnTo>
                  <a:lnTo>
                    <a:pt x="634" y="2591"/>
                  </a:lnTo>
                  <a:lnTo>
                    <a:pt x="646" y="2617"/>
                  </a:lnTo>
                  <a:lnTo>
                    <a:pt x="660" y="2641"/>
                  </a:lnTo>
                  <a:lnTo>
                    <a:pt x="660" y="2641"/>
                  </a:lnTo>
                  <a:lnTo>
                    <a:pt x="674" y="2661"/>
                  </a:lnTo>
                  <a:lnTo>
                    <a:pt x="686" y="2681"/>
                  </a:lnTo>
                  <a:lnTo>
                    <a:pt x="700" y="2697"/>
                  </a:lnTo>
                  <a:lnTo>
                    <a:pt x="714" y="2709"/>
                  </a:lnTo>
                  <a:lnTo>
                    <a:pt x="714" y="2709"/>
                  </a:lnTo>
                  <a:lnTo>
                    <a:pt x="732" y="2725"/>
                  </a:lnTo>
                  <a:lnTo>
                    <a:pt x="732" y="2725"/>
                  </a:lnTo>
                  <a:lnTo>
                    <a:pt x="740" y="2731"/>
                  </a:lnTo>
                  <a:lnTo>
                    <a:pt x="740" y="2731"/>
                  </a:lnTo>
                  <a:lnTo>
                    <a:pt x="732" y="2699"/>
                  </a:lnTo>
                  <a:lnTo>
                    <a:pt x="732" y="2699"/>
                  </a:lnTo>
                  <a:lnTo>
                    <a:pt x="752" y="2711"/>
                  </a:lnTo>
                  <a:lnTo>
                    <a:pt x="772" y="2723"/>
                  </a:lnTo>
                  <a:lnTo>
                    <a:pt x="794" y="2733"/>
                  </a:lnTo>
                  <a:lnTo>
                    <a:pt x="818" y="2741"/>
                  </a:lnTo>
                  <a:lnTo>
                    <a:pt x="842" y="2749"/>
                  </a:lnTo>
                  <a:lnTo>
                    <a:pt x="868" y="2755"/>
                  </a:lnTo>
                  <a:lnTo>
                    <a:pt x="920" y="2765"/>
                  </a:lnTo>
                  <a:lnTo>
                    <a:pt x="976" y="2773"/>
                  </a:lnTo>
                  <a:lnTo>
                    <a:pt x="1034" y="2777"/>
                  </a:lnTo>
                  <a:lnTo>
                    <a:pt x="1094" y="2779"/>
                  </a:lnTo>
                  <a:lnTo>
                    <a:pt x="1156" y="2779"/>
                  </a:lnTo>
                  <a:lnTo>
                    <a:pt x="1156" y="2779"/>
                  </a:lnTo>
                  <a:lnTo>
                    <a:pt x="1246" y="2779"/>
                  </a:lnTo>
                  <a:lnTo>
                    <a:pt x="1334" y="2775"/>
                  </a:lnTo>
                  <a:lnTo>
                    <a:pt x="1378" y="2771"/>
                  </a:lnTo>
                  <a:lnTo>
                    <a:pt x="1418" y="2765"/>
                  </a:lnTo>
                  <a:lnTo>
                    <a:pt x="1458" y="2759"/>
                  </a:lnTo>
                  <a:lnTo>
                    <a:pt x="1498" y="2749"/>
                  </a:lnTo>
                  <a:lnTo>
                    <a:pt x="1498" y="2749"/>
                  </a:lnTo>
                  <a:lnTo>
                    <a:pt x="1494" y="2753"/>
                  </a:lnTo>
                  <a:lnTo>
                    <a:pt x="1494" y="2753"/>
                  </a:lnTo>
                  <a:lnTo>
                    <a:pt x="1486" y="2767"/>
                  </a:lnTo>
                  <a:lnTo>
                    <a:pt x="1486" y="2767"/>
                  </a:lnTo>
                  <a:lnTo>
                    <a:pt x="1482" y="2773"/>
                  </a:lnTo>
                  <a:lnTo>
                    <a:pt x="1482" y="2773"/>
                  </a:lnTo>
                  <a:lnTo>
                    <a:pt x="1504" y="2771"/>
                  </a:lnTo>
                  <a:lnTo>
                    <a:pt x="1526" y="2767"/>
                  </a:lnTo>
                  <a:lnTo>
                    <a:pt x="1548" y="2761"/>
                  </a:lnTo>
                  <a:lnTo>
                    <a:pt x="1568" y="2751"/>
                  </a:lnTo>
                  <a:lnTo>
                    <a:pt x="1568" y="2751"/>
                  </a:lnTo>
                  <a:lnTo>
                    <a:pt x="1582" y="2743"/>
                  </a:lnTo>
                  <a:lnTo>
                    <a:pt x="1594" y="2735"/>
                  </a:lnTo>
                  <a:lnTo>
                    <a:pt x="1594" y="2735"/>
                  </a:lnTo>
                  <a:lnTo>
                    <a:pt x="1594" y="2757"/>
                  </a:lnTo>
                  <a:lnTo>
                    <a:pt x="1594" y="2757"/>
                  </a:lnTo>
                  <a:lnTo>
                    <a:pt x="1612" y="2743"/>
                  </a:lnTo>
                  <a:lnTo>
                    <a:pt x="1628" y="2729"/>
                  </a:lnTo>
                  <a:lnTo>
                    <a:pt x="1644" y="2713"/>
                  </a:lnTo>
                  <a:lnTo>
                    <a:pt x="1656" y="2697"/>
                  </a:lnTo>
                  <a:lnTo>
                    <a:pt x="1656" y="2697"/>
                  </a:lnTo>
                  <a:lnTo>
                    <a:pt x="1676" y="2665"/>
                  </a:lnTo>
                  <a:lnTo>
                    <a:pt x="1676" y="2665"/>
                  </a:lnTo>
                  <a:lnTo>
                    <a:pt x="1694" y="2641"/>
                  </a:lnTo>
                  <a:lnTo>
                    <a:pt x="1694" y="2641"/>
                  </a:lnTo>
                  <a:lnTo>
                    <a:pt x="1702" y="2631"/>
                  </a:lnTo>
                  <a:lnTo>
                    <a:pt x="1702" y="2629"/>
                  </a:lnTo>
                  <a:lnTo>
                    <a:pt x="1702" y="2629"/>
                  </a:lnTo>
                  <a:lnTo>
                    <a:pt x="1700" y="2653"/>
                  </a:lnTo>
                  <a:lnTo>
                    <a:pt x="1700" y="2653"/>
                  </a:lnTo>
                  <a:lnTo>
                    <a:pt x="1698" y="2673"/>
                  </a:lnTo>
                  <a:lnTo>
                    <a:pt x="1698" y="2673"/>
                  </a:lnTo>
                  <a:lnTo>
                    <a:pt x="1696" y="2681"/>
                  </a:lnTo>
                  <a:lnTo>
                    <a:pt x="1696" y="2681"/>
                  </a:lnTo>
                  <a:lnTo>
                    <a:pt x="1718" y="2663"/>
                  </a:lnTo>
                  <a:lnTo>
                    <a:pt x="1738" y="2641"/>
                  </a:lnTo>
                  <a:lnTo>
                    <a:pt x="1752" y="2617"/>
                  </a:lnTo>
                  <a:lnTo>
                    <a:pt x="1764" y="2591"/>
                  </a:lnTo>
                  <a:lnTo>
                    <a:pt x="1764" y="2591"/>
                  </a:lnTo>
                  <a:lnTo>
                    <a:pt x="1774" y="2565"/>
                  </a:lnTo>
                  <a:lnTo>
                    <a:pt x="1778" y="2537"/>
                  </a:lnTo>
                  <a:lnTo>
                    <a:pt x="1780" y="2511"/>
                  </a:lnTo>
                  <a:lnTo>
                    <a:pt x="1780" y="2487"/>
                  </a:lnTo>
                  <a:lnTo>
                    <a:pt x="1780" y="2487"/>
                  </a:lnTo>
                  <a:lnTo>
                    <a:pt x="1778" y="2463"/>
                  </a:lnTo>
                  <a:lnTo>
                    <a:pt x="1778" y="2463"/>
                  </a:lnTo>
                  <a:lnTo>
                    <a:pt x="1788" y="2479"/>
                  </a:lnTo>
                  <a:lnTo>
                    <a:pt x="1788" y="2479"/>
                  </a:lnTo>
                  <a:lnTo>
                    <a:pt x="1796" y="2497"/>
                  </a:lnTo>
                  <a:lnTo>
                    <a:pt x="1796" y="2497"/>
                  </a:lnTo>
                  <a:lnTo>
                    <a:pt x="1798" y="2501"/>
                  </a:lnTo>
                  <a:lnTo>
                    <a:pt x="1798" y="2501"/>
                  </a:lnTo>
                  <a:lnTo>
                    <a:pt x="1800" y="2503"/>
                  </a:lnTo>
                  <a:lnTo>
                    <a:pt x="1800" y="2503"/>
                  </a:lnTo>
                  <a:lnTo>
                    <a:pt x="1806" y="2491"/>
                  </a:lnTo>
                  <a:lnTo>
                    <a:pt x="1810" y="2477"/>
                  </a:lnTo>
                  <a:lnTo>
                    <a:pt x="1810" y="2477"/>
                  </a:lnTo>
                  <a:lnTo>
                    <a:pt x="1812" y="2465"/>
                  </a:lnTo>
                  <a:lnTo>
                    <a:pt x="1812" y="2451"/>
                  </a:lnTo>
                  <a:lnTo>
                    <a:pt x="1812" y="2451"/>
                  </a:lnTo>
                  <a:lnTo>
                    <a:pt x="1810" y="2427"/>
                  </a:lnTo>
                  <a:lnTo>
                    <a:pt x="1810" y="2427"/>
                  </a:lnTo>
                  <a:lnTo>
                    <a:pt x="1806" y="2403"/>
                  </a:lnTo>
                  <a:lnTo>
                    <a:pt x="1806" y="2403"/>
                  </a:lnTo>
                  <a:lnTo>
                    <a:pt x="1798" y="2371"/>
                  </a:lnTo>
                  <a:lnTo>
                    <a:pt x="1788" y="2341"/>
                  </a:lnTo>
                  <a:lnTo>
                    <a:pt x="1788" y="2341"/>
                  </a:lnTo>
                  <a:lnTo>
                    <a:pt x="1812" y="2361"/>
                  </a:lnTo>
                  <a:lnTo>
                    <a:pt x="1812" y="2361"/>
                  </a:lnTo>
                  <a:lnTo>
                    <a:pt x="1828" y="2373"/>
                  </a:lnTo>
                  <a:lnTo>
                    <a:pt x="1828" y="2373"/>
                  </a:lnTo>
                  <a:lnTo>
                    <a:pt x="1834" y="2377"/>
                  </a:lnTo>
                  <a:lnTo>
                    <a:pt x="1834" y="2377"/>
                  </a:lnTo>
                  <a:lnTo>
                    <a:pt x="1832" y="2351"/>
                  </a:lnTo>
                  <a:lnTo>
                    <a:pt x="1824" y="2325"/>
                  </a:lnTo>
                  <a:lnTo>
                    <a:pt x="1816" y="2301"/>
                  </a:lnTo>
                  <a:lnTo>
                    <a:pt x="1804" y="2279"/>
                  </a:lnTo>
                  <a:lnTo>
                    <a:pt x="1804" y="2279"/>
                  </a:lnTo>
                  <a:lnTo>
                    <a:pt x="1794" y="2263"/>
                  </a:lnTo>
                  <a:lnTo>
                    <a:pt x="1784" y="2247"/>
                  </a:lnTo>
                  <a:lnTo>
                    <a:pt x="1760" y="2217"/>
                  </a:lnTo>
                  <a:lnTo>
                    <a:pt x="1760" y="2217"/>
                  </a:lnTo>
                  <a:lnTo>
                    <a:pt x="1782" y="2229"/>
                  </a:lnTo>
                  <a:lnTo>
                    <a:pt x="1782" y="2229"/>
                  </a:lnTo>
                  <a:lnTo>
                    <a:pt x="1798" y="2237"/>
                  </a:lnTo>
                  <a:lnTo>
                    <a:pt x="1798" y="2237"/>
                  </a:lnTo>
                  <a:lnTo>
                    <a:pt x="1808" y="2241"/>
                  </a:lnTo>
                  <a:lnTo>
                    <a:pt x="1808" y="2241"/>
                  </a:lnTo>
                  <a:lnTo>
                    <a:pt x="1818" y="2243"/>
                  </a:lnTo>
                  <a:lnTo>
                    <a:pt x="1818" y="2243"/>
                  </a:lnTo>
                  <a:lnTo>
                    <a:pt x="1774" y="2183"/>
                  </a:lnTo>
                  <a:lnTo>
                    <a:pt x="1734" y="2125"/>
                  </a:lnTo>
                  <a:lnTo>
                    <a:pt x="1734" y="2125"/>
                  </a:lnTo>
                  <a:lnTo>
                    <a:pt x="1714" y="2091"/>
                  </a:lnTo>
                  <a:lnTo>
                    <a:pt x="1694" y="2059"/>
                  </a:lnTo>
                  <a:lnTo>
                    <a:pt x="1694" y="2059"/>
                  </a:lnTo>
                  <a:lnTo>
                    <a:pt x="1716" y="2069"/>
                  </a:lnTo>
                  <a:lnTo>
                    <a:pt x="1724" y="2073"/>
                  </a:lnTo>
                  <a:lnTo>
                    <a:pt x="1724" y="2073"/>
                  </a:lnTo>
                  <a:lnTo>
                    <a:pt x="1706" y="2043"/>
                  </a:lnTo>
                  <a:lnTo>
                    <a:pt x="1688" y="2013"/>
                  </a:lnTo>
                  <a:lnTo>
                    <a:pt x="1652" y="1959"/>
                  </a:lnTo>
                  <a:lnTo>
                    <a:pt x="1652" y="1959"/>
                  </a:lnTo>
                  <a:lnTo>
                    <a:pt x="1636" y="1936"/>
                  </a:lnTo>
                  <a:lnTo>
                    <a:pt x="1636" y="1936"/>
                  </a:lnTo>
                  <a:lnTo>
                    <a:pt x="1628" y="1918"/>
                  </a:lnTo>
                  <a:lnTo>
                    <a:pt x="1628" y="1918"/>
                  </a:lnTo>
                  <a:lnTo>
                    <a:pt x="1624" y="1912"/>
                  </a:lnTo>
                  <a:lnTo>
                    <a:pt x="1624" y="1912"/>
                  </a:lnTo>
                  <a:lnTo>
                    <a:pt x="1686" y="1884"/>
                  </a:lnTo>
                  <a:lnTo>
                    <a:pt x="1746" y="1852"/>
                  </a:lnTo>
                  <a:lnTo>
                    <a:pt x="1804" y="1816"/>
                  </a:lnTo>
                  <a:lnTo>
                    <a:pt x="1856" y="1778"/>
                  </a:lnTo>
                  <a:lnTo>
                    <a:pt x="1908" y="1736"/>
                  </a:lnTo>
                  <a:lnTo>
                    <a:pt x="1954" y="1690"/>
                  </a:lnTo>
                  <a:lnTo>
                    <a:pt x="1976" y="1666"/>
                  </a:lnTo>
                  <a:lnTo>
                    <a:pt x="1998" y="1642"/>
                  </a:lnTo>
                  <a:lnTo>
                    <a:pt x="2018" y="1616"/>
                  </a:lnTo>
                  <a:lnTo>
                    <a:pt x="2038" y="1590"/>
                  </a:lnTo>
                  <a:lnTo>
                    <a:pt x="2056" y="1562"/>
                  </a:lnTo>
                  <a:lnTo>
                    <a:pt x="2074" y="1536"/>
                  </a:lnTo>
                  <a:lnTo>
                    <a:pt x="2090" y="1506"/>
                  </a:lnTo>
                  <a:lnTo>
                    <a:pt x="2106" y="1478"/>
                  </a:lnTo>
                  <a:lnTo>
                    <a:pt x="2120" y="1448"/>
                  </a:lnTo>
                  <a:lnTo>
                    <a:pt x="2132" y="1418"/>
                  </a:lnTo>
                  <a:lnTo>
                    <a:pt x="2144" y="1386"/>
                  </a:lnTo>
                  <a:lnTo>
                    <a:pt x="2156" y="1354"/>
                  </a:lnTo>
                  <a:lnTo>
                    <a:pt x="2166" y="1322"/>
                  </a:lnTo>
                  <a:lnTo>
                    <a:pt x="2174" y="1288"/>
                  </a:lnTo>
                  <a:lnTo>
                    <a:pt x="2180" y="1254"/>
                  </a:lnTo>
                  <a:lnTo>
                    <a:pt x="2186" y="1218"/>
                  </a:lnTo>
                  <a:lnTo>
                    <a:pt x="2192" y="1184"/>
                  </a:lnTo>
                  <a:lnTo>
                    <a:pt x="2194" y="1148"/>
                  </a:lnTo>
                  <a:lnTo>
                    <a:pt x="2196" y="1110"/>
                  </a:lnTo>
                  <a:lnTo>
                    <a:pt x="2198" y="1074"/>
                  </a:lnTo>
                  <a:lnTo>
                    <a:pt x="2198" y="1074"/>
                  </a:lnTo>
                  <a:lnTo>
                    <a:pt x="2198" y="1062"/>
                  </a:lnTo>
                  <a:lnTo>
                    <a:pt x="2198" y="1062"/>
                  </a:lnTo>
                  <a:lnTo>
                    <a:pt x="2212" y="1078"/>
                  </a:lnTo>
                  <a:lnTo>
                    <a:pt x="2212" y="1078"/>
                  </a:lnTo>
                  <a:lnTo>
                    <a:pt x="2222" y="1090"/>
                  </a:lnTo>
                  <a:lnTo>
                    <a:pt x="2228" y="1102"/>
                  </a:lnTo>
                  <a:lnTo>
                    <a:pt x="2228" y="1102"/>
                  </a:lnTo>
                  <a:lnTo>
                    <a:pt x="2232" y="1108"/>
                  </a:lnTo>
                  <a:lnTo>
                    <a:pt x="2232" y="1108"/>
                  </a:lnTo>
                  <a:lnTo>
                    <a:pt x="2232" y="1112"/>
                  </a:lnTo>
                  <a:lnTo>
                    <a:pt x="2232" y="1112"/>
                  </a:lnTo>
                  <a:lnTo>
                    <a:pt x="2236" y="1102"/>
                  </a:lnTo>
                  <a:lnTo>
                    <a:pt x="2240" y="1092"/>
                  </a:lnTo>
                  <a:lnTo>
                    <a:pt x="2242" y="1070"/>
                  </a:lnTo>
                  <a:lnTo>
                    <a:pt x="2242" y="1070"/>
                  </a:lnTo>
                  <a:lnTo>
                    <a:pt x="2240" y="1048"/>
                  </a:lnTo>
                  <a:lnTo>
                    <a:pt x="2238" y="1028"/>
                  </a:lnTo>
                  <a:lnTo>
                    <a:pt x="2238" y="1028"/>
                  </a:lnTo>
                  <a:lnTo>
                    <a:pt x="2230" y="990"/>
                  </a:lnTo>
                  <a:lnTo>
                    <a:pt x="2222" y="9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6">
              <a:extLst>
                <a:ext uri="{FF2B5EF4-FFF2-40B4-BE49-F238E27FC236}">
                  <a16:creationId xmlns:a16="http://schemas.microsoft.com/office/drawing/2014/main" id="{02ADFF51-301B-42F5-8AE6-992177B22971}"/>
                </a:ext>
              </a:extLst>
            </p:cNvPr>
            <p:cNvSpPr>
              <a:spLocks/>
            </p:cNvSpPr>
            <p:nvPr/>
          </p:nvSpPr>
          <p:spPr bwMode="auto">
            <a:xfrm rot="21059580">
              <a:off x="1596196" y="4134779"/>
              <a:ext cx="914246" cy="861209"/>
            </a:xfrm>
            <a:custGeom>
              <a:avLst/>
              <a:gdLst>
                <a:gd name="T0" fmla="*/ 304 w 1448"/>
                <a:gd name="T1" fmla="*/ 50 h 1364"/>
                <a:gd name="T2" fmla="*/ 168 w 1448"/>
                <a:gd name="T3" fmla="*/ 176 h 1364"/>
                <a:gd name="T4" fmla="*/ 68 w 1448"/>
                <a:gd name="T5" fmla="*/ 334 h 1364"/>
                <a:gd name="T6" fmla="*/ 10 w 1448"/>
                <a:gd name="T7" fmla="*/ 516 h 1364"/>
                <a:gd name="T8" fmla="*/ 0 w 1448"/>
                <a:gd name="T9" fmla="*/ 652 h 1364"/>
                <a:gd name="T10" fmla="*/ 18 w 1448"/>
                <a:gd name="T11" fmla="*/ 796 h 1364"/>
                <a:gd name="T12" fmla="*/ 62 w 1448"/>
                <a:gd name="T13" fmla="*/ 932 h 1364"/>
                <a:gd name="T14" fmla="*/ 130 w 1448"/>
                <a:gd name="T15" fmla="*/ 1054 h 1364"/>
                <a:gd name="T16" fmla="*/ 220 w 1448"/>
                <a:gd name="T17" fmla="*/ 1158 h 1364"/>
                <a:gd name="T18" fmla="*/ 328 w 1448"/>
                <a:gd name="T19" fmla="*/ 1246 h 1364"/>
                <a:gd name="T20" fmla="*/ 452 w 1448"/>
                <a:gd name="T21" fmla="*/ 1310 h 1364"/>
                <a:gd name="T22" fmla="*/ 590 w 1448"/>
                <a:gd name="T23" fmla="*/ 1352 h 1364"/>
                <a:gd name="T24" fmla="*/ 700 w 1448"/>
                <a:gd name="T25" fmla="*/ 1364 h 1364"/>
                <a:gd name="T26" fmla="*/ 798 w 1448"/>
                <a:gd name="T27" fmla="*/ 1360 h 1364"/>
                <a:gd name="T28" fmla="*/ 934 w 1448"/>
                <a:gd name="T29" fmla="*/ 1332 h 1364"/>
                <a:gd name="T30" fmla="*/ 1062 w 1448"/>
                <a:gd name="T31" fmla="*/ 1280 h 1364"/>
                <a:gd name="T32" fmla="*/ 1176 w 1448"/>
                <a:gd name="T33" fmla="*/ 1206 h 1364"/>
                <a:gd name="T34" fmla="*/ 1274 w 1448"/>
                <a:gd name="T35" fmla="*/ 1110 h 1364"/>
                <a:gd name="T36" fmla="*/ 1352 w 1448"/>
                <a:gd name="T37" fmla="*/ 1000 h 1364"/>
                <a:gd name="T38" fmla="*/ 1410 w 1448"/>
                <a:gd name="T39" fmla="*/ 874 h 1364"/>
                <a:gd name="T40" fmla="*/ 1442 w 1448"/>
                <a:gd name="T41" fmla="*/ 736 h 1364"/>
                <a:gd name="T42" fmla="*/ 1448 w 1448"/>
                <a:gd name="T43" fmla="*/ 614 h 1364"/>
                <a:gd name="T44" fmla="*/ 1416 w 1448"/>
                <a:gd name="T45" fmla="*/ 424 h 1364"/>
                <a:gd name="T46" fmla="*/ 1338 w 1448"/>
                <a:gd name="T47" fmla="*/ 254 h 1364"/>
                <a:gd name="T48" fmla="*/ 1218 w 1448"/>
                <a:gd name="T49" fmla="*/ 110 h 1364"/>
                <a:gd name="T50" fmla="*/ 1108 w 1448"/>
                <a:gd name="T51" fmla="*/ 26 h 1364"/>
                <a:gd name="T52" fmla="*/ 1226 w 1448"/>
                <a:gd name="T53" fmla="*/ 132 h 1364"/>
                <a:gd name="T54" fmla="*/ 1314 w 1448"/>
                <a:gd name="T55" fmla="*/ 264 h 1364"/>
                <a:gd name="T56" fmla="*/ 1370 w 1448"/>
                <a:gd name="T57" fmla="*/ 418 h 1364"/>
                <a:gd name="T58" fmla="*/ 1384 w 1448"/>
                <a:gd name="T59" fmla="*/ 584 h 1364"/>
                <a:gd name="T60" fmla="*/ 1374 w 1448"/>
                <a:gd name="T61" fmla="*/ 682 h 1364"/>
                <a:gd name="T62" fmla="*/ 1340 w 1448"/>
                <a:gd name="T63" fmla="*/ 804 h 1364"/>
                <a:gd name="T64" fmla="*/ 1282 w 1448"/>
                <a:gd name="T65" fmla="*/ 916 h 1364"/>
                <a:gd name="T66" fmla="*/ 1206 w 1448"/>
                <a:gd name="T67" fmla="*/ 1014 h 1364"/>
                <a:gd name="T68" fmla="*/ 1114 w 1448"/>
                <a:gd name="T69" fmla="*/ 1096 h 1364"/>
                <a:gd name="T70" fmla="*/ 1006 w 1448"/>
                <a:gd name="T71" fmla="*/ 1158 h 1364"/>
                <a:gd name="T72" fmla="*/ 888 w 1448"/>
                <a:gd name="T73" fmla="*/ 1200 h 1364"/>
                <a:gd name="T74" fmla="*/ 760 w 1448"/>
                <a:gd name="T75" fmla="*/ 1220 h 1364"/>
                <a:gd name="T76" fmla="*/ 706 w 1448"/>
                <a:gd name="T77" fmla="*/ 1220 h 1364"/>
                <a:gd name="T78" fmla="*/ 574 w 1448"/>
                <a:gd name="T79" fmla="*/ 1202 h 1364"/>
                <a:gd name="T80" fmla="*/ 450 w 1448"/>
                <a:gd name="T81" fmla="*/ 1160 h 1364"/>
                <a:gd name="T82" fmla="*/ 342 w 1448"/>
                <a:gd name="T83" fmla="*/ 1096 h 1364"/>
                <a:gd name="T84" fmla="*/ 246 w 1448"/>
                <a:gd name="T85" fmla="*/ 1012 h 1364"/>
                <a:gd name="T86" fmla="*/ 170 w 1448"/>
                <a:gd name="T87" fmla="*/ 912 h 1364"/>
                <a:gd name="T88" fmla="*/ 112 w 1448"/>
                <a:gd name="T89" fmla="*/ 798 h 1364"/>
                <a:gd name="T90" fmla="*/ 78 w 1448"/>
                <a:gd name="T91" fmla="*/ 674 h 1364"/>
                <a:gd name="T92" fmla="*/ 70 w 1448"/>
                <a:gd name="T93" fmla="*/ 540 h 1364"/>
                <a:gd name="T94" fmla="*/ 86 w 1448"/>
                <a:gd name="T95" fmla="*/ 414 h 1364"/>
                <a:gd name="T96" fmla="*/ 142 w 1448"/>
                <a:gd name="T97" fmla="*/ 262 h 1364"/>
                <a:gd name="T98" fmla="*/ 232 w 1448"/>
                <a:gd name="T99" fmla="*/ 130 h 1364"/>
                <a:gd name="T100" fmla="*/ 350 w 1448"/>
                <a:gd name="T101" fmla="*/ 2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48" h="1364">
                  <a:moveTo>
                    <a:pt x="384" y="0"/>
                  </a:moveTo>
                  <a:lnTo>
                    <a:pt x="384" y="0"/>
                  </a:lnTo>
                  <a:lnTo>
                    <a:pt x="342" y="24"/>
                  </a:lnTo>
                  <a:lnTo>
                    <a:pt x="304" y="50"/>
                  </a:lnTo>
                  <a:lnTo>
                    <a:pt x="268" y="78"/>
                  </a:lnTo>
                  <a:lnTo>
                    <a:pt x="232" y="108"/>
                  </a:lnTo>
                  <a:lnTo>
                    <a:pt x="198" y="142"/>
                  </a:lnTo>
                  <a:lnTo>
                    <a:pt x="168" y="176"/>
                  </a:lnTo>
                  <a:lnTo>
                    <a:pt x="140" y="214"/>
                  </a:lnTo>
                  <a:lnTo>
                    <a:pt x="112" y="252"/>
                  </a:lnTo>
                  <a:lnTo>
                    <a:pt x="90" y="292"/>
                  </a:lnTo>
                  <a:lnTo>
                    <a:pt x="68" y="334"/>
                  </a:lnTo>
                  <a:lnTo>
                    <a:pt x="50" y="378"/>
                  </a:lnTo>
                  <a:lnTo>
                    <a:pt x="34" y="422"/>
                  </a:lnTo>
                  <a:lnTo>
                    <a:pt x="20" y="470"/>
                  </a:lnTo>
                  <a:lnTo>
                    <a:pt x="10" y="516"/>
                  </a:lnTo>
                  <a:lnTo>
                    <a:pt x="4" y="566"/>
                  </a:lnTo>
                  <a:lnTo>
                    <a:pt x="0" y="616"/>
                  </a:lnTo>
                  <a:lnTo>
                    <a:pt x="0" y="616"/>
                  </a:lnTo>
                  <a:lnTo>
                    <a:pt x="0" y="652"/>
                  </a:lnTo>
                  <a:lnTo>
                    <a:pt x="2" y="690"/>
                  </a:lnTo>
                  <a:lnTo>
                    <a:pt x="6" y="726"/>
                  </a:lnTo>
                  <a:lnTo>
                    <a:pt x="10" y="762"/>
                  </a:lnTo>
                  <a:lnTo>
                    <a:pt x="18" y="796"/>
                  </a:lnTo>
                  <a:lnTo>
                    <a:pt x="26" y="832"/>
                  </a:lnTo>
                  <a:lnTo>
                    <a:pt x="36" y="866"/>
                  </a:lnTo>
                  <a:lnTo>
                    <a:pt x="48" y="898"/>
                  </a:lnTo>
                  <a:lnTo>
                    <a:pt x="62" y="932"/>
                  </a:lnTo>
                  <a:lnTo>
                    <a:pt x="76" y="964"/>
                  </a:lnTo>
                  <a:lnTo>
                    <a:pt x="94" y="994"/>
                  </a:lnTo>
                  <a:lnTo>
                    <a:pt x="110" y="1024"/>
                  </a:lnTo>
                  <a:lnTo>
                    <a:pt x="130" y="1054"/>
                  </a:lnTo>
                  <a:lnTo>
                    <a:pt x="150" y="1082"/>
                  </a:lnTo>
                  <a:lnTo>
                    <a:pt x="172" y="1108"/>
                  </a:lnTo>
                  <a:lnTo>
                    <a:pt x="196" y="1134"/>
                  </a:lnTo>
                  <a:lnTo>
                    <a:pt x="220" y="1158"/>
                  </a:lnTo>
                  <a:lnTo>
                    <a:pt x="246" y="1182"/>
                  </a:lnTo>
                  <a:lnTo>
                    <a:pt x="272" y="1204"/>
                  </a:lnTo>
                  <a:lnTo>
                    <a:pt x="300" y="1226"/>
                  </a:lnTo>
                  <a:lnTo>
                    <a:pt x="328" y="1246"/>
                  </a:lnTo>
                  <a:lnTo>
                    <a:pt x="358" y="1264"/>
                  </a:lnTo>
                  <a:lnTo>
                    <a:pt x="390" y="1282"/>
                  </a:lnTo>
                  <a:lnTo>
                    <a:pt x="420" y="1296"/>
                  </a:lnTo>
                  <a:lnTo>
                    <a:pt x="452" y="1310"/>
                  </a:lnTo>
                  <a:lnTo>
                    <a:pt x="486" y="1324"/>
                  </a:lnTo>
                  <a:lnTo>
                    <a:pt x="520" y="1334"/>
                  </a:lnTo>
                  <a:lnTo>
                    <a:pt x="554" y="1344"/>
                  </a:lnTo>
                  <a:lnTo>
                    <a:pt x="590" y="1352"/>
                  </a:lnTo>
                  <a:lnTo>
                    <a:pt x="626" y="1358"/>
                  </a:lnTo>
                  <a:lnTo>
                    <a:pt x="664" y="1362"/>
                  </a:lnTo>
                  <a:lnTo>
                    <a:pt x="700" y="1364"/>
                  </a:lnTo>
                  <a:lnTo>
                    <a:pt x="700" y="1364"/>
                  </a:lnTo>
                  <a:lnTo>
                    <a:pt x="724" y="1364"/>
                  </a:lnTo>
                  <a:lnTo>
                    <a:pt x="724" y="1364"/>
                  </a:lnTo>
                  <a:lnTo>
                    <a:pt x="762" y="1362"/>
                  </a:lnTo>
                  <a:lnTo>
                    <a:pt x="798" y="1360"/>
                  </a:lnTo>
                  <a:lnTo>
                    <a:pt x="832" y="1356"/>
                  </a:lnTo>
                  <a:lnTo>
                    <a:pt x="868" y="1350"/>
                  </a:lnTo>
                  <a:lnTo>
                    <a:pt x="902" y="1342"/>
                  </a:lnTo>
                  <a:lnTo>
                    <a:pt x="934" y="1332"/>
                  </a:lnTo>
                  <a:lnTo>
                    <a:pt x="968" y="1322"/>
                  </a:lnTo>
                  <a:lnTo>
                    <a:pt x="1000" y="1310"/>
                  </a:lnTo>
                  <a:lnTo>
                    <a:pt x="1032" y="1296"/>
                  </a:lnTo>
                  <a:lnTo>
                    <a:pt x="1062" y="1280"/>
                  </a:lnTo>
                  <a:lnTo>
                    <a:pt x="1092" y="1264"/>
                  </a:lnTo>
                  <a:lnTo>
                    <a:pt x="1122" y="1246"/>
                  </a:lnTo>
                  <a:lnTo>
                    <a:pt x="1150" y="1226"/>
                  </a:lnTo>
                  <a:lnTo>
                    <a:pt x="1176" y="1206"/>
                  </a:lnTo>
                  <a:lnTo>
                    <a:pt x="1202" y="1184"/>
                  </a:lnTo>
                  <a:lnTo>
                    <a:pt x="1228" y="1160"/>
                  </a:lnTo>
                  <a:lnTo>
                    <a:pt x="1252" y="1136"/>
                  </a:lnTo>
                  <a:lnTo>
                    <a:pt x="1274" y="1110"/>
                  </a:lnTo>
                  <a:lnTo>
                    <a:pt x="1296" y="1084"/>
                  </a:lnTo>
                  <a:lnTo>
                    <a:pt x="1316" y="1058"/>
                  </a:lnTo>
                  <a:lnTo>
                    <a:pt x="1336" y="1028"/>
                  </a:lnTo>
                  <a:lnTo>
                    <a:pt x="1352" y="1000"/>
                  </a:lnTo>
                  <a:lnTo>
                    <a:pt x="1370" y="970"/>
                  </a:lnTo>
                  <a:lnTo>
                    <a:pt x="1384" y="938"/>
                  </a:lnTo>
                  <a:lnTo>
                    <a:pt x="1398" y="906"/>
                  </a:lnTo>
                  <a:lnTo>
                    <a:pt x="1410" y="874"/>
                  </a:lnTo>
                  <a:lnTo>
                    <a:pt x="1420" y="840"/>
                  </a:lnTo>
                  <a:lnTo>
                    <a:pt x="1430" y="806"/>
                  </a:lnTo>
                  <a:lnTo>
                    <a:pt x="1436" y="772"/>
                  </a:lnTo>
                  <a:lnTo>
                    <a:pt x="1442" y="736"/>
                  </a:lnTo>
                  <a:lnTo>
                    <a:pt x="1446" y="700"/>
                  </a:lnTo>
                  <a:lnTo>
                    <a:pt x="1448" y="664"/>
                  </a:lnTo>
                  <a:lnTo>
                    <a:pt x="1448" y="664"/>
                  </a:lnTo>
                  <a:lnTo>
                    <a:pt x="1448" y="614"/>
                  </a:lnTo>
                  <a:lnTo>
                    <a:pt x="1444" y="564"/>
                  </a:lnTo>
                  <a:lnTo>
                    <a:pt x="1438" y="516"/>
                  </a:lnTo>
                  <a:lnTo>
                    <a:pt x="1428" y="470"/>
                  </a:lnTo>
                  <a:lnTo>
                    <a:pt x="1416" y="424"/>
                  </a:lnTo>
                  <a:lnTo>
                    <a:pt x="1400" y="378"/>
                  </a:lnTo>
                  <a:lnTo>
                    <a:pt x="1382" y="336"/>
                  </a:lnTo>
                  <a:lnTo>
                    <a:pt x="1360" y="294"/>
                  </a:lnTo>
                  <a:lnTo>
                    <a:pt x="1338" y="254"/>
                  </a:lnTo>
                  <a:lnTo>
                    <a:pt x="1310" y="214"/>
                  </a:lnTo>
                  <a:lnTo>
                    <a:pt x="1282" y="178"/>
                  </a:lnTo>
                  <a:lnTo>
                    <a:pt x="1252" y="144"/>
                  </a:lnTo>
                  <a:lnTo>
                    <a:pt x="1218" y="110"/>
                  </a:lnTo>
                  <a:lnTo>
                    <a:pt x="1184" y="80"/>
                  </a:lnTo>
                  <a:lnTo>
                    <a:pt x="1146" y="52"/>
                  </a:lnTo>
                  <a:lnTo>
                    <a:pt x="1108" y="26"/>
                  </a:lnTo>
                  <a:lnTo>
                    <a:pt x="1108" y="26"/>
                  </a:lnTo>
                  <a:lnTo>
                    <a:pt x="1140" y="50"/>
                  </a:lnTo>
                  <a:lnTo>
                    <a:pt x="1170" y="76"/>
                  </a:lnTo>
                  <a:lnTo>
                    <a:pt x="1198" y="102"/>
                  </a:lnTo>
                  <a:lnTo>
                    <a:pt x="1226" y="132"/>
                  </a:lnTo>
                  <a:lnTo>
                    <a:pt x="1250" y="164"/>
                  </a:lnTo>
                  <a:lnTo>
                    <a:pt x="1274" y="196"/>
                  </a:lnTo>
                  <a:lnTo>
                    <a:pt x="1296" y="230"/>
                  </a:lnTo>
                  <a:lnTo>
                    <a:pt x="1314" y="264"/>
                  </a:lnTo>
                  <a:lnTo>
                    <a:pt x="1332" y="302"/>
                  </a:lnTo>
                  <a:lnTo>
                    <a:pt x="1346" y="338"/>
                  </a:lnTo>
                  <a:lnTo>
                    <a:pt x="1360" y="378"/>
                  </a:lnTo>
                  <a:lnTo>
                    <a:pt x="1370" y="418"/>
                  </a:lnTo>
                  <a:lnTo>
                    <a:pt x="1378" y="458"/>
                  </a:lnTo>
                  <a:lnTo>
                    <a:pt x="1382" y="500"/>
                  </a:lnTo>
                  <a:lnTo>
                    <a:pt x="1386" y="542"/>
                  </a:lnTo>
                  <a:lnTo>
                    <a:pt x="1384" y="584"/>
                  </a:lnTo>
                  <a:lnTo>
                    <a:pt x="1384" y="584"/>
                  </a:lnTo>
                  <a:lnTo>
                    <a:pt x="1384" y="618"/>
                  </a:lnTo>
                  <a:lnTo>
                    <a:pt x="1380" y="650"/>
                  </a:lnTo>
                  <a:lnTo>
                    <a:pt x="1374" y="682"/>
                  </a:lnTo>
                  <a:lnTo>
                    <a:pt x="1368" y="714"/>
                  </a:lnTo>
                  <a:lnTo>
                    <a:pt x="1360" y="744"/>
                  </a:lnTo>
                  <a:lnTo>
                    <a:pt x="1350" y="776"/>
                  </a:lnTo>
                  <a:lnTo>
                    <a:pt x="1340" y="804"/>
                  </a:lnTo>
                  <a:lnTo>
                    <a:pt x="1326" y="834"/>
                  </a:lnTo>
                  <a:lnTo>
                    <a:pt x="1314" y="862"/>
                  </a:lnTo>
                  <a:lnTo>
                    <a:pt x="1298" y="890"/>
                  </a:lnTo>
                  <a:lnTo>
                    <a:pt x="1282" y="916"/>
                  </a:lnTo>
                  <a:lnTo>
                    <a:pt x="1264" y="942"/>
                  </a:lnTo>
                  <a:lnTo>
                    <a:pt x="1246" y="966"/>
                  </a:lnTo>
                  <a:lnTo>
                    <a:pt x="1226" y="990"/>
                  </a:lnTo>
                  <a:lnTo>
                    <a:pt x="1206" y="1014"/>
                  </a:lnTo>
                  <a:lnTo>
                    <a:pt x="1184" y="1036"/>
                  </a:lnTo>
                  <a:lnTo>
                    <a:pt x="1162" y="1056"/>
                  </a:lnTo>
                  <a:lnTo>
                    <a:pt x="1138" y="1076"/>
                  </a:lnTo>
                  <a:lnTo>
                    <a:pt x="1114" y="1096"/>
                  </a:lnTo>
                  <a:lnTo>
                    <a:pt x="1088" y="1112"/>
                  </a:lnTo>
                  <a:lnTo>
                    <a:pt x="1062" y="1130"/>
                  </a:lnTo>
                  <a:lnTo>
                    <a:pt x="1034" y="1144"/>
                  </a:lnTo>
                  <a:lnTo>
                    <a:pt x="1006" y="1158"/>
                  </a:lnTo>
                  <a:lnTo>
                    <a:pt x="978" y="1172"/>
                  </a:lnTo>
                  <a:lnTo>
                    <a:pt x="948" y="1182"/>
                  </a:lnTo>
                  <a:lnTo>
                    <a:pt x="918" y="1192"/>
                  </a:lnTo>
                  <a:lnTo>
                    <a:pt x="888" y="1200"/>
                  </a:lnTo>
                  <a:lnTo>
                    <a:pt x="856" y="1208"/>
                  </a:lnTo>
                  <a:lnTo>
                    <a:pt x="826" y="1214"/>
                  </a:lnTo>
                  <a:lnTo>
                    <a:pt x="794" y="1218"/>
                  </a:lnTo>
                  <a:lnTo>
                    <a:pt x="760" y="1220"/>
                  </a:lnTo>
                  <a:lnTo>
                    <a:pt x="728" y="1220"/>
                  </a:lnTo>
                  <a:lnTo>
                    <a:pt x="728" y="1220"/>
                  </a:lnTo>
                  <a:lnTo>
                    <a:pt x="706" y="1220"/>
                  </a:lnTo>
                  <a:lnTo>
                    <a:pt x="706" y="1220"/>
                  </a:lnTo>
                  <a:lnTo>
                    <a:pt x="672" y="1218"/>
                  </a:lnTo>
                  <a:lnTo>
                    <a:pt x="638" y="1214"/>
                  </a:lnTo>
                  <a:lnTo>
                    <a:pt x="606" y="1210"/>
                  </a:lnTo>
                  <a:lnTo>
                    <a:pt x="574" y="1202"/>
                  </a:lnTo>
                  <a:lnTo>
                    <a:pt x="542" y="1194"/>
                  </a:lnTo>
                  <a:lnTo>
                    <a:pt x="510" y="1184"/>
                  </a:lnTo>
                  <a:lnTo>
                    <a:pt x="480" y="1172"/>
                  </a:lnTo>
                  <a:lnTo>
                    <a:pt x="450" y="1160"/>
                  </a:lnTo>
                  <a:lnTo>
                    <a:pt x="422" y="1146"/>
                  </a:lnTo>
                  <a:lnTo>
                    <a:pt x="394" y="1130"/>
                  </a:lnTo>
                  <a:lnTo>
                    <a:pt x="368" y="1114"/>
                  </a:lnTo>
                  <a:lnTo>
                    <a:pt x="342" y="1096"/>
                  </a:lnTo>
                  <a:lnTo>
                    <a:pt x="316" y="1076"/>
                  </a:lnTo>
                  <a:lnTo>
                    <a:pt x="292" y="1056"/>
                  </a:lnTo>
                  <a:lnTo>
                    <a:pt x="268" y="1034"/>
                  </a:lnTo>
                  <a:lnTo>
                    <a:pt x="246" y="1012"/>
                  </a:lnTo>
                  <a:lnTo>
                    <a:pt x="226" y="988"/>
                  </a:lnTo>
                  <a:lnTo>
                    <a:pt x="206" y="964"/>
                  </a:lnTo>
                  <a:lnTo>
                    <a:pt x="186" y="938"/>
                  </a:lnTo>
                  <a:lnTo>
                    <a:pt x="170" y="912"/>
                  </a:lnTo>
                  <a:lnTo>
                    <a:pt x="154" y="884"/>
                  </a:lnTo>
                  <a:lnTo>
                    <a:pt x="138" y="856"/>
                  </a:lnTo>
                  <a:lnTo>
                    <a:pt x="124" y="828"/>
                  </a:lnTo>
                  <a:lnTo>
                    <a:pt x="112" y="798"/>
                  </a:lnTo>
                  <a:lnTo>
                    <a:pt x="102" y="768"/>
                  </a:lnTo>
                  <a:lnTo>
                    <a:pt x="92" y="736"/>
                  </a:lnTo>
                  <a:lnTo>
                    <a:pt x="84" y="706"/>
                  </a:lnTo>
                  <a:lnTo>
                    <a:pt x="78" y="674"/>
                  </a:lnTo>
                  <a:lnTo>
                    <a:pt x="74" y="640"/>
                  </a:lnTo>
                  <a:lnTo>
                    <a:pt x="70" y="608"/>
                  </a:lnTo>
                  <a:lnTo>
                    <a:pt x="70" y="574"/>
                  </a:lnTo>
                  <a:lnTo>
                    <a:pt x="70" y="540"/>
                  </a:lnTo>
                  <a:lnTo>
                    <a:pt x="70" y="540"/>
                  </a:lnTo>
                  <a:lnTo>
                    <a:pt x="72" y="498"/>
                  </a:lnTo>
                  <a:lnTo>
                    <a:pt x="78" y="456"/>
                  </a:lnTo>
                  <a:lnTo>
                    <a:pt x="86" y="414"/>
                  </a:lnTo>
                  <a:lnTo>
                    <a:pt x="96" y="374"/>
                  </a:lnTo>
                  <a:lnTo>
                    <a:pt x="108" y="336"/>
                  </a:lnTo>
                  <a:lnTo>
                    <a:pt x="124" y="298"/>
                  </a:lnTo>
                  <a:lnTo>
                    <a:pt x="142" y="262"/>
                  </a:lnTo>
                  <a:lnTo>
                    <a:pt x="160" y="226"/>
                  </a:lnTo>
                  <a:lnTo>
                    <a:pt x="182" y="192"/>
                  </a:lnTo>
                  <a:lnTo>
                    <a:pt x="206" y="160"/>
                  </a:lnTo>
                  <a:lnTo>
                    <a:pt x="232" y="130"/>
                  </a:lnTo>
                  <a:lnTo>
                    <a:pt x="258" y="100"/>
                  </a:lnTo>
                  <a:lnTo>
                    <a:pt x="288" y="72"/>
                  </a:lnTo>
                  <a:lnTo>
                    <a:pt x="318" y="46"/>
                  </a:lnTo>
                  <a:lnTo>
                    <a:pt x="350" y="22"/>
                  </a:lnTo>
                  <a:lnTo>
                    <a:pt x="384" y="0"/>
                  </a:lnTo>
                  <a:close/>
                </a:path>
              </a:pathLst>
            </a:custGeom>
            <a:solidFill>
              <a:srgbClr val="7F41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7">
              <a:extLst>
                <a:ext uri="{FF2B5EF4-FFF2-40B4-BE49-F238E27FC236}">
                  <a16:creationId xmlns:a16="http://schemas.microsoft.com/office/drawing/2014/main" id="{70294C30-8B7D-FDB0-D498-AC6769711936}"/>
                </a:ext>
              </a:extLst>
            </p:cNvPr>
            <p:cNvSpPr>
              <a:spLocks/>
            </p:cNvSpPr>
            <p:nvPr/>
          </p:nvSpPr>
          <p:spPr bwMode="auto">
            <a:xfrm rot="21059580">
              <a:off x="1596196" y="4134779"/>
              <a:ext cx="914246" cy="861209"/>
            </a:xfrm>
            <a:custGeom>
              <a:avLst/>
              <a:gdLst>
                <a:gd name="T0" fmla="*/ 304 w 1448"/>
                <a:gd name="T1" fmla="*/ 50 h 1364"/>
                <a:gd name="T2" fmla="*/ 168 w 1448"/>
                <a:gd name="T3" fmla="*/ 176 h 1364"/>
                <a:gd name="T4" fmla="*/ 68 w 1448"/>
                <a:gd name="T5" fmla="*/ 334 h 1364"/>
                <a:gd name="T6" fmla="*/ 10 w 1448"/>
                <a:gd name="T7" fmla="*/ 516 h 1364"/>
                <a:gd name="T8" fmla="*/ 0 w 1448"/>
                <a:gd name="T9" fmla="*/ 652 h 1364"/>
                <a:gd name="T10" fmla="*/ 18 w 1448"/>
                <a:gd name="T11" fmla="*/ 796 h 1364"/>
                <a:gd name="T12" fmla="*/ 62 w 1448"/>
                <a:gd name="T13" fmla="*/ 932 h 1364"/>
                <a:gd name="T14" fmla="*/ 130 w 1448"/>
                <a:gd name="T15" fmla="*/ 1054 h 1364"/>
                <a:gd name="T16" fmla="*/ 220 w 1448"/>
                <a:gd name="T17" fmla="*/ 1158 h 1364"/>
                <a:gd name="T18" fmla="*/ 328 w 1448"/>
                <a:gd name="T19" fmla="*/ 1246 h 1364"/>
                <a:gd name="T20" fmla="*/ 452 w 1448"/>
                <a:gd name="T21" fmla="*/ 1310 h 1364"/>
                <a:gd name="T22" fmla="*/ 590 w 1448"/>
                <a:gd name="T23" fmla="*/ 1352 h 1364"/>
                <a:gd name="T24" fmla="*/ 700 w 1448"/>
                <a:gd name="T25" fmla="*/ 1364 h 1364"/>
                <a:gd name="T26" fmla="*/ 798 w 1448"/>
                <a:gd name="T27" fmla="*/ 1360 h 1364"/>
                <a:gd name="T28" fmla="*/ 934 w 1448"/>
                <a:gd name="T29" fmla="*/ 1332 h 1364"/>
                <a:gd name="T30" fmla="*/ 1062 w 1448"/>
                <a:gd name="T31" fmla="*/ 1280 h 1364"/>
                <a:gd name="T32" fmla="*/ 1176 w 1448"/>
                <a:gd name="T33" fmla="*/ 1206 h 1364"/>
                <a:gd name="T34" fmla="*/ 1274 w 1448"/>
                <a:gd name="T35" fmla="*/ 1110 h 1364"/>
                <a:gd name="T36" fmla="*/ 1352 w 1448"/>
                <a:gd name="T37" fmla="*/ 1000 h 1364"/>
                <a:gd name="T38" fmla="*/ 1410 w 1448"/>
                <a:gd name="T39" fmla="*/ 874 h 1364"/>
                <a:gd name="T40" fmla="*/ 1442 w 1448"/>
                <a:gd name="T41" fmla="*/ 736 h 1364"/>
                <a:gd name="T42" fmla="*/ 1448 w 1448"/>
                <a:gd name="T43" fmla="*/ 614 h 1364"/>
                <a:gd name="T44" fmla="*/ 1416 w 1448"/>
                <a:gd name="T45" fmla="*/ 424 h 1364"/>
                <a:gd name="T46" fmla="*/ 1338 w 1448"/>
                <a:gd name="T47" fmla="*/ 254 h 1364"/>
                <a:gd name="T48" fmla="*/ 1218 w 1448"/>
                <a:gd name="T49" fmla="*/ 110 h 1364"/>
                <a:gd name="T50" fmla="*/ 1108 w 1448"/>
                <a:gd name="T51" fmla="*/ 26 h 1364"/>
                <a:gd name="T52" fmla="*/ 1226 w 1448"/>
                <a:gd name="T53" fmla="*/ 132 h 1364"/>
                <a:gd name="T54" fmla="*/ 1314 w 1448"/>
                <a:gd name="T55" fmla="*/ 264 h 1364"/>
                <a:gd name="T56" fmla="*/ 1370 w 1448"/>
                <a:gd name="T57" fmla="*/ 418 h 1364"/>
                <a:gd name="T58" fmla="*/ 1384 w 1448"/>
                <a:gd name="T59" fmla="*/ 584 h 1364"/>
                <a:gd name="T60" fmla="*/ 1374 w 1448"/>
                <a:gd name="T61" fmla="*/ 682 h 1364"/>
                <a:gd name="T62" fmla="*/ 1340 w 1448"/>
                <a:gd name="T63" fmla="*/ 804 h 1364"/>
                <a:gd name="T64" fmla="*/ 1282 w 1448"/>
                <a:gd name="T65" fmla="*/ 916 h 1364"/>
                <a:gd name="T66" fmla="*/ 1206 w 1448"/>
                <a:gd name="T67" fmla="*/ 1014 h 1364"/>
                <a:gd name="T68" fmla="*/ 1114 w 1448"/>
                <a:gd name="T69" fmla="*/ 1096 h 1364"/>
                <a:gd name="T70" fmla="*/ 1006 w 1448"/>
                <a:gd name="T71" fmla="*/ 1158 h 1364"/>
                <a:gd name="T72" fmla="*/ 888 w 1448"/>
                <a:gd name="T73" fmla="*/ 1200 h 1364"/>
                <a:gd name="T74" fmla="*/ 760 w 1448"/>
                <a:gd name="T75" fmla="*/ 1220 h 1364"/>
                <a:gd name="T76" fmla="*/ 706 w 1448"/>
                <a:gd name="T77" fmla="*/ 1220 h 1364"/>
                <a:gd name="T78" fmla="*/ 574 w 1448"/>
                <a:gd name="T79" fmla="*/ 1202 h 1364"/>
                <a:gd name="T80" fmla="*/ 450 w 1448"/>
                <a:gd name="T81" fmla="*/ 1160 h 1364"/>
                <a:gd name="T82" fmla="*/ 342 w 1448"/>
                <a:gd name="T83" fmla="*/ 1096 h 1364"/>
                <a:gd name="T84" fmla="*/ 246 w 1448"/>
                <a:gd name="T85" fmla="*/ 1012 h 1364"/>
                <a:gd name="T86" fmla="*/ 170 w 1448"/>
                <a:gd name="T87" fmla="*/ 912 h 1364"/>
                <a:gd name="T88" fmla="*/ 112 w 1448"/>
                <a:gd name="T89" fmla="*/ 798 h 1364"/>
                <a:gd name="T90" fmla="*/ 78 w 1448"/>
                <a:gd name="T91" fmla="*/ 674 h 1364"/>
                <a:gd name="T92" fmla="*/ 70 w 1448"/>
                <a:gd name="T93" fmla="*/ 540 h 1364"/>
                <a:gd name="T94" fmla="*/ 86 w 1448"/>
                <a:gd name="T95" fmla="*/ 414 h 1364"/>
                <a:gd name="T96" fmla="*/ 142 w 1448"/>
                <a:gd name="T97" fmla="*/ 262 h 1364"/>
                <a:gd name="T98" fmla="*/ 232 w 1448"/>
                <a:gd name="T99" fmla="*/ 130 h 1364"/>
                <a:gd name="T100" fmla="*/ 350 w 1448"/>
                <a:gd name="T101" fmla="*/ 2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48" h="1364">
                  <a:moveTo>
                    <a:pt x="384" y="0"/>
                  </a:moveTo>
                  <a:lnTo>
                    <a:pt x="384" y="0"/>
                  </a:lnTo>
                  <a:lnTo>
                    <a:pt x="342" y="24"/>
                  </a:lnTo>
                  <a:lnTo>
                    <a:pt x="304" y="50"/>
                  </a:lnTo>
                  <a:lnTo>
                    <a:pt x="268" y="78"/>
                  </a:lnTo>
                  <a:lnTo>
                    <a:pt x="232" y="108"/>
                  </a:lnTo>
                  <a:lnTo>
                    <a:pt x="198" y="142"/>
                  </a:lnTo>
                  <a:lnTo>
                    <a:pt x="168" y="176"/>
                  </a:lnTo>
                  <a:lnTo>
                    <a:pt x="140" y="214"/>
                  </a:lnTo>
                  <a:lnTo>
                    <a:pt x="112" y="252"/>
                  </a:lnTo>
                  <a:lnTo>
                    <a:pt x="90" y="292"/>
                  </a:lnTo>
                  <a:lnTo>
                    <a:pt x="68" y="334"/>
                  </a:lnTo>
                  <a:lnTo>
                    <a:pt x="50" y="378"/>
                  </a:lnTo>
                  <a:lnTo>
                    <a:pt x="34" y="422"/>
                  </a:lnTo>
                  <a:lnTo>
                    <a:pt x="20" y="470"/>
                  </a:lnTo>
                  <a:lnTo>
                    <a:pt x="10" y="516"/>
                  </a:lnTo>
                  <a:lnTo>
                    <a:pt x="4" y="566"/>
                  </a:lnTo>
                  <a:lnTo>
                    <a:pt x="0" y="616"/>
                  </a:lnTo>
                  <a:lnTo>
                    <a:pt x="0" y="616"/>
                  </a:lnTo>
                  <a:lnTo>
                    <a:pt x="0" y="652"/>
                  </a:lnTo>
                  <a:lnTo>
                    <a:pt x="2" y="690"/>
                  </a:lnTo>
                  <a:lnTo>
                    <a:pt x="6" y="726"/>
                  </a:lnTo>
                  <a:lnTo>
                    <a:pt x="10" y="762"/>
                  </a:lnTo>
                  <a:lnTo>
                    <a:pt x="18" y="796"/>
                  </a:lnTo>
                  <a:lnTo>
                    <a:pt x="26" y="832"/>
                  </a:lnTo>
                  <a:lnTo>
                    <a:pt x="36" y="866"/>
                  </a:lnTo>
                  <a:lnTo>
                    <a:pt x="48" y="898"/>
                  </a:lnTo>
                  <a:lnTo>
                    <a:pt x="62" y="932"/>
                  </a:lnTo>
                  <a:lnTo>
                    <a:pt x="76" y="964"/>
                  </a:lnTo>
                  <a:lnTo>
                    <a:pt x="94" y="994"/>
                  </a:lnTo>
                  <a:lnTo>
                    <a:pt x="110" y="1024"/>
                  </a:lnTo>
                  <a:lnTo>
                    <a:pt x="130" y="1054"/>
                  </a:lnTo>
                  <a:lnTo>
                    <a:pt x="150" y="1082"/>
                  </a:lnTo>
                  <a:lnTo>
                    <a:pt x="172" y="1108"/>
                  </a:lnTo>
                  <a:lnTo>
                    <a:pt x="196" y="1134"/>
                  </a:lnTo>
                  <a:lnTo>
                    <a:pt x="220" y="1158"/>
                  </a:lnTo>
                  <a:lnTo>
                    <a:pt x="246" y="1182"/>
                  </a:lnTo>
                  <a:lnTo>
                    <a:pt x="272" y="1204"/>
                  </a:lnTo>
                  <a:lnTo>
                    <a:pt x="300" y="1226"/>
                  </a:lnTo>
                  <a:lnTo>
                    <a:pt x="328" y="1246"/>
                  </a:lnTo>
                  <a:lnTo>
                    <a:pt x="358" y="1264"/>
                  </a:lnTo>
                  <a:lnTo>
                    <a:pt x="390" y="1282"/>
                  </a:lnTo>
                  <a:lnTo>
                    <a:pt x="420" y="1296"/>
                  </a:lnTo>
                  <a:lnTo>
                    <a:pt x="452" y="1310"/>
                  </a:lnTo>
                  <a:lnTo>
                    <a:pt x="486" y="1324"/>
                  </a:lnTo>
                  <a:lnTo>
                    <a:pt x="520" y="1334"/>
                  </a:lnTo>
                  <a:lnTo>
                    <a:pt x="554" y="1344"/>
                  </a:lnTo>
                  <a:lnTo>
                    <a:pt x="590" y="1352"/>
                  </a:lnTo>
                  <a:lnTo>
                    <a:pt x="626" y="1358"/>
                  </a:lnTo>
                  <a:lnTo>
                    <a:pt x="664" y="1362"/>
                  </a:lnTo>
                  <a:lnTo>
                    <a:pt x="700" y="1364"/>
                  </a:lnTo>
                  <a:lnTo>
                    <a:pt x="700" y="1364"/>
                  </a:lnTo>
                  <a:lnTo>
                    <a:pt x="724" y="1364"/>
                  </a:lnTo>
                  <a:lnTo>
                    <a:pt x="724" y="1364"/>
                  </a:lnTo>
                  <a:lnTo>
                    <a:pt x="762" y="1362"/>
                  </a:lnTo>
                  <a:lnTo>
                    <a:pt x="798" y="1360"/>
                  </a:lnTo>
                  <a:lnTo>
                    <a:pt x="832" y="1356"/>
                  </a:lnTo>
                  <a:lnTo>
                    <a:pt x="868" y="1350"/>
                  </a:lnTo>
                  <a:lnTo>
                    <a:pt x="902" y="1342"/>
                  </a:lnTo>
                  <a:lnTo>
                    <a:pt x="934" y="1332"/>
                  </a:lnTo>
                  <a:lnTo>
                    <a:pt x="968" y="1322"/>
                  </a:lnTo>
                  <a:lnTo>
                    <a:pt x="1000" y="1310"/>
                  </a:lnTo>
                  <a:lnTo>
                    <a:pt x="1032" y="1296"/>
                  </a:lnTo>
                  <a:lnTo>
                    <a:pt x="1062" y="1280"/>
                  </a:lnTo>
                  <a:lnTo>
                    <a:pt x="1092" y="1264"/>
                  </a:lnTo>
                  <a:lnTo>
                    <a:pt x="1122" y="1246"/>
                  </a:lnTo>
                  <a:lnTo>
                    <a:pt x="1150" y="1226"/>
                  </a:lnTo>
                  <a:lnTo>
                    <a:pt x="1176" y="1206"/>
                  </a:lnTo>
                  <a:lnTo>
                    <a:pt x="1202" y="1184"/>
                  </a:lnTo>
                  <a:lnTo>
                    <a:pt x="1228" y="1160"/>
                  </a:lnTo>
                  <a:lnTo>
                    <a:pt x="1252" y="1136"/>
                  </a:lnTo>
                  <a:lnTo>
                    <a:pt x="1274" y="1110"/>
                  </a:lnTo>
                  <a:lnTo>
                    <a:pt x="1296" y="1084"/>
                  </a:lnTo>
                  <a:lnTo>
                    <a:pt x="1316" y="1058"/>
                  </a:lnTo>
                  <a:lnTo>
                    <a:pt x="1336" y="1028"/>
                  </a:lnTo>
                  <a:lnTo>
                    <a:pt x="1352" y="1000"/>
                  </a:lnTo>
                  <a:lnTo>
                    <a:pt x="1370" y="970"/>
                  </a:lnTo>
                  <a:lnTo>
                    <a:pt x="1384" y="938"/>
                  </a:lnTo>
                  <a:lnTo>
                    <a:pt x="1398" y="906"/>
                  </a:lnTo>
                  <a:lnTo>
                    <a:pt x="1410" y="874"/>
                  </a:lnTo>
                  <a:lnTo>
                    <a:pt x="1420" y="840"/>
                  </a:lnTo>
                  <a:lnTo>
                    <a:pt x="1430" y="806"/>
                  </a:lnTo>
                  <a:lnTo>
                    <a:pt x="1436" y="772"/>
                  </a:lnTo>
                  <a:lnTo>
                    <a:pt x="1442" y="736"/>
                  </a:lnTo>
                  <a:lnTo>
                    <a:pt x="1446" y="700"/>
                  </a:lnTo>
                  <a:lnTo>
                    <a:pt x="1448" y="664"/>
                  </a:lnTo>
                  <a:lnTo>
                    <a:pt x="1448" y="664"/>
                  </a:lnTo>
                  <a:lnTo>
                    <a:pt x="1448" y="614"/>
                  </a:lnTo>
                  <a:lnTo>
                    <a:pt x="1444" y="564"/>
                  </a:lnTo>
                  <a:lnTo>
                    <a:pt x="1438" y="516"/>
                  </a:lnTo>
                  <a:lnTo>
                    <a:pt x="1428" y="470"/>
                  </a:lnTo>
                  <a:lnTo>
                    <a:pt x="1416" y="424"/>
                  </a:lnTo>
                  <a:lnTo>
                    <a:pt x="1400" y="378"/>
                  </a:lnTo>
                  <a:lnTo>
                    <a:pt x="1382" y="336"/>
                  </a:lnTo>
                  <a:lnTo>
                    <a:pt x="1360" y="294"/>
                  </a:lnTo>
                  <a:lnTo>
                    <a:pt x="1338" y="254"/>
                  </a:lnTo>
                  <a:lnTo>
                    <a:pt x="1310" y="214"/>
                  </a:lnTo>
                  <a:lnTo>
                    <a:pt x="1282" y="178"/>
                  </a:lnTo>
                  <a:lnTo>
                    <a:pt x="1252" y="144"/>
                  </a:lnTo>
                  <a:lnTo>
                    <a:pt x="1218" y="110"/>
                  </a:lnTo>
                  <a:lnTo>
                    <a:pt x="1184" y="80"/>
                  </a:lnTo>
                  <a:lnTo>
                    <a:pt x="1146" y="52"/>
                  </a:lnTo>
                  <a:lnTo>
                    <a:pt x="1108" y="26"/>
                  </a:lnTo>
                  <a:lnTo>
                    <a:pt x="1108" y="26"/>
                  </a:lnTo>
                  <a:lnTo>
                    <a:pt x="1140" y="50"/>
                  </a:lnTo>
                  <a:lnTo>
                    <a:pt x="1170" y="76"/>
                  </a:lnTo>
                  <a:lnTo>
                    <a:pt x="1198" y="102"/>
                  </a:lnTo>
                  <a:lnTo>
                    <a:pt x="1226" y="132"/>
                  </a:lnTo>
                  <a:lnTo>
                    <a:pt x="1250" y="164"/>
                  </a:lnTo>
                  <a:lnTo>
                    <a:pt x="1274" y="196"/>
                  </a:lnTo>
                  <a:lnTo>
                    <a:pt x="1296" y="230"/>
                  </a:lnTo>
                  <a:lnTo>
                    <a:pt x="1314" y="264"/>
                  </a:lnTo>
                  <a:lnTo>
                    <a:pt x="1332" y="302"/>
                  </a:lnTo>
                  <a:lnTo>
                    <a:pt x="1346" y="338"/>
                  </a:lnTo>
                  <a:lnTo>
                    <a:pt x="1360" y="378"/>
                  </a:lnTo>
                  <a:lnTo>
                    <a:pt x="1370" y="418"/>
                  </a:lnTo>
                  <a:lnTo>
                    <a:pt x="1378" y="458"/>
                  </a:lnTo>
                  <a:lnTo>
                    <a:pt x="1382" y="500"/>
                  </a:lnTo>
                  <a:lnTo>
                    <a:pt x="1386" y="542"/>
                  </a:lnTo>
                  <a:lnTo>
                    <a:pt x="1384" y="584"/>
                  </a:lnTo>
                  <a:lnTo>
                    <a:pt x="1384" y="584"/>
                  </a:lnTo>
                  <a:lnTo>
                    <a:pt x="1384" y="618"/>
                  </a:lnTo>
                  <a:lnTo>
                    <a:pt x="1380" y="650"/>
                  </a:lnTo>
                  <a:lnTo>
                    <a:pt x="1374" y="682"/>
                  </a:lnTo>
                  <a:lnTo>
                    <a:pt x="1368" y="714"/>
                  </a:lnTo>
                  <a:lnTo>
                    <a:pt x="1360" y="744"/>
                  </a:lnTo>
                  <a:lnTo>
                    <a:pt x="1350" y="776"/>
                  </a:lnTo>
                  <a:lnTo>
                    <a:pt x="1340" y="804"/>
                  </a:lnTo>
                  <a:lnTo>
                    <a:pt x="1326" y="834"/>
                  </a:lnTo>
                  <a:lnTo>
                    <a:pt x="1314" y="862"/>
                  </a:lnTo>
                  <a:lnTo>
                    <a:pt x="1298" y="890"/>
                  </a:lnTo>
                  <a:lnTo>
                    <a:pt x="1282" y="916"/>
                  </a:lnTo>
                  <a:lnTo>
                    <a:pt x="1264" y="942"/>
                  </a:lnTo>
                  <a:lnTo>
                    <a:pt x="1246" y="966"/>
                  </a:lnTo>
                  <a:lnTo>
                    <a:pt x="1226" y="990"/>
                  </a:lnTo>
                  <a:lnTo>
                    <a:pt x="1206" y="1014"/>
                  </a:lnTo>
                  <a:lnTo>
                    <a:pt x="1184" y="1036"/>
                  </a:lnTo>
                  <a:lnTo>
                    <a:pt x="1162" y="1056"/>
                  </a:lnTo>
                  <a:lnTo>
                    <a:pt x="1138" y="1076"/>
                  </a:lnTo>
                  <a:lnTo>
                    <a:pt x="1114" y="1096"/>
                  </a:lnTo>
                  <a:lnTo>
                    <a:pt x="1088" y="1112"/>
                  </a:lnTo>
                  <a:lnTo>
                    <a:pt x="1062" y="1130"/>
                  </a:lnTo>
                  <a:lnTo>
                    <a:pt x="1034" y="1144"/>
                  </a:lnTo>
                  <a:lnTo>
                    <a:pt x="1006" y="1158"/>
                  </a:lnTo>
                  <a:lnTo>
                    <a:pt x="978" y="1172"/>
                  </a:lnTo>
                  <a:lnTo>
                    <a:pt x="948" y="1182"/>
                  </a:lnTo>
                  <a:lnTo>
                    <a:pt x="918" y="1192"/>
                  </a:lnTo>
                  <a:lnTo>
                    <a:pt x="888" y="1200"/>
                  </a:lnTo>
                  <a:lnTo>
                    <a:pt x="856" y="1208"/>
                  </a:lnTo>
                  <a:lnTo>
                    <a:pt x="826" y="1214"/>
                  </a:lnTo>
                  <a:lnTo>
                    <a:pt x="794" y="1218"/>
                  </a:lnTo>
                  <a:lnTo>
                    <a:pt x="760" y="1220"/>
                  </a:lnTo>
                  <a:lnTo>
                    <a:pt x="728" y="1220"/>
                  </a:lnTo>
                  <a:lnTo>
                    <a:pt x="728" y="1220"/>
                  </a:lnTo>
                  <a:lnTo>
                    <a:pt x="706" y="1220"/>
                  </a:lnTo>
                  <a:lnTo>
                    <a:pt x="706" y="1220"/>
                  </a:lnTo>
                  <a:lnTo>
                    <a:pt x="672" y="1218"/>
                  </a:lnTo>
                  <a:lnTo>
                    <a:pt x="638" y="1214"/>
                  </a:lnTo>
                  <a:lnTo>
                    <a:pt x="606" y="1210"/>
                  </a:lnTo>
                  <a:lnTo>
                    <a:pt x="574" y="1202"/>
                  </a:lnTo>
                  <a:lnTo>
                    <a:pt x="542" y="1194"/>
                  </a:lnTo>
                  <a:lnTo>
                    <a:pt x="510" y="1184"/>
                  </a:lnTo>
                  <a:lnTo>
                    <a:pt x="480" y="1172"/>
                  </a:lnTo>
                  <a:lnTo>
                    <a:pt x="450" y="1160"/>
                  </a:lnTo>
                  <a:lnTo>
                    <a:pt x="422" y="1146"/>
                  </a:lnTo>
                  <a:lnTo>
                    <a:pt x="394" y="1130"/>
                  </a:lnTo>
                  <a:lnTo>
                    <a:pt x="368" y="1114"/>
                  </a:lnTo>
                  <a:lnTo>
                    <a:pt x="342" y="1096"/>
                  </a:lnTo>
                  <a:lnTo>
                    <a:pt x="316" y="1076"/>
                  </a:lnTo>
                  <a:lnTo>
                    <a:pt x="292" y="1056"/>
                  </a:lnTo>
                  <a:lnTo>
                    <a:pt x="268" y="1034"/>
                  </a:lnTo>
                  <a:lnTo>
                    <a:pt x="246" y="1012"/>
                  </a:lnTo>
                  <a:lnTo>
                    <a:pt x="226" y="988"/>
                  </a:lnTo>
                  <a:lnTo>
                    <a:pt x="206" y="964"/>
                  </a:lnTo>
                  <a:lnTo>
                    <a:pt x="186" y="938"/>
                  </a:lnTo>
                  <a:lnTo>
                    <a:pt x="170" y="912"/>
                  </a:lnTo>
                  <a:lnTo>
                    <a:pt x="154" y="884"/>
                  </a:lnTo>
                  <a:lnTo>
                    <a:pt x="138" y="856"/>
                  </a:lnTo>
                  <a:lnTo>
                    <a:pt x="124" y="828"/>
                  </a:lnTo>
                  <a:lnTo>
                    <a:pt x="112" y="798"/>
                  </a:lnTo>
                  <a:lnTo>
                    <a:pt x="102" y="768"/>
                  </a:lnTo>
                  <a:lnTo>
                    <a:pt x="92" y="736"/>
                  </a:lnTo>
                  <a:lnTo>
                    <a:pt x="84" y="706"/>
                  </a:lnTo>
                  <a:lnTo>
                    <a:pt x="78" y="674"/>
                  </a:lnTo>
                  <a:lnTo>
                    <a:pt x="74" y="640"/>
                  </a:lnTo>
                  <a:lnTo>
                    <a:pt x="70" y="608"/>
                  </a:lnTo>
                  <a:lnTo>
                    <a:pt x="70" y="574"/>
                  </a:lnTo>
                  <a:lnTo>
                    <a:pt x="70" y="540"/>
                  </a:lnTo>
                  <a:lnTo>
                    <a:pt x="70" y="540"/>
                  </a:lnTo>
                  <a:lnTo>
                    <a:pt x="72" y="498"/>
                  </a:lnTo>
                  <a:lnTo>
                    <a:pt x="78" y="456"/>
                  </a:lnTo>
                  <a:lnTo>
                    <a:pt x="86" y="414"/>
                  </a:lnTo>
                  <a:lnTo>
                    <a:pt x="96" y="374"/>
                  </a:lnTo>
                  <a:lnTo>
                    <a:pt x="108" y="336"/>
                  </a:lnTo>
                  <a:lnTo>
                    <a:pt x="124" y="298"/>
                  </a:lnTo>
                  <a:lnTo>
                    <a:pt x="142" y="262"/>
                  </a:lnTo>
                  <a:lnTo>
                    <a:pt x="160" y="226"/>
                  </a:lnTo>
                  <a:lnTo>
                    <a:pt x="182" y="192"/>
                  </a:lnTo>
                  <a:lnTo>
                    <a:pt x="206" y="160"/>
                  </a:lnTo>
                  <a:lnTo>
                    <a:pt x="232" y="130"/>
                  </a:lnTo>
                  <a:lnTo>
                    <a:pt x="258" y="100"/>
                  </a:lnTo>
                  <a:lnTo>
                    <a:pt x="288" y="72"/>
                  </a:lnTo>
                  <a:lnTo>
                    <a:pt x="318" y="46"/>
                  </a:lnTo>
                  <a:lnTo>
                    <a:pt x="350" y="22"/>
                  </a:lnTo>
                  <a:lnTo>
                    <a:pt x="384" y="0"/>
                  </a:ln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1" name="Freeform 18">
              <a:extLst>
                <a:ext uri="{FF2B5EF4-FFF2-40B4-BE49-F238E27FC236}">
                  <a16:creationId xmlns:a16="http://schemas.microsoft.com/office/drawing/2014/main" id="{825CA789-2857-C9E5-C94D-4CD4C8B524B4}"/>
                </a:ext>
              </a:extLst>
            </p:cNvPr>
            <p:cNvSpPr>
              <a:spLocks/>
            </p:cNvSpPr>
            <p:nvPr/>
          </p:nvSpPr>
          <p:spPr bwMode="auto">
            <a:xfrm rot="21059580">
              <a:off x="1628500" y="4074705"/>
              <a:ext cx="830903" cy="830902"/>
            </a:xfrm>
            <a:custGeom>
              <a:avLst/>
              <a:gdLst>
                <a:gd name="T0" fmla="*/ 0 w 1316"/>
                <a:gd name="T1" fmla="*/ 670 h 1316"/>
                <a:gd name="T2" fmla="*/ 8 w 1316"/>
                <a:gd name="T3" fmla="*/ 770 h 1316"/>
                <a:gd name="T4" fmla="*/ 32 w 1316"/>
                <a:gd name="T5" fmla="*/ 864 h 1316"/>
                <a:gd name="T6" fmla="*/ 68 w 1316"/>
                <a:gd name="T7" fmla="*/ 952 h 1316"/>
                <a:gd name="T8" fmla="*/ 116 w 1316"/>
                <a:gd name="T9" fmla="*/ 1034 h 1316"/>
                <a:gd name="T10" fmla="*/ 176 w 1316"/>
                <a:gd name="T11" fmla="*/ 1108 h 1316"/>
                <a:gd name="T12" fmla="*/ 246 w 1316"/>
                <a:gd name="T13" fmla="*/ 1172 h 1316"/>
                <a:gd name="T14" fmla="*/ 324 w 1316"/>
                <a:gd name="T15" fmla="*/ 1226 h 1316"/>
                <a:gd name="T16" fmla="*/ 410 w 1316"/>
                <a:gd name="T17" fmla="*/ 1268 h 1316"/>
                <a:gd name="T18" fmla="*/ 504 w 1316"/>
                <a:gd name="T19" fmla="*/ 1298 h 1316"/>
                <a:gd name="T20" fmla="*/ 602 w 1316"/>
                <a:gd name="T21" fmla="*/ 1314 h 1316"/>
                <a:gd name="T22" fmla="*/ 670 w 1316"/>
                <a:gd name="T23" fmla="*/ 1316 h 1316"/>
                <a:gd name="T24" fmla="*/ 768 w 1316"/>
                <a:gd name="T25" fmla="*/ 1308 h 1316"/>
                <a:gd name="T26" fmla="*/ 862 w 1316"/>
                <a:gd name="T27" fmla="*/ 1284 h 1316"/>
                <a:gd name="T28" fmla="*/ 952 w 1316"/>
                <a:gd name="T29" fmla="*/ 1248 h 1316"/>
                <a:gd name="T30" fmla="*/ 1034 w 1316"/>
                <a:gd name="T31" fmla="*/ 1198 h 1316"/>
                <a:gd name="T32" fmla="*/ 1106 w 1316"/>
                <a:gd name="T33" fmla="*/ 1138 h 1316"/>
                <a:gd name="T34" fmla="*/ 1172 w 1316"/>
                <a:gd name="T35" fmla="*/ 1070 h 1316"/>
                <a:gd name="T36" fmla="*/ 1226 w 1316"/>
                <a:gd name="T37" fmla="*/ 992 h 1316"/>
                <a:gd name="T38" fmla="*/ 1268 w 1316"/>
                <a:gd name="T39" fmla="*/ 906 h 1316"/>
                <a:gd name="T40" fmla="*/ 1298 w 1316"/>
                <a:gd name="T41" fmla="*/ 812 h 1316"/>
                <a:gd name="T42" fmla="*/ 1312 w 1316"/>
                <a:gd name="T43" fmla="*/ 714 h 1316"/>
                <a:gd name="T44" fmla="*/ 1316 w 1316"/>
                <a:gd name="T45" fmla="*/ 646 h 1316"/>
                <a:gd name="T46" fmla="*/ 1306 w 1316"/>
                <a:gd name="T47" fmla="*/ 548 h 1316"/>
                <a:gd name="T48" fmla="*/ 1282 w 1316"/>
                <a:gd name="T49" fmla="*/ 452 h 1316"/>
                <a:gd name="T50" fmla="*/ 1246 w 1316"/>
                <a:gd name="T51" fmla="*/ 364 h 1316"/>
                <a:gd name="T52" fmla="*/ 1198 w 1316"/>
                <a:gd name="T53" fmla="*/ 282 h 1316"/>
                <a:gd name="T54" fmla="*/ 1138 w 1316"/>
                <a:gd name="T55" fmla="*/ 208 h 1316"/>
                <a:gd name="T56" fmla="*/ 1068 w 1316"/>
                <a:gd name="T57" fmla="*/ 144 h 1316"/>
                <a:gd name="T58" fmla="*/ 990 w 1316"/>
                <a:gd name="T59" fmla="*/ 90 h 1316"/>
                <a:gd name="T60" fmla="*/ 904 w 1316"/>
                <a:gd name="T61" fmla="*/ 48 h 1316"/>
                <a:gd name="T62" fmla="*/ 812 w 1316"/>
                <a:gd name="T63" fmla="*/ 18 h 1316"/>
                <a:gd name="T64" fmla="*/ 712 w 1316"/>
                <a:gd name="T65" fmla="*/ 2 h 1316"/>
                <a:gd name="T66" fmla="*/ 646 w 1316"/>
                <a:gd name="T67" fmla="*/ 0 h 1316"/>
                <a:gd name="T68" fmla="*/ 546 w 1316"/>
                <a:gd name="T69" fmla="*/ 10 h 1316"/>
                <a:gd name="T70" fmla="*/ 452 w 1316"/>
                <a:gd name="T71" fmla="*/ 32 h 1316"/>
                <a:gd name="T72" fmla="*/ 362 w 1316"/>
                <a:gd name="T73" fmla="*/ 70 h 1316"/>
                <a:gd name="T74" fmla="*/ 282 w 1316"/>
                <a:gd name="T75" fmla="*/ 118 h 1316"/>
                <a:gd name="T76" fmla="*/ 208 w 1316"/>
                <a:gd name="T77" fmla="*/ 178 h 1316"/>
                <a:gd name="T78" fmla="*/ 144 w 1316"/>
                <a:gd name="T79" fmla="*/ 246 h 1316"/>
                <a:gd name="T80" fmla="*/ 90 w 1316"/>
                <a:gd name="T81" fmla="*/ 326 h 1316"/>
                <a:gd name="T82" fmla="*/ 46 w 1316"/>
                <a:gd name="T83" fmla="*/ 412 h 1316"/>
                <a:gd name="T84" fmla="*/ 18 w 1316"/>
                <a:gd name="T85" fmla="*/ 504 h 1316"/>
                <a:gd name="T86" fmla="*/ 2 w 1316"/>
                <a:gd name="T87" fmla="*/ 602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316">
                  <a:moveTo>
                    <a:pt x="0" y="636"/>
                  </a:moveTo>
                  <a:lnTo>
                    <a:pt x="0" y="636"/>
                  </a:lnTo>
                  <a:lnTo>
                    <a:pt x="0" y="670"/>
                  </a:lnTo>
                  <a:lnTo>
                    <a:pt x="0" y="704"/>
                  </a:lnTo>
                  <a:lnTo>
                    <a:pt x="4" y="736"/>
                  </a:lnTo>
                  <a:lnTo>
                    <a:pt x="8" y="770"/>
                  </a:lnTo>
                  <a:lnTo>
                    <a:pt x="14" y="802"/>
                  </a:lnTo>
                  <a:lnTo>
                    <a:pt x="22" y="832"/>
                  </a:lnTo>
                  <a:lnTo>
                    <a:pt x="32" y="864"/>
                  </a:lnTo>
                  <a:lnTo>
                    <a:pt x="42" y="894"/>
                  </a:lnTo>
                  <a:lnTo>
                    <a:pt x="54" y="924"/>
                  </a:lnTo>
                  <a:lnTo>
                    <a:pt x="68" y="952"/>
                  </a:lnTo>
                  <a:lnTo>
                    <a:pt x="84" y="980"/>
                  </a:lnTo>
                  <a:lnTo>
                    <a:pt x="100" y="1008"/>
                  </a:lnTo>
                  <a:lnTo>
                    <a:pt x="116" y="1034"/>
                  </a:lnTo>
                  <a:lnTo>
                    <a:pt x="136" y="1060"/>
                  </a:lnTo>
                  <a:lnTo>
                    <a:pt x="156" y="1084"/>
                  </a:lnTo>
                  <a:lnTo>
                    <a:pt x="176" y="1108"/>
                  </a:lnTo>
                  <a:lnTo>
                    <a:pt x="198" y="1130"/>
                  </a:lnTo>
                  <a:lnTo>
                    <a:pt x="222" y="1152"/>
                  </a:lnTo>
                  <a:lnTo>
                    <a:pt x="246" y="1172"/>
                  </a:lnTo>
                  <a:lnTo>
                    <a:pt x="272" y="1192"/>
                  </a:lnTo>
                  <a:lnTo>
                    <a:pt x="298" y="1210"/>
                  </a:lnTo>
                  <a:lnTo>
                    <a:pt x="324" y="1226"/>
                  </a:lnTo>
                  <a:lnTo>
                    <a:pt x="352" y="1242"/>
                  </a:lnTo>
                  <a:lnTo>
                    <a:pt x="380" y="1256"/>
                  </a:lnTo>
                  <a:lnTo>
                    <a:pt x="410" y="1268"/>
                  </a:lnTo>
                  <a:lnTo>
                    <a:pt x="440" y="1280"/>
                  </a:lnTo>
                  <a:lnTo>
                    <a:pt x="472" y="1290"/>
                  </a:lnTo>
                  <a:lnTo>
                    <a:pt x="504" y="1298"/>
                  </a:lnTo>
                  <a:lnTo>
                    <a:pt x="536" y="1306"/>
                  </a:lnTo>
                  <a:lnTo>
                    <a:pt x="568" y="1310"/>
                  </a:lnTo>
                  <a:lnTo>
                    <a:pt x="602" y="1314"/>
                  </a:lnTo>
                  <a:lnTo>
                    <a:pt x="636" y="1316"/>
                  </a:lnTo>
                  <a:lnTo>
                    <a:pt x="636" y="1316"/>
                  </a:lnTo>
                  <a:lnTo>
                    <a:pt x="670" y="1316"/>
                  </a:lnTo>
                  <a:lnTo>
                    <a:pt x="702" y="1314"/>
                  </a:lnTo>
                  <a:lnTo>
                    <a:pt x="736" y="1312"/>
                  </a:lnTo>
                  <a:lnTo>
                    <a:pt x="768" y="1308"/>
                  </a:lnTo>
                  <a:lnTo>
                    <a:pt x="800" y="1300"/>
                  </a:lnTo>
                  <a:lnTo>
                    <a:pt x="832" y="1292"/>
                  </a:lnTo>
                  <a:lnTo>
                    <a:pt x="862" y="1284"/>
                  </a:lnTo>
                  <a:lnTo>
                    <a:pt x="892" y="1272"/>
                  </a:lnTo>
                  <a:lnTo>
                    <a:pt x="922" y="1260"/>
                  </a:lnTo>
                  <a:lnTo>
                    <a:pt x="952" y="1248"/>
                  </a:lnTo>
                  <a:lnTo>
                    <a:pt x="980" y="1232"/>
                  </a:lnTo>
                  <a:lnTo>
                    <a:pt x="1006" y="1216"/>
                  </a:lnTo>
                  <a:lnTo>
                    <a:pt x="1034" y="1198"/>
                  </a:lnTo>
                  <a:lnTo>
                    <a:pt x="1058" y="1180"/>
                  </a:lnTo>
                  <a:lnTo>
                    <a:pt x="1084" y="1160"/>
                  </a:lnTo>
                  <a:lnTo>
                    <a:pt x="1106" y="1138"/>
                  </a:lnTo>
                  <a:lnTo>
                    <a:pt x="1130" y="1116"/>
                  </a:lnTo>
                  <a:lnTo>
                    <a:pt x="1150" y="1094"/>
                  </a:lnTo>
                  <a:lnTo>
                    <a:pt x="1172" y="1070"/>
                  </a:lnTo>
                  <a:lnTo>
                    <a:pt x="1190" y="1044"/>
                  </a:lnTo>
                  <a:lnTo>
                    <a:pt x="1208" y="1018"/>
                  </a:lnTo>
                  <a:lnTo>
                    <a:pt x="1226" y="992"/>
                  </a:lnTo>
                  <a:lnTo>
                    <a:pt x="1240" y="964"/>
                  </a:lnTo>
                  <a:lnTo>
                    <a:pt x="1254" y="934"/>
                  </a:lnTo>
                  <a:lnTo>
                    <a:pt x="1268" y="906"/>
                  </a:lnTo>
                  <a:lnTo>
                    <a:pt x="1278" y="874"/>
                  </a:lnTo>
                  <a:lnTo>
                    <a:pt x="1288" y="844"/>
                  </a:lnTo>
                  <a:lnTo>
                    <a:pt x="1298" y="812"/>
                  </a:lnTo>
                  <a:lnTo>
                    <a:pt x="1304" y="780"/>
                  </a:lnTo>
                  <a:lnTo>
                    <a:pt x="1310" y="748"/>
                  </a:lnTo>
                  <a:lnTo>
                    <a:pt x="1312" y="714"/>
                  </a:lnTo>
                  <a:lnTo>
                    <a:pt x="1314" y="680"/>
                  </a:lnTo>
                  <a:lnTo>
                    <a:pt x="1314" y="680"/>
                  </a:lnTo>
                  <a:lnTo>
                    <a:pt x="1316" y="646"/>
                  </a:lnTo>
                  <a:lnTo>
                    <a:pt x="1314" y="612"/>
                  </a:lnTo>
                  <a:lnTo>
                    <a:pt x="1310" y="580"/>
                  </a:lnTo>
                  <a:lnTo>
                    <a:pt x="1306" y="548"/>
                  </a:lnTo>
                  <a:lnTo>
                    <a:pt x="1300" y="516"/>
                  </a:lnTo>
                  <a:lnTo>
                    <a:pt x="1292" y="484"/>
                  </a:lnTo>
                  <a:lnTo>
                    <a:pt x="1282" y="452"/>
                  </a:lnTo>
                  <a:lnTo>
                    <a:pt x="1272" y="422"/>
                  </a:lnTo>
                  <a:lnTo>
                    <a:pt x="1260" y="392"/>
                  </a:lnTo>
                  <a:lnTo>
                    <a:pt x="1246" y="364"/>
                  </a:lnTo>
                  <a:lnTo>
                    <a:pt x="1232" y="336"/>
                  </a:lnTo>
                  <a:lnTo>
                    <a:pt x="1214" y="308"/>
                  </a:lnTo>
                  <a:lnTo>
                    <a:pt x="1198" y="282"/>
                  </a:lnTo>
                  <a:lnTo>
                    <a:pt x="1178" y="256"/>
                  </a:lnTo>
                  <a:lnTo>
                    <a:pt x="1158" y="232"/>
                  </a:lnTo>
                  <a:lnTo>
                    <a:pt x="1138" y="208"/>
                  </a:lnTo>
                  <a:lnTo>
                    <a:pt x="1116" y="186"/>
                  </a:lnTo>
                  <a:lnTo>
                    <a:pt x="1092" y="164"/>
                  </a:lnTo>
                  <a:lnTo>
                    <a:pt x="1068" y="144"/>
                  </a:lnTo>
                  <a:lnTo>
                    <a:pt x="1044" y="126"/>
                  </a:lnTo>
                  <a:lnTo>
                    <a:pt x="1018" y="108"/>
                  </a:lnTo>
                  <a:lnTo>
                    <a:pt x="990" y="90"/>
                  </a:lnTo>
                  <a:lnTo>
                    <a:pt x="962" y="74"/>
                  </a:lnTo>
                  <a:lnTo>
                    <a:pt x="934" y="60"/>
                  </a:lnTo>
                  <a:lnTo>
                    <a:pt x="904" y="48"/>
                  </a:lnTo>
                  <a:lnTo>
                    <a:pt x="874" y="36"/>
                  </a:lnTo>
                  <a:lnTo>
                    <a:pt x="842" y="26"/>
                  </a:lnTo>
                  <a:lnTo>
                    <a:pt x="812" y="18"/>
                  </a:lnTo>
                  <a:lnTo>
                    <a:pt x="780" y="12"/>
                  </a:lnTo>
                  <a:lnTo>
                    <a:pt x="746" y="6"/>
                  </a:lnTo>
                  <a:lnTo>
                    <a:pt x="712" y="2"/>
                  </a:lnTo>
                  <a:lnTo>
                    <a:pt x="680" y="0"/>
                  </a:lnTo>
                  <a:lnTo>
                    <a:pt x="680" y="0"/>
                  </a:lnTo>
                  <a:lnTo>
                    <a:pt x="646" y="0"/>
                  </a:lnTo>
                  <a:lnTo>
                    <a:pt x="612" y="2"/>
                  </a:lnTo>
                  <a:lnTo>
                    <a:pt x="578" y="4"/>
                  </a:lnTo>
                  <a:lnTo>
                    <a:pt x="546" y="10"/>
                  </a:lnTo>
                  <a:lnTo>
                    <a:pt x="514" y="16"/>
                  </a:lnTo>
                  <a:lnTo>
                    <a:pt x="482" y="24"/>
                  </a:lnTo>
                  <a:lnTo>
                    <a:pt x="452" y="32"/>
                  </a:lnTo>
                  <a:lnTo>
                    <a:pt x="422" y="44"/>
                  </a:lnTo>
                  <a:lnTo>
                    <a:pt x="392" y="56"/>
                  </a:lnTo>
                  <a:lnTo>
                    <a:pt x="362" y="70"/>
                  </a:lnTo>
                  <a:lnTo>
                    <a:pt x="334" y="84"/>
                  </a:lnTo>
                  <a:lnTo>
                    <a:pt x="308" y="100"/>
                  </a:lnTo>
                  <a:lnTo>
                    <a:pt x="282" y="118"/>
                  </a:lnTo>
                  <a:lnTo>
                    <a:pt x="256" y="136"/>
                  </a:lnTo>
                  <a:lnTo>
                    <a:pt x="232" y="156"/>
                  </a:lnTo>
                  <a:lnTo>
                    <a:pt x="208" y="178"/>
                  </a:lnTo>
                  <a:lnTo>
                    <a:pt x="184" y="200"/>
                  </a:lnTo>
                  <a:lnTo>
                    <a:pt x="164" y="222"/>
                  </a:lnTo>
                  <a:lnTo>
                    <a:pt x="144" y="246"/>
                  </a:lnTo>
                  <a:lnTo>
                    <a:pt x="124" y="272"/>
                  </a:lnTo>
                  <a:lnTo>
                    <a:pt x="106" y="298"/>
                  </a:lnTo>
                  <a:lnTo>
                    <a:pt x="90" y="326"/>
                  </a:lnTo>
                  <a:lnTo>
                    <a:pt x="74" y="354"/>
                  </a:lnTo>
                  <a:lnTo>
                    <a:pt x="60" y="382"/>
                  </a:lnTo>
                  <a:lnTo>
                    <a:pt x="46" y="412"/>
                  </a:lnTo>
                  <a:lnTo>
                    <a:pt x="36" y="442"/>
                  </a:lnTo>
                  <a:lnTo>
                    <a:pt x="26" y="472"/>
                  </a:lnTo>
                  <a:lnTo>
                    <a:pt x="18" y="504"/>
                  </a:lnTo>
                  <a:lnTo>
                    <a:pt x="10" y="536"/>
                  </a:lnTo>
                  <a:lnTo>
                    <a:pt x="4" y="570"/>
                  </a:lnTo>
                  <a:lnTo>
                    <a:pt x="2" y="602"/>
                  </a:lnTo>
                  <a:lnTo>
                    <a:pt x="0" y="6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19">
              <a:extLst>
                <a:ext uri="{FF2B5EF4-FFF2-40B4-BE49-F238E27FC236}">
                  <a16:creationId xmlns:a16="http://schemas.microsoft.com/office/drawing/2014/main" id="{2AB729F2-E7A6-B324-DD35-2270D46685FC}"/>
                </a:ext>
              </a:extLst>
            </p:cNvPr>
            <p:cNvSpPr>
              <a:spLocks/>
            </p:cNvSpPr>
            <p:nvPr/>
          </p:nvSpPr>
          <p:spPr bwMode="auto">
            <a:xfrm rot="21059580">
              <a:off x="1628500" y="4074705"/>
              <a:ext cx="830903" cy="830902"/>
            </a:xfrm>
            <a:custGeom>
              <a:avLst/>
              <a:gdLst>
                <a:gd name="T0" fmla="*/ 0 w 1316"/>
                <a:gd name="T1" fmla="*/ 670 h 1316"/>
                <a:gd name="T2" fmla="*/ 8 w 1316"/>
                <a:gd name="T3" fmla="*/ 770 h 1316"/>
                <a:gd name="T4" fmla="*/ 32 w 1316"/>
                <a:gd name="T5" fmla="*/ 864 h 1316"/>
                <a:gd name="T6" fmla="*/ 68 w 1316"/>
                <a:gd name="T7" fmla="*/ 952 h 1316"/>
                <a:gd name="T8" fmla="*/ 116 w 1316"/>
                <a:gd name="T9" fmla="*/ 1034 h 1316"/>
                <a:gd name="T10" fmla="*/ 176 w 1316"/>
                <a:gd name="T11" fmla="*/ 1108 h 1316"/>
                <a:gd name="T12" fmla="*/ 246 w 1316"/>
                <a:gd name="T13" fmla="*/ 1172 h 1316"/>
                <a:gd name="T14" fmla="*/ 324 w 1316"/>
                <a:gd name="T15" fmla="*/ 1226 h 1316"/>
                <a:gd name="T16" fmla="*/ 410 w 1316"/>
                <a:gd name="T17" fmla="*/ 1268 h 1316"/>
                <a:gd name="T18" fmla="*/ 504 w 1316"/>
                <a:gd name="T19" fmla="*/ 1298 h 1316"/>
                <a:gd name="T20" fmla="*/ 602 w 1316"/>
                <a:gd name="T21" fmla="*/ 1314 h 1316"/>
                <a:gd name="T22" fmla="*/ 670 w 1316"/>
                <a:gd name="T23" fmla="*/ 1316 h 1316"/>
                <a:gd name="T24" fmla="*/ 768 w 1316"/>
                <a:gd name="T25" fmla="*/ 1308 h 1316"/>
                <a:gd name="T26" fmla="*/ 862 w 1316"/>
                <a:gd name="T27" fmla="*/ 1284 h 1316"/>
                <a:gd name="T28" fmla="*/ 952 w 1316"/>
                <a:gd name="T29" fmla="*/ 1248 h 1316"/>
                <a:gd name="T30" fmla="*/ 1034 w 1316"/>
                <a:gd name="T31" fmla="*/ 1198 h 1316"/>
                <a:gd name="T32" fmla="*/ 1106 w 1316"/>
                <a:gd name="T33" fmla="*/ 1138 h 1316"/>
                <a:gd name="T34" fmla="*/ 1172 w 1316"/>
                <a:gd name="T35" fmla="*/ 1070 h 1316"/>
                <a:gd name="T36" fmla="*/ 1226 w 1316"/>
                <a:gd name="T37" fmla="*/ 992 h 1316"/>
                <a:gd name="T38" fmla="*/ 1268 w 1316"/>
                <a:gd name="T39" fmla="*/ 906 h 1316"/>
                <a:gd name="T40" fmla="*/ 1298 w 1316"/>
                <a:gd name="T41" fmla="*/ 812 h 1316"/>
                <a:gd name="T42" fmla="*/ 1312 w 1316"/>
                <a:gd name="T43" fmla="*/ 714 h 1316"/>
                <a:gd name="T44" fmla="*/ 1316 w 1316"/>
                <a:gd name="T45" fmla="*/ 646 h 1316"/>
                <a:gd name="T46" fmla="*/ 1306 w 1316"/>
                <a:gd name="T47" fmla="*/ 548 h 1316"/>
                <a:gd name="T48" fmla="*/ 1282 w 1316"/>
                <a:gd name="T49" fmla="*/ 452 h 1316"/>
                <a:gd name="T50" fmla="*/ 1246 w 1316"/>
                <a:gd name="T51" fmla="*/ 364 h 1316"/>
                <a:gd name="T52" fmla="*/ 1198 w 1316"/>
                <a:gd name="T53" fmla="*/ 282 h 1316"/>
                <a:gd name="T54" fmla="*/ 1138 w 1316"/>
                <a:gd name="T55" fmla="*/ 208 h 1316"/>
                <a:gd name="T56" fmla="*/ 1068 w 1316"/>
                <a:gd name="T57" fmla="*/ 144 h 1316"/>
                <a:gd name="T58" fmla="*/ 990 w 1316"/>
                <a:gd name="T59" fmla="*/ 90 h 1316"/>
                <a:gd name="T60" fmla="*/ 904 w 1316"/>
                <a:gd name="T61" fmla="*/ 48 h 1316"/>
                <a:gd name="T62" fmla="*/ 812 w 1316"/>
                <a:gd name="T63" fmla="*/ 18 h 1316"/>
                <a:gd name="T64" fmla="*/ 712 w 1316"/>
                <a:gd name="T65" fmla="*/ 2 h 1316"/>
                <a:gd name="T66" fmla="*/ 646 w 1316"/>
                <a:gd name="T67" fmla="*/ 0 h 1316"/>
                <a:gd name="T68" fmla="*/ 546 w 1316"/>
                <a:gd name="T69" fmla="*/ 10 h 1316"/>
                <a:gd name="T70" fmla="*/ 452 w 1316"/>
                <a:gd name="T71" fmla="*/ 32 h 1316"/>
                <a:gd name="T72" fmla="*/ 362 w 1316"/>
                <a:gd name="T73" fmla="*/ 70 h 1316"/>
                <a:gd name="T74" fmla="*/ 282 w 1316"/>
                <a:gd name="T75" fmla="*/ 118 h 1316"/>
                <a:gd name="T76" fmla="*/ 208 w 1316"/>
                <a:gd name="T77" fmla="*/ 178 h 1316"/>
                <a:gd name="T78" fmla="*/ 144 w 1316"/>
                <a:gd name="T79" fmla="*/ 246 h 1316"/>
                <a:gd name="T80" fmla="*/ 90 w 1316"/>
                <a:gd name="T81" fmla="*/ 326 h 1316"/>
                <a:gd name="T82" fmla="*/ 46 w 1316"/>
                <a:gd name="T83" fmla="*/ 412 h 1316"/>
                <a:gd name="T84" fmla="*/ 18 w 1316"/>
                <a:gd name="T85" fmla="*/ 504 h 1316"/>
                <a:gd name="T86" fmla="*/ 2 w 1316"/>
                <a:gd name="T87" fmla="*/ 602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316">
                  <a:moveTo>
                    <a:pt x="0" y="636"/>
                  </a:moveTo>
                  <a:lnTo>
                    <a:pt x="0" y="636"/>
                  </a:lnTo>
                  <a:lnTo>
                    <a:pt x="0" y="670"/>
                  </a:lnTo>
                  <a:lnTo>
                    <a:pt x="0" y="704"/>
                  </a:lnTo>
                  <a:lnTo>
                    <a:pt x="4" y="736"/>
                  </a:lnTo>
                  <a:lnTo>
                    <a:pt x="8" y="770"/>
                  </a:lnTo>
                  <a:lnTo>
                    <a:pt x="14" y="802"/>
                  </a:lnTo>
                  <a:lnTo>
                    <a:pt x="22" y="832"/>
                  </a:lnTo>
                  <a:lnTo>
                    <a:pt x="32" y="864"/>
                  </a:lnTo>
                  <a:lnTo>
                    <a:pt x="42" y="894"/>
                  </a:lnTo>
                  <a:lnTo>
                    <a:pt x="54" y="924"/>
                  </a:lnTo>
                  <a:lnTo>
                    <a:pt x="68" y="952"/>
                  </a:lnTo>
                  <a:lnTo>
                    <a:pt x="84" y="980"/>
                  </a:lnTo>
                  <a:lnTo>
                    <a:pt x="100" y="1008"/>
                  </a:lnTo>
                  <a:lnTo>
                    <a:pt x="116" y="1034"/>
                  </a:lnTo>
                  <a:lnTo>
                    <a:pt x="136" y="1060"/>
                  </a:lnTo>
                  <a:lnTo>
                    <a:pt x="156" y="1084"/>
                  </a:lnTo>
                  <a:lnTo>
                    <a:pt x="176" y="1108"/>
                  </a:lnTo>
                  <a:lnTo>
                    <a:pt x="198" y="1130"/>
                  </a:lnTo>
                  <a:lnTo>
                    <a:pt x="222" y="1152"/>
                  </a:lnTo>
                  <a:lnTo>
                    <a:pt x="246" y="1172"/>
                  </a:lnTo>
                  <a:lnTo>
                    <a:pt x="272" y="1192"/>
                  </a:lnTo>
                  <a:lnTo>
                    <a:pt x="298" y="1210"/>
                  </a:lnTo>
                  <a:lnTo>
                    <a:pt x="324" y="1226"/>
                  </a:lnTo>
                  <a:lnTo>
                    <a:pt x="352" y="1242"/>
                  </a:lnTo>
                  <a:lnTo>
                    <a:pt x="380" y="1256"/>
                  </a:lnTo>
                  <a:lnTo>
                    <a:pt x="410" y="1268"/>
                  </a:lnTo>
                  <a:lnTo>
                    <a:pt x="440" y="1280"/>
                  </a:lnTo>
                  <a:lnTo>
                    <a:pt x="472" y="1290"/>
                  </a:lnTo>
                  <a:lnTo>
                    <a:pt x="504" y="1298"/>
                  </a:lnTo>
                  <a:lnTo>
                    <a:pt x="536" y="1306"/>
                  </a:lnTo>
                  <a:lnTo>
                    <a:pt x="568" y="1310"/>
                  </a:lnTo>
                  <a:lnTo>
                    <a:pt x="602" y="1314"/>
                  </a:lnTo>
                  <a:lnTo>
                    <a:pt x="636" y="1316"/>
                  </a:lnTo>
                  <a:lnTo>
                    <a:pt x="636" y="1316"/>
                  </a:lnTo>
                  <a:lnTo>
                    <a:pt x="670" y="1316"/>
                  </a:lnTo>
                  <a:lnTo>
                    <a:pt x="702" y="1314"/>
                  </a:lnTo>
                  <a:lnTo>
                    <a:pt x="736" y="1312"/>
                  </a:lnTo>
                  <a:lnTo>
                    <a:pt x="768" y="1308"/>
                  </a:lnTo>
                  <a:lnTo>
                    <a:pt x="800" y="1300"/>
                  </a:lnTo>
                  <a:lnTo>
                    <a:pt x="832" y="1292"/>
                  </a:lnTo>
                  <a:lnTo>
                    <a:pt x="862" y="1284"/>
                  </a:lnTo>
                  <a:lnTo>
                    <a:pt x="892" y="1272"/>
                  </a:lnTo>
                  <a:lnTo>
                    <a:pt x="922" y="1260"/>
                  </a:lnTo>
                  <a:lnTo>
                    <a:pt x="952" y="1248"/>
                  </a:lnTo>
                  <a:lnTo>
                    <a:pt x="980" y="1232"/>
                  </a:lnTo>
                  <a:lnTo>
                    <a:pt x="1006" y="1216"/>
                  </a:lnTo>
                  <a:lnTo>
                    <a:pt x="1034" y="1198"/>
                  </a:lnTo>
                  <a:lnTo>
                    <a:pt x="1058" y="1180"/>
                  </a:lnTo>
                  <a:lnTo>
                    <a:pt x="1084" y="1160"/>
                  </a:lnTo>
                  <a:lnTo>
                    <a:pt x="1106" y="1138"/>
                  </a:lnTo>
                  <a:lnTo>
                    <a:pt x="1130" y="1116"/>
                  </a:lnTo>
                  <a:lnTo>
                    <a:pt x="1150" y="1094"/>
                  </a:lnTo>
                  <a:lnTo>
                    <a:pt x="1172" y="1070"/>
                  </a:lnTo>
                  <a:lnTo>
                    <a:pt x="1190" y="1044"/>
                  </a:lnTo>
                  <a:lnTo>
                    <a:pt x="1208" y="1018"/>
                  </a:lnTo>
                  <a:lnTo>
                    <a:pt x="1226" y="992"/>
                  </a:lnTo>
                  <a:lnTo>
                    <a:pt x="1240" y="964"/>
                  </a:lnTo>
                  <a:lnTo>
                    <a:pt x="1254" y="934"/>
                  </a:lnTo>
                  <a:lnTo>
                    <a:pt x="1268" y="906"/>
                  </a:lnTo>
                  <a:lnTo>
                    <a:pt x="1278" y="874"/>
                  </a:lnTo>
                  <a:lnTo>
                    <a:pt x="1288" y="844"/>
                  </a:lnTo>
                  <a:lnTo>
                    <a:pt x="1298" y="812"/>
                  </a:lnTo>
                  <a:lnTo>
                    <a:pt x="1304" y="780"/>
                  </a:lnTo>
                  <a:lnTo>
                    <a:pt x="1310" y="748"/>
                  </a:lnTo>
                  <a:lnTo>
                    <a:pt x="1312" y="714"/>
                  </a:lnTo>
                  <a:lnTo>
                    <a:pt x="1314" y="680"/>
                  </a:lnTo>
                  <a:lnTo>
                    <a:pt x="1314" y="680"/>
                  </a:lnTo>
                  <a:lnTo>
                    <a:pt x="1316" y="646"/>
                  </a:lnTo>
                  <a:lnTo>
                    <a:pt x="1314" y="612"/>
                  </a:lnTo>
                  <a:lnTo>
                    <a:pt x="1310" y="580"/>
                  </a:lnTo>
                  <a:lnTo>
                    <a:pt x="1306" y="548"/>
                  </a:lnTo>
                  <a:lnTo>
                    <a:pt x="1300" y="516"/>
                  </a:lnTo>
                  <a:lnTo>
                    <a:pt x="1292" y="484"/>
                  </a:lnTo>
                  <a:lnTo>
                    <a:pt x="1282" y="452"/>
                  </a:lnTo>
                  <a:lnTo>
                    <a:pt x="1272" y="422"/>
                  </a:lnTo>
                  <a:lnTo>
                    <a:pt x="1260" y="392"/>
                  </a:lnTo>
                  <a:lnTo>
                    <a:pt x="1246" y="364"/>
                  </a:lnTo>
                  <a:lnTo>
                    <a:pt x="1232" y="336"/>
                  </a:lnTo>
                  <a:lnTo>
                    <a:pt x="1214" y="308"/>
                  </a:lnTo>
                  <a:lnTo>
                    <a:pt x="1198" y="282"/>
                  </a:lnTo>
                  <a:lnTo>
                    <a:pt x="1178" y="256"/>
                  </a:lnTo>
                  <a:lnTo>
                    <a:pt x="1158" y="232"/>
                  </a:lnTo>
                  <a:lnTo>
                    <a:pt x="1138" y="208"/>
                  </a:lnTo>
                  <a:lnTo>
                    <a:pt x="1116" y="186"/>
                  </a:lnTo>
                  <a:lnTo>
                    <a:pt x="1092" y="164"/>
                  </a:lnTo>
                  <a:lnTo>
                    <a:pt x="1068" y="144"/>
                  </a:lnTo>
                  <a:lnTo>
                    <a:pt x="1044" y="126"/>
                  </a:lnTo>
                  <a:lnTo>
                    <a:pt x="1018" y="108"/>
                  </a:lnTo>
                  <a:lnTo>
                    <a:pt x="990" y="90"/>
                  </a:lnTo>
                  <a:lnTo>
                    <a:pt x="962" y="74"/>
                  </a:lnTo>
                  <a:lnTo>
                    <a:pt x="934" y="60"/>
                  </a:lnTo>
                  <a:lnTo>
                    <a:pt x="904" y="48"/>
                  </a:lnTo>
                  <a:lnTo>
                    <a:pt x="874" y="36"/>
                  </a:lnTo>
                  <a:lnTo>
                    <a:pt x="842" y="26"/>
                  </a:lnTo>
                  <a:lnTo>
                    <a:pt x="812" y="18"/>
                  </a:lnTo>
                  <a:lnTo>
                    <a:pt x="780" y="12"/>
                  </a:lnTo>
                  <a:lnTo>
                    <a:pt x="746" y="6"/>
                  </a:lnTo>
                  <a:lnTo>
                    <a:pt x="712" y="2"/>
                  </a:lnTo>
                  <a:lnTo>
                    <a:pt x="680" y="0"/>
                  </a:lnTo>
                  <a:lnTo>
                    <a:pt x="680" y="0"/>
                  </a:lnTo>
                  <a:lnTo>
                    <a:pt x="646" y="0"/>
                  </a:lnTo>
                  <a:lnTo>
                    <a:pt x="612" y="2"/>
                  </a:lnTo>
                  <a:lnTo>
                    <a:pt x="578" y="4"/>
                  </a:lnTo>
                  <a:lnTo>
                    <a:pt x="546" y="10"/>
                  </a:lnTo>
                  <a:lnTo>
                    <a:pt x="514" y="16"/>
                  </a:lnTo>
                  <a:lnTo>
                    <a:pt x="482" y="24"/>
                  </a:lnTo>
                  <a:lnTo>
                    <a:pt x="452" y="32"/>
                  </a:lnTo>
                  <a:lnTo>
                    <a:pt x="422" y="44"/>
                  </a:lnTo>
                  <a:lnTo>
                    <a:pt x="392" y="56"/>
                  </a:lnTo>
                  <a:lnTo>
                    <a:pt x="362" y="70"/>
                  </a:lnTo>
                  <a:lnTo>
                    <a:pt x="334" y="84"/>
                  </a:lnTo>
                  <a:lnTo>
                    <a:pt x="308" y="100"/>
                  </a:lnTo>
                  <a:lnTo>
                    <a:pt x="282" y="118"/>
                  </a:lnTo>
                  <a:lnTo>
                    <a:pt x="256" y="136"/>
                  </a:lnTo>
                  <a:lnTo>
                    <a:pt x="232" y="156"/>
                  </a:lnTo>
                  <a:lnTo>
                    <a:pt x="208" y="178"/>
                  </a:lnTo>
                  <a:lnTo>
                    <a:pt x="184" y="200"/>
                  </a:lnTo>
                  <a:lnTo>
                    <a:pt x="164" y="222"/>
                  </a:lnTo>
                  <a:lnTo>
                    <a:pt x="144" y="246"/>
                  </a:lnTo>
                  <a:lnTo>
                    <a:pt x="124" y="272"/>
                  </a:lnTo>
                  <a:lnTo>
                    <a:pt x="106" y="298"/>
                  </a:lnTo>
                  <a:lnTo>
                    <a:pt x="90" y="326"/>
                  </a:lnTo>
                  <a:lnTo>
                    <a:pt x="74" y="354"/>
                  </a:lnTo>
                  <a:lnTo>
                    <a:pt x="60" y="382"/>
                  </a:lnTo>
                  <a:lnTo>
                    <a:pt x="46" y="412"/>
                  </a:lnTo>
                  <a:lnTo>
                    <a:pt x="36" y="442"/>
                  </a:lnTo>
                  <a:lnTo>
                    <a:pt x="26" y="472"/>
                  </a:lnTo>
                  <a:lnTo>
                    <a:pt x="18" y="504"/>
                  </a:lnTo>
                  <a:lnTo>
                    <a:pt x="10" y="536"/>
                  </a:lnTo>
                  <a:lnTo>
                    <a:pt x="4" y="570"/>
                  </a:lnTo>
                  <a:lnTo>
                    <a:pt x="2" y="602"/>
                  </a:lnTo>
                  <a:lnTo>
                    <a:pt x="0" y="6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20">
              <a:extLst>
                <a:ext uri="{FF2B5EF4-FFF2-40B4-BE49-F238E27FC236}">
                  <a16:creationId xmlns:a16="http://schemas.microsoft.com/office/drawing/2014/main" id="{CAAF1DEC-2EF5-140C-6A36-3F1DE8D169E9}"/>
                </a:ext>
              </a:extLst>
            </p:cNvPr>
            <p:cNvSpPr>
              <a:spLocks/>
            </p:cNvSpPr>
            <p:nvPr/>
          </p:nvSpPr>
          <p:spPr bwMode="auto">
            <a:xfrm rot="21059580">
              <a:off x="1774867" y="4236647"/>
              <a:ext cx="536678" cy="537940"/>
            </a:xfrm>
            <a:custGeom>
              <a:avLst/>
              <a:gdLst>
                <a:gd name="T0" fmla="*/ 0 w 850"/>
                <a:gd name="T1" fmla="*/ 412 h 852"/>
                <a:gd name="T2" fmla="*/ 6 w 850"/>
                <a:gd name="T3" fmla="*/ 498 h 852"/>
                <a:gd name="T4" fmla="*/ 28 w 850"/>
                <a:gd name="T5" fmla="*/ 580 h 852"/>
                <a:gd name="T6" fmla="*/ 64 w 850"/>
                <a:gd name="T7" fmla="*/ 652 h 852"/>
                <a:gd name="T8" fmla="*/ 114 w 850"/>
                <a:gd name="T9" fmla="*/ 718 h 852"/>
                <a:gd name="T10" fmla="*/ 176 w 850"/>
                <a:gd name="T11" fmla="*/ 772 h 852"/>
                <a:gd name="T12" fmla="*/ 246 w 850"/>
                <a:gd name="T13" fmla="*/ 814 h 852"/>
                <a:gd name="T14" fmla="*/ 326 w 850"/>
                <a:gd name="T15" fmla="*/ 840 h 852"/>
                <a:gd name="T16" fmla="*/ 412 w 850"/>
                <a:gd name="T17" fmla="*/ 852 h 852"/>
                <a:gd name="T18" fmla="*/ 454 w 850"/>
                <a:gd name="T19" fmla="*/ 852 h 852"/>
                <a:gd name="T20" fmla="*/ 538 w 850"/>
                <a:gd name="T21" fmla="*/ 838 h 852"/>
                <a:gd name="T22" fmla="*/ 616 w 850"/>
                <a:gd name="T23" fmla="*/ 808 h 852"/>
                <a:gd name="T24" fmla="*/ 686 w 850"/>
                <a:gd name="T25" fmla="*/ 764 h 852"/>
                <a:gd name="T26" fmla="*/ 744 w 850"/>
                <a:gd name="T27" fmla="*/ 708 h 852"/>
                <a:gd name="T28" fmla="*/ 792 w 850"/>
                <a:gd name="T29" fmla="*/ 642 h 852"/>
                <a:gd name="T30" fmla="*/ 828 w 850"/>
                <a:gd name="T31" fmla="*/ 566 h 852"/>
                <a:gd name="T32" fmla="*/ 848 w 850"/>
                <a:gd name="T33" fmla="*/ 484 h 852"/>
                <a:gd name="T34" fmla="*/ 850 w 850"/>
                <a:gd name="T35" fmla="*/ 440 h 852"/>
                <a:gd name="T36" fmla="*/ 846 w 850"/>
                <a:gd name="T37" fmla="*/ 354 h 852"/>
                <a:gd name="T38" fmla="*/ 824 w 850"/>
                <a:gd name="T39" fmla="*/ 274 h 852"/>
                <a:gd name="T40" fmla="*/ 786 w 850"/>
                <a:gd name="T41" fmla="*/ 200 h 852"/>
                <a:gd name="T42" fmla="*/ 736 w 850"/>
                <a:gd name="T43" fmla="*/ 136 h 852"/>
                <a:gd name="T44" fmla="*/ 676 w 850"/>
                <a:gd name="T45" fmla="*/ 82 h 852"/>
                <a:gd name="T46" fmla="*/ 604 w 850"/>
                <a:gd name="T47" fmla="*/ 40 h 852"/>
                <a:gd name="T48" fmla="*/ 526 w 850"/>
                <a:gd name="T49" fmla="*/ 12 h 852"/>
                <a:gd name="T50" fmla="*/ 440 w 850"/>
                <a:gd name="T51" fmla="*/ 0 h 852"/>
                <a:gd name="T52" fmla="*/ 396 w 850"/>
                <a:gd name="T53" fmla="*/ 2 h 852"/>
                <a:gd name="T54" fmla="*/ 312 w 850"/>
                <a:gd name="T55" fmla="*/ 16 h 852"/>
                <a:gd name="T56" fmla="*/ 234 w 850"/>
                <a:gd name="T57" fmla="*/ 46 h 852"/>
                <a:gd name="T58" fmla="*/ 166 w 850"/>
                <a:gd name="T59" fmla="*/ 88 h 852"/>
                <a:gd name="T60" fmla="*/ 106 w 850"/>
                <a:gd name="T61" fmla="*/ 144 h 852"/>
                <a:gd name="T62" fmla="*/ 58 w 850"/>
                <a:gd name="T63" fmla="*/ 212 h 852"/>
                <a:gd name="T64" fmla="*/ 22 w 850"/>
                <a:gd name="T65" fmla="*/ 286 h 852"/>
                <a:gd name="T66" fmla="*/ 4 w 850"/>
                <a:gd name="T67" fmla="*/ 368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0" h="852">
                  <a:moveTo>
                    <a:pt x="0" y="412"/>
                  </a:moveTo>
                  <a:lnTo>
                    <a:pt x="0" y="412"/>
                  </a:lnTo>
                  <a:lnTo>
                    <a:pt x="0" y="456"/>
                  </a:lnTo>
                  <a:lnTo>
                    <a:pt x="6" y="498"/>
                  </a:lnTo>
                  <a:lnTo>
                    <a:pt x="14" y="540"/>
                  </a:lnTo>
                  <a:lnTo>
                    <a:pt x="28" y="580"/>
                  </a:lnTo>
                  <a:lnTo>
                    <a:pt x="44" y="616"/>
                  </a:lnTo>
                  <a:lnTo>
                    <a:pt x="64" y="652"/>
                  </a:lnTo>
                  <a:lnTo>
                    <a:pt x="88" y="686"/>
                  </a:lnTo>
                  <a:lnTo>
                    <a:pt x="114" y="718"/>
                  </a:lnTo>
                  <a:lnTo>
                    <a:pt x="144" y="746"/>
                  </a:lnTo>
                  <a:lnTo>
                    <a:pt x="176" y="772"/>
                  </a:lnTo>
                  <a:lnTo>
                    <a:pt x="210" y="794"/>
                  </a:lnTo>
                  <a:lnTo>
                    <a:pt x="246" y="814"/>
                  </a:lnTo>
                  <a:lnTo>
                    <a:pt x="286" y="828"/>
                  </a:lnTo>
                  <a:lnTo>
                    <a:pt x="326" y="840"/>
                  </a:lnTo>
                  <a:lnTo>
                    <a:pt x="368" y="848"/>
                  </a:lnTo>
                  <a:lnTo>
                    <a:pt x="412" y="852"/>
                  </a:lnTo>
                  <a:lnTo>
                    <a:pt x="412" y="852"/>
                  </a:lnTo>
                  <a:lnTo>
                    <a:pt x="454" y="852"/>
                  </a:lnTo>
                  <a:lnTo>
                    <a:pt x="498" y="846"/>
                  </a:lnTo>
                  <a:lnTo>
                    <a:pt x="538" y="838"/>
                  </a:lnTo>
                  <a:lnTo>
                    <a:pt x="578" y="824"/>
                  </a:lnTo>
                  <a:lnTo>
                    <a:pt x="616" y="808"/>
                  </a:lnTo>
                  <a:lnTo>
                    <a:pt x="652" y="788"/>
                  </a:lnTo>
                  <a:lnTo>
                    <a:pt x="686" y="764"/>
                  </a:lnTo>
                  <a:lnTo>
                    <a:pt x="716" y="738"/>
                  </a:lnTo>
                  <a:lnTo>
                    <a:pt x="744" y="708"/>
                  </a:lnTo>
                  <a:lnTo>
                    <a:pt x="770" y="676"/>
                  </a:lnTo>
                  <a:lnTo>
                    <a:pt x="792" y="642"/>
                  </a:lnTo>
                  <a:lnTo>
                    <a:pt x="812" y="606"/>
                  </a:lnTo>
                  <a:lnTo>
                    <a:pt x="828" y="566"/>
                  </a:lnTo>
                  <a:lnTo>
                    <a:pt x="840" y="526"/>
                  </a:lnTo>
                  <a:lnTo>
                    <a:pt x="848" y="484"/>
                  </a:lnTo>
                  <a:lnTo>
                    <a:pt x="850" y="440"/>
                  </a:lnTo>
                  <a:lnTo>
                    <a:pt x="850" y="440"/>
                  </a:lnTo>
                  <a:lnTo>
                    <a:pt x="850" y="398"/>
                  </a:lnTo>
                  <a:lnTo>
                    <a:pt x="846" y="354"/>
                  </a:lnTo>
                  <a:lnTo>
                    <a:pt x="836" y="314"/>
                  </a:lnTo>
                  <a:lnTo>
                    <a:pt x="824" y="274"/>
                  </a:lnTo>
                  <a:lnTo>
                    <a:pt x="806" y="236"/>
                  </a:lnTo>
                  <a:lnTo>
                    <a:pt x="786" y="200"/>
                  </a:lnTo>
                  <a:lnTo>
                    <a:pt x="762" y="166"/>
                  </a:lnTo>
                  <a:lnTo>
                    <a:pt x="736" y="136"/>
                  </a:lnTo>
                  <a:lnTo>
                    <a:pt x="708" y="108"/>
                  </a:lnTo>
                  <a:lnTo>
                    <a:pt x="676" y="82"/>
                  </a:lnTo>
                  <a:lnTo>
                    <a:pt x="640" y="58"/>
                  </a:lnTo>
                  <a:lnTo>
                    <a:pt x="604" y="40"/>
                  </a:lnTo>
                  <a:lnTo>
                    <a:pt x="566" y="24"/>
                  </a:lnTo>
                  <a:lnTo>
                    <a:pt x="526" y="12"/>
                  </a:lnTo>
                  <a:lnTo>
                    <a:pt x="482" y="4"/>
                  </a:lnTo>
                  <a:lnTo>
                    <a:pt x="440" y="0"/>
                  </a:lnTo>
                  <a:lnTo>
                    <a:pt x="440" y="0"/>
                  </a:lnTo>
                  <a:lnTo>
                    <a:pt x="396" y="2"/>
                  </a:lnTo>
                  <a:lnTo>
                    <a:pt x="354" y="6"/>
                  </a:lnTo>
                  <a:lnTo>
                    <a:pt x="312" y="16"/>
                  </a:lnTo>
                  <a:lnTo>
                    <a:pt x="272" y="28"/>
                  </a:lnTo>
                  <a:lnTo>
                    <a:pt x="234" y="46"/>
                  </a:lnTo>
                  <a:lnTo>
                    <a:pt x="200" y="66"/>
                  </a:lnTo>
                  <a:lnTo>
                    <a:pt x="166" y="88"/>
                  </a:lnTo>
                  <a:lnTo>
                    <a:pt x="134" y="116"/>
                  </a:lnTo>
                  <a:lnTo>
                    <a:pt x="106" y="144"/>
                  </a:lnTo>
                  <a:lnTo>
                    <a:pt x="80" y="176"/>
                  </a:lnTo>
                  <a:lnTo>
                    <a:pt x="58" y="212"/>
                  </a:lnTo>
                  <a:lnTo>
                    <a:pt x="38" y="248"/>
                  </a:lnTo>
                  <a:lnTo>
                    <a:pt x="22" y="286"/>
                  </a:lnTo>
                  <a:lnTo>
                    <a:pt x="12" y="326"/>
                  </a:lnTo>
                  <a:lnTo>
                    <a:pt x="4" y="368"/>
                  </a:lnTo>
                  <a:lnTo>
                    <a:pt x="0" y="41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4" name="Freeform 21">
              <a:extLst>
                <a:ext uri="{FF2B5EF4-FFF2-40B4-BE49-F238E27FC236}">
                  <a16:creationId xmlns:a16="http://schemas.microsoft.com/office/drawing/2014/main" id="{56066E3D-BCBF-C0FE-9D34-345BA81A399B}"/>
                </a:ext>
              </a:extLst>
            </p:cNvPr>
            <p:cNvSpPr>
              <a:spLocks/>
            </p:cNvSpPr>
            <p:nvPr/>
          </p:nvSpPr>
          <p:spPr bwMode="auto">
            <a:xfrm rot="21059580">
              <a:off x="1774867" y="4236647"/>
              <a:ext cx="536678" cy="537940"/>
            </a:xfrm>
            <a:custGeom>
              <a:avLst/>
              <a:gdLst>
                <a:gd name="T0" fmla="*/ 0 w 850"/>
                <a:gd name="T1" fmla="*/ 412 h 852"/>
                <a:gd name="T2" fmla="*/ 6 w 850"/>
                <a:gd name="T3" fmla="*/ 498 h 852"/>
                <a:gd name="T4" fmla="*/ 28 w 850"/>
                <a:gd name="T5" fmla="*/ 580 h 852"/>
                <a:gd name="T6" fmla="*/ 64 w 850"/>
                <a:gd name="T7" fmla="*/ 652 h 852"/>
                <a:gd name="T8" fmla="*/ 114 w 850"/>
                <a:gd name="T9" fmla="*/ 718 h 852"/>
                <a:gd name="T10" fmla="*/ 176 w 850"/>
                <a:gd name="T11" fmla="*/ 772 h 852"/>
                <a:gd name="T12" fmla="*/ 246 w 850"/>
                <a:gd name="T13" fmla="*/ 814 h 852"/>
                <a:gd name="T14" fmla="*/ 326 w 850"/>
                <a:gd name="T15" fmla="*/ 840 h 852"/>
                <a:gd name="T16" fmla="*/ 412 w 850"/>
                <a:gd name="T17" fmla="*/ 852 h 852"/>
                <a:gd name="T18" fmla="*/ 454 w 850"/>
                <a:gd name="T19" fmla="*/ 852 h 852"/>
                <a:gd name="T20" fmla="*/ 538 w 850"/>
                <a:gd name="T21" fmla="*/ 838 h 852"/>
                <a:gd name="T22" fmla="*/ 616 w 850"/>
                <a:gd name="T23" fmla="*/ 808 h 852"/>
                <a:gd name="T24" fmla="*/ 686 w 850"/>
                <a:gd name="T25" fmla="*/ 764 h 852"/>
                <a:gd name="T26" fmla="*/ 744 w 850"/>
                <a:gd name="T27" fmla="*/ 708 h 852"/>
                <a:gd name="T28" fmla="*/ 792 w 850"/>
                <a:gd name="T29" fmla="*/ 642 h 852"/>
                <a:gd name="T30" fmla="*/ 828 w 850"/>
                <a:gd name="T31" fmla="*/ 566 h 852"/>
                <a:gd name="T32" fmla="*/ 848 w 850"/>
                <a:gd name="T33" fmla="*/ 484 h 852"/>
                <a:gd name="T34" fmla="*/ 850 w 850"/>
                <a:gd name="T35" fmla="*/ 440 h 852"/>
                <a:gd name="T36" fmla="*/ 846 w 850"/>
                <a:gd name="T37" fmla="*/ 354 h 852"/>
                <a:gd name="T38" fmla="*/ 824 w 850"/>
                <a:gd name="T39" fmla="*/ 274 h 852"/>
                <a:gd name="T40" fmla="*/ 786 w 850"/>
                <a:gd name="T41" fmla="*/ 200 h 852"/>
                <a:gd name="T42" fmla="*/ 736 w 850"/>
                <a:gd name="T43" fmla="*/ 136 h 852"/>
                <a:gd name="T44" fmla="*/ 676 w 850"/>
                <a:gd name="T45" fmla="*/ 82 h 852"/>
                <a:gd name="T46" fmla="*/ 604 w 850"/>
                <a:gd name="T47" fmla="*/ 40 h 852"/>
                <a:gd name="T48" fmla="*/ 526 w 850"/>
                <a:gd name="T49" fmla="*/ 12 h 852"/>
                <a:gd name="T50" fmla="*/ 440 w 850"/>
                <a:gd name="T51" fmla="*/ 0 h 852"/>
                <a:gd name="T52" fmla="*/ 396 w 850"/>
                <a:gd name="T53" fmla="*/ 2 h 852"/>
                <a:gd name="T54" fmla="*/ 312 w 850"/>
                <a:gd name="T55" fmla="*/ 16 h 852"/>
                <a:gd name="T56" fmla="*/ 234 w 850"/>
                <a:gd name="T57" fmla="*/ 46 h 852"/>
                <a:gd name="T58" fmla="*/ 166 w 850"/>
                <a:gd name="T59" fmla="*/ 88 h 852"/>
                <a:gd name="T60" fmla="*/ 106 w 850"/>
                <a:gd name="T61" fmla="*/ 144 h 852"/>
                <a:gd name="T62" fmla="*/ 58 w 850"/>
                <a:gd name="T63" fmla="*/ 212 h 852"/>
                <a:gd name="T64" fmla="*/ 22 w 850"/>
                <a:gd name="T65" fmla="*/ 286 h 852"/>
                <a:gd name="T66" fmla="*/ 4 w 850"/>
                <a:gd name="T67" fmla="*/ 368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0" h="852">
                  <a:moveTo>
                    <a:pt x="0" y="412"/>
                  </a:moveTo>
                  <a:lnTo>
                    <a:pt x="0" y="412"/>
                  </a:lnTo>
                  <a:lnTo>
                    <a:pt x="0" y="456"/>
                  </a:lnTo>
                  <a:lnTo>
                    <a:pt x="6" y="498"/>
                  </a:lnTo>
                  <a:lnTo>
                    <a:pt x="14" y="540"/>
                  </a:lnTo>
                  <a:lnTo>
                    <a:pt x="28" y="580"/>
                  </a:lnTo>
                  <a:lnTo>
                    <a:pt x="44" y="616"/>
                  </a:lnTo>
                  <a:lnTo>
                    <a:pt x="64" y="652"/>
                  </a:lnTo>
                  <a:lnTo>
                    <a:pt x="88" y="686"/>
                  </a:lnTo>
                  <a:lnTo>
                    <a:pt x="114" y="718"/>
                  </a:lnTo>
                  <a:lnTo>
                    <a:pt x="144" y="746"/>
                  </a:lnTo>
                  <a:lnTo>
                    <a:pt x="176" y="772"/>
                  </a:lnTo>
                  <a:lnTo>
                    <a:pt x="210" y="794"/>
                  </a:lnTo>
                  <a:lnTo>
                    <a:pt x="246" y="814"/>
                  </a:lnTo>
                  <a:lnTo>
                    <a:pt x="286" y="828"/>
                  </a:lnTo>
                  <a:lnTo>
                    <a:pt x="326" y="840"/>
                  </a:lnTo>
                  <a:lnTo>
                    <a:pt x="368" y="848"/>
                  </a:lnTo>
                  <a:lnTo>
                    <a:pt x="412" y="852"/>
                  </a:lnTo>
                  <a:lnTo>
                    <a:pt x="412" y="852"/>
                  </a:lnTo>
                  <a:lnTo>
                    <a:pt x="454" y="852"/>
                  </a:lnTo>
                  <a:lnTo>
                    <a:pt x="498" y="846"/>
                  </a:lnTo>
                  <a:lnTo>
                    <a:pt x="538" y="838"/>
                  </a:lnTo>
                  <a:lnTo>
                    <a:pt x="578" y="824"/>
                  </a:lnTo>
                  <a:lnTo>
                    <a:pt x="616" y="808"/>
                  </a:lnTo>
                  <a:lnTo>
                    <a:pt x="652" y="788"/>
                  </a:lnTo>
                  <a:lnTo>
                    <a:pt x="686" y="764"/>
                  </a:lnTo>
                  <a:lnTo>
                    <a:pt x="716" y="738"/>
                  </a:lnTo>
                  <a:lnTo>
                    <a:pt x="744" y="708"/>
                  </a:lnTo>
                  <a:lnTo>
                    <a:pt x="770" y="676"/>
                  </a:lnTo>
                  <a:lnTo>
                    <a:pt x="792" y="642"/>
                  </a:lnTo>
                  <a:lnTo>
                    <a:pt x="812" y="606"/>
                  </a:lnTo>
                  <a:lnTo>
                    <a:pt x="828" y="566"/>
                  </a:lnTo>
                  <a:lnTo>
                    <a:pt x="840" y="526"/>
                  </a:lnTo>
                  <a:lnTo>
                    <a:pt x="848" y="484"/>
                  </a:lnTo>
                  <a:lnTo>
                    <a:pt x="850" y="440"/>
                  </a:lnTo>
                  <a:lnTo>
                    <a:pt x="850" y="440"/>
                  </a:lnTo>
                  <a:lnTo>
                    <a:pt x="850" y="398"/>
                  </a:lnTo>
                  <a:lnTo>
                    <a:pt x="846" y="354"/>
                  </a:lnTo>
                  <a:lnTo>
                    <a:pt x="836" y="314"/>
                  </a:lnTo>
                  <a:lnTo>
                    <a:pt x="824" y="274"/>
                  </a:lnTo>
                  <a:lnTo>
                    <a:pt x="806" y="236"/>
                  </a:lnTo>
                  <a:lnTo>
                    <a:pt x="786" y="200"/>
                  </a:lnTo>
                  <a:lnTo>
                    <a:pt x="762" y="166"/>
                  </a:lnTo>
                  <a:lnTo>
                    <a:pt x="736" y="136"/>
                  </a:lnTo>
                  <a:lnTo>
                    <a:pt x="708" y="108"/>
                  </a:lnTo>
                  <a:lnTo>
                    <a:pt x="676" y="82"/>
                  </a:lnTo>
                  <a:lnTo>
                    <a:pt x="640" y="58"/>
                  </a:lnTo>
                  <a:lnTo>
                    <a:pt x="604" y="40"/>
                  </a:lnTo>
                  <a:lnTo>
                    <a:pt x="566" y="24"/>
                  </a:lnTo>
                  <a:lnTo>
                    <a:pt x="526" y="12"/>
                  </a:lnTo>
                  <a:lnTo>
                    <a:pt x="482" y="4"/>
                  </a:lnTo>
                  <a:lnTo>
                    <a:pt x="440" y="0"/>
                  </a:lnTo>
                  <a:lnTo>
                    <a:pt x="440" y="0"/>
                  </a:lnTo>
                  <a:lnTo>
                    <a:pt x="396" y="2"/>
                  </a:lnTo>
                  <a:lnTo>
                    <a:pt x="354" y="6"/>
                  </a:lnTo>
                  <a:lnTo>
                    <a:pt x="312" y="16"/>
                  </a:lnTo>
                  <a:lnTo>
                    <a:pt x="272" y="28"/>
                  </a:lnTo>
                  <a:lnTo>
                    <a:pt x="234" y="46"/>
                  </a:lnTo>
                  <a:lnTo>
                    <a:pt x="200" y="66"/>
                  </a:lnTo>
                  <a:lnTo>
                    <a:pt x="166" y="88"/>
                  </a:lnTo>
                  <a:lnTo>
                    <a:pt x="134" y="116"/>
                  </a:lnTo>
                  <a:lnTo>
                    <a:pt x="106" y="144"/>
                  </a:lnTo>
                  <a:lnTo>
                    <a:pt x="80" y="176"/>
                  </a:lnTo>
                  <a:lnTo>
                    <a:pt x="58" y="212"/>
                  </a:lnTo>
                  <a:lnTo>
                    <a:pt x="38" y="248"/>
                  </a:lnTo>
                  <a:lnTo>
                    <a:pt x="22" y="286"/>
                  </a:lnTo>
                  <a:lnTo>
                    <a:pt x="12" y="326"/>
                  </a:lnTo>
                  <a:lnTo>
                    <a:pt x="4" y="368"/>
                  </a:lnTo>
                  <a:lnTo>
                    <a:pt x="0" y="4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22">
              <a:extLst>
                <a:ext uri="{FF2B5EF4-FFF2-40B4-BE49-F238E27FC236}">
                  <a16:creationId xmlns:a16="http://schemas.microsoft.com/office/drawing/2014/main" id="{18842A74-7F3E-3DF4-2F8F-A3807C1B7614}"/>
                </a:ext>
              </a:extLst>
            </p:cNvPr>
            <p:cNvSpPr>
              <a:spLocks/>
            </p:cNvSpPr>
            <p:nvPr/>
          </p:nvSpPr>
          <p:spPr bwMode="auto">
            <a:xfrm rot="21059580">
              <a:off x="1905031" y="4367967"/>
              <a:ext cx="276547" cy="276547"/>
            </a:xfrm>
            <a:custGeom>
              <a:avLst/>
              <a:gdLst>
                <a:gd name="T0" fmla="*/ 220 w 438"/>
                <a:gd name="T1" fmla="*/ 0 h 438"/>
                <a:gd name="T2" fmla="*/ 176 w 438"/>
                <a:gd name="T3" fmla="*/ 4 h 438"/>
                <a:gd name="T4" fmla="*/ 136 w 438"/>
                <a:gd name="T5" fmla="*/ 16 h 438"/>
                <a:gd name="T6" fmla="*/ 100 w 438"/>
                <a:gd name="T7" fmla="*/ 34 h 438"/>
                <a:gd name="T8" fmla="*/ 66 w 438"/>
                <a:gd name="T9" fmla="*/ 60 h 438"/>
                <a:gd name="T10" fmla="*/ 40 w 438"/>
                <a:gd name="T11" fmla="*/ 92 h 438"/>
                <a:gd name="T12" fmla="*/ 20 w 438"/>
                <a:gd name="T13" fmla="*/ 128 h 438"/>
                <a:gd name="T14" fmla="*/ 6 w 438"/>
                <a:gd name="T15" fmla="*/ 168 h 438"/>
                <a:gd name="T16" fmla="*/ 0 w 438"/>
                <a:gd name="T17" fmla="*/ 212 h 438"/>
                <a:gd name="T18" fmla="*/ 0 w 438"/>
                <a:gd name="T19" fmla="*/ 234 h 438"/>
                <a:gd name="T20" fmla="*/ 8 w 438"/>
                <a:gd name="T21" fmla="*/ 276 h 438"/>
                <a:gd name="T22" fmla="*/ 22 w 438"/>
                <a:gd name="T23" fmla="*/ 316 h 438"/>
                <a:gd name="T24" fmla="*/ 46 w 438"/>
                <a:gd name="T25" fmla="*/ 352 h 438"/>
                <a:gd name="T26" fmla="*/ 74 w 438"/>
                <a:gd name="T27" fmla="*/ 384 h 438"/>
                <a:gd name="T28" fmla="*/ 108 w 438"/>
                <a:gd name="T29" fmla="*/ 408 h 438"/>
                <a:gd name="T30" fmla="*/ 148 w 438"/>
                <a:gd name="T31" fmla="*/ 426 h 438"/>
                <a:gd name="T32" fmla="*/ 190 w 438"/>
                <a:gd name="T33" fmla="*/ 436 h 438"/>
                <a:gd name="T34" fmla="*/ 212 w 438"/>
                <a:gd name="T35" fmla="*/ 438 h 438"/>
                <a:gd name="T36" fmla="*/ 220 w 438"/>
                <a:gd name="T37" fmla="*/ 438 h 438"/>
                <a:gd name="T38" fmla="*/ 262 w 438"/>
                <a:gd name="T39" fmla="*/ 434 h 438"/>
                <a:gd name="T40" fmla="*/ 302 w 438"/>
                <a:gd name="T41" fmla="*/ 422 h 438"/>
                <a:gd name="T42" fmla="*/ 340 w 438"/>
                <a:gd name="T43" fmla="*/ 402 h 438"/>
                <a:gd name="T44" fmla="*/ 372 w 438"/>
                <a:gd name="T45" fmla="*/ 376 h 438"/>
                <a:gd name="T46" fmla="*/ 398 w 438"/>
                <a:gd name="T47" fmla="*/ 346 h 438"/>
                <a:gd name="T48" fmla="*/ 420 w 438"/>
                <a:gd name="T49" fmla="*/ 308 h 438"/>
                <a:gd name="T50" fmla="*/ 432 w 438"/>
                <a:gd name="T51" fmla="*/ 268 h 438"/>
                <a:gd name="T52" fmla="*/ 438 w 438"/>
                <a:gd name="T53" fmla="*/ 226 h 438"/>
                <a:gd name="T54" fmla="*/ 438 w 438"/>
                <a:gd name="T55" fmla="*/ 204 h 438"/>
                <a:gd name="T56" fmla="*/ 430 w 438"/>
                <a:gd name="T57" fmla="*/ 160 h 438"/>
                <a:gd name="T58" fmla="*/ 416 w 438"/>
                <a:gd name="T59" fmla="*/ 120 h 438"/>
                <a:gd name="T60" fmla="*/ 394 w 438"/>
                <a:gd name="T61" fmla="*/ 84 h 438"/>
                <a:gd name="T62" fmla="*/ 364 w 438"/>
                <a:gd name="T63" fmla="*/ 54 h 438"/>
                <a:gd name="T64" fmla="*/ 330 w 438"/>
                <a:gd name="T65" fmla="*/ 30 h 438"/>
                <a:gd name="T66" fmla="*/ 292 w 438"/>
                <a:gd name="T67" fmla="*/ 12 h 438"/>
                <a:gd name="T68" fmla="*/ 248 w 438"/>
                <a:gd name="T69" fmla="*/ 2 h 438"/>
                <a:gd name="T70" fmla="*/ 226 w 438"/>
                <a:gd name="T71"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8" h="438">
                  <a:moveTo>
                    <a:pt x="220" y="0"/>
                  </a:moveTo>
                  <a:lnTo>
                    <a:pt x="220" y="0"/>
                  </a:lnTo>
                  <a:lnTo>
                    <a:pt x="198" y="0"/>
                  </a:lnTo>
                  <a:lnTo>
                    <a:pt x="176" y="4"/>
                  </a:lnTo>
                  <a:lnTo>
                    <a:pt x="156" y="8"/>
                  </a:lnTo>
                  <a:lnTo>
                    <a:pt x="136" y="16"/>
                  </a:lnTo>
                  <a:lnTo>
                    <a:pt x="116" y="24"/>
                  </a:lnTo>
                  <a:lnTo>
                    <a:pt x="100" y="34"/>
                  </a:lnTo>
                  <a:lnTo>
                    <a:pt x="82" y="48"/>
                  </a:lnTo>
                  <a:lnTo>
                    <a:pt x="66" y="60"/>
                  </a:lnTo>
                  <a:lnTo>
                    <a:pt x="52" y="76"/>
                  </a:lnTo>
                  <a:lnTo>
                    <a:pt x="40" y="92"/>
                  </a:lnTo>
                  <a:lnTo>
                    <a:pt x="28" y="110"/>
                  </a:lnTo>
                  <a:lnTo>
                    <a:pt x="20" y="128"/>
                  </a:lnTo>
                  <a:lnTo>
                    <a:pt x="12" y="148"/>
                  </a:lnTo>
                  <a:lnTo>
                    <a:pt x="6" y="168"/>
                  </a:lnTo>
                  <a:lnTo>
                    <a:pt x="2" y="190"/>
                  </a:lnTo>
                  <a:lnTo>
                    <a:pt x="0" y="212"/>
                  </a:lnTo>
                  <a:lnTo>
                    <a:pt x="0" y="212"/>
                  </a:lnTo>
                  <a:lnTo>
                    <a:pt x="0" y="234"/>
                  </a:lnTo>
                  <a:lnTo>
                    <a:pt x="2" y="256"/>
                  </a:lnTo>
                  <a:lnTo>
                    <a:pt x="8" y="276"/>
                  </a:lnTo>
                  <a:lnTo>
                    <a:pt x="14" y="298"/>
                  </a:lnTo>
                  <a:lnTo>
                    <a:pt x="22" y="316"/>
                  </a:lnTo>
                  <a:lnTo>
                    <a:pt x="34" y="334"/>
                  </a:lnTo>
                  <a:lnTo>
                    <a:pt x="46" y="352"/>
                  </a:lnTo>
                  <a:lnTo>
                    <a:pt x="60" y="368"/>
                  </a:lnTo>
                  <a:lnTo>
                    <a:pt x="74" y="384"/>
                  </a:lnTo>
                  <a:lnTo>
                    <a:pt x="90" y="396"/>
                  </a:lnTo>
                  <a:lnTo>
                    <a:pt x="108" y="408"/>
                  </a:lnTo>
                  <a:lnTo>
                    <a:pt x="128" y="418"/>
                  </a:lnTo>
                  <a:lnTo>
                    <a:pt x="148" y="426"/>
                  </a:lnTo>
                  <a:lnTo>
                    <a:pt x="168" y="432"/>
                  </a:lnTo>
                  <a:lnTo>
                    <a:pt x="190" y="436"/>
                  </a:lnTo>
                  <a:lnTo>
                    <a:pt x="212" y="438"/>
                  </a:lnTo>
                  <a:lnTo>
                    <a:pt x="212" y="438"/>
                  </a:lnTo>
                  <a:lnTo>
                    <a:pt x="220" y="438"/>
                  </a:lnTo>
                  <a:lnTo>
                    <a:pt x="220" y="438"/>
                  </a:lnTo>
                  <a:lnTo>
                    <a:pt x="242" y="436"/>
                  </a:lnTo>
                  <a:lnTo>
                    <a:pt x="262" y="434"/>
                  </a:lnTo>
                  <a:lnTo>
                    <a:pt x="284" y="428"/>
                  </a:lnTo>
                  <a:lnTo>
                    <a:pt x="302" y="422"/>
                  </a:lnTo>
                  <a:lnTo>
                    <a:pt x="322" y="412"/>
                  </a:lnTo>
                  <a:lnTo>
                    <a:pt x="340" y="402"/>
                  </a:lnTo>
                  <a:lnTo>
                    <a:pt x="356" y="390"/>
                  </a:lnTo>
                  <a:lnTo>
                    <a:pt x="372" y="376"/>
                  </a:lnTo>
                  <a:lnTo>
                    <a:pt x="386" y="362"/>
                  </a:lnTo>
                  <a:lnTo>
                    <a:pt x="398" y="346"/>
                  </a:lnTo>
                  <a:lnTo>
                    <a:pt x="410" y="328"/>
                  </a:lnTo>
                  <a:lnTo>
                    <a:pt x="420" y="308"/>
                  </a:lnTo>
                  <a:lnTo>
                    <a:pt x="426" y="290"/>
                  </a:lnTo>
                  <a:lnTo>
                    <a:pt x="432" y="268"/>
                  </a:lnTo>
                  <a:lnTo>
                    <a:pt x="436" y="248"/>
                  </a:lnTo>
                  <a:lnTo>
                    <a:pt x="438" y="226"/>
                  </a:lnTo>
                  <a:lnTo>
                    <a:pt x="438" y="226"/>
                  </a:lnTo>
                  <a:lnTo>
                    <a:pt x="438" y="204"/>
                  </a:lnTo>
                  <a:lnTo>
                    <a:pt x="436" y="182"/>
                  </a:lnTo>
                  <a:lnTo>
                    <a:pt x="430" y="160"/>
                  </a:lnTo>
                  <a:lnTo>
                    <a:pt x="424" y="140"/>
                  </a:lnTo>
                  <a:lnTo>
                    <a:pt x="416" y="120"/>
                  </a:lnTo>
                  <a:lnTo>
                    <a:pt x="406" y="102"/>
                  </a:lnTo>
                  <a:lnTo>
                    <a:pt x="394" y="84"/>
                  </a:lnTo>
                  <a:lnTo>
                    <a:pt x="380" y="68"/>
                  </a:lnTo>
                  <a:lnTo>
                    <a:pt x="364" y="54"/>
                  </a:lnTo>
                  <a:lnTo>
                    <a:pt x="348" y="40"/>
                  </a:lnTo>
                  <a:lnTo>
                    <a:pt x="330" y="30"/>
                  </a:lnTo>
                  <a:lnTo>
                    <a:pt x="312" y="20"/>
                  </a:lnTo>
                  <a:lnTo>
                    <a:pt x="292" y="12"/>
                  </a:lnTo>
                  <a:lnTo>
                    <a:pt x="270" y="6"/>
                  </a:lnTo>
                  <a:lnTo>
                    <a:pt x="248" y="2"/>
                  </a:lnTo>
                  <a:lnTo>
                    <a:pt x="226" y="0"/>
                  </a:lnTo>
                  <a:lnTo>
                    <a:pt x="226" y="0"/>
                  </a:lnTo>
                  <a:lnTo>
                    <a:pt x="22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id-ID"/>
            </a:p>
          </p:txBody>
        </p:sp>
        <p:sp>
          <p:nvSpPr>
            <p:cNvPr id="56" name="Freeform 23">
              <a:extLst>
                <a:ext uri="{FF2B5EF4-FFF2-40B4-BE49-F238E27FC236}">
                  <a16:creationId xmlns:a16="http://schemas.microsoft.com/office/drawing/2014/main" id="{B31AE8AF-D1B5-DEB8-D7B7-256A0D2D83B7}"/>
                </a:ext>
              </a:extLst>
            </p:cNvPr>
            <p:cNvSpPr>
              <a:spLocks/>
            </p:cNvSpPr>
            <p:nvPr/>
          </p:nvSpPr>
          <p:spPr bwMode="auto">
            <a:xfrm rot="21059580">
              <a:off x="1905031" y="4367967"/>
              <a:ext cx="276547" cy="276547"/>
            </a:xfrm>
            <a:custGeom>
              <a:avLst/>
              <a:gdLst>
                <a:gd name="T0" fmla="*/ 220 w 438"/>
                <a:gd name="T1" fmla="*/ 0 h 438"/>
                <a:gd name="T2" fmla="*/ 176 w 438"/>
                <a:gd name="T3" fmla="*/ 4 h 438"/>
                <a:gd name="T4" fmla="*/ 136 w 438"/>
                <a:gd name="T5" fmla="*/ 16 h 438"/>
                <a:gd name="T6" fmla="*/ 100 w 438"/>
                <a:gd name="T7" fmla="*/ 34 h 438"/>
                <a:gd name="T8" fmla="*/ 66 w 438"/>
                <a:gd name="T9" fmla="*/ 60 h 438"/>
                <a:gd name="T10" fmla="*/ 40 w 438"/>
                <a:gd name="T11" fmla="*/ 92 h 438"/>
                <a:gd name="T12" fmla="*/ 20 w 438"/>
                <a:gd name="T13" fmla="*/ 128 h 438"/>
                <a:gd name="T14" fmla="*/ 6 w 438"/>
                <a:gd name="T15" fmla="*/ 168 h 438"/>
                <a:gd name="T16" fmla="*/ 0 w 438"/>
                <a:gd name="T17" fmla="*/ 212 h 438"/>
                <a:gd name="T18" fmla="*/ 0 w 438"/>
                <a:gd name="T19" fmla="*/ 234 h 438"/>
                <a:gd name="T20" fmla="*/ 8 w 438"/>
                <a:gd name="T21" fmla="*/ 276 h 438"/>
                <a:gd name="T22" fmla="*/ 22 w 438"/>
                <a:gd name="T23" fmla="*/ 316 h 438"/>
                <a:gd name="T24" fmla="*/ 46 w 438"/>
                <a:gd name="T25" fmla="*/ 352 h 438"/>
                <a:gd name="T26" fmla="*/ 74 w 438"/>
                <a:gd name="T27" fmla="*/ 384 h 438"/>
                <a:gd name="T28" fmla="*/ 108 w 438"/>
                <a:gd name="T29" fmla="*/ 408 h 438"/>
                <a:gd name="T30" fmla="*/ 148 w 438"/>
                <a:gd name="T31" fmla="*/ 426 h 438"/>
                <a:gd name="T32" fmla="*/ 190 w 438"/>
                <a:gd name="T33" fmla="*/ 436 h 438"/>
                <a:gd name="T34" fmla="*/ 212 w 438"/>
                <a:gd name="T35" fmla="*/ 438 h 438"/>
                <a:gd name="T36" fmla="*/ 220 w 438"/>
                <a:gd name="T37" fmla="*/ 438 h 438"/>
                <a:gd name="T38" fmla="*/ 262 w 438"/>
                <a:gd name="T39" fmla="*/ 434 h 438"/>
                <a:gd name="T40" fmla="*/ 302 w 438"/>
                <a:gd name="T41" fmla="*/ 422 h 438"/>
                <a:gd name="T42" fmla="*/ 340 w 438"/>
                <a:gd name="T43" fmla="*/ 402 h 438"/>
                <a:gd name="T44" fmla="*/ 372 w 438"/>
                <a:gd name="T45" fmla="*/ 376 h 438"/>
                <a:gd name="T46" fmla="*/ 398 w 438"/>
                <a:gd name="T47" fmla="*/ 346 h 438"/>
                <a:gd name="T48" fmla="*/ 420 w 438"/>
                <a:gd name="T49" fmla="*/ 308 h 438"/>
                <a:gd name="T50" fmla="*/ 432 w 438"/>
                <a:gd name="T51" fmla="*/ 268 h 438"/>
                <a:gd name="T52" fmla="*/ 438 w 438"/>
                <a:gd name="T53" fmla="*/ 226 h 438"/>
                <a:gd name="T54" fmla="*/ 438 w 438"/>
                <a:gd name="T55" fmla="*/ 204 h 438"/>
                <a:gd name="T56" fmla="*/ 430 w 438"/>
                <a:gd name="T57" fmla="*/ 160 h 438"/>
                <a:gd name="T58" fmla="*/ 416 w 438"/>
                <a:gd name="T59" fmla="*/ 120 h 438"/>
                <a:gd name="T60" fmla="*/ 394 w 438"/>
                <a:gd name="T61" fmla="*/ 84 h 438"/>
                <a:gd name="T62" fmla="*/ 364 w 438"/>
                <a:gd name="T63" fmla="*/ 54 h 438"/>
                <a:gd name="T64" fmla="*/ 330 w 438"/>
                <a:gd name="T65" fmla="*/ 30 h 438"/>
                <a:gd name="T66" fmla="*/ 292 w 438"/>
                <a:gd name="T67" fmla="*/ 12 h 438"/>
                <a:gd name="T68" fmla="*/ 248 w 438"/>
                <a:gd name="T69" fmla="*/ 2 h 438"/>
                <a:gd name="T70" fmla="*/ 226 w 438"/>
                <a:gd name="T71"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8" h="438">
                  <a:moveTo>
                    <a:pt x="220" y="0"/>
                  </a:moveTo>
                  <a:lnTo>
                    <a:pt x="220" y="0"/>
                  </a:lnTo>
                  <a:lnTo>
                    <a:pt x="198" y="0"/>
                  </a:lnTo>
                  <a:lnTo>
                    <a:pt x="176" y="4"/>
                  </a:lnTo>
                  <a:lnTo>
                    <a:pt x="156" y="8"/>
                  </a:lnTo>
                  <a:lnTo>
                    <a:pt x="136" y="16"/>
                  </a:lnTo>
                  <a:lnTo>
                    <a:pt x="116" y="24"/>
                  </a:lnTo>
                  <a:lnTo>
                    <a:pt x="100" y="34"/>
                  </a:lnTo>
                  <a:lnTo>
                    <a:pt x="82" y="48"/>
                  </a:lnTo>
                  <a:lnTo>
                    <a:pt x="66" y="60"/>
                  </a:lnTo>
                  <a:lnTo>
                    <a:pt x="52" y="76"/>
                  </a:lnTo>
                  <a:lnTo>
                    <a:pt x="40" y="92"/>
                  </a:lnTo>
                  <a:lnTo>
                    <a:pt x="28" y="110"/>
                  </a:lnTo>
                  <a:lnTo>
                    <a:pt x="20" y="128"/>
                  </a:lnTo>
                  <a:lnTo>
                    <a:pt x="12" y="148"/>
                  </a:lnTo>
                  <a:lnTo>
                    <a:pt x="6" y="168"/>
                  </a:lnTo>
                  <a:lnTo>
                    <a:pt x="2" y="190"/>
                  </a:lnTo>
                  <a:lnTo>
                    <a:pt x="0" y="212"/>
                  </a:lnTo>
                  <a:lnTo>
                    <a:pt x="0" y="212"/>
                  </a:lnTo>
                  <a:lnTo>
                    <a:pt x="0" y="234"/>
                  </a:lnTo>
                  <a:lnTo>
                    <a:pt x="2" y="256"/>
                  </a:lnTo>
                  <a:lnTo>
                    <a:pt x="8" y="276"/>
                  </a:lnTo>
                  <a:lnTo>
                    <a:pt x="14" y="298"/>
                  </a:lnTo>
                  <a:lnTo>
                    <a:pt x="22" y="316"/>
                  </a:lnTo>
                  <a:lnTo>
                    <a:pt x="34" y="334"/>
                  </a:lnTo>
                  <a:lnTo>
                    <a:pt x="46" y="352"/>
                  </a:lnTo>
                  <a:lnTo>
                    <a:pt x="60" y="368"/>
                  </a:lnTo>
                  <a:lnTo>
                    <a:pt x="74" y="384"/>
                  </a:lnTo>
                  <a:lnTo>
                    <a:pt x="90" y="396"/>
                  </a:lnTo>
                  <a:lnTo>
                    <a:pt x="108" y="408"/>
                  </a:lnTo>
                  <a:lnTo>
                    <a:pt x="128" y="418"/>
                  </a:lnTo>
                  <a:lnTo>
                    <a:pt x="148" y="426"/>
                  </a:lnTo>
                  <a:lnTo>
                    <a:pt x="168" y="432"/>
                  </a:lnTo>
                  <a:lnTo>
                    <a:pt x="190" y="436"/>
                  </a:lnTo>
                  <a:lnTo>
                    <a:pt x="212" y="438"/>
                  </a:lnTo>
                  <a:lnTo>
                    <a:pt x="212" y="438"/>
                  </a:lnTo>
                  <a:lnTo>
                    <a:pt x="220" y="438"/>
                  </a:lnTo>
                  <a:lnTo>
                    <a:pt x="220" y="438"/>
                  </a:lnTo>
                  <a:lnTo>
                    <a:pt x="242" y="436"/>
                  </a:lnTo>
                  <a:lnTo>
                    <a:pt x="262" y="434"/>
                  </a:lnTo>
                  <a:lnTo>
                    <a:pt x="284" y="428"/>
                  </a:lnTo>
                  <a:lnTo>
                    <a:pt x="302" y="422"/>
                  </a:lnTo>
                  <a:lnTo>
                    <a:pt x="322" y="412"/>
                  </a:lnTo>
                  <a:lnTo>
                    <a:pt x="340" y="402"/>
                  </a:lnTo>
                  <a:lnTo>
                    <a:pt x="356" y="390"/>
                  </a:lnTo>
                  <a:lnTo>
                    <a:pt x="372" y="376"/>
                  </a:lnTo>
                  <a:lnTo>
                    <a:pt x="386" y="362"/>
                  </a:lnTo>
                  <a:lnTo>
                    <a:pt x="398" y="346"/>
                  </a:lnTo>
                  <a:lnTo>
                    <a:pt x="410" y="328"/>
                  </a:lnTo>
                  <a:lnTo>
                    <a:pt x="420" y="308"/>
                  </a:lnTo>
                  <a:lnTo>
                    <a:pt x="426" y="290"/>
                  </a:lnTo>
                  <a:lnTo>
                    <a:pt x="432" y="268"/>
                  </a:lnTo>
                  <a:lnTo>
                    <a:pt x="436" y="248"/>
                  </a:lnTo>
                  <a:lnTo>
                    <a:pt x="438" y="226"/>
                  </a:lnTo>
                  <a:lnTo>
                    <a:pt x="438" y="226"/>
                  </a:lnTo>
                  <a:lnTo>
                    <a:pt x="438" y="204"/>
                  </a:lnTo>
                  <a:lnTo>
                    <a:pt x="436" y="182"/>
                  </a:lnTo>
                  <a:lnTo>
                    <a:pt x="430" y="160"/>
                  </a:lnTo>
                  <a:lnTo>
                    <a:pt x="424" y="140"/>
                  </a:lnTo>
                  <a:lnTo>
                    <a:pt x="416" y="120"/>
                  </a:lnTo>
                  <a:lnTo>
                    <a:pt x="406" y="102"/>
                  </a:lnTo>
                  <a:lnTo>
                    <a:pt x="394" y="84"/>
                  </a:lnTo>
                  <a:lnTo>
                    <a:pt x="380" y="68"/>
                  </a:lnTo>
                  <a:lnTo>
                    <a:pt x="364" y="54"/>
                  </a:lnTo>
                  <a:lnTo>
                    <a:pt x="348" y="40"/>
                  </a:lnTo>
                  <a:lnTo>
                    <a:pt x="330" y="30"/>
                  </a:lnTo>
                  <a:lnTo>
                    <a:pt x="312" y="20"/>
                  </a:lnTo>
                  <a:lnTo>
                    <a:pt x="292" y="12"/>
                  </a:lnTo>
                  <a:lnTo>
                    <a:pt x="270" y="6"/>
                  </a:lnTo>
                  <a:lnTo>
                    <a:pt x="248" y="2"/>
                  </a:lnTo>
                  <a:lnTo>
                    <a:pt x="226" y="0"/>
                  </a:lnTo>
                  <a:lnTo>
                    <a:pt x="226" y="0"/>
                  </a:lnTo>
                  <a:lnTo>
                    <a:pt x="2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24">
              <a:extLst>
                <a:ext uri="{FF2B5EF4-FFF2-40B4-BE49-F238E27FC236}">
                  <a16:creationId xmlns:a16="http://schemas.microsoft.com/office/drawing/2014/main" id="{847B0F6D-91C2-483B-F02B-8BA5987DE73A}"/>
                </a:ext>
              </a:extLst>
            </p:cNvPr>
            <p:cNvSpPr>
              <a:spLocks/>
            </p:cNvSpPr>
            <p:nvPr/>
          </p:nvSpPr>
          <p:spPr bwMode="auto">
            <a:xfrm rot="21059580">
              <a:off x="1932257" y="4279427"/>
              <a:ext cx="248766" cy="154058"/>
            </a:xfrm>
            <a:custGeom>
              <a:avLst/>
              <a:gdLst>
                <a:gd name="T0" fmla="*/ 2 w 394"/>
                <a:gd name="T1" fmla="*/ 66 h 244"/>
                <a:gd name="T2" fmla="*/ 2 w 394"/>
                <a:gd name="T3" fmla="*/ 66 h 244"/>
                <a:gd name="T4" fmla="*/ 0 w 394"/>
                <a:gd name="T5" fmla="*/ 78 h 244"/>
                <a:gd name="T6" fmla="*/ 0 w 394"/>
                <a:gd name="T7" fmla="*/ 88 h 244"/>
                <a:gd name="T8" fmla="*/ 2 w 394"/>
                <a:gd name="T9" fmla="*/ 100 h 244"/>
                <a:gd name="T10" fmla="*/ 6 w 394"/>
                <a:gd name="T11" fmla="*/ 112 h 244"/>
                <a:gd name="T12" fmla="*/ 12 w 394"/>
                <a:gd name="T13" fmla="*/ 124 h 244"/>
                <a:gd name="T14" fmla="*/ 18 w 394"/>
                <a:gd name="T15" fmla="*/ 136 h 244"/>
                <a:gd name="T16" fmla="*/ 28 w 394"/>
                <a:gd name="T17" fmla="*/ 148 h 244"/>
                <a:gd name="T18" fmla="*/ 38 w 394"/>
                <a:gd name="T19" fmla="*/ 158 h 244"/>
                <a:gd name="T20" fmla="*/ 50 w 394"/>
                <a:gd name="T21" fmla="*/ 170 h 244"/>
                <a:gd name="T22" fmla="*/ 62 w 394"/>
                <a:gd name="T23" fmla="*/ 180 h 244"/>
                <a:gd name="T24" fmla="*/ 92 w 394"/>
                <a:gd name="T25" fmla="*/ 200 h 244"/>
                <a:gd name="T26" fmla="*/ 128 w 394"/>
                <a:gd name="T27" fmla="*/ 218 h 244"/>
                <a:gd name="T28" fmla="*/ 166 w 394"/>
                <a:gd name="T29" fmla="*/ 230 h 244"/>
                <a:gd name="T30" fmla="*/ 166 w 394"/>
                <a:gd name="T31" fmla="*/ 230 h 244"/>
                <a:gd name="T32" fmla="*/ 206 w 394"/>
                <a:gd name="T33" fmla="*/ 240 h 244"/>
                <a:gd name="T34" fmla="*/ 244 w 394"/>
                <a:gd name="T35" fmla="*/ 244 h 244"/>
                <a:gd name="T36" fmla="*/ 280 w 394"/>
                <a:gd name="T37" fmla="*/ 244 h 244"/>
                <a:gd name="T38" fmla="*/ 296 w 394"/>
                <a:gd name="T39" fmla="*/ 242 h 244"/>
                <a:gd name="T40" fmla="*/ 312 w 394"/>
                <a:gd name="T41" fmla="*/ 240 h 244"/>
                <a:gd name="T42" fmla="*/ 328 w 394"/>
                <a:gd name="T43" fmla="*/ 236 h 244"/>
                <a:gd name="T44" fmla="*/ 342 w 394"/>
                <a:gd name="T45" fmla="*/ 230 h 244"/>
                <a:gd name="T46" fmla="*/ 354 w 394"/>
                <a:gd name="T47" fmla="*/ 224 h 244"/>
                <a:gd name="T48" fmla="*/ 364 w 394"/>
                <a:gd name="T49" fmla="*/ 216 h 244"/>
                <a:gd name="T50" fmla="*/ 374 w 394"/>
                <a:gd name="T51" fmla="*/ 208 h 244"/>
                <a:gd name="T52" fmla="*/ 382 w 394"/>
                <a:gd name="T53" fmla="*/ 200 h 244"/>
                <a:gd name="T54" fmla="*/ 388 w 394"/>
                <a:gd name="T55" fmla="*/ 190 h 244"/>
                <a:gd name="T56" fmla="*/ 392 w 394"/>
                <a:gd name="T57" fmla="*/ 180 h 244"/>
                <a:gd name="T58" fmla="*/ 392 w 394"/>
                <a:gd name="T59" fmla="*/ 180 h 244"/>
                <a:gd name="T60" fmla="*/ 394 w 394"/>
                <a:gd name="T61" fmla="*/ 168 h 244"/>
                <a:gd name="T62" fmla="*/ 394 w 394"/>
                <a:gd name="T63" fmla="*/ 156 h 244"/>
                <a:gd name="T64" fmla="*/ 392 w 394"/>
                <a:gd name="T65" fmla="*/ 144 h 244"/>
                <a:gd name="T66" fmla="*/ 390 w 394"/>
                <a:gd name="T67" fmla="*/ 132 h 244"/>
                <a:gd name="T68" fmla="*/ 384 w 394"/>
                <a:gd name="T69" fmla="*/ 120 h 244"/>
                <a:gd name="T70" fmla="*/ 376 w 394"/>
                <a:gd name="T71" fmla="*/ 110 h 244"/>
                <a:gd name="T72" fmla="*/ 368 w 394"/>
                <a:gd name="T73" fmla="*/ 98 h 244"/>
                <a:gd name="T74" fmla="*/ 358 w 394"/>
                <a:gd name="T75" fmla="*/ 86 h 244"/>
                <a:gd name="T76" fmla="*/ 346 w 394"/>
                <a:gd name="T77" fmla="*/ 76 h 244"/>
                <a:gd name="T78" fmla="*/ 332 w 394"/>
                <a:gd name="T79" fmla="*/ 64 h 244"/>
                <a:gd name="T80" fmla="*/ 302 w 394"/>
                <a:gd name="T81" fmla="*/ 44 h 244"/>
                <a:gd name="T82" fmla="*/ 268 w 394"/>
                <a:gd name="T83" fmla="*/ 28 h 244"/>
                <a:gd name="T84" fmla="*/ 228 w 394"/>
                <a:gd name="T85" fmla="*/ 14 h 244"/>
                <a:gd name="T86" fmla="*/ 228 w 394"/>
                <a:gd name="T87" fmla="*/ 14 h 244"/>
                <a:gd name="T88" fmla="*/ 190 w 394"/>
                <a:gd name="T89" fmla="*/ 6 h 244"/>
                <a:gd name="T90" fmla="*/ 150 w 394"/>
                <a:gd name="T91" fmla="*/ 0 h 244"/>
                <a:gd name="T92" fmla="*/ 114 w 394"/>
                <a:gd name="T93" fmla="*/ 2 h 244"/>
                <a:gd name="T94" fmla="*/ 98 w 394"/>
                <a:gd name="T95" fmla="*/ 4 h 244"/>
                <a:gd name="T96" fmla="*/ 82 w 394"/>
                <a:gd name="T97" fmla="*/ 6 h 244"/>
                <a:gd name="T98" fmla="*/ 68 w 394"/>
                <a:gd name="T99" fmla="*/ 10 h 244"/>
                <a:gd name="T100" fmla="*/ 54 w 394"/>
                <a:gd name="T101" fmla="*/ 16 h 244"/>
                <a:gd name="T102" fmla="*/ 42 w 394"/>
                <a:gd name="T103" fmla="*/ 22 h 244"/>
                <a:gd name="T104" fmla="*/ 30 w 394"/>
                <a:gd name="T105" fmla="*/ 28 h 244"/>
                <a:gd name="T106" fmla="*/ 20 w 394"/>
                <a:gd name="T107" fmla="*/ 36 h 244"/>
                <a:gd name="T108" fmla="*/ 14 w 394"/>
                <a:gd name="T109" fmla="*/ 46 h 244"/>
                <a:gd name="T110" fmla="*/ 8 w 394"/>
                <a:gd name="T111" fmla="*/ 56 h 244"/>
                <a:gd name="T112" fmla="*/ 2 w 394"/>
                <a:gd name="T113" fmla="*/ 66 h 244"/>
                <a:gd name="T114" fmla="*/ 2 w 394"/>
                <a:gd name="T115" fmla="*/ 6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4" h="244">
                  <a:moveTo>
                    <a:pt x="2" y="66"/>
                  </a:moveTo>
                  <a:lnTo>
                    <a:pt x="2" y="66"/>
                  </a:lnTo>
                  <a:lnTo>
                    <a:pt x="0" y="78"/>
                  </a:lnTo>
                  <a:lnTo>
                    <a:pt x="0" y="88"/>
                  </a:lnTo>
                  <a:lnTo>
                    <a:pt x="2" y="100"/>
                  </a:lnTo>
                  <a:lnTo>
                    <a:pt x="6" y="112"/>
                  </a:lnTo>
                  <a:lnTo>
                    <a:pt x="12" y="124"/>
                  </a:lnTo>
                  <a:lnTo>
                    <a:pt x="18" y="136"/>
                  </a:lnTo>
                  <a:lnTo>
                    <a:pt x="28" y="148"/>
                  </a:lnTo>
                  <a:lnTo>
                    <a:pt x="38" y="158"/>
                  </a:lnTo>
                  <a:lnTo>
                    <a:pt x="50" y="170"/>
                  </a:lnTo>
                  <a:lnTo>
                    <a:pt x="62" y="180"/>
                  </a:lnTo>
                  <a:lnTo>
                    <a:pt x="92" y="200"/>
                  </a:lnTo>
                  <a:lnTo>
                    <a:pt x="128" y="218"/>
                  </a:lnTo>
                  <a:lnTo>
                    <a:pt x="166" y="230"/>
                  </a:lnTo>
                  <a:lnTo>
                    <a:pt x="166" y="230"/>
                  </a:lnTo>
                  <a:lnTo>
                    <a:pt x="206" y="240"/>
                  </a:lnTo>
                  <a:lnTo>
                    <a:pt x="244" y="244"/>
                  </a:lnTo>
                  <a:lnTo>
                    <a:pt x="280" y="244"/>
                  </a:lnTo>
                  <a:lnTo>
                    <a:pt x="296" y="242"/>
                  </a:lnTo>
                  <a:lnTo>
                    <a:pt x="312" y="240"/>
                  </a:lnTo>
                  <a:lnTo>
                    <a:pt x="328" y="236"/>
                  </a:lnTo>
                  <a:lnTo>
                    <a:pt x="342" y="230"/>
                  </a:lnTo>
                  <a:lnTo>
                    <a:pt x="354" y="224"/>
                  </a:lnTo>
                  <a:lnTo>
                    <a:pt x="364" y="216"/>
                  </a:lnTo>
                  <a:lnTo>
                    <a:pt x="374" y="208"/>
                  </a:lnTo>
                  <a:lnTo>
                    <a:pt x="382" y="200"/>
                  </a:lnTo>
                  <a:lnTo>
                    <a:pt x="388" y="190"/>
                  </a:lnTo>
                  <a:lnTo>
                    <a:pt x="392" y="180"/>
                  </a:lnTo>
                  <a:lnTo>
                    <a:pt x="392" y="180"/>
                  </a:lnTo>
                  <a:lnTo>
                    <a:pt x="394" y="168"/>
                  </a:lnTo>
                  <a:lnTo>
                    <a:pt x="394" y="156"/>
                  </a:lnTo>
                  <a:lnTo>
                    <a:pt x="392" y="144"/>
                  </a:lnTo>
                  <a:lnTo>
                    <a:pt x="390" y="132"/>
                  </a:lnTo>
                  <a:lnTo>
                    <a:pt x="384" y="120"/>
                  </a:lnTo>
                  <a:lnTo>
                    <a:pt x="376" y="110"/>
                  </a:lnTo>
                  <a:lnTo>
                    <a:pt x="368" y="98"/>
                  </a:lnTo>
                  <a:lnTo>
                    <a:pt x="358" y="86"/>
                  </a:lnTo>
                  <a:lnTo>
                    <a:pt x="346" y="76"/>
                  </a:lnTo>
                  <a:lnTo>
                    <a:pt x="332" y="64"/>
                  </a:lnTo>
                  <a:lnTo>
                    <a:pt x="302" y="44"/>
                  </a:lnTo>
                  <a:lnTo>
                    <a:pt x="268" y="28"/>
                  </a:lnTo>
                  <a:lnTo>
                    <a:pt x="228" y="14"/>
                  </a:lnTo>
                  <a:lnTo>
                    <a:pt x="228" y="14"/>
                  </a:lnTo>
                  <a:lnTo>
                    <a:pt x="190" y="6"/>
                  </a:lnTo>
                  <a:lnTo>
                    <a:pt x="150" y="0"/>
                  </a:lnTo>
                  <a:lnTo>
                    <a:pt x="114" y="2"/>
                  </a:lnTo>
                  <a:lnTo>
                    <a:pt x="98" y="4"/>
                  </a:lnTo>
                  <a:lnTo>
                    <a:pt x="82" y="6"/>
                  </a:lnTo>
                  <a:lnTo>
                    <a:pt x="68" y="10"/>
                  </a:lnTo>
                  <a:lnTo>
                    <a:pt x="54" y="16"/>
                  </a:lnTo>
                  <a:lnTo>
                    <a:pt x="42" y="22"/>
                  </a:lnTo>
                  <a:lnTo>
                    <a:pt x="30" y="28"/>
                  </a:lnTo>
                  <a:lnTo>
                    <a:pt x="20" y="36"/>
                  </a:lnTo>
                  <a:lnTo>
                    <a:pt x="14" y="46"/>
                  </a:lnTo>
                  <a:lnTo>
                    <a:pt x="8" y="56"/>
                  </a:lnTo>
                  <a:lnTo>
                    <a:pt x="2" y="66"/>
                  </a:lnTo>
                  <a:lnTo>
                    <a:pt x="2"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25">
              <a:extLst>
                <a:ext uri="{FF2B5EF4-FFF2-40B4-BE49-F238E27FC236}">
                  <a16:creationId xmlns:a16="http://schemas.microsoft.com/office/drawing/2014/main" id="{034D5D19-E630-8899-7727-0DFB80F6F800}"/>
                </a:ext>
              </a:extLst>
            </p:cNvPr>
            <p:cNvSpPr>
              <a:spLocks/>
            </p:cNvSpPr>
            <p:nvPr/>
          </p:nvSpPr>
          <p:spPr bwMode="auto">
            <a:xfrm rot="21059580">
              <a:off x="1901127" y="4606713"/>
              <a:ext cx="162897" cy="113649"/>
            </a:xfrm>
            <a:custGeom>
              <a:avLst/>
              <a:gdLst>
                <a:gd name="T0" fmla="*/ 2 w 258"/>
                <a:gd name="T1" fmla="*/ 34 h 180"/>
                <a:gd name="T2" fmla="*/ 2 w 258"/>
                <a:gd name="T3" fmla="*/ 34 h 180"/>
                <a:gd name="T4" fmla="*/ 0 w 258"/>
                <a:gd name="T5" fmla="*/ 42 h 180"/>
                <a:gd name="T6" fmla="*/ 0 w 258"/>
                <a:gd name="T7" fmla="*/ 50 h 180"/>
                <a:gd name="T8" fmla="*/ 0 w 258"/>
                <a:gd name="T9" fmla="*/ 58 h 180"/>
                <a:gd name="T10" fmla="*/ 0 w 258"/>
                <a:gd name="T11" fmla="*/ 66 h 180"/>
                <a:gd name="T12" fmla="*/ 6 w 258"/>
                <a:gd name="T13" fmla="*/ 82 h 180"/>
                <a:gd name="T14" fmla="*/ 18 w 258"/>
                <a:gd name="T15" fmla="*/ 100 h 180"/>
                <a:gd name="T16" fmla="*/ 32 w 258"/>
                <a:gd name="T17" fmla="*/ 118 h 180"/>
                <a:gd name="T18" fmla="*/ 50 w 258"/>
                <a:gd name="T19" fmla="*/ 134 h 180"/>
                <a:gd name="T20" fmla="*/ 72 w 258"/>
                <a:gd name="T21" fmla="*/ 148 h 180"/>
                <a:gd name="T22" fmla="*/ 98 w 258"/>
                <a:gd name="T23" fmla="*/ 160 h 180"/>
                <a:gd name="T24" fmla="*/ 98 w 258"/>
                <a:gd name="T25" fmla="*/ 160 h 180"/>
                <a:gd name="T26" fmla="*/ 124 w 258"/>
                <a:gd name="T27" fmla="*/ 170 h 180"/>
                <a:gd name="T28" fmla="*/ 150 w 258"/>
                <a:gd name="T29" fmla="*/ 178 h 180"/>
                <a:gd name="T30" fmla="*/ 174 w 258"/>
                <a:gd name="T31" fmla="*/ 180 h 180"/>
                <a:gd name="T32" fmla="*/ 196 w 258"/>
                <a:gd name="T33" fmla="*/ 180 h 180"/>
                <a:gd name="T34" fmla="*/ 216 w 258"/>
                <a:gd name="T35" fmla="*/ 178 h 180"/>
                <a:gd name="T36" fmla="*/ 232 w 258"/>
                <a:gd name="T37" fmla="*/ 170 h 180"/>
                <a:gd name="T38" fmla="*/ 240 w 258"/>
                <a:gd name="T39" fmla="*/ 166 h 180"/>
                <a:gd name="T40" fmla="*/ 246 w 258"/>
                <a:gd name="T41" fmla="*/ 160 h 180"/>
                <a:gd name="T42" fmla="*/ 252 w 258"/>
                <a:gd name="T43" fmla="*/ 154 h 180"/>
                <a:gd name="T44" fmla="*/ 256 w 258"/>
                <a:gd name="T45" fmla="*/ 148 h 180"/>
                <a:gd name="T46" fmla="*/ 256 w 258"/>
                <a:gd name="T47" fmla="*/ 148 h 180"/>
                <a:gd name="T48" fmla="*/ 258 w 258"/>
                <a:gd name="T49" fmla="*/ 140 h 180"/>
                <a:gd name="T50" fmla="*/ 258 w 258"/>
                <a:gd name="T51" fmla="*/ 132 h 180"/>
                <a:gd name="T52" fmla="*/ 258 w 258"/>
                <a:gd name="T53" fmla="*/ 124 h 180"/>
                <a:gd name="T54" fmla="*/ 258 w 258"/>
                <a:gd name="T55" fmla="*/ 116 h 180"/>
                <a:gd name="T56" fmla="*/ 252 w 258"/>
                <a:gd name="T57" fmla="*/ 98 h 180"/>
                <a:gd name="T58" fmla="*/ 240 w 258"/>
                <a:gd name="T59" fmla="*/ 82 h 180"/>
                <a:gd name="T60" fmla="*/ 226 w 258"/>
                <a:gd name="T61" fmla="*/ 64 h 180"/>
                <a:gd name="T62" fmla="*/ 208 w 258"/>
                <a:gd name="T63" fmla="*/ 48 h 180"/>
                <a:gd name="T64" fmla="*/ 186 w 258"/>
                <a:gd name="T65" fmla="*/ 34 h 180"/>
                <a:gd name="T66" fmla="*/ 160 w 258"/>
                <a:gd name="T67" fmla="*/ 20 h 180"/>
                <a:gd name="T68" fmla="*/ 160 w 258"/>
                <a:gd name="T69" fmla="*/ 20 h 180"/>
                <a:gd name="T70" fmla="*/ 134 w 258"/>
                <a:gd name="T71" fmla="*/ 10 h 180"/>
                <a:gd name="T72" fmla="*/ 108 w 258"/>
                <a:gd name="T73" fmla="*/ 4 h 180"/>
                <a:gd name="T74" fmla="*/ 84 w 258"/>
                <a:gd name="T75" fmla="*/ 0 h 180"/>
                <a:gd name="T76" fmla="*/ 62 w 258"/>
                <a:gd name="T77" fmla="*/ 2 h 180"/>
                <a:gd name="T78" fmla="*/ 42 w 258"/>
                <a:gd name="T79" fmla="*/ 4 h 180"/>
                <a:gd name="T80" fmla="*/ 26 w 258"/>
                <a:gd name="T81" fmla="*/ 12 h 180"/>
                <a:gd name="T82" fmla="*/ 18 w 258"/>
                <a:gd name="T83" fmla="*/ 16 h 180"/>
                <a:gd name="T84" fmla="*/ 12 w 258"/>
                <a:gd name="T85" fmla="*/ 22 h 180"/>
                <a:gd name="T86" fmla="*/ 6 w 258"/>
                <a:gd name="T87" fmla="*/ 28 h 180"/>
                <a:gd name="T88" fmla="*/ 2 w 258"/>
                <a:gd name="T89" fmla="*/ 34 h 180"/>
                <a:gd name="T90" fmla="*/ 2 w 258"/>
                <a:gd name="T91" fmla="*/ 3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8" h="180">
                  <a:moveTo>
                    <a:pt x="2" y="34"/>
                  </a:moveTo>
                  <a:lnTo>
                    <a:pt x="2" y="34"/>
                  </a:lnTo>
                  <a:lnTo>
                    <a:pt x="0" y="42"/>
                  </a:lnTo>
                  <a:lnTo>
                    <a:pt x="0" y="50"/>
                  </a:lnTo>
                  <a:lnTo>
                    <a:pt x="0" y="58"/>
                  </a:lnTo>
                  <a:lnTo>
                    <a:pt x="0" y="66"/>
                  </a:lnTo>
                  <a:lnTo>
                    <a:pt x="6" y="82"/>
                  </a:lnTo>
                  <a:lnTo>
                    <a:pt x="18" y="100"/>
                  </a:lnTo>
                  <a:lnTo>
                    <a:pt x="32" y="118"/>
                  </a:lnTo>
                  <a:lnTo>
                    <a:pt x="50" y="134"/>
                  </a:lnTo>
                  <a:lnTo>
                    <a:pt x="72" y="148"/>
                  </a:lnTo>
                  <a:lnTo>
                    <a:pt x="98" y="160"/>
                  </a:lnTo>
                  <a:lnTo>
                    <a:pt x="98" y="160"/>
                  </a:lnTo>
                  <a:lnTo>
                    <a:pt x="124" y="170"/>
                  </a:lnTo>
                  <a:lnTo>
                    <a:pt x="150" y="178"/>
                  </a:lnTo>
                  <a:lnTo>
                    <a:pt x="174" y="180"/>
                  </a:lnTo>
                  <a:lnTo>
                    <a:pt x="196" y="180"/>
                  </a:lnTo>
                  <a:lnTo>
                    <a:pt x="216" y="178"/>
                  </a:lnTo>
                  <a:lnTo>
                    <a:pt x="232" y="170"/>
                  </a:lnTo>
                  <a:lnTo>
                    <a:pt x="240" y="166"/>
                  </a:lnTo>
                  <a:lnTo>
                    <a:pt x="246" y="160"/>
                  </a:lnTo>
                  <a:lnTo>
                    <a:pt x="252" y="154"/>
                  </a:lnTo>
                  <a:lnTo>
                    <a:pt x="256" y="148"/>
                  </a:lnTo>
                  <a:lnTo>
                    <a:pt x="256" y="148"/>
                  </a:lnTo>
                  <a:lnTo>
                    <a:pt x="258" y="140"/>
                  </a:lnTo>
                  <a:lnTo>
                    <a:pt x="258" y="132"/>
                  </a:lnTo>
                  <a:lnTo>
                    <a:pt x="258" y="124"/>
                  </a:lnTo>
                  <a:lnTo>
                    <a:pt x="258" y="116"/>
                  </a:lnTo>
                  <a:lnTo>
                    <a:pt x="252" y="98"/>
                  </a:lnTo>
                  <a:lnTo>
                    <a:pt x="240" y="82"/>
                  </a:lnTo>
                  <a:lnTo>
                    <a:pt x="226" y="64"/>
                  </a:lnTo>
                  <a:lnTo>
                    <a:pt x="208" y="48"/>
                  </a:lnTo>
                  <a:lnTo>
                    <a:pt x="186" y="34"/>
                  </a:lnTo>
                  <a:lnTo>
                    <a:pt x="160" y="20"/>
                  </a:lnTo>
                  <a:lnTo>
                    <a:pt x="160" y="20"/>
                  </a:lnTo>
                  <a:lnTo>
                    <a:pt x="134" y="10"/>
                  </a:lnTo>
                  <a:lnTo>
                    <a:pt x="108" y="4"/>
                  </a:lnTo>
                  <a:lnTo>
                    <a:pt x="84" y="0"/>
                  </a:lnTo>
                  <a:lnTo>
                    <a:pt x="62" y="2"/>
                  </a:lnTo>
                  <a:lnTo>
                    <a:pt x="42" y="4"/>
                  </a:lnTo>
                  <a:lnTo>
                    <a:pt x="26" y="12"/>
                  </a:lnTo>
                  <a:lnTo>
                    <a:pt x="18" y="16"/>
                  </a:lnTo>
                  <a:lnTo>
                    <a:pt x="12" y="22"/>
                  </a:lnTo>
                  <a:lnTo>
                    <a:pt x="6" y="28"/>
                  </a:lnTo>
                  <a:lnTo>
                    <a:pt x="2" y="34"/>
                  </a:lnTo>
                  <a:lnTo>
                    <a:pt x="2"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26">
              <a:extLst>
                <a:ext uri="{FF2B5EF4-FFF2-40B4-BE49-F238E27FC236}">
                  <a16:creationId xmlns:a16="http://schemas.microsoft.com/office/drawing/2014/main" id="{A15D5D9F-202F-9D15-9AEF-2E63019BDDC0}"/>
                </a:ext>
              </a:extLst>
            </p:cNvPr>
            <p:cNvSpPr>
              <a:spLocks/>
            </p:cNvSpPr>
            <p:nvPr/>
          </p:nvSpPr>
          <p:spPr bwMode="auto">
            <a:xfrm rot="21059580">
              <a:off x="2031905" y="5324283"/>
              <a:ext cx="445758" cy="419240"/>
            </a:xfrm>
            <a:custGeom>
              <a:avLst/>
              <a:gdLst>
                <a:gd name="T0" fmla="*/ 472 w 706"/>
                <a:gd name="T1" fmla="*/ 656 h 664"/>
                <a:gd name="T2" fmla="*/ 520 w 706"/>
                <a:gd name="T3" fmla="*/ 650 h 664"/>
                <a:gd name="T4" fmla="*/ 566 w 706"/>
                <a:gd name="T5" fmla="*/ 634 h 664"/>
                <a:gd name="T6" fmla="*/ 606 w 706"/>
                <a:gd name="T7" fmla="*/ 612 h 664"/>
                <a:gd name="T8" fmla="*/ 642 w 706"/>
                <a:gd name="T9" fmla="*/ 580 h 664"/>
                <a:gd name="T10" fmla="*/ 658 w 706"/>
                <a:gd name="T11" fmla="*/ 562 h 664"/>
                <a:gd name="T12" fmla="*/ 682 w 706"/>
                <a:gd name="T13" fmla="*/ 520 h 664"/>
                <a:gd name="T14" fmla="*/ 698 w 706"/>
                <a:gd name="T15" fmla="*/ 476 h 664"/>
                <a:gd name="T16" fmla="*/ 706 w 706"/>
                <a:gd name="T17" fmla="*/ 430 h 664"/>
                <a:gd name="T18" fmla="*/ 706 w 706"/>
                <a:gd name="T19" fmla="*/ 406 h 664"/>
                <a:gd name="T20" fmla="*/ 698 w 706"/>
                <a:gd name="T21" fmla="*/ 324 h 664"/>
                <a:gd name="T22" fmla="*/ 676 w 706"/>
                <a:gd name="T23" fmla="*/ 244 h 664"/>
                <a:gd name="T24" fmla="*/ 640 w 706"/>
                <a:gd name="T25" fmla="*/ 168 h 664"/>
                <a:gd name="T26" fmla="*/ 616 w 706"/>
                <a:gd name="T27" fmla="*/ 134 h 664"/>
                <a:gd name="T28" fmla="*/ 588 w 706"/>
                <a:gd name="T29" fmla="*/ 104 h 664"/>
                <a:gd name="T30" fmla="*/ 570 w 706"/>
                <a:gd name="T31" fmla="*/ 88 h 664"/>
                <a:gd name="T32" fmla="*/ 534 w 706"/>
                <a:gd name="T33" fmla="*/ 58 h 664"/>
                <a:gd name="T34" fmla="*/ 498 w 706"/>
                <a:gd name="T35" fmla="*/ 36 h 664"/>
                <a:gd name="T36" fmla="*/ 460 w 706"/>
                <a:gd name="T37" fmla="*/ 18 h 664"/>
                <a:gd name="T38" fmla="*/ 420 w 706"/>
                <a:gd name="T39" fmla="*/ 8 h 664"/>
                <a:gd name="T40" fmla="*/ 382 w 706"/>
                <a:gd name="T41" fmla="*/ 2 h 664"/>
                <a:gd name="T42" fmla="*/ 342 w 706"/>
                <a:gd name="T43" fmla="*/ 0 h 664"/>
                <a:gd name="T44" fmla="*/ 304 w 706"/>
                <a:gd name="T45" fmla="*/ 4 h 664"/>
                <a:gd name="T46" fmla="*/ 266 w 706"/>
                <a:gd name="T47" fmla="*/ 14 h 664"/>
                <a:gd name="T48" fmla="*/ 228 w 706"/>
                <a:gd name="T49" fmla="*/ 30 h 664"/>
                <a:gd name="T50" fmla="*/ 192 w 706"/>
                <a:gd name="T51" fmla="*/ 50 h 664"/>
                <a:gd name="T52" fmla="*/ 158 w 706"/>
                <a:gd name="T53" fmla="*/ 76 h 664"/>
                <a:gd name="T54" fmla="*/ 126 w 706"/>
                <a:gd name="T55" fmla="*/ 108 h 664"/>
                <a:gd name="T56" fmla="*/ 96 w 706"/>
                <a:gd name="T57" fmla="*/ 144 h 664"/>
                <a:gd name="T58" fmla="*/ 68 w 706"/>
                <a:gd name="T59" fmla="*/ 184 h 664"/>
                <a:gd name="T60" fmla="*/ 44 w 706"/>
                <a:gd name="T61" fmla="*/ 230 h 664"/>
                <a:gd name="T62" fmla="*/ 32 w 706"/>
                <a:gd name="T63" fmla="*/ 256 h 664"/>
                <a:gd name="T64" fmla="*/ 10 w 706"/>
                <a:gd name="T65" fmla="*/ 316 h 664"/>
                <a:gd name="T66" fmla="*/ 0 w 706"/>
                <a:gd name="T67" fmla="*/ 370 h 664"/>
                <a:gd name="T68" fmla="*/ 0 w 706"/>
                <a:gd name="T69" fmla="*/ 416 h 664"/>
                <a:gd name="T70" fmla="*/ 6 w 706"/>
                <a:gd name="T71" fmla="*/ 456 h 664"/>
                <a:gd name="T72" fmla="*/ 18 w 706"/>
                <a:gd name="T73" fmla="*/ 490 h 664"/>
                <a:gd name="T74" fmla="*/ 46 w 706"/>
                <a:gd name="T75" fmla="*/ 540 h 664"/>
                <a:gd name="T76" fmla="*/ 62 w 706"/>
                <a:gd name="T77" fmla="*/ 556 h 664"/>
                <a:gd name="T78" fmla="*/ 112 w 706"/>
                <a:gd name="T79" fmla="*/ 598 h 664"/>
                <a:gd name="T80" fmla="*/ 168 w 706"/>
                <a:gd name="T81" fmla="*/ 624 h 664"/>
                <a:gd name="T82" fmla="*/ 230 w 706"/>
                <a:gd name="T83" fmla="*/ 640 h 664"/>
                <a:gd name="T84" fmla="*/ 294 w 706"/>
                <a:gd name="T85" fmla="*/ 656 h 664"/>
                <a:gd name="T86" fmla="*/ 366 w 706"/>
                <a:gd name="T87" fmla="*/ 664 h 664"/>
                <a:gd name="T88" fmla="*/ 454 w 706"/>
                <a:gd name="T89" fmla="*/ 658 h 664"/>
                <a:gd name="T90" fmla="*/ 472 w 706"/>
                <a:gd name="T91" fmla="*/ 656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6" h="664">
                  <a:moveTo>
                    <a:pt x="472" y="656"/>
                  </a:moveTo>
                  <a:lnTo>
                    <a:pt x="472" y="656"/>
                  </a:lnTo>
                  <a:lnTo>
                    <a:pt x="496" y="654"/>
                  </a:lnTo>
                  <a:lnTo>
                    <a:pt x="520" y="650"/>
                  </a:lnTo>
                  <a:lnTo>
                    <a:pt x="544" y="644"/>
                  </a:lnTo>
                  <a:lnTo>
                    <a:pt x="566" y="634"/>
                  </a:lnTo>
                  <a:lnTo>
                    <a:pt x="586" y="624"/>
                  </a:lnTo>
                  <a:lnTo>
                    <a:pt x="606" y="612"/>
                  </a:lnTo>
                  <a:lnTo>
                    <a:pt x="624" y="596"/>
                  </a:lnTo>
                  <a:lnTo>
                    <a:pt x="642" y="580"/>
                  </a:lnTo>
                  <a:lnTo>
                    <a:pt x="642" y="580"/>
                  </a:lnTo>
                  <a:lnTo>
                    <a:pt x="658" y="562"/>
                  </a:lnTo>
                  <a:lnTo>
                    <a:pt x="670" y="542"/>
                  </a:lnTo>
                  <a:lnTo>
                    <a:pt x="682" y="520"/>
                  </a:lnTo>
                  <a:lnTo>
                    <a:pt x="692" y="498"/>
                  </a:lnTo>
                  <a:lnTo>
                    <a:pt x="698" y="476"/>
                  </a:lnTo>
                  <a:lnTo>
                    <a:pt x="704" y="454"/>
                  </a:lnTo>
                  <a:lnTo>
                    <a:pt x="706" y="430"/>
                  </a:lnTo>
                  <a:lnTo>
                    <a:pt x="706" y="406"/>
                  </a:lnTo>
                  <a:lnTo>
                    <a:pt x="706" y="406"/>
                  </a:lnTo>
                  <a:lnTo>
                    <a:pt x="704" y="364"/>
                  </a:lnTo>
                  <a:lnTo>
                    <a:pt x="698" y="324"/>
                  </a:lnTo>
                  <a:lnTo>
                    <a:pt x="688" y="282"/>
                  </a:lnTo>
                  <a:lnTo>
                    <a:pt x="676" y="244"/>
                  </a:lnTo>
                  <a:lnTo>
                    <a:pt x="660" y="204"/>
                  </a:lnTo>
                  <a:lnTo>
                    <a:pt x="640" y="168"/>
                  </a:lnTo>
                  <a:lnTo>
                    <a:pt x="628" y="152"/>
                  </a:lnTo>
                  <a:lnTo>
                    <a:pt x="616" y="134"/>
                  </a:lnTo>
                  <a:lnTo>
                    <a:pt x="602" y="118"/>
                  </a:lnTo>
                  <a:lnTo>
                    <a:pt x="588" y="104"/>
                  </a:lnTo>
                  <a:lnTo>
                    <a:pt x="588" y="104"/>
                  </a:lnTo>
                  <a:lnTo>
                    <a:pt x="570" y="88"/>
                  </a:lnTo>
                  <a:lnTo>
                    <a:pt x="552" y="72"/>
                  </a:lnTo>
                  <a:lnTo>
                    <a:pt x="534" y="58"/>
                  </a:lnTo>
                  <a:lnTo>
                    <a:pt x="516" y="46"/>
                  </a:lnTo>
                  <a:lnTo>
                    <a:pt x="498" y="36"/>
                  </a:lnTo>
                  <a:lnTo>
                    <a:pt x="478" y="26"/>
                  </a:lnTo>
                  <a:lnTo>
                    <a:pt x="460" y="18"/>
                  </a:lnTo>
                  <a:lnTo>
                    <a:pt x="440" y="12"/>
                  </a:lnTo>
                  <a:lnTo>
                    <a:pt x="420" y="8"/>
                  </a:lnTo>
                  <a:lnTo>
                    <a:pt x="402" y="4"/>
                  </a:lnTo>
                  <a:lnTo>
                    <a:pt x="382" y="2"/>
                  </a:lnTo>
                  <a:lnTo>
                    <a:pt x="362" y="0"/>
                  </a:lnTo>
                  <a:lnTo>
                    <a:pt x="342" y="0"/>
                  </a:lnTo>
                  <a:lnTo>
                    <a:pt x="324" y="2"/>
                  </a:lnTo>
                  <a:lnTo>
                    <a:pt x="304" y="4"/>
                  </a:lnTo>
                  <a:lnTo>
                    <a:pt x="284" y="10"/>
                  </a:lnTo>
                  <a:lnTo>
                    <a:pt x="266" y="14"/>
                  </a:lnTo>
                  <a:lnTo>
                    <a:pt x="248" y="22"/>
                  </a:lnTo>
                  <a:lnTo>
                    <a:pt x="228" y="30"/>
                  </a:lnTo>
                  <a:lnTo>
                    <a:pt x="210" y="40"/>
                  </a:lnTo>
                  <a:lnTo>
                    <a:pt x="192" y="50"/>
                  </a:lnTo>
                  <a:lnTo>
                    <a:pt x="176" y="62"/>
                  </a:lnTo>
                  <a:lnTo>
                    <a:pt x="158" y="76"/>
                  </a:lnTo>
                  <a:lnTo>
                    <a:pt x="142" y="92"/>
                  </a:lnTo>
                  <a:lnTo>
                    <a:pt x="126" y="108"/>
                  </a:lnTo>
                  <a:lnTo>
                    <a:pt x="110" y="124"/>
                  </a:lnTo>
                  <a:lnTo>
                    <a:pt x="96" y="144"/>
                  </a:lnTo>
                  <a:lnTo>
                    <a:pt x="82" y="164"/>
                  </a:lnTo>
                  <a:lnTo>
                    <a:pt x="68" y="184"/>
                  </a:lnTo>
                  <a:lnTo>
                    <a:pt x="56" y="208"/>
                  </a:lnTo>
                  <a:lnTo>
                    <a:pt x="44" y="230"/>
                  </a:lnTo>
                  <a:lnTo>
                    <a:pt x="32" y="256"/>
                  </a:lnTo>
                  <a:lnTo>
                    <a:pt x="32" y="256"/>
                  </a:lnTo>
                  <a:lnTo>
                    <a:pt x="20" y="288"/>
                  </a:lnTo>
                  <a:lnTo>
                    <a:pt x="10" y="316"/>
                  </a:lnTo>
                  <a:lnTo>
                    <a:pt x="4" y="344"/>
                  </a:lnTo>
                  <a:lnTo>
                    <a:pt x="0" y="370"/>
                  </a:lnTo>
                  <a:lnTo>
                    <a:pt x="0" y="394"/>
                  </a:lnTo>
                  <a:lnTo>
                    <a:pt x="0" y="416"/>
                  </a:lnTo>
                  <a:lnTo>
                    <a:pt x="2" y="438"/>
                  </a:lnTo>
                  <a:lnTo>
                    <a:pt x="6" y="456"/>
                  </a:lnTo>
                  <a:lnTo>
                    <a:pt x="12" y="474"/>
                  </a:lnTo>
                  <a:lnTo>
                    <a:pt x="18" y="490"/>
                  </a:lnTo>
                  <a:lnTo>
                    <a:pt x="32" y="518"/>
                  </a:lnTo>
                  <a:lnTo>
                    <a:pt x="46" y="540"/>
                  </a:lnTo>
                  <a:lnTo>
                    <a:pt x="62" y="556"/>
                  </a:lnTo>
                  <a:lnTo>
                    <a:pt x="62" y="556"/>
                  </a:lnTo>
                  <a:lnTo>
                    <a:pt x="86" y="580"/>
                  </a:lnTo>
                  <a:lnTo>
                    <a:pt x="112" y="598"/>
                  </a:lnTo>
                  <a:lnTo>
                    <a:pt x="138" y="612"/>
                  </a:lnTo>
                  <a:lnTo>
                    <a:pt x="168" y="624"/>
                  </a:lnTo>
                  <a:lnTo>
                    <a:pt x="198" y="634"/>
                  </a:lnTo>
                  <a:lnTo>
                    <a:pt x="230" y="640"/>
                  </a:lnTo>
                  <a:lnTo>
                    <a:pt x="294" y="656"/>
                  </a:lnTo>
                  <a:lnTo>
                    <a:pt x="294" y="656"/>
                  </a:lnTo>
                  <a:lnTo>
                    <a:pt x="332" y="662"/>
                  </a:lnTo>
                  <a:lnTo>
                    <a:pt x="366" y="664"/>
                  </a:lnTo>
                  <a:lnTo>
                    <a:pt x="406" y="662"/>
                  </a:lnTo>
                  <a:lnTo>
                    <a:pt x="454" y="658"/>
                  </a:lnTo>
                  <a:lnTo>
                    <a:pt x="454" y="658"/>
                  </a:lnTo>
                  <a:lnTo>
                    <a:pt x="472" y="656"/>
                  </a:lnTo>
                  <a:lnTo>
                    <a:pt x="472" y="65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0" name="Freeform 27">
              <a:extLst>
                <a:ext uri="{FF2B5EF4-FFF2-40B4-BE49-F238E27FC236}">
                  <a16:creationId xmlns:a16="http://schemas.microsoft.com/office/drawing/2014/main" id="{6416D406-53ED-8828-3843-DCBB41505E62}"/>
                </a:ext>
              </a:extLst>
            </p:cNvPr>
            <p:cNvSpPr>
              <a:spLocks/>
            </p:cNvSpPr>
            <p:nvPr/>
          </p:nvSpPr>
          <p:spPr bwMode="auto">
            <a:xfrm rot="21059580">
              <a:off x="2068025" y="5039231"/>
              <a:ext cx="279072" cy="151532"/>
            </a:xfrm>
            <a:custGeom>
              <a:avLst/>
              <a:gdLst>
                <a:gd name="T0" fmla="*/ 192 w 442"/>
                <a:gd name="T1" fmla="*/ 240 h 240"/>
                <a:gd name="T2" fmla="*/ 192 w 442"/>
                <a:gd name="T3" fmla="*/ 240 h 240"/>
                <a:gd name="T4" fmla="*/ 166 w 442"/>
                <a:gd name="T5" fmla="*/ 240 h 240"/>
                <a:gd name="T6" fmla="*/ 138 w 442"/>
                <a:gd name="T7" fmla="*/ 240 h 240"/>
                <a:gd name="T8" fmla="*/ 108 w 442"/>
                <a:gd name="T9" fmla="*/ 234 h 240"/>
                <a:gd name="T10" fmla="*/ 78 w 442"/>
                <a:gd name="T11" fmla="*/ 226 h 240"/>
                <a:gd name="T12" fmla="*/ 62 w 442"/>
                <a:gd name="T13" fmla="*/ 222 h 240"/>
                <a:gd name="T14" fmla="*/ 50 w 442"/>
                <a:gd name="T15" fmla="*/ 214 h 240"/>
                <a:gd name="T16" fmla="*/ 38 w 442"/>
                <a:gd name="T17" fmla="*/ 206 h 240"/>
                <a:gd name="T18" fmla="*/ 26 w 442"/>
                <a:gd name="T19" fmla="*/ 198 h 240"/>
                <a:gd name="T20" fmla="*/ 16 w 442"/>
                <a:gd name="T21" fmla="*/ 186 h 240"/>
                <a:gd name="T22" fmla="*/ 10 w 442"/>
                <a:gd name="T23" fmla="*/ 174 h 240"/>
                <a:gd name="T24" fmla="*/ 4 w 442"/>
                <a:gd name="T25" fmla="*/ 160 h 240"/>
                <a:gd name="T26" fmla="*/ 0 w 442"/>
                <a:gd name="T27" fmla="*/ 146 h 240"/>
                <a:gd name="T28" fmla="*/ 0 w 442"/>
                <a:gd name="T29" fmla="*/ 146 h 240"/>
                <a:gd name="T30" fmla="*/ 0 w 442"/>
                <a:gd name="T31" fmla="*/ 134 h 240"/>
                <a:gd name="T32" fmla="*/ 4 w 442"/>
                <a:gd name="T33" fmla="*/ 122 h 240"/>
                <a:gd name="T34" fmla="*/ 8 w 442"/>
                <a:gd name="T35" fmla="*/ 112 h 240"/>
                <a:gd name="T36" fmla="*/ 16 w 442"/>
                <a:gd name="T37" fmla="*/ 104 h 240"/>
                <a:gd name="T38" fmla="*/ 28 w 442"/>
                <a:gd name="T39" fmla="*/ 96 h 240"/>
                <a:gd name="T40" fmla="*/ 42 w 442"/>
                <a:gd name="T41" fmla="*/ 88 h 240"/>
                <a:gd name="T42" fmla="*/ 58 w 442"/>
                <a:gd name="T43" fmla="*/ 80 h 240"/>
                <a:gd name="T44" fmla="*/ 76 w 442"/>
                <a:gd name="T45" fmla="*/ 72 h 240"/>
                <a:gd name="T46" fmla="*/ 122 w 442"/>
                <a:gd name="T47" fmla="*/ 58 h 240"/>
                <a:gd name="T48" fmla="*/ 178 w 442"/>
                <a:gd name="T49" fmla="*/ 42 h 240"/>
                <a:gd name="T50" fmla="*/ 320 w 442"/>
                <a:gd name="T51" fmla="*/ 4 h 240"/>
                <a:gd name="T52" fmla="*/ 320 w 442"/>
                <a:gd name="T53" fmla="*/ 4 h 240"/>
                <a:gd name="T54" fmla="*/ 340 w 442"/>
                <a:gd name="T55" fmla="*/ 0 h 240"/>
                <a:gd name="T56" fmla="*/ 358 w 442"/>
                <a:gd name="T57" fmla="*/ 0 h 240"/>
                <a:gd name="T58" fmla="*/ 378 w 442"/>
                <a:gd name="T59" fmla="*/ 2 h 240"/>
                <a:gd name="T60" fmla="*/ 396 w 442"/>
                <a:gd name="T61" fmla="*/ 6 h 240"/>
                <a:gd name="T62" fmla="*/ 412 w 442"/>
                <a:gd name="T63" fmla="*/ 14 h 240"/>
                <a:gd name="T64" fmla="*/ 420 w 442"/>
                <a:gd name="T65" fmla="*/ 20 h 240"/>
                <a:gd name="T66" fmla="*/ 426 w 442"/>
                <a:gd name="T67" fmla="*/ 26 h 240"/>
                <a:gd name="T68" fmla="*/ 432 w 442"/>
                <a:gd name="T69" fmla="*/ 32 h 240"/>
                <a:gd name="T70" fmla="*/ 436 w 442"/>
                <a:gd name="T71" fmla="*/ 40 h 240"/>
                <a:gd name="T72" fmla="*/ 440 w 442"/>
                <a:gd name="T73" fmla="*/ 50 h 240"/>
                <a:gd name="T74" fmla="*/ 442 w 442"/>
                <a:gd name="T75" fmla="*/ 60 h 240"/>
                <a:gd name="T76" fmla="*/ 442 w 442"/>
                <a:gd name="T77" fmla="*/ 60 h 240"/>
                <a:gd name="T78" fmla="*/ 442 w 442"/>
                <a:gd name="T79" fmla="*/ 72 h 240"/>
                <a:gd name="T80" fmla="*/ 442 w 442"/>
                <a:gd name="T81" fmla="*/ 84 h 240"/>
                <a:gd name="T82" fmla="*/ 440 w 442"/>
                <a:gd name="T83" fmla="*/ 98 h 240"/>
                <a:gd name="T84" fmla="*/ 438 w 442"/>
                <a:gd name="T85" fmla="*/ 110 h 240"/>
                <a:gd name="T86" fmla="*/ 432 w 442"/>
                <a:gd name="T87" fmla="*/ 124 h 240"/>
                <a:gd name="T88" fmla="*/ 424 w 442"/>
                <a:gd name="T89" fmla="*/ 140 h 240"/>
                <a:gd name="T90" fmla="*/ 414 w 442"/>
                <a:gd name="T91" fmla="*/ 154 h 240"/>
                <a:gd name="T92" fmla="*/ 402 w 442"/>
                <a:gd name="T93" fmla="*/ 168 h 240"/>
                <a:gd name="T94" fmla="*/ 388 w 442"/>
                <a:gd name="T95" fmla="*/ 180 h 240"/>
                <a:gd name="T96" fmla="*/ 370 w 442"/>
                <a:gd name="T97" fmla="*/ 192 h 240"/>
                <a:gd name="T98" fmla="*/ 348 w 442"/>
                <a:gd name="T99" fmla="*/ 204 h 240"/>
                <a:gd name="T100" fmla="*/ 324 w 442"/>
                <a:gd name="T101" fmla="*/ 214 h 240"/>
                <a:gd name="T102" fmla="*/ 298 w 442"/>
                <a:gd name="T103" fmla="*/ 224 h 240"/>
                <a:gd name="T104" fmla="*/ 266 w 442"/>
                <a:gd name="T105" fmla="*/ 232 h 240"/>
                <a:gd name="T106" fmla="*/ 232 w 442"/>
                <a:gd name="T107" fmla="*/ 236 h 240"/>
                <a:gd name="T108" fmla="*/ 192 w 442"/>
                <a:gd name="T109" fmla="*/ 240 h 240"/>
                <a:gd name="T110" fmla="*/ 192 w 442"/>
                <a:gd name="T11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2" h="240">
                  <a:moveTo>
                    <a:pt x="192" y="240"/>
                  </a:moveTo>
                  <a:lnTo>
                    <a:pt x="192" y="240"/>
                  </a:lnTo>
                  <a:lnTo>
                    <a:pt x="166" y="240"/>
                  </a:lnTo>
                  <a:lnTo>
                    <a:pt x="138" y="240"/>
                  </a:lnTo>
                  <a:lnTo>
                    <a:pt x="108" y="234"/>
                  </a:lnTo>
                  <a:lnTo>
                    <a:pt x="78" y="226"/>
                  </a:lnTo>
                  <a:lnTo>
                    <a:pt x="62" y="222"/>
                  </a:lnTo>
                  <a:lnTo>
                    <a:pt x="50" y="214"/>
                  </a:lnTo>
                  <a:lnTo>
                    <a:pt x="38" y="206"/>
                  </a:lnTo>
                  <a:lnTo>
                    <a:pt x="26" y="198"/>
                  </a:lnTo>
                  <a:lnTo>
                    <a:pt x="16" y="186"/>
                  </a:lnTo>
                  <a:lnTo>
                    <a:pt x="10" y="174"/>
                  </a:lnTo>
                  <a:lnTo>
                    <a:pt x="4" y="160"/>
                  </a:lnTo>
                  <a:lnTo>
                    <a:pt x="0" y="146"/>
                  </a:lnTo>
                  <a:lnTo>
                    <a:pt x="0" y="146"/>
                  </a:lnTo>
                  <a:lnTo>
                    <a:pt x="0" y="134"/>
                  </a:lnTo>
                  <a:lnTo>
                    <a:pt x="4" y="122"/>
                  </a:lnTo>
                  <a:lnTo>
                    <a:pt x="8" y="112"/>
                  </a:lnTo>
                  <a:lnTo>
                    <a:pt x="16" y="104"/>
                  </a:lnTo>
                  <a:lnTo>
                    <a:pt x="28" y="96"/>
                  </a:lnTo>
                  <a:lnTo>
                    <a:pt x="42" y="88"/>
                  </a:lnTo>
                  <a:lnTo>
                    <a:pt x="58" y="80"/>
                  </a:lnTo>
                  <a:lnTo>
                    <a:pt x="76" y="72"/>
                  </a:lnTo>
                  <a:lnTo>
                    <a:pt x="122" y="58"/>
                  </a:lnTo>
                  <a:lnTo>
                    <a:pt x="178" y="42"/>
                  </a:lnTo>
                  <a:lnTo>
                    <a:pt x="320" y="4"/>
                  </a:lnTo>
                  <a:lnTo>
                    <a:pt x="320" y="4"/>
                  </a:lnTo>
                  <a:lnTo>
                    <a:pt x="340" y="0"/>
                  </a:lnTo>
                  <a:lnTo>
                    <a:pt x="358" y="0"/>
                  </a:lnTo>
                  <a:lnTo>
                    <a:pt x="378" y="2"/>
                  </a:lnTo>
                  <a:lnTo>
                    <a:pt x="396" y="6"/>
                  </a:lnTo>
                  <a:lnTo>
                    <a:pt x="412" y="14"/>
                  </a:lnTo>
                  <a:lnTo>
                    <a:pt x="420" y="20"/>
                  </a:lnTo>
                  <a:lnTo>
                    <a:pt x="426" y="26"/>
                  </a:lnTo>
                  <a:lnTo>
                    <a:pt x="432" y="32"/>
                  </a:lnTo>
                  <a:lnTo>
                    <a:pt x="436" y="40"/>
                  </a:lnTo>
                  <a:lnTo>
                    <a:pt x="440" y="50"/>
                  </a:lnTo>
                  <a:lnTo>
                    <a:pt x="442" y="60"/>
                  </a:lnTo>
                  <a:lnTo>
                    <a:pt x="442" y="60"/>
                  </a:lnTo>
                  <a:lnTo>
                    <a:pt x="442" y="72"/>
                  </a:lnTo>
                  <a:lnTo>
                    <a:pt x="442" y="84"/>
                  </a:lnTo>
                  <a:lnTo>
                    <a:pt x="440" y="98"/>
                  </a:lnTo>
                  <a:lnTo>
                    <a:pt x="438" y="110"/>
                  </a:lnTo>
                  <a:lnTo>
                    <a:pt x="432" y="124"/>
                  </a:lnTo>
                  <a:lnTo>
                    <a:pt x="424" y="140"/>
                  </a:lnTo>
                  <a:lnTo>
                    <a:pt x="414" y="154"/>
                  </a:lnTo>
                  <a:lnTo>
                    <a:pt x="402" y="168"/>
                  </a:lnTo>
                  <a:lnTo>
                    <a:pt x="388" y="180"/>
                  </a:lnTo>
                  <a:lnTo>
                    <a:pt x="370" y="192"/>
                  </a:lnTo>
                  <a:lnTo>
                    <a:pt x="348" y="204"/>
                  </a:lnTo>
                  <a:lnTo>
                    <a:pt x="324" y="214"/>
                  </a:lnTo>
                  <a:lnTo>
                    <a:pt x="298" y="224"/>
                  </a:lnTo>
                  <a:lnTo>
                    <a:pt x="266" y="232"/>
                  </a:lnTo>
                  <a:lnTo>
                    <a:pt x="232" y="236"/>
                  </a:lnTo>
                  <a:lnTo>
                    <a:pt x="192" y="240"/>
                  </a:lnTo>
                  <a:lnTo>
                    <a:pt x="192" y="240"/>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1" name="Freeform 28">
              <a:extLst>
                <a:ext uri="{FF2B5EF4-FFF2-40B4-BE49-F238E27FC236}">
                  <a16:creationId xmlns:a16="http://schemas.microsoft.com/office/drawing/2014/main" id="{918D8884-BC75-E12F-F1EC-EB4B6D39ADF8}"/>
                </a:ext>
              </a:extLst>
            </p:cNvPr>
            <p:cNvSpPr>
              <a:spLocks/>
            </p:cNvSpPr>
            <p:nvPr/>
          </p:nvSpPr>
          <p:spPr bwMode="auto">
            <a:xfrm rot="21059580">
              <a:off x="2109987" y="5073614"/>
              <a:ext cx="78292" cy="79554"/>
            </a:xfrm>
            <a:custGeom>
              <a:avLst/>
              <a:gdLst>
                <a:gd name="T0" fmla="*/ 4 w 124"/>
                <a:gd name="T1" fmla="*/ 32 h 126"/>
                <a:gd name="T2" fmla="*/ 4 w 124"/>
                <a:gd name="T3" fmla="*/ 32 h 126"/>
                <a:gd name="T4" fmla="*/ 2 w 124"/>
                <a:gd name="T5" fmla="*/ 46 h 126"/>
                <a:gd name="T6" fmla="*/ 0 w 124"/>
                <a:gd name="T7" fmla="*/ 60 h 126"/>
                <a:gd name="T8" fmla="*/ 2 w 124"/>
                <a:gd name="T9" fmla="*/ 78 h 126"/>
                <a:gd name="T10" fmla="*/ 4 w 124"/>
                <a:gd name="T11" fmla="*/ 94 h 126"/>
                <a:gd name="T12" fmla="*/ 8 w 124"/>
                <a:gd name="T13" fmla="*/ 102 h 126"/>
                <a:gd name="T14" fmla="*/ 12 w 124"/>
                <a:gd name="T15" fmla="*/ 108 h 126"/>
                <a:gd name="T16" fmla="*/ 18 w 124"/>
                <a:gd name="T17" fmla="*/ 116 h 126"/>
                <a:gd name="T18" fmla="*/ 24 w 124"/>
                <a:gd name="T19" fmla="*/ 120 h 126"/>
                <a:gd name="T20" fmla="*/ 34 w 124"/>
                <a:gd name="T21" fmla="*/ 124 h 126"/>
                <a:gd name="T22" fmla="*/ 44 w 124"/>
                <a:gd name="T23" fmla="*/ 126 h 126"/>
                <a:gd name="T24" fmla="*/ 44 w 124"/>
                <a:gd name="T25" fmla="*/ 126 h 126"/>
                <a:gd name="T26" fmla="*/ 66 w 124"/>
                <a:gd name="T27" fmla="*/ 126 h 126"/>
                <a:gd name="T28" fmla="*/ 84 w 124"/>
                <a:gd name="T29" fmla="*/ 122 h 126"/>
                <a:gd name="T30" fmla="*/ 98 w 124"/>
                <a:gd name="T31" fmla="*/ 116 h 126"/>
                <a:gd name="T32" fmla="*/ 108 w 124"/>
                <a:gd name="T33" fmla="*/ 106 h 126"/>
                <a:gd name="T34" fmla="*/ 116 w 124"/>
                <a:gd name="T35" fmla="*/ 96 h 126"/>
                <a:gd name="T36" fmla="*/ 120 w 124"/>
                <a:gd name="T37" fmla="*/ 84 h 126"/>
                <a:gd name="T38" fmla="*/ 124 w 124"/>
                <a:gd name="T39" fmla="*/ 70 h 126"/>
                <a:gd name="T40" fmla="*/ 124 w 124"/>
                <a:gd name="T41" fmla="*/ 58 h 126"/>
                <a:gd name="T42" fmla="*/ 124 w 124"/>
                <a:gd name="T43" fmla="*/ 58 h 126"/>
                <a:gd name="T44" fmla="*/ 118 w 124"/>
                <a:gd name="T45" fmla="*/ 0 h 126"/>
                <a:gd name="T46" fmla="*/ 118 w 124"/>
                <a:gd name="T47" fmla="*/ 0 h 126"/>
                <a:gd name="T48" fmla="*/ 62 w 124"/>
                <a:gd name="T49" fmla="*/ 16 h 126"/>
                <a:gd name="T50" fmla="*/ 4 w 124"/>
                <a:gd name="T51" fmla="*/ 32 h 126"/>
                <a:gd name="T52" fmla="*/ 4 w 124"/>
                <a:gd name="T53" fmla="*/ 3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 h="126">
                  <a:moveTo>
                    <a:pt x="4" y="32"/>
                  </a:moveTo>
                  <a:lnTo>
                    <a:pt x="4" y="32"/>
                  </a:lnTo>
                  <a:lnTo>
                    <a:pt x="2" y="46"/>
                  </a:lnTo>
                  <a:lnTo>
                    <a:pt x="0" y="60"/>
                  </a:lnTo>
                  <a:lnTo>
                    <a:pt x="2" y="78"/>
                  </a:lnTo>
                  <a:lnTo>
                    <a:pt x="4" y="94"/>
                  </a:lnTo>
                  <a:lnTo>
                    <a:pt x="8" y="102"/>
                  </a:lnTo>
                  <a:lnTo>
                    <a:pt x="12" y="108"/>
                  </a:lnTo>
                  <a:lnTo>
                    <a:pt x="18" y="116"/>
                  </a:lnTo>
                  <a:lnTo>
                    <a:pt x="24" y="120"/>
                  </a:lnTo>
                  <a:lnTo>
                    <a:pt x="34" y="124"/>
                  </a:lnTo>
                  <a:lnTo>
                    <a:pt x="44" y="126"/>
                  </a:lnTo>
                  <a:lnTo>
                    <a:pt x="44" y="126"/>
                  </a:lnTo>
                  <a:lnTo>
                    <a:pt x="66" y="126"/>
                  </a:lnTo>
                  <a:lnTo>
                    <a:pt x="84" y="122"/>
                  </a:lnTo>
                  <a:lnTo>
                    <a:pt x="98" y="116"/>
                  </a:lnTo>
                  <a:lnTo>
                    <a:pt x="108" y="106"/>
                  </a:lnTo>
                  <a:lnTo>
                    <a:pt x="116" y="96"/>
                  </a:lnTo>
                  <a:lnTo>
                    <a:pt x="120" y="84"/>
                  </a:lnTo>
                  <a:lnTo>
                    <a:pt x="124" y="70"/>
                  </a:lnTo>
                  <a:lnTo>
                    <a:pt x="124" y="58"/>
                  </a:lnTo>
                  <a:lnTo>
                    <a:pt x="124" y="58"/>
                  </a:lnTo>
                  <a:lnTo>
                    <a:pt x="118" y="0"/>
                  </a:lnTo>
                  <a:lnTo>
                    <a:pt x="118" y="0"/>
                  </a:lnTo>
                  <a:lnTo>
                    <a:pt x="62" y="16"/>
                  </a:lnTo>
                  <a:lnTo>
                    <a:pt x="4" y="32"/>
                  </a:lnTo>
                  <a:lnTo>
                    <a:pt x="4"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29">
              <a:extLst>
                <a:ext uri="{FF2B5EF4-FFF2-40B4-BE49-F238E27FC236}">
                  <a16:creationId xmlns:a16="http://schemas.microsoft.com/office/drawing/2014/main" id="{34EF4724-5ECF-11B1-2370-4D9F394DDD13}"/>
                </a:ext>
              </a:extLst>
            </p:cNvPr>
            <p:cNvSpPr>
              <a:spLocks/>
            </p:cNvSpPr>
            <p:nvPr/>
          </p:nvSpPr>
          <p:spPr bwMode="auto">
            <a:xfrm rot="21059580">
              <a:off x="2206197" y="5033987"/>
              <a:ext cx="79555" cy="82080"/>
            </a:xfrm>
            <a:custGeom>
              <a:avLst/>
              <a:gdLst>
                <a:gd name="T0" fmla="*/ 0 w 126"/>
                <a:gd name="T1" fmla="*/ 28 h 130"/>
                <a:gd name="T2" fmla="*/ 0 w 126"/>
                <a:gd name="T3" fmla="*/ 28 h 130"/>
                <a:gd name="T4" fmla="*/ 0 w 126"/>
                <a:gd name="T5" fmla="*/ 42 h 130"/>
                <a:gd name="T6" fmla="*/ 2 w 126"/>
                <a:gd name="T7" fmla="*/ 56 h 130"/>
                <a:gd name="T8" fmla="*/ 6 w 126"/>
                <a:gd name="T9" fmla="*/ 74 h 130"/>
                <a:gd name="T10" fmla="*/ 10 w 126"/>
                <a:gd name="T11" fmla="*/ 92 h 130"/>
                <a:gd name="T12" fmla="*/ 18 w 126"/>
                <a:gd name="T13" fmla="*/ 108 h 130"/>
                <a:gd name="T14" fmla="*/ 24 w 126"/>
                <a:gd name="T15" fmla="*/ 114 h 130"/>
                <a:gd name="T16" fmla="*/ 30 w 126"/>
                <a:gd name="T17" fmla="*/ 120 h 130"/>
                <a:gd name="T18" fmla="*/ 36 w 126"/>
                <a:gd name="T19" fmla="*/ 126 h 130"/>
                <a:gd name="T20" fmla="*/ 44 w 126"/>
                <a:gd name="T21" fmla="*/ 128 h 130"/>
                <a:gd name="T22" fmla="*/ 44 w 126"/>
                <a:gd name="T23" fmla="*/ 128 h 130"/>
                <a:gd name="T24" fmla="*/ 60 w 126"/>
                <a:gd name="T25" fmla="*/ 130 h 130"/>
                <a:gd name="T26" fmla="*/ 74 w 126"/>
                <a:gd name="T27" fmla="*/ 130 h 130"/>
                <a:gd name="T28" fmla="*/ 88 w 126"/>
                <a:gd name="T29" fmla="*/ 126 h 130"/>
                <a:gd name="T30" fmla="*/ 98 w 126"/>
                <a:gd name="T31" fmla="*/ 120 h 130"/>
                <a:gd name="T32" fmla="*/ 108 w 126"/>
                <a:gd name="T33" fmla="*/ 114 h 130"/>
                <a:gd name="T34" fmla="*/ 116 w 126"/>
                <a:gd name="T35" fmla="*/ 104 h 130"/>
                <a:gd name="T36" fmla="*/ 122 w 126"/>
                <a:gd name="T37" fmla="*/ 94 h 130"/>
                <a:gd name="T38" fmla="*/ 126 w 126"/>
                <a:gd name="T39" fmla="*/ 82 h 130"/>
                <a:gd name="T40" fmla="*/ 126 w 126"/>
                <a:gd name="T41" fmla="*/ 82 h 130"/>
                <a:gd name="T42" fmla="*/ 126 w 126"/>
                <a:gd name="T43" fmla="*/ 70 h 130"/>
                <a:gd name="T44" fmla="*/ 124 w 126"/>
                <a:gd name="T45" fmla="*/ 56 h 130"/>
                <a:gd name="T46" fmla="*/ 122 w 126"/>
                <a:gd name="T47" fmla="*/ 42 h 130"/>
                <a:gd name="T48" fmla="*/ 116 w 126"/>
                <a:gd name="T49" fmla="*/ 28 h 130"/>
                <a:gd name="T50" fmla="*/ 108 w 126"/>
                <a:gd name="T51" fmla="*/ 8 h 130"/>
                <a:gd name="T52" fmla="*/ 104 w 126"/>
                <a:gd name="T53" fmla="*/ 0 h 130"/>
                <a:gd name="T54" fmla="*/ 0 w 126"/>
                <a:gd name="T55" fmla="*/ 2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30">
                  <a:moveTo>
                    <a:pt x="0" y="28"/>
                  </a:moveTo>
                  <a:lnTo>
                    <a:pt x="0" y="28"/>
                  </a:lnTo>
                  <a:lnTo>
                    <a:pt x="0" y="42"/>
                  </a:lnTo>
                  <a:lnTo>
                    <a:pt x="2" y="56"/>
                  </a:lnTo>
                  <a:lnTo>
                    <a:pt x="6" y="74"/>
                  </a:lnTo>
                  <a:lnTo>
                    <a:pt x="10" y="92"/>
                  </a:lnTo>
                  <a:lnTo>
                    <a:pt x="18" y="108"/>
                  </a:lnTo>
                  <a:lnTo>
                    <a:pt x="24" y="114"/>
                  </a:lnTo>
                  <a:lnTo>
                    <a:pt x="30" y="120"/>
                  </a:lnTo>
                  <a:lnTo>
                    <a:pt x="36" y="126"/>
                  </a:lnTo>
                  <a:lnTo>
                    <a:pt x="44" y="128"/>
                  </a:lnTo>
                  <a:lnTo>
                    <a:pt x="44" y="128"/>
                  </a:lnTo>
                  <a:lnTo>
                    <a:pt x="60" y="130"/>
                  </a:lnTo>
                  <a:lnTo>
                    <a:pt x="74" y="130"/>
                  </a:lnTo>
                  <a:lnTo>
                    <a:pt x="88" y="126"/>
                  </a:lnTo>
                  <a:lnTo>
                    <a:pt x="98" y="120"/>
                  </a:lnTo>
                  <a:lnTo>
                    <a:pt x="108" y="114"/>
                  </a:lnTo>
                  <a:lnTo>
                    <a:pt x="116" y="104"/>
                  </a:lnTo>
                  <a:lnTo>
                    <a:pt x="122" y="94"/>
                  </a:lnTo>
                  <a:lnTo>
                    <a:pt x="126" y="82"/>
                  </a:lnTo>
                  <a:lnTo>
                    <a:pt x="126" y="82"/>
                  </a:lnTo>
                  <a:lnTo>
                    <a:pt x="126" y="70"/>
                  </a:lnTo>
                  <a:lnTo>
                    <a:pt x="124" y="56"/>
                  </a:lnTo>
                  <a:lnTo>
                    <a:pt x="122" y="42"/>
                  </a:lnTo>
                  <a:lnTo>
                    <a:pt x="116" y="28"/>
                  </a:lnTo>
                  <a:lnTo>
                    <a:pt x="108" y="8"/>
                  </a:lnTo>
                  <a:lnTo>
                    <a:pt x="104" y="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385056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repeatCount="indefinite" accel="50000" decel="50000" autoRev="1" fill="hold" grpId="0" nodeType="withEffect">
                                  <p:stCondLst>
                                    <p:cond delay="0"/>
                                  </p:stCondLst>
                                  <p:childTnLst>
                                    <p:animMotion origin="layout" path="M -1.45833E-6 -1.48148E-6 L -0.25 -1.48148E-6 " pathEditMode="relative" rAng="0" ptsTypes="AA">
                                      <p:cBhvr>
                                        <p:cTn id="6" dur="2000" fill="hold"/>
                                        <p:tgtEl>
                                          <p:spTgt spid="36"/>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78" name="Freeform: Shape 77">
            <a:extLst>
              <a:ext uri="{FF2B5EF4-FFF2-40B4-BE49-F238E27FC236}">
                <a16:creationId xmlns:a16="http://schemas.microsoft.com/office/drawing/2014/main" id="{961E181F-08FF-B485-09C1-58A39CCA3673}"/>
              </a:ext>
            </a:extLst>
          </p:cNvPr>
          <p:cNvSpPr/>
          <p:nvPr userDrawn="1"/>
        </p:nvSpPr>
        <p:spPr>
          <a:xfrm rot="16200000" flipH="1">
            <a:off x="8647139" y="-273222"/>
            <a:ext cx="3271639" cy="3818083"/>
          </a:xfrm>
          <a:custGeom>
            <a:avLst/>
            <a:gdLst>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76554"/>
              <a:gd name="connsiteY0" fmla="*/ 0 h 3981450"/>
              <a:gd name="connsiteX1" fmla="*/ 3409950 w 3876554"/>
              <a:gd name="connsiteY1" fmla="*/ 2076450 h 3981450"/>
              <a:gd name="connsiteX2" fmla="*/ 3657600 w 3876554"/>
              <a:gd name="connsiteY2" fmla="*/ 3981450 h 3981450"/>
              <a:gd name="connsiteX3" fmla="*/ 38100 w 3876554"/>
              <a:gd name="connsiteY3" fmla="*/ 3962400 h 3981450"/>
              <a:gd name="connsiteX4" fmla="*/ 0 w 3876554"/>
              <a:gd name="connsiteY4" fmla="*/ 0 h 3981450"/>
              <a:gd name="connsiteX0" fmla="*/ 0 w 3916378"/>
              <a:gd name="connsiteY0" fmla="*/ 0 h 3981450"/>
              <a:gd name="connsiteX1" fmla="*/ 3409950 w 3916378"/>
              <a:gd name="connsiteY1" fmla="*/ 2076450 h 3981450"/>
              <a:gd name="connsiteX2" fmla="*/ 3657600 w 3916378"/>
              <a:gd name="connsiteY2" fmla="*/ 3981450 h 3981450"/>
              <a:gd name="connsiteX3" fmla="*/ 38100 w 3916378"/>
              <a:gd name="connsiteY3" fmla="*/ 3962400 h 3981450"/>
              <a:gd name="connsiteX4" fmla="*/ 0 w 3916378"/>
              <a:gd name="connsiteY4" fmla="*/ 0 h 3981450"/>
              <a:gd name="connsiteX0" fmla="*/ 0 w 3873335"/>
              <a:gd name="connsiteY0" fmla="*/ 0 h 3981450"/>
              <a:gd name="connsiteX1" fmla="*/ 3409950 w 3873335"/>
              <a:gd name="connsiteY1" fmla="*/ 2076450 h 3981450"/>
              <a:gd name="connsiteX2" fmla="*/ 3657600 w 3873335"/>
              <a:gd name="connsiteY2" fmla="*/ 3981450 h 3981450"/>
              <a:gd name="connsiteX3" fmla="*/ 38100 w 3873335"/>
              <a:gd name="connsiteY3" fmla="*/ 3962400 h 3981450"/>
              <a:gd name="connsiteX4" fmla="*/ 0 w 3873335"/>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38100 w 3786126"/>
              <a:gd name="connsiteY3" fmla="*/ 396240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4032226"/>
              <a:gd name="connsiteY0" fmla="*/ 0 h 4003693"/>
              <a:gd name="connsiteX1" fmla="*/ 3409950 w 4032226"/>
              <a:gd name="connsiteY1" fmla="*/ 2076450 h 4003693"/>
              <a:gd name="connsiteX2" fmla="*/ 3943350 w 4032226"/>
              <a:gd name="connsiteY2" fmla="*/ 4003693 h 4003693"/>
              <a:gd name="connsiteX3" fmla="*/ 0 w 4032226"/>
              <a:gd name="connsiteY3" fmla="*/ 3981450 h 4003693"/>
              <a:gd name="connsiteX4" fmla="*/ 0 w 4032226"/>
              <a:gd name="connsiteY4" fmla="*/ 0 h 4003693"/>
              <a:gd name="connsiteX0" fmla="*/ 0 w 3948509"/>
              <a:gd name="connsiteY0" fmla="*/ 0 h 4003693"/>
              <a:gd name="connsiteX1" fmla="*/ 3409950 w 3948509"/>
              <a:gd name="connsiteY1" fmla="*/ 2076450 h 4003693"/>
              <a:gd name="connsiteX2" fmla="*/ 3943350 w 3948509"/>
              <a:gd name="connsiteY2" fmla="*/ 4003693 h 4003693"/>
              <a:gd name="connsiteX3" fmla="*/ 0 w 3948509"/>
              <a:gd name="connsiteY3" fmla="*/ 3981450 h 4003693"/>
              <a:gd name="connsiteX4" fmla="*/ 0 w 3948509"/>
              <a:gd name="connsiteY4" fmla="*/ 0 h 4003693"/>
              <a:gd name="connsiteX0" fmla="*/ 0 w 3943350"/>
              <a:gd name="connsiteY0" fmla="*/ 0 h 4003693"/>
              <a:gd name="connsiteX1" fmla="*/ 3333750 w 3943350"/>
              <a:gd name="connsiteY1" fmla="*/ 1942994 h 4003693"/>
              <a:gd name="connsiteX2" fmla="*/ 3943350 w 3943350"/>
              <a:gd name="connsiteY2" fmla="*/ 4003693 h 4003693"/>
              <a:gd name="connsiteX3" fmla="*/ 0 w 3943350"/>
              <a:gd name="connsiteY3" fmla="*/ 3981450 h 4003693"/>
              <a:gd name="connsiteX4" fmla="*/ 0 w 3943350"/>
              <a:gd name="connsiteY4" fmla="*/ 0 h 4003693"/>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2073011 w 4152900"/>
              <a:gd name="connsiteY2" fmla="*/ 2171760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134448 h 4115898"/>
              <a:gd name="connsiteX1" fmla="*/ 1607574 w 4152900"/>
              <a:gd name="connsiteY1" fmla="*/ 125885 h 4115898"/>
              <a:gd name="connsiteX2" fmla="*/ 2073011 w 4152900"/>
              <a:gd name="connsiteY2" fmla="*/ 1992010 h 4115898"/>
              <a:gd name="connsiteX3" fmla="*/ 4152900 w 4152900"/>
              <a:gd name="connsiteY3" fmla="*/ 4115898 h 4115898"/>
              <a:gd name="connsiteX4" fmla="*/ 0 w 4152900"/>
              <a:gd name="connsiteY4" fmla="*/ 4115898 h 4115898"/>
              <a:gd name="connsiteX5" fmla="*/ 0 w 4152900"/>
              <a:gd name="connsiteY5" fmla="*/ 134448 h 4115898"/>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51923 h 4033373"/>
              <a:gd name="connsiteX1" fmla="*/ 2073011 w 4152900"/>
              <a:gd name="connsiteY1" fmla="*/ 1909485 h 4033373"/>
              <a:gd name="connsiteX2" fmla="*/ 4152900 w 4152900"/>
              <a:gd name="connsiteY2" fmla="*/ 4033373 h 4033373"/>
              <a:gd name="connsiteX3" fmla="*/ 0 w 4152900"/>
              <a:gd name="connsiteY3" fmla="*/ 4033373 h 4033373"/>
              <a:gd name="connsiteX4" fmla="*/ 0 w 4152900"/>
              <a:gd name="connsiteY4" fmla="*/ 51923 h 4033373"/>
              <a:gd name="connsiteX0" fmla="*/ 0 w 4152900"/>
              <a:gd name="connsiteY0" fmla="*/ 39460 h 4020910"/>
              <a:gd name="connsiteX1" fmla="*/ 1759618 w 4152900"/>
              <a:gd name="connsiteY1" fmla="*/ 2475397 h 4020910"/>
              <a:gd name="connsiteX2" fmla="*/ 4152900 w 4152900"/>
              <a:gd name="connsiteY2" fmla="*/ 4020910 h 4020910"/>
              <a:gd name="connsiteX3" fmla="*/ 0 w 4152900"/>
              <a:gd name="connsiteY3" fmla="*/ 4020910 h 4020910"/>
              <a:gd name="connsiteX4" fmla="*/ 0 w 4152900"/>
              <a:gd name="connsiteY4" fmla="*/ 39460 h 4020910"/>
              <a:gd name="connsiteX0" fmla="*/ 0 w 4152900"/>
              <a:gd name="connsiteY0" fmla="*/ 48924 h 4030374"/>
              <a:gd name="connsiteX1" fmla="*/ 1759618 w 4152900"/>
              <a:gd name="connsiteY1" fmla="*/ 2484861 h 4030374"/>
              <a:gd name="connsiteX2" fmla="*/ 4152900 w 4152900"/>
              <a:gd name="connsiteY2" fmla="*/ 4030374 h 4030374"/>
              <a:gd name="connsiteX3" fmla="*/ 0 w 4152900"/>
              <a:gd name="connsiteY3" fmla="*/ 4030374 h 4030374"/>
              <a:gd name="connsiteX4" fmla="*/ 0 w 4152900"/>
              <a:gd name="connsiteY4" fmla="*/ 48924 h 4030374"/>
              <a:gd name="connsiteX0" fmla="*/ 0 w 4152900"/>
              <a:gd name="connsiteY0" fmla="*/ 0 h 3981450"/>
              <a:gd name="connsiteX1" fmla="*/ 1759618 w 4152900"/>
              <a:gd name="connsiteY1" fmla="*/ 2435937 h 3981450"/>
              <a:gd name="connsiteX2" fmla="*/ 4152900 w 4152900"/>
              <a:gd name="connsiteY2" fmla="*/ 3981450 h 3981450"/>
              <a:gd name="connsiteX3" fmla="*/ 0 w 4152900"/>
              <a:gd name="connsiteY3" fmla="*/ 3981450 h 3981450"/>
              <a:gd name="connsiteX4" fmla="*/ 0 w 4152900"/>
              <a:gd name="connsiteY4" fmla="*/ 0 h 398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900" h="3981450">
                <a:moveTo>
                  <a:pt x="0" y="0"/>
                </a:moveTo>
                <a:cubicBezTo>
                  <a:pt x="1461964" y="320790"/>
                  <a:pt x="1694254" y="1290383"/>
                  <a:pt x="1759618" y="2435937"/>
                </a:cubicBezTo>
                <a:cubicBezTo>
                  <a:pt x="1824982" y="3581491"/>
                  <a:pt x="3971925" y="2641175"/>
                  <a:pt x="4152900" y="3981450"/>
                </a:cubicBezTo>
                <a:lnTo>
                  <a:pt x="0" y="398145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sz="1125"/>
          </a:p>
        </p:txBody>
      </p:sp>
      <p:sp>
        <p:nvSpPr>
          <p:cNvPr id="79" name="Oval 78">
            <a:extLst>
              <a:ext uri="{FF2B5EF4-FFF2-40B4-BE49-F238E27FC236}">
                <a16:creationId xmlns:a16="http://schemas.microsoft.com/office/drawing/2014/main" id="{F15008AC-736D-924E-F689-03FCE6FC95A5}"/>
              </a:ext>
            </a:extLst>
          </p:cNvPr>
          <p:cNvSpPr/>
          <p:nvPr userDrawn="1"/>
        </p:nvSpPr>
        <p:spPr>
          <a:xfrm>
            <a:off x="-150007" y="-300038"/>
            <a:ext cx="600075" cy="600075"/>
          </a:xfrm>
          <a:prstGeom prst="ellipse">
            <a:avLst/>
          </a:prstGeom>
          <a:solidFill>
            <a:schemeClr val="accent5">
              <a:lumMod val="75000"/>
            </a:schemeClr>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Oval 79">
            <a:extLst>
              <a:ext uri="{FF2B5EF4-FFF2-40B4-BE49-F238E27FC236}">
                <a16:creationId xmlns:a16="http://schemas.microsoft.com/office/drawing/2014/main" id="{7E13D49A-19C0-84B9-85F4-C21C7808C4C9}"/>
              </a:ext>
            </a:extLst>
          </p:cNvPr>
          <p:cNvSpPr/>
          <p:nvPr userDrawn="1"/>
        </p:nvSpPr>
        <p:spPr>
          <a:xfrm>
            <a:off x="-150007" y="5257764"/>
            <a:ext cx="300011" cy="300011"/>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81" name="Oval 80">
            <a:extLst>
              <a:ext uri="{FF2B5EF4-FFF2-40B4-BE49-F238E27FC236}">
                <a16:creationId xmlns:a16="http://schemas.microsoft.com/office/drawing/2014/main" id="{6BB9D24D-4C32-7DE9-22C4-DC1A91761855}"/>
              </a:ext>
            </a:extLst>
          </p:cNvPr>
          <p:cNvSpPr/>
          <p:nvPr userDrawn="1"/>
        </p:nvSpPr>
        <p:spPr>
          <a:xfrm>
            <a:off x="11964431" y="5102637"/>
            <a:ext cx="455138" cy="455138"/>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41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750" fill="hold"/>
                                        <p:tgtEl>
                                          <p:spTgt spid="78"/>
                                        </p:tgtEl>
                                        <p:attrNameLst>
                                          <p:attrName>ppt_x</p:attrName>
                                        </p:attrNameLst>
                                      </p:cBhvr>
                                      <p:tavLst>
                                        <p:tav tm="0">
                                          <p:val>
                                            <p:strVal val="#ppt_x"/>
                                          </p:val>
                                        </p:tav>
                                        <p:tav tm="100000">
                                          <p:val>
                                            <p:strVal val="#ppt_x"/>
                                          </p:val>
                                        </p:tav>
                                      </p:tavLst>
                                    </p:anim>
                                    <p:anim calcmode="lin" valueType="num">
                                      <p:cBhvr additive="base">
                                        <p:cTn id="8" dur="750" fill="hold"/>
                                        <p:tgtEl>
                                          <p:spTgt spid="78"/>
                                        </p:tgtEl>
                                        <p:attrNameLst>
                                          <p:attrName>ppt_y</p:attrName>
                                        </p:attrNameLst>
                                      </p:cBhvr>
                                      <p:tavLst>
                                        <p:tav tm="0">
                                          <p:val>
                                            <p:strVal val="0-#ppt_h/2"/>
                                          </p:val>
                                        </p:tav>
                                        <p:tav tm="100000">
                                          <p:val>
                                            <p:strVal val="#ppt_y"/>
                                          </p:val>
                                        </p:tav>
                                      </p:tavLst>
                                    </p:anim>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2.08333E-7 0 L 2.08333E-7 0.12037 " pathEditMode="relative" rAng="0" ptsTypes="AA">
                                      <p:cBhvr>
                                        <p:cTn id="10" dur="2000" fill="hold"/>
                                        <p:tgtEl>
                                          <p:spTgt spid="79"/>
                                        </p:tgtEl>
                                        <p:attrNameLst>
                                          <p:attrName>ppt_x</p:attrName>
                                          <p:attrName>ppt_y</p:attrName>
                                        </p:attrNameLst>
                                      </p:cBhvr>
                                      <p:rCtr x="0" y="6019"/>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4.07407E-6 L 0 0.08148 " pathEditMode="relative" rAng="0" ptsTypes="AA">
                                      <p:cBhvr>
                                        <p:cTn id="12" dur="2000" fill="hold"/>
                                        <p:tgtEl>
                                          <p:spTgt spid="80"/>
                                        </p:tgtEl>
                                        <p:attrNameLst>
                                          <p:attrName>ppt_x</p:attrName>
                                          <p:attrName>ppt_y</p:attrName>
                                        </p:attrNameLst>
                                      </p:cBhvr>
                                      <p:rCtr x="0" y="4074"/>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3.33333E-6 L 0 -0.11805 " pathEditMode="relative" rAng="0" ptsTypes="AA">
                                      <p:cBhvr>
                                        <p:cTn id="14" dur="2000" fill="hold"/>
                                        <p:tgtEl>
                                          <p:spTgt spid="81"/>
                                        </p:tgtEl>
                                        <p:attrNameLst>
                                          <p:attrName>ppt_x</p:attrName>
                                          <p:attrName>ppt_y</p:attrName>
                                        </p:attrNameLst>
                                      </p:cBhvr>
                                      <p:rCtr x="0" y="-59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180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5120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50873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010978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02989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10082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09237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C24A9-CCB6-4F8D-B8DB-C2F3692CFA5A}" type="datetimeFigureOut">
              <a:rPr lang="en-US" smtClean="0"/>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8421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1/7/2025</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233147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235961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2AC24A9-CCB6-4F8D-B8DB-C2F3692CFA5A}" type="datetimeFigureOut">
              <a:rPr lang="en-US" smtClean="0"/>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848508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812771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33822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077234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20006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985382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25291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08385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025E2C-4A8A-13BF-4A61-0001EA1A24D8}"/>
              </a:ext>
            </a:extLst>
          </p:cNvPr>
          <p:cNvPicPr>
            <a:picLocks noChangeAspect="1"/>
          </p:cNvPicPr>
          <p:nvPr userDrawn="1"/>
        </p:nvPicPr>
        <p:blipFill rotWithShape="1">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8" name="Straight Connector 7">
            <a:extLst>
              <a:ext uri="{FF2B5EF4-FFF2-40B4-BE49-F238E27FC236}">
                <a16:creationId xmlns:a16="http://schemas.microsoft.com/office/drawing/2014/main" id="{316E2950-8431-01BA-F1E3-2F6652308F5D}"/>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38D42360-AF22-CD12-A114-13BE312ED62D}"/>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10" name="TextBox 9">
            <a:extLst>
              <a:ext uri="{FF2B5EF4-FFF2-40B4-BE49-F238E27FC236}">
                <a16:creationId xmlns:a16="http://schemas.microsoft.com/office/drawing/2014/main" id="{83F67448-5B22-2CAB-1EBB-F16B86C4F043}"/>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745758622"/>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49" r:id="rId3"/>
    <p:sldLayoutId id="2147483667" r:id="rId4"/>
    <p:sldLayoutId id="2147483660" r:id="rId5"/>
    <p:sldLayoutId id="2147483666" r:id="rId6"/>
    <p:sldLayoutId id="2147483661" r:id="rId7"/>
    <p:sldLayoutId id="2147483662" r:id="rId8"/>
    <p:sldLayoutId id="2147483671" r:id="rId9"/>
    <p:sldLayoutId id="2147483663" r:id="rId10"/>
    <p:sldLayoutId id="2147483664" r:id="rId11"/>
    <p:sldLayoutId id="2147483665" r:id="rId12"/>
    <p:sldLayoutId id="2147483669" r:id="rId13"/>
    <p:sldLayoutId id="214748367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2AC24A9-CCB6-4F8D-B8DB-C2F3692CFA5A}" type="datetimeFigureOut">
              <a:rPr lang="en-US" smtClean="0"/>
              <a:t>1/7/2025</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164604348"/>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png"/><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8.png"/><Relationship Id="rId9" Type="http://schemas.openxmlformats.org/officeDocument/2006/relationships/customXml" Target="../ink/ink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6.xml"/><Relationship Id="rId1" Type="http://schemas.openxmlformats.org/officeDocument/2006/relationships/video" Target="https://www.youtube.com/embed/x69n6zAUCWI?feature=oembed" TargetMode="External"/></Relationships>
</file>

<file path=ppt/slides/_rels/slide7.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image" Target="../media/image20.emf"/><Relationship Id="rId3" Type="http://schemas.microsoft.com/office/2007/relationships/media" Target="../media/media2.m4a"/><Relationship Id="rId7" Type="http://schemas.microsoft.com/office/2007/relationships/media" Target="../media/media4.m4a"/><Relationship Id="rId12" Type="http://schemas.openxmlformats.org/officeDocument/2006/relationships/image" Target="../media/image19.png"/><Relationship Id="rId2" Type="http://schemas.openxmlformats.org/officeDocument/2006/relationships/audio" Target="../media/media1.m4a"/><Relationship Id="rId16" Type="http://schemas.openxmlformats.org/officeDocument/2006/relationships/image" Target="../media/image7.png"/><Relationship Id="rId1" Type="http://schemas.microsoft.com/office/2007/relationships/media" Target="../media/media1.m4a"/><Relationship Id="rId6" Type="http://schemas.openxmlformats.org/officeDocument/2006/relationships/audio" Target="../media/media3.m4a"/><Relationship Id="rId11" Type="http://schemas.openxmlformats.org/officeDocument/2006/relationships/image" Target="../media/image18.png"/><Relationship Id="rId5" Type="http://schemas.microsoft.com/office/2007/relationships/media" Target="../media/media3.m4a"/><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audio" Target="../media/media2.m4a"/><Relationship Id="rId9" Type="http://schemas.openxmlformats.org/officeDocument/2006/relationships/slideLayout" Target="../slideLayouts/slideLayout3.xml"/><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ideo" Target="https://www.youtube.com/embed/a0HEthYxNdo?list=PL2moDxjkcUYdxTFMeGC2jaaB23HvqYHVJ" TargetMode="Externa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8" Type="http://schemas.openxmlformats.org/officeDocument/2006/relationships/video" Target="../media/media8.mp4"/><Relationship Id="rId13" Type="http://schemas.openxmlformats.org/officeDocument/2006/relationships/image" Target="../media/image26.png"/><Relationship Id="rId3" Type="http://schemas.microsoft.com/office/2007/relationships/media" Target="../media/media6.mp4"/><Relationship Id="rId7" Type="http://schemas.microsoft.com/office/2007/relationships/media" Target="../media/media8.mp4"/><Relationship Id="rId12" Type="http://schemas.openxmlformats.org/officeDocument/2006/relationships/image" Target="../media/image25.png"/><Relationship Id="rId2" Type="http://schemas.openxmlformats.org/officeDocument/2006/relationships/video" Target="../media/media5.mp4"/><Relationship Id="rId16" Type="http://schemas.openxmlformats.org/officeDocument/2006/relationships/image" Target="../media/image29.png"/><Relationship Id="rId1" Type="http://schemas.microsoft.com/office/2007/relationships/media" Target="../media/media5.mp4"/><Relationship Id="rId6" Type="http://schemas.openxmlformats.org/officeDocument/2006/relationships/video" Target="../media/media7.mp4"/><Relationship Id="rId11" Type="http://schemas.openxmlformats.org/officeDocument/2006/relationships/slideLayout" Target="../slideLayouts/slideLayout1.xml"/><Relationship Id="rId5" Type="http://schemas.microsoft.com/office/2007/relationships/media" Target="../media/media7.mp4"/><Relationship Id="rId15" Type="http://schemas.openxmlformats.org/officeDocument/2006/relationships/image" Target="../media/image28.png"/><Relationship Id="rId10" Type="http://schemas.openxmlformats.org/officeDocument/2006/relationships/video" Target="../media/media9.mp4"/><Relationship Id="rId4" Type="http://schemas.openxmlformats.org/officeDocument/2006/relationships/video" Target="../media/media6.mp4"/><Relationship Id="rId9" Type="http://schemas.microsoft.com/office/2007/relationships/media" Target="../media/media9.mp4"/><Relationship Id="rId1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7.png"/><Relationship Id="rId5" Type="http://schemas.openxmlformats.org/officeDocument/2006/relationships/image" Target="../media/image30.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7.png"/><Relationship Id="rId5" Type="http://schemas.openxmlformats.org/officeDocument/2006/relationships/image" Target="../media/image31.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32.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7.png"/><Relationship Id="rId5" Type="http://schemas.openxmlformats.org/officeDocument/2006/relationships/image" Target="../media/image33.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7.png"/><Relationship Id="rId5" Type="http://schemas.openxmlformats.org/officeDocument/2006/relationships/image" Target="../media/image34.jpe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7.png"/><Relationship Id="rId5" Type="http://schemas.openxmlformats.org/officeDocument/2006/relationships/image" Target="../media/image35.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7.png"/><Relationship Id="rId5" Type="http://schemas.openxmlformats.org/officeDocument/2006/relationships/image" Target="../media/image36.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8" Type="http://schemas.openxmlformats.org/officeDocument/2006/relationships/audio" Target="../media/audio4.wav"/><Relationship Id="rId3" Type="http://schemas.openxmlformats.org/officeDocument/2006/relationships/image" Target="../media/image2.jpeg"/><Relationship Id="rId7" Type="http://schemas.openxmlformats.org/officeDocument/2006/relationships/audio" Target="../media/audio3.wav"/><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audio" Target="../media/audio2.wav"/><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audio" Target="../media/audio5.wav"/></Relationships>
</file>

<file path=ppt/slides/_rels/slide36.xml.rels><?xml version="1.0" encoding="UTF-8" standalone="yes"?>
<Relationships xmlns="http://schemas.openxmlformats.org/package/2006/relationships"><Relationship Id="rId8" Type="http://schemas.openxmlformats.org/officeDocument/2006/relationships/audio" Target="../media/audio4.wav"/><Relationship Id="rId3" Type="http://schemas.openxmlformats.org/officeDocument/2006/relationships/image" Target="../media/image2.jpeg"/><Relationship Id="rId7" Type="http://schemas.openxmlformats.org/officeDocument/2006/relationships/audio" Target="../media/audio3.wav"/><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audio" Target="../media/audio2.wav"/><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audio" Target="../media/audio5.wav"/></Relationships>
</file>

<file path=ppt/slides/_rels/slide37.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audio" Target="../media/audio6.bin"/><Relationship Id="rId7" Type="http://schemas.openxmlformats.org/officeDocument/2006/relationships/image" Target="../media/image39.png"/><Relationship Id="rId12" Type="http://schemas.openxmlformats.org/officeDocument/2006/relationships/audio" Target="NUL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8.png"/><Relationship Id="rId11" Type="http://schemas.openxmlformats.org/officeDocument/2006/relationships/audio" Target="../media/audio5.wav"/><Relationship Id="rId5" Type="http://schemas.openxmlformats.org/officeDocument/2006/relationships/image" Target="../media/image2.jpeg"/><Relationship Id="rId10" Type="http://schemas.openxmlformats.org/officeDocument/2006/relationships/audio" Target="../media/audio4.wav"/><Relationship Id="rId4" Type="http://schemas.openxmlformats.org/officeDocument/2006/relationships/audio" Target="../media/audio7.wav"/><Relationship Id="rId9" Type="http://schemas.openxmlformats.org/officeDocument/2006/relationships/audio" Target="../media/audio3.wav"/></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slideLayout" Target="../slideLayouts/slideLayout1.xml"/><Relationship Id="rId1" Type="http://schemas.openxmlformats.org/officeDocument/2006/relationships/video" Target="https://www.youtube.com/embed/W7iutT0DGPA?list=PL2moDxjkcUYfWgsqi1ioMEnaO3T3OseUz"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w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CFF310-E850-E7FF-626E-EB166C85DAF5}"/>
              </a:ext>
            </a:extLst>
          </p:cNvPr>
          <p:cNvSpPr/>
          <p:nvPr/>
        </p:nvSpPr>
        <p:spPr>
          <a:xfrm>
            <a:off x="152400" y="4798743"/>
            <a:ext cx="11887200" cy="16316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C6ADECA-3497-559F-7C6A-443D68855CD5}"/>
              </a:ext>
            </a:extLst>
          </p:cNvPr>
          <p:cNvSpPr/>
          <p:nvPr/>
        </p:nvSpPr>
        <p:spPr>
          <a:xfrm>
            <a:off x="152400" y="123371"/>
            <a:ext cx="11887200" cy="6611258"/>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8CF3E270-789E-6056-07A8-E7A54D97CEB6}"/>
              </a:ext>
            </a:extLst>
          </p:cNvPr>
          <p:cNvGrpSpPr/>
          <p:nvPr/>
        </p:nvGrpSpPr>
        <p:grpSpPr>
          <a:xfrm>
            <a:off x="1930399" y="4879168"/>
            <a:ext cx="8331202" cy="1470817"/>
            <a:chOff x="1930399" y="5038695"/>
            <a:chExt cx="8331202" cy="1470817"/>
          </a:xfrm>
        </p:grpSpPr>
        <p:sp>
          <p:nvSpPr>
            <p:cNvPr id="5" name="TextBox 4">
              <a:extLst>
                <a:ext uri="{FF2B5EF4-FFF2-40B4-BE49-F238E27FC236}">
                  <a16:creationId xmlns:a16="http://schemas.microsoft.com/office/drawing/2014/main" id="{5DD9E2C1-4042-D741-F270-A804905C4F56}"/>
                </a:ext>
              </a:extLst>
            </p:cNvPr>
            <p:cNvSpPr txBox="1"/>
            <p:nvPr/>
          </p:nvSpPr>
          <p:spPr>
            <a:xfrm>
              <a:off x="1930399" y="5038695"/>
              <a:ext cx="8331202" cy="707886"/>
            </a:xfrm>
            <a:prstGeom prst="rect">
              <a:avLst/>
            </a:prstGeom>
            <a:noFill/>
          </p:spPr>
          <p:txBody>
            <a:bodyPr wrap="square">
              <a:spAutoFit/>
            </a:bodyPr>
            <a:lstStyle/>
            <a:p>
              <a:pPr algn="ctr"/>
              <a:r>
                <a:rPr lang="en-US" sz="4000" dirty="0" err="1">
                  <a:solidFill>
                    <a:schemeClr val="accent3"/>
                  </a:solidFill>
                  <a:latin typeface="+mj-lt"/>
                </a:rPr>
                <a:t>Painti</a:t>
              </a:r>
              <a:r>
                <a:rPr lang="en-US" sz="4000" dirty="0">
                  <a:solidFill>
                    <a:schemeClr val="accent3"/>
                  </a:solidFill>
                  <a:latin typeface="+mj-lt"/>
                </a:rPr>
                <a:t> Fun</a:t>
              </a:r>
              <a:endParaRPr lang="en-US" sz="4400" dirty="0">
                <a:solidFill>
                  <a:schemeClr val="accent3"/>
                </a:solidFill>
                <a:latin typeface="+mj-lt"/>
              </a:endParaRPr>
            </a:p>
          </p:txBody>
        </p:sp>
        <p:sp>
          <p:nvSpPr>
            <p:cNvPr id="8" name="TextBox 7">
              <a:extLst>
                <a:ext uri="{FF2B5EF4-FFF2-40B4-BE49-F238E27FC236}">
                  <a16:creationId xmlns:a16="http://schemas.microsoft.com/office/drawing/2014/main" id="{FD48B3C6-1F87-5843-9AA5-91B7270B55E8}"/>
                </a:ext>
              </a:extLst>
            </p:cNvPr>
            <p:cNvSpPr txBox="1"/>
            <p:nvPr/>
          </p:nvSpPr>
          <p:spPr>
            <a:xfrm>
              <a:off x="1930399" y="5801626"/>
              <a:ext cx="8331202" cy="707886"/>
            </a:xfrm>
            <a:prstGeom prst="rect">
              <a:avLst/>
            </a:prstGeom>
            <a:noFill/>
          </p:spPr>
          <p:txBody>
            <a:bodyPr wrap="square">
              <a:spAutoFit/>
            </a:bodyPr>
            <a:lstStyle/>
            <a:p>
              <a:pPr algn="ctr"/>
              <a:r>
                <a:rPr lang="en-US" sz="4000" dirty="0">
                  <a:solidFill>
                    <a:schemeClr val="bg1"/>
                  </a:solidFill>
                  <a:latin typeface="+mj-lt"/>
                </a:rPr>
                <a:t>LESSON:  6</a:t>
              </a:r>
              <a:endParaRPr lang="en-US" sz="4400" dirty="0">
                <a:solidFill>
                  <a:schemeClr val="accent3"/>
                </a:solidFill>
                <a:latin typeface="+mj-lt"/>
              </a:endParaRPr>
            </a:p>
          </p:txBody>
        </p:sp>
      </p:grpSp>
      <p:grpSp>
        <p:nvGrpSpPr>
          <p:cNvPr id="4" name="Group 3">
            <a:extLst>
              <a:ext uri="{FF2B5EF4-FFF2-40B4-BE49-F238E27FC236}">
                <a16:creationId xmlns:a16="http://schemas.microsoft.com/office/drawing/2014/main" id="{483C9385-620E-2A71-E6D8-1ADB7F55B654}"/>
              </a:ext>
            </a:extLst>
          </p:cNvPr>
          <p:cNvGrpSpPr/>
          <p:nvPr/>
        </p:nvGrpSpPr>
        <p:grpSpPr>
          <a:xfrm>
            <a:off x="3493171" y="-133284"/>
            <a:ext cx="5070542" cy="5070542"/>
            <a:chOff x="3493171" y="-133284"/>
            <a:chExt cx="5070542" cy="5070542"/>
          </a:xfrm>
        </p:grpSpPr>
        <p:sp>
          <p:nvSpPr>
            <p:cNvPr id="11" name="AutoShape 2">
              <a:extLst>
                <a:ext uri="{FF2B5EF4-FFF2-40B4-BE49-F238E27FC236}">
                  <a16:creationId xmlns:a16="http://schemas.microsoft.com/office/drawing/2014/main" id="{2004FA56-E2DC-C60D-4B08-6859DCDF556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descr="Cartoon of a person wearing a blue turban and glasses&#10;&#10;Description automatically generated">
              <a:extLst>
                <a:ext uri="{FF2B5EF4-FFF2-40B4-BE49-F238E27FC236}">
                  <a16:creationId xmlns:a16="http://schemas.microsoft.com/office/drawing/2014/main" id="{7846421F-47FE-64DB-21AD-ADDC61476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3171" y="-133284"/>
              <a:ext cx="5070542" cy="5070542"/>
            </a:xfrm>
            <a:prstGeom prst="rect">
              <a:avLst/>
            </a:prstGeom>
          </p:spPr>
        </p:pic>
        <p:sp>
          <p:nvSpPr>
            <p:cNvPr id="15" name="Freeform: Shape 14">
              <a:extLst>
                <a:ext uri="{FF2B5EF4-FFF2-40B4-BE49-F238E27FC236}">
                  <a16:creationId xmlns:a16="http://schemas.microsoft.com/office/drawing/2014/main" id="{6A6817C9-FF66-E9CF-BF53-898A22DD5C39}"/>
                </a:ext>
              </a:extLst>
            </p:cNvPr>
            <p:cNvSpPr/>
            <p:nvPr/>
          </p:nvSpPr>
          <p:spPr>
            <a:xfrm>
              <a:off x="6220089" y="2801028"/>
              <a:ext cx="191554" cy="177097"/>
            </a:xfrm>
            <a:custGeom>
              <a:avLst/>
              <a:gdLst>
                <a:gd name="connsiteX0" fmla="*/ 72284 w 191554"/>
                <a:gd name="connsiteY0" fmla="*/ 0 h 177097"/>
                <a:gd name="connsiteX1" fmla="*/ 72284 w 191554"/>
                <a:gd name="connsiteY1" fmla="*/ 0 h 177097"/>
                <a:gd name="connsiteX2" fmla="*/ 32528 w 191554"/>
                <a:gd name="connsiteY2" fmla="*/ 61442 h 177097"/>
                <a:gd name="connsiteX3" fmla="*/ 21685 w 191554"/>
                <a:gd name="connsiteY3" fmla="*/ 61442 h 177097"/>
                <a:gd name="connsiteX4" fmla="*/ 0 w 191554"/>
                <a:gd name="connsiteY4" fmla="*/ 110234 h 177097"/>
                <a:gd name="connsiteX5" fmla="*/ 0 w 191554"/>
                <a:gd name="connsiteY5" fmla="*/ 119269 h 177097"/>
                <a:gd name="connsiteX6" fmla="*/ 9035 w 191554"/>
                <a:gd name="connsiteY6" fmla="*/ 133726 h 177097"/>
                <a:gd name="connsiteX7" fmla="*/ 166254 w 191554"/>
                <a:gd name="connsiteY7" fmla="*/ 177097 h 177097"/>
                <a:gd name="connsiteX8" fmla="*/ 184325 w 191554"/>
                <a:gd name="connsiteY8" fmla="*/ 157219 h 177097"/>
                <a:gd name="connsiteX9" fmla="*/ 191554 w 191554"/>
                <a:gd name="connsiteY9" fmla="*/ 130112 h 177097"/>
                <a:gd name="connsiteX10" fmla="*/ 169868 w 191554"/>
                <a:gd name="connsiteY10" fmla="*/ 103005 h 177097"/>
                <a:gd name="connsiteX11" fmla="*/ 169868 w 191554"/>
                <a:gd name="connsiteY11" fmla="*/ 37949 h 177097"/>
                <a:gd name="connsiteX12" fmla="*/ 72284 w 191554"/>
                <a:gd name="connsiteY12" fmla="*/ 0 h 17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554" h="177097">
                  <a:moveTo>
                    <a:pt x="72284" y="0"/>
                  </a:moveTo>
                  <a:lnTo>
                    <a:pt x="72284" y="0"/>
                  </a:lnTo>
                  <a:lnTo>
                    <a:pt x="32528" y="61442"/>
                  </a:lnTo>
                  <a:lnTo>
                    <a:pt x="21685" y="61442"/>
                  </a:lnTo>
                  <a:lnTo>
                    <a:pt x="0" y="110234"/>
                  </a:lnTo>
                  <a:lnTo>
                    <a:pt x="0" y="119269"/>
                  </a:lnTo>
                  <a:lnTo>
                    <a:pt x="9035" y="133726"/>
                  </a:lnTo>
                  <a:lnTo>
                    <a:pt x="166254" y="177097"/>
                  </a:lnTo>
                  <a:lnTo>
                    <a:pt x="184325" y="157219"/>
                  </a:lnTo>
                  <a:lnTo>
                    <a:pt x="191554" y="130112"/>
                  </a:lnTo>
                  <a:lnTo>
                    <a:pt x="169868" y="103005"/>
                  </a:lnTo>
                  <a:lnTo>
                    <a:pt x="169868" y="37949"/>
                  </a:lnTo>
                  <a:lnTo>
                    <a:pt x="72284" y="0"/>
                  </a:lnTo>
                  <a:close/>
                </a:path>
              </a:pathLst>
            </a:custGeom>
            <a:gradFill flip="none" rotWithShape="1">
              <a:gsLst>
                <a:gs pos="0">
                  <a:srgbClr val="BC9678">
                    <a:shade val="30000"/>
                    <a:satMod val="115000"/>
                  </a:srgbClr>
                </a:gs>
                <a:gs pos="50000">
                  <a:srgbClr val="BC9678">
                    <a:shade val="67500"/>
                    <a:satMod val="115000"/>
                  </a:srgbClr>
                </a:gs>
                <a:gs pos="100000">
                  <a:srgbClr val="BC9678">
                    <a:shade val="100000"/>
                    <a:satMod val="115000"/>
                  </a:srgb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3E88680B-48B7-493B-A702-8A7978BF00A1}"/>
              </a:ext>
            </a:extLst>
          </p:cNvPr>
          <p:cNvPicPr>
            <a:picLocks noChangeAspect="1"/>
          </p:cNvPicPr>
          <p:nvPr/>
        </p:nvPicPr>
        <p:blipFill>
          <a:blip r:embed="rId3"/>
          <a:stretch>
            <a:fillRect/>
          </a:stretch>
        </p:blipFill>
        <p:spPr>
          <a:xfrm>
            <a:off x="9984221" y="314455"/>
            <a:ext cx="1680133" cy="1631668"/>
          </a:xfrm>
          <a:prstGeom prst="rect">
            <a:avLst/>
          </a:prstGeom>
        </p:spPr>
      </p:pic>
    </p:spTree>
    <p:extLst>
      <p:ext uri="{BB962C8B-B14F-4D97-AF65-F5344CB8AC3E}">
        <p14:creationId xmlns:p14="http://schemas.microsoft.com/office/powerpoint/2010/main" val="1137068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41E3A6-6816-5D04-18D1-61D5C9CB5EFD}"/>
              </a:ext>
            </a:extLst>
          </p:cNvPr>
          <p:cNvSpPr txBox="1"/>
          <p:nvPr/>
        </p:nvSpPr>
        <p:spPr>
          <a:xfrm>
            <a:off x="3645243" y="249043"/>
            <a:ext cx="4901514"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205D76"/>
                </a:solidFill>
                <a:effectLst/>
                <a:uLnTx/>
                <a:uFillTx/>
                <a:latin typeface="Fredoka One"/>
                <a:ea typeface="+mn-ea"/>
                <a:cs typeface="+mn-cs"/>
              </a:rPr>
              <a:t>PLEASE READ:</a:t>
            </a:r>
          </a:p>
        </p:txBody>
      </p:sp>
      <p:grpSp>
        <p:nvGrpSpPr>
          <p:cNvPr id="52" name="Group 51">
            <a:extLst>
              <a:ext uri="{FF2B5EF4-FFF2-40B4-BE49-F238E27FC236}">
                <a16:creationId xmlns:a16="http://schemas.microsoft.com/office/drawing/2014/main" id="{75475D9C-1BF3-981B-42AF-B25BB7CD00AE}"/>
              </a:ext>
            </a:extLst>
          </p:cNvPr>
          <p:cNvGrpSpPr/>
          <p:nvPr/>
        </p:nvGrpSpPr>
        <p:grpSpPr>
          <a:xfrm>
            <a:off x="1437074" y="1333452"/>
            <a:ext cx="9494162" cy="952549"/>
            <a:chOff x="6891754" y="1161139"/>
            <a:chExt cx="9254188" cy="908916"/>
          </a:xfrm>
        </p:grpSpPr>
        <p:sp>
          <p:nvSpPr>
            <p:cNvPr id="12" name="Rectangle: Rounded Corners 11">
              <a:extLst>
                <a:ext uri="{FF2B5EF4-FFF2-40B4-BE49-F238E27FC236}">
                  <a16:creationId xmlns:a16="http://schemas.microsoft.com/office/drawing/2014/main" id="{122079CB-5A36-D742-5B82-D4E4C5A7B144}"/>
                </a:ext>
              </a:extLst>
            </p:cNvPr>
            <p:cNvSpPr/>
            <p:nvPr/>
          </p:nvSpPr>
          <p:spPr>
            <a:xfrm>
              <a:off x="6891754" y="1161139"/>
              <a:ext cx="9254188" cy="90891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edoka One"/>
                <a:ea typeface="+mn-ea"/>
                <a:cs typeface="+mn-cs"/>
              </a:endParaRPr>
            </a:p>
          </p:txBody>
        </p:sp>
        <p:sp>
          <p:nvSpPr>
            <p:cNvPr id="22" name="Oval 21">
              <a:extLst>
                <a:ext uri="{FF2B5EF4-FFF2-40B4-BE49-F238E27FC236}">
                  <a16:creationId xmlns:a16="http://schemas.microsoft.com/office/drawing/2014/main" id="{4BD06F6F-00C1-44E5-0B25-82E55B89BFCE}"/>
                </a:ext>
              </a:extLst>
            </p:cNvPr>
            <p:cNvSpPr/>
            <p:nvPr/>
          </p:nvSpPr>
          <p:spPr>
            <a:xfrm>
              <a:off x="6959600" y="1273517"/>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edoka One"/>
                <a:ea typeface="+mn-ea"/>
                <a:cs typeface="+mn-cs"/>
              </a:endParaRPr>
            </a:p>
          </p:txBody>
        </p:sp>
        <p:sp>
          <p:nvSpPr>
            <p:cNvPr id="35" name="TextBox 34">
              <a:extLst>
                <a:ext uri="{FF2B5EF4-FFF2-40B4-BE49-F238E27FC236}">
                  <a16:creationId xmlns:a16="http://schemas.microsoft.com/office/drawing/2014/main" id="{A52A4E26-FC9D-D058-E6A0-780834A20EA5}"/>
                </a:ext>
              </a:extLst>
            </p:cNvPr>
            <p:cNvSpPr txBox="1"/>
            <p:nvPr/>
          </p:nvSpPr>
          <p:spPr>
            <a:xfrm>
              <a:off x="7613648" y="1390962"/>
              <a:ext cx="7863827" cy="381783"/>
            </a:xfrm>
            <a:prstGeom prst="rect">
              <a:avLst/>
            </a:prstGeom>
            <a:noFill/>
          </p:spPr>
          <p:txBody>
            <a:bodyPr wrap="square">
              <a:spAutoFit/>
            </a:bodyPr>
            <a:lstStyle>
              <a:defPPr>
                <a:defRPr lang="en-US"/>
              </a:defPPr>
              <a:lvl1pPr>
                <a:defRPr sz="2000">
                  <a:solidFill>
                    <a:schemeClr val="accent6"/>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Fredoka One"/>
                  <a:ea typeface="+mn-ea"/>
                  <a:cs typeface="+mn-cs"/>
                </a:rPr>
                <a:t>You can press “ESC” on your keypad to exit the screen. </a:t>
              </a:r>
            </a:p>
          </p:txBody>
        </p:sp>
        <p:sp>
          <p:nvSpPr>
            <p:cNvPr id="45" name="TextBox 44">
              <a:extLst>
                <a:ext uri="{FF2B5EF4-FFF2-40B4-BE49-F238E27FC236}">
                  <a16:creationId xmlns:a16="http://schemas.microsoft.com/office/drawing/2014/main" id="{88DF96CF-593B-B28F-93D4-4B5DA1D67500}"/>
                </a:ext>
              </a:extLst>
            </p:cNvPr>
            <p:cNvSpPr txBox="1"/>
            <p:nvPr/>
          </p:nvSpPr>
          <p:spPr>
            <a:xfrm>
              <a:off x="7047706" y="1400516"/>
              <a:ext cx="458788" cy="3524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edoka One"/>
                  <a:ea typeface="+mn-ea"/>
                  <a:cs typeface="+mn-cs"/>
                </a:rPr>
                <a:t>01</a:t>
              </a:r>
            </a:p>
          </p:txBody>
        </p:sp>
      </p:grpSp>
      <p:pic>
        <p:nvPicPr>
          <p:cNvPr id="2" name="Picture 1" descr="A black heart with swirls&#10;&#10;Description automatically generated">
            <a:extLst>
              <a:ext uri="{FF2B5EF4-FFF2-40B4-BE49-F238E27FC236}">
                <a16:creationId xmlns:a16="http://schemas.microsoft.com/office/drawing/2014/main" id="{F4D115B7-CFB5-9291-9B8F-59BCB5C7EC4D}"/>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pic>
        <p:nvPicPr>
          <p:cNvPr id="1028" name="Picture 4" descr="Best Esc Key Royalty-Free Images, Stock Photos &amp; Pictures | Shutterstock">
            <a:extLst>
              <a:ext uri="{FF2B5EF4-FFF2-40B4-BE49-F238E27FC236}">
                <a16:creationId xmlns:a16="http://schemas.microsoft.com/office/drawing/2014/main" id="{D7806280-74BC-72F3-DA0D-870F40064B8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052758" y="1117923"/>
            <a:ext cx="1438943" cy="154963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972A141-492D-CCDD-8246-BB1532E2C71F}"/>
              </a:ext>
            </a:extLst>
          </p:cNvPr>
          <p:cNvGrpSpPr/>
          <p:nvPr/>
        </p:nvGrpSpPr>
        <p:grpSpPr>
          <a:xfrm>
            <a:off x="1437074" y="2519940"/>
            <a:ext cx="9494162" cy="1058689"/>
            <a:chOff x="6891754" y="1161139"/>
            <a:chExt cx="9254188" cy="1010194"/>
          </a:xfrm>
        </p:grpSpPr>
        <p:sp>
          <p:nvSpPr>
            <p:cNvPr id="50" name="Rectangle: Rounded Corners 49">
              <a:extLst>
                <a:ext uri="{FF2B5EF4-FFF2-40B4-BE49-F238E27FC236}">
                  <a16:creationId xmlns:a16="http://schemas.microsoft.com/office/drawing/2014/main" id="{6FE7109D-78E0-7B4A-D989-938DB55D7FDD}"/>
                </a:ext>
              </a:extLst>
            </p:cNvPr>
            <p:cNvSpPr/>
            <p:nvPr/>
          </p:nvSpPr>
          <p:spPr>
            <a:xfrm>
              <a:off x="6891754" y="1161139"/>
              <a:ext cx="9254188" cy="101019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edoka One"/>
                <a:ea typeface="+mn-ea"/>
                <a:cs typeface="+mn-cs"/>
              </a:endParaRPr>
            </a:p>
          </p:txBody>
        </p:sp>
        <p:sp>
          <p:nvSpPr>
            <p:cNvPr id="51" name="Oval 50">
              <a:extLst>
                <a:ext uri="{FF2B5EF4-FFF2-40B4-BE49-F238E27FC236}">
                  <a16:creationId xmlns:a16="http://schemas.microsoft.com/office/drawing/2014/main" id="{C2FF2364-D664-2088-0FBC-958C8F1B68EA}"/>
                </a:ext>
              </a:extLst>
            </p:cNvPr>
            <p:cNvSpPr/>
            <p:nvPr/>
          </p:nvSpPr>
          <p:spPr>
            <a:xfrm>
              <a:off x="6959600" y="1273517"/>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edoka One"/>
                <a:ea typeface="+mn-ea"/>
                <a:cs typeface="+mn-cs"/>
              </a:endParaRPr>
            </a:p>
          </p:txBody>
        </p:sp>
        <p:sp>
          <p:nvSpPr>
            <p:cNvPr id="54" name="TextBox 53">
              <a:extLst>
                <a:ext uri="{FF2B5EF4-FFF2-40B4-BE49-F238E27FC236}">
                  <a16:creationId xmlns:a16="http://schemas.microsoft.com/office/drawing/2014/main" id="{001D192C-6E6C-09F4-0AC1-AB3A77A115EC}"/>
                </a:ext>
              </a:extLst>
            </p:cNvPr>
            <p:cNvSpPr txBox="1"/>
            <p:nvPr/>
          </p:nvSpPr>
          <p:spPr>
            <a:xfrm>
              <a:off x="7613648" y="1390962"/>
              <a:ext cx="8163625" cy="675460"/>
            </a:xfrm>
            <a:prstGeom prst="rect">
              <a:avLst/>
            </a:prstGeom>
            <a:noFill/>
          </p:spPr>
          <p:txBody>
            <a:bodyPr wrap="square">
              <a:spAutoFit/>
            </a:bodyPr>
            <a:lstStyle>
              <a:defPPr>
                <a:defRPr lang="en-US"/>
              </a:defPPr>
              <a:lvl1pPr>
                <a:defRPr sz="2000">
                  <a:solidFill>
                    <a:schemeClr val="accent6"/>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Fredoka One"/>
                  <a:ea typeface="+mn-ea"/>
                  <a:cs typeface="+mn-cs"/>
                </a:rPr>
                <a:t>You must “Enable external content for this session” in order for the embedded videos to play properly.  </a:t>
              </a:r>
            </a:p>
          </p:txBody>
        </p:sp>
        <p:sp>
          <p:nvSpPr>
            <p:cNvPr id="58" name="TextBox 57">
              <a:extLst>
                <a:ext uri="{FF2B5EF4-FFF2-40B4-BE49-F238E27FC236}">
                  <a16:creationId xmlns:a16="http://schemas.microsoft.com/office/drawing/2014/main" id="{B4ACF738-79AD-A27D-4009-F98EE31F32E1}"/>
                </a:ext>
              </a:extLst>
            </p:cNvPr>
            <p:cNvSpPr txBox="1"/>
            <p:nvPr/>
          </p:nvSpPr>
          <p:spPr>
            <a:xfrm>
              <a:off x="7047706" y="1400516"/>
              <a:ext cx="458788" cy="3524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edoka One"/>
                  <a:ea typeface="+mn-ea"/>
                  <a:cs typeface="+mn-cs"/>
                </a:rPr>
                <a:t>02</a:t>
              </a:r>
            </a:p>
          </p:txBody>
        </p:sp>
      </p:grpSp>
      <p:pic>
        <p:nvPicPr>
          <p:cNvPr id="60" name="Picture 59">
            <a:extLst>
              <a:ext uri="{FF2B5EF4-FFF2-40B4-BE49-F238E27FC236}">
                <a16:creationId xmlns:a16="http://schemas.microsoft.com/office/drawing/2014/main" id="{1FF6F6A0-6ABE-4BD9-849D-EC4663E416D7}"/>
              </a:ext>
            </a:extLst>
          </p:cNvPr>
          <p:cNvPicPr>
            <a:picLocks noChangeAspect="1"/>
          </p:cNvPicPr>
          <p:nvPr/>
        </p:nvPicPr>
        <p:blipFill>
          <a:blip r:embed="rId6"/>
          <a:stretch>
            <a:fillRect/>
          </a:stretch>
        </p:blipFill>
        <p:spPr>
          <a:xfrm>
            <a:off x="8032035" y="3114739"/>
            <a:ext cx="2653286" cy="2403609"/>
          </a:xfrm>
          <a:prstGeom prst="rect">
            <a:avLst/>
          </a:prstGeom>
        </p:spPr>
      </p:pic>
      <p:pic>
        <p:nvPicPr>
          <p:cNvPr id="62" name="Graphic 61" descr="Arrow: Slight curve with solid fill">
            <a:extLst>
              <a:ext uri="{FF2B5EF4-FFF2-40B4-BE49-F238E27FC236}">
                <a16:creationId xmlns:a16="http://schemas.microsoft.com/office/drawing/2014/main" id="{AF4D1119-137A-050B-EDE6-646D536094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668218">
            <a:off x="7025332" y="3523599"/>
            <a:ext cx="1270906" cy="914400"/>
          </a:xfrm>
          <a:prstGeom prst="rect">
            <a:avLst/>
          </a:prstGeom>
        </p:spPr>
      </p:pic>
      <mc:AlternateContent xmlns:mc="http://schemas.openxmlformats.org/markup-compatibility/2006" xmlns:p14="http://schemas.microsoft.com/office/powerpoint/2010/main">
        <mc:Choice Requires="p14">
          <p:contentPart p14:bwMode="auto" r:id="rId9">
            <p14:nvContentPartPr>
              <p14:cNvPr id="63" name="Ink 62">
                <a:extLst>
                  <a:ext uri="{FF2B5EF4-FFF2-40B4-BE49-F238E27FC236}">
                    <a16:creationId xmlns:a16="http://schemas.microsoft.com/office/drawing/2014/main" id="{2FABD8CC-F6AA-6FB1-28F5-0337ED5AE51C}"/>
                  </a:ext>
                </a:extLst>
              </p14:cNvPr>
              <p14:cNvContentPartPr/>
              <p14:nvPr/>
            </p14:nvContentPartPr>
            <p14:xfrm>
              <a:off x="8132662" y="4382967"/>
              <a:ext cx="1340280" cy="201600"/>
            </p14:xfrm>
          </p:contentPart>
        </mc:Choice>
        <mc:Fallback xmlns="">
          <p:pic>
            <p:nvPicPr>
              <p:cNvPr id="63" name="Ink 62">
                <a:extLst>
                  <a:ext uri="{FF2B5EF4-FFF2-40B4-BE49-F238E27FC236}">
                    <a16:creationId xmlns:a16="http://schemas.microsoft.com/office/drawing/2014/main" id="{2FABD8CC-F6AA-6FB1-28F5-0337ED5AE51C}"/>
                  </a:ext>
                </a:extLst>
              </p:cNvPr>
              <p:cNvPicPr/>
              <p:nvPr/>
            </p:nvPicPr>
            <p:blipFill>
              <a:blip r:embed="rId10"/>
              <a:stretch>
                <a:fillRect/>
              </a:stretch>
            </p:blipFill>
            <p:spPr>
              <a:xfrm>
                <a:off x="8126542" y="4376847"/>
                <a:ext cx="1352520" cy="213840"/>
              </a:xfrm>
              <a:prstGeom prst="rect">
                <a:avLst/>
              </a:prstGeom>
            </p:spPr>
          </p:pic>
        </mc:Fallback>
      </mc:AlternateContent>
      <p:grpSp>
        <p:nvGrpSpPr>
          <p:cNvPr id="1024" name="Group 1023">
            <a:extLst>
              <a:ext uri="{FF2B5EF4-FFF2-40B4-BE49-F238E27FC236}">
                <a16:creationId xmlns:a16="http://schemas.microsoft.com/office/drawing/2014/main" id="{B77DAE16-DA5A-2B27-7508-FE627437FF47}"/>
              </a:ext>
            </a:extLst>
          </p:cNvPr>
          <p:cNvGrpSpPr/>
          <p:nvPr/>
        </p:nvGrpSpPr>
        <p:grpSpPr>
          <a:xfrm>
            <a:off x="1437074" y="3812568"/>
            <a:ext cx="5969567" cy="1058689"/>
            <a:chOff x="6891754" y="1161139"/>
            <a:chExt cx="5818680" cy="1010194"/>
          </a:xfrm>
        </p:grpSpPr>
        <p:sp>
          <p:nvSpPr>
            <p:cNvPr id="1025" name="Rectangle: Rounded Corners 1024">
              <a:extLst>
                <a:ext uri="{FF2B5EF4-FFF2-40B4-BE49-F238E27FC236}">
                  <a16:creationId xmlns:a16="http://schemas.microsoft.com/office/drawing/2014/main" id="{5028781B-5091-4654-D9E7-46698B86DA4D}"/>
                </a:ext>
              </a:extLst>
            </p:cNvPr>
            <p:cNvSpPr/>
            <p:nvPr/>
          </p:nvSpPr>
          <p:spPr>
            <a:xfrm>
              <a:off x="6891754" y="1161139"/>
              <a:ext cx="5818680" cy="101019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edoka One"/>
                <a:ea typeface="+mn-ea"/>
                <a:cs typeface="+mn-cs"/>
              </a:endParaRPr>
            </a:p>
          </p:txBody>
        </p:sp>
        <p:sp>
          <p:nvSpPr>
            <p:cNvPr id="1027" name="Oval 1026">
              <a:extLst>
                <a:ext uri="{FF2B5EF4-FFF2-40B4-BE49-F238E27FC236}">
                  <a16:creationId xmlns:a16="http://schemas.microsoft.com/office/drawing/2014/main" id="{9F4FAD83-F978-A6EB-8C91-333E3B881C05}"/>
                </a:ext>
              </a:extLst>
            </p:cNvPr>
            <p:cNvSpPr/>
            <p:nvPr/>
          </p:nvSpPr>
          <p:spPr>
            <a:xfrm>
              <a:off x="6959600" y="1273517"/>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edoka One"/>
                <a:ea typeface="+mn-ea"/>
                <a:cs typeface="+mn-cs"/>
              </a:endParaRPr>
            </a:p>
          </p:txBody>
        </p:sp>
        <p:sp>
          <p:nvSpPr>
            <p:cNvPr id="1029" name="TextBox 1028">
              <a:extLst>
                <a:ext uri="{FF2B5EF4-FFF2-40B4-BE49-F238E27FC236}">
                  <a16:creationId xmlns:a16="http://schemas.microsoft.com/office/drawing/2014/main" id="{95C0924B-D8EE-B2EF-E576-E37D4FBC5109}"/>
                </a:ext>
              </a:extLst>
            </p:cNvPr>
            <p:cNvSpPr txBox="1"/>
            <p:nvPr/>
          </p:nvSpPr>
          <p:spPr>
            <a:xfrm>
              <a:off x="7613647" y="1390962"/>
              <a:ext cx="4882067" cy="675460"/>
            </a:xfrm>
            <a:prstGeom prst="rect">
              <a:avLst/>
            </a:prstGeom>
            <a:noFill/>
          </p:spPr>
          <p:txBody>
            <a:bodyPr wrap="square">
              <a:spAutoFit/>
            </a:bodyPr>
            <a:lstStyle>
              <a:defPPr>
                <a:defRPr lang="en-US"/>
              </a:defPPr>
              <a:lvl1pPr>
                <a:defRPr sz="2000">
                  <a:solidFill>
                    <a:schemeClr val="accent6"/>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Fredoka One"/>
                  <a:ea typeface="+mn-ea"/>
                  <a:cs typeface="+mn-cs"/>
                </a:rPr>
                <a:t>Click anywhere on the screen to move to the next slide.</a:t>
              </a:r>
            </a:p>
          </p:txBody>
        </p:sp>
        <p:sp>
          <p:nvSpPr>
            <p:cNvPr id="1030" name="TextBox 1029">
              <a:extLst>
                <a:ext uri="{FF2B5EF4-FFF2-40B4-BE49-F238E27FC236}">
                  <a16:creationId xmlns:a16="http://schemas.microsoft.com/office/drawing/2014/main" id="{0D4255A7-DDFE-F3A8-6B14-999C56123C65}"/>
                </a:ext>
              </a:extLst>
            </p:cNvPr>
            <p:cNvSpPr txBox="1"/>
            <p:nvPr/>
          </p:nvSpPr>
          <p:spPr>
            <a:xfrm>
              <a:off x="7047706" y="1400516"/>
              <a:ext cx="458788" cy="3524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edoka One"/>
                  <a:ea typeface="+mn-ea"/>
                  <a:cs typeface="+mn-cs"/>
                </a:rPr>
                <a:t>03</a:t>
              </a:r>
            </a:p>
          </p:txBody>
        </p:sp>
      </p:grpSp>
    </p:spTree>
    <p:extLst>
      <p:ext uri="{BB962C8B-B14F-4D97-AF65-F5344CB8AC3E}">
        <p14:creationId xmlns:p14="http://schemas.microsoft.com/office/powerpoint/2010/main" val="27417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41E3A6-6816-5D04-18D1-61D5C9CB5EFD}"/>
              </a:ext>
            </a:extLst>
          </p:cNvPr>
          <p:cNvSpPr txBox="1"/>
          <p:nvPr/>
        </p:nvSpPr>
        <p:spPr>
          <a:xfrm>
            <a:off x="3645243" y="249043"/>
            <a:ext cx="4901514" cy="830997"/>
          </a:xfrm>
          <a:prstGeom prst="rect">
            <a:avLst/>
          </a:prstGeom>
          <a:noFill/>
        </p:spPr>
        <p:txBody>
          <a:bodyPr wrap="square">
            <a:spAutoFit/>
          </a:bodyPr>
          <a:lstStyle/>
          <a:p>
            <a:pPr algn="ctr"/>
            <a:r>
              <a:rPr lang="en-US" sz="4800" dirty="0">
                <a:solidFill>
                  <a:schemeClr val="accent4"/>
                </a:solidFill>
                <a:latin typeface="+mj-lt"/>
              </a:rPr>
              <a:t>FORMAT:</a:t>
            </a:r>
          </a:p>
        </p:txBody>
      </p:sp>
      <p:grpSp>
        <p:nvGrpSpPr>
          <p:cNvPr id="4" name="Group 3">
            <a:extLst>
              <a:ext uri="{FF2B5EF4-FFF2-40B4-BE49-F238E27FC236}">
                <a16:creationId xmlns:a16="http://schemas.microsoft.com/office/drawing/2014/main" id="{8F804CD9-4AE4-A411-6940-613EC1F61715}"/>
              </a:ext>
            </a:extLst>
          </p:cNvPr>
          <p:cNvGrpSpPr/>
          <p:nvPr/>
        </p:nvGrpSpPr>
        <p:grpSpPr>
          <a:xfrm>
            <a:off x="1026942" y="1348432"/>
            <a:ext cx="4392818" cy="831166"/>
            <a:chOff x="1026942" y="1175434"/>
            <a:chExt cx="4392818" cy="831166"/>
          </a:xfrm>
        </p:grpSpPr>
        <p:sp>
          <p:nvSpPr>
            <p:cNvPr id="6" name="Rectangle: Rounded Corners 5">
              <a:extLst>
                <a:ext uri="{FF2B5EF4-FFF2-40B4-BE49-F238E27FC236}">
                  <a16:creationId xmlns:a16="http://schemas.microsoft.com/office/drawing/2014/main" id="{63D56CC2-CB22-76C0-57BA-79A7A824E388}"/>
                </a:ext>
              </a:extLst>
            </p:cNvPr>
            <p:cNvSpPr/>
            <p:nvPr/>
          </p:nvSpPr>
          <p:spPr>
            <a:xfrm>
              <a:off x="1026942" y="1175434"/>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Oval 16">
              <a:extLst>
                <a:ext uri="{FF2B5EF4-FFF2-40B4-BE49-F238E27FC236}">
                  <a16:creationId xmlns:a16="http://schemas.microsoft.com/office/drawing/2014/main" id="{5ACA0110-CCF7-E5CC-EED0-C1AB058D5823}"/>
                </a:ext>
              </a:extLst>
            </p:cNvPr>
            <p:cNvSpPr/>
            <p:nvPr/>
          </p:nvSpPr>
          <p:spPr>
            <a:xfrm>
              <a:off x="1130300" y="1273517"/>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TextBox 29">
              <a:extLst>
                <a:ext uri="{FF2B5EF4-FFF2-40B4-BE49-F238E27FC236}">
                  <a16:creationId xmlns:a16="http://schemas.microsoft.com/office/drawing/2014/main" id="{B5BCA889-3B3D-DD08-BCCC-058D689F1917}"/>
                </a:ext>
              </a:extLst>
            </p:cNvPr>
            <p:cNvSpPr txBox="1"/>
            <p:nvPr/>
          </p:nvSpPr>
          <p:spPr>
            <a:xfrm>
              <a:off x="1784349" y="1387765"/>
              <a:ext cx="3635411" cy="400110"/>
            </a:xfrm>
            <a:prstGeom prst="rect">
              <a:avLst/>
            </a:prstGeom>
            <a:noFill/>
          </p:spPr>
          <p:txBody>
            <a:bodyPr wrap="square">
              <a:spAutoFit/>
            </a:bodyPr>
            <a:lstStyle/>
            <a:p>
              <a:r>
                <a:rPr lang="en-US" sz="2000" dirty="0" err="1">
                  <a:solidFill>
                    <a:schemeClr val="bg1"/>
                  </a:solidFill>
                  <a:latin typeface="+mj-lt"/>
                </a:rPr>
                <a:t>Varnmala</a:t>
              </a:r>
              <a:r>
                <a:rPr lang="en-US" sz="2000" dirty="0">
                  <a:solidFill>
                    <a:schemeClr val="bg1"/>
                  </a:solidFill>
                  <a:latin typeface="+mj-lt"/>
                </a:rPr>
                <a:t> </a:t>
              </a:r>
              <a:r>
                <a:rPr lang="en-US" sz="2000" dirty="0" err="1">
                  <a:solidFill>
                    <a:schemeClr val="bg1"/>
                  </a:solidFill>
                  <a:latin typeface="+mj-lt"/>
                </a:rPr>
                <a:t>Abhiyaas</a:t>
              </a:r>
              <a:endParaRPr lang="en-US" sz="2000" dirty="0">
                <a:solidFill>
                  <a:schemeClr val="bg1"/>
                </a:solidFill>
                <a:latin typeface="+mj-lt"/>
              </a:endParaRPr>
            </a:p>
          </p:txBody>
        </p:sp>
        <p:sp>
          <p:nvSpPr>
            <p:cNvPr id="40" name="TextBox 39">
              <a:extLst>
                <a:ext uri="{FF2B5EF4-FFF2-40B4-BE49-F238E27FC236}">
                  <a16:creationId xmlns:a16="http://schemas.microsoft.com/office/drawing/2014/main" id="{87E82D76-FAEA-AEB1-3281-4BC3EF8A44FD}"/>
                </a:ext>
              </a:extLst>
            </p:cNvPr>
            <p:cNvSpPr txBox="1"/>
            <p:nvPr/>
          </p:nvSpPr>
          <p:spPr>
            <a:xfrm>
              <a:off x="1218406" y="1400516"/>
              <a:ext cx="458788" cy="369332"/>
            </a:xfrm>
            <a:prstGeom prst="rect">
              <a:avLst/>
            </a:prstGeom>
            <a:noFill/>
          </p:spPr>
          <p:txBody>
            <a:bodyPr wrap="square" rtlCol="0">
              <a:spAutoFit/>
            </a:bodyPr>
            <a:lstStyle/>
            <a:p>
              <a:pPr algn="ctr"/>
              <a:r>
                <a:rPr lang="en-US" dirty="0">
                  <a:solidFill>
                    <a:schemeClr val="bg1"/>
                  </a:solidFill>
                  <a:latin typeface="+mj-lt"/>
                </a:rPr>
                <a:t>01</a:t>
              </a:r>
            </a:p>
          </p:txBody>
        </p:sp>
      </p:grpSp>
      <p:grpSp>
        <p:nvGrpSpPr>
          <p:cNvPr id="7" name="Group 6">
            <a:extLst>
              <a:ext uri="{FF2B5EF4-FFF2-40B4-BE49-F238E27FC236}">
                <a16:creationId xmlns:a16="http://schemas.microsoft.com/office/drawing/2014/main" id="{B16675C5-A7DB-1646-EBE5-388C2CB47D87}"/>
              </a:ext>
            </a:extLst>
          </p:cNvPr>
          <p:cNvGrpSpPr/>
          <p:nvPr/>
        </p:nvGrpSpPr>
        <p:grpSpPr>
          <a:xfrm>
            <a:off x="1026942" y="2322060"/>
            <a:ext cx="4304713" cy="831166"/>
            <a:chOff x="1026942" y="2145226"/>
            <a:chExt cx="4304713" cy="831166"/>
          </a:xfrm>
        </p:grpSpPr>
        <p:sp>
          <p:nvSpPr>
            <p:cNvPr id="8" name="Rectangle: Rounded Corners 7">
              <a:extLst>
                <a:ext uri="{FF2B5EF4-FFF2-40B4-BE49-F238E27FC236}">
                  <a16:creationId xmlns:a16="http://schemas.microsoft.com/office/drawing/2014/main" id="{36C49DB8-361D-7513-5AA3-64CEDE463C4E}"/>
                </a:ext>
              </a:extLst>
            </p:cNvPr>
            <p:cNvSpPr/>
            <p:nvPr/>
          </p:nvSpPr>
          <p:spPr>
            <a:xfrm>
              <a:off x="1026942" y="2145226"/>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Oval 17">
              <a:extLst>
                <a:ext uri="{FF2B5EF4-FFF2-40B4-BE49-F238E27FC236}">
                  <a16:creationId xmlns:a16="http://schemas.microsoft.com/office/drawing/2014/main" id="{E8DD2DF1-130B-8B40-E209-13D75DD615B8}"/>
                </a:ext>
              </a:extLst>
            </p:cNvPr>
            <p:cNvSpPr/>
            <p:nvPr/>
          </p:nvSpPr>
          <p:spPr>
            <a:xfrm>
              <a:off x="1130300" y="2243309"/>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1" name="TextBox 30">
              <a:extLst>
                <a:ext uri="{FF2B5EF4-FFF2-40B4-BE49-F238E27FC236}">
                  <a16:creationId xmlns:a16="http://schemas.microsoft.com/office/drawing/2014/main" id="{A781DD2A-449E-39B1-B376-59C9F83AFAE8}"/>
                </a:ext>
              </a:extLst>
            </p:cNvPr>
            <p:cNvSpPr txBox="1"/>
            <p:nvPr/>
          </p:nvSpPr>
          <p:spPr>
            <a:xfrm>
              <a:off x="1784350" y="2360753"/>
              <a:ext cx="3233127" cy="400110"/>
            </a:xfrm>
            <a:prstGeom prst="rect">
              <a:avLst/>
            </a:prstGeom>
            <a:noFill/>
          </p:spPr>
          <p:txBody>
            <a:bodyPr wrap="square">
              <a:spAutoFit/>
            </a:bodyPr>
            <a:lstStyle>
              <a:defPPr>
                <a:defRPr lang="en-US"/>
              </a:defPPr>
              <a:lvl1pPr>
                <a:defRPr sz="2000">
                  <a:solidFill>
                    <a:schemeClr val="accent6"/>
                  </a:solidFill>
                </a:defRPr>
              </a:lvl1pPr>
            </a:lstStyle>
            <a:p>
              <a:r>
                <a:rPr lang="en-US" dirty="0">
                  <a:solidFill>
                    <a:schemeClr val="bg1"/>
                  </a:solidFill>
                  <a:latin typeface="+mj-lt"/>
                </a:rPr>
                <a:t>Practice Video</a:t>
              </a:r>
            </a:p>
          </p:txBody>
        </p:sp>
        <p:sp>
          <p:nvSpPr>
            <p:cNvPr id="41" name="TextBox 40">
              <a:extLst>
                <a:ext uri="{FF2B5EF4-FFF2-40B4-BE49-F238E27FC236}">
                  <a16:creationId xmlns:a16="http://schemas.microsoft.com/office/drawing/2014/main" id="{74ECEAB1-ECAF-9B92-992D-86D59D486C8F}"/>
                </a:ext>
              </a:extLst>
            </p:cNvPr>
            <p:cNvSpPr txBox="1"/>
            <p:nvPr/>
          </p:nvSpPr>
          <p:spPr>
            <a:xfrm>
              <a:off x="1130300" y="2376142"/>
              <a:ext cx="635000" cy="369332"/>
            </a:xfrm>
            <a:prstGeom prst="rect">
              <a:avLst/>
            </a:prstGeom>
            <a:noFill/>
          </p:spPr>
          <p:txBody>
            <a:bodyPr wrap="square" rtlCol="0">
              <a:spAutoFit/>
            </a:bodyPr>
            <a:lstStyle/>
            <a:p>
              <a:pPr algn="ctr"/>
              <a:r>
                <a:rPr lang="en-US" dirty="0">
                  <a:solidFill>
                    <a:schemeClr val="bg1"/>
                  </a:solidFill>
                  <a:latin typeface="+mj-lt"/>
                </a:rPr>
                <a:t>02</a:t>
              </a:r>
            </a:p>
          </p:txBody>
        </p:sp>
      </p:grpSp>
      <p:grpSp>
        <p:nvGrpSpPr>
          <p:cNvPr id="27" name="Group 26">
            <a:extLst>
              <a:ext uri="{FF2B5EF4-FFF2-40B4-BE49-F238E27FC236}">
                <a16:creationId xmlns:a16="http://schemas.microsoft.com/office/drawing/2014/main" id="{C7E1934F-FE7B-9E55-CAA9-91D8B01168DA}"/>
              </a:ext>
            </a:extLst>
          </p:cNvPr>
          <p:cNvGrpSpPr/>
          <p:nvPr/>
        </p:nvGrpSpPr>
        <p:grpSpPr>
          <a:xfrm>
            <a:off x="1026942" y="3295688"/>
            <a:ext cx="4793286" cy="831166"/>
            <a:chOff x="1026942" y="3115017"/>
            <a:chExt cx="4793286" cy="831166"/>
          </a:xfrm>
        </p:grpSpPr>
        <p:sp>
          <p:nvSpPr>
            <p:cNvPr id="9" name="Rectangle: Rounded Corners 8">
              <a:extLst>
                <a:ext uri="{FF2B5EF4-FFF2-40B4-BE49-F238E27FC236}">
                  <a16:creationId xmlns:a16="http://schemas.microsoft.com/office/drawing/2014/main" id="{F1B097BE-C6B3-0E56-3486-BC8B12BAB401}"/>
                </a:ext>
              </a:extLst>
            </p:cNvPr>
            <p:cNvSpPr/>
            <p:nvPr/>
          </p:nvSpPr>
          <p:spPr>
            <a:xfrm>
              <a:off x="1026942" y="3115017"/>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 name="Oval 18">
              <a:extLst>
                <a:ext uri="{FF2B5EF4-FFF2-40B4-BE49-F238E27FC236}">
                  <a16:creationId xmlns:a16="http://schemas.microsoft.com/office/drawing/2014/main" id="{D19C3E31-A83D-48E5-9F17-F2958528A6AE}"/>
                </a:ext>
              </a:extLst>
            </p:cNvPr>
            <p:cNvSpPr/>
            <p:nvPr/>
          </p:nvSpPr>
          <p:spPr>
            <a:xfrm>
              <a:off x="1130300" y="3213100"/>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2" name="TextBox 31">
              <a:extLst>
                <a:ext uri="{FF2B5EF4-FFF2-40B4-BE49-F238E27FC236}">
                  <a16:creationId xmlns:a16="http://schemas.microsoft.com/office/drawing/2014/main" id="{42DFB5F9-FC2C-6A37-C8F5-F9A59359809B}"/>
                </a:ext>
              </a:extLst>
            </p:cNvPr>
            <p:cNvSpPr txBox="1"/>
            <p:nvPr/>
          </p:nvSpPr>
          <p:spPr>
            <a:xfrm>
              <a:off x="1784349" y="3330545"/>
              <a:ext cx="4035879"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Bhulavay</a:t>
              </a:r>
              <a:r>
                <a:rPr lang="en-US" dirty="0">
                  <a:solidFill>
                    <a:schemeClr val="bg1"/>
                  </a:solidFill>
                  <a:latin typeface="+mj-lt"/>
                </a:rPr>
                <a:t> </a:t>
              </a:r>
              <a:r>
                <a:rPr lang="en-US" dirty="0" err="1">
                  <a:solidFill>
                    <a:schemeClr val="bg1"/>
                  </a:solidFill>
                  <a:latin typeface="+mj-lt"/>
                </a:rPr>
                <a:t>Akhar</a:t>
              </a:r>
              <a:endParaRPr lang="en-US" dirty="0">
                <a:solidFill>
                  <a:schemeClr val="bg1"/>
                </a:solidFill>
                <a:latin typeface="+mj-lt"/>
              </a:endParaRPr>
            </a:p>
          </p:txBody>
        </p:sp>
        <p:sp>
          <p:nvSpPr>
            <p:cNvPr id="42" name="TextBox 41">
              <a:extLst>
                <a:ext uri="{FF2B5EF4-FFF2-40B4-BE49-F238E27FC236}">
                  <a16:creationId xmlns:a16="http://schemas.microsoft.com/office/drawing/2014/main" id="{176169F5-315E-3FC9-F4B9-6A69BB1DF547}"/>
                </a:ext>
              </a:extLst>
            </p:cNvPr>
            <p:cNvSpPr txBox="1"/>
            <p:nvPr/>
          </p:nvSpPr>
          <p:spPr>
            <a:xfrm>
              <a:off x="1199356" y="3342629"/>
              <a:ext cx="496888" cy="369332"/>
            </a:xfrm>
            <a:prstGeom prst="rect">
              <a:avLst/>
            </a:prstGeom>
            <a:noFill/>
          </p:spPr>
          <p:txBody>
            <a:bodyPr wrap="square" rtlCol="0">
              <a:spAutoFit/>
            </a:bodyPr>
            <a:lstStyle/>
            <a:p>
              <a:pPr algn="ctr"/>
              <a:r>
                <a:rPr lang="en-US" dirty="0">
                  <a:solidFill>
                    <a:schemeClr val="bg1"/>
                  </a:solidFill>
                  <a:latin typeface="+mj-lt"/>
                </a:rPr>
                <a:t>03</a:t>
              </a:r>
            </a:p>
          </p:txBody>
        </p:sp>
      </p:grpSp>
      <p:grpSp>
        <p:nvGrpSpPr>
          <p:cNvPr id="28" name="Group 27">
            <a:extLst>
              <a:ext uri="{FF2B5EF4-FFF2-40B4-BE49-F238E27FC236}">
                <a16:creationId xmlns:a16="http://schemas.microsoft.com/office/drawing/2014/main" id="{DCC50A68-F45C-EF55-C30D-50429ED16D09}"/>
              </a:ext>
            </a:extLst>
          </p:cNvPr>
          <p:cNvGrpSpPr/>
          <p:nvPr/>
        </p:nvGrpSpPr>
        <p:grpSpPr>
          <a:xfrm>
            <a:off x="1026942" y="4269316"/>
            <a:ext cx="4418804" cy="831166"/>
            <a:chOff x="1026942" y="4084808"/>
            <a:chExt cx="4418804" cy="831166"/>
          </a:xfrm>
        </p:grpSpPr>
        <p:sp>
          <p:nvSpPr>
            <p:cNvPr id="10" name="Rectangle: Rounded Corners 9">
              <a:extLst>
                <a:ext uri="{FF2B5EF4-FFF2-40B4-BE49-F238E27FC236}">
                  <a16:creationId xmlns:a16="http://schemas.microsoft.com/office/drawing/2014/main" id="{7FC00AA3-7015-085C-0A1E-617AA987AFA9}"/>
                </a:ext>
              </a:extLst>
            </p:cNvPr>
            <p:cNvSpPr/>
            <p:nvPr/>
          </p:nvSpPr>
          <p:spPr>
            <a:xfrm>
              <a:off x="1026942" y="4084808"/>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Oval 19">
              <a:extLst>
                <a:ext uri="{FF2B5EF4-FFF2-40B4-BE49-F238E27FC236}">
                  <a16:creationId xmlns:a16="http://schemas.microsoft.com/office/drawing/2014/main" id="{719938AE-E2A1-0A0D-8D48-64A9F701BFB4}"/>
                </a:ext>
              </a:extLst>
            </p:cNvPr>
            <p:cNvSpPr/>
            <p:nvPr/>
          </p:nvSpPr>
          <p:spPr>
            <a:xfrm>
              <a:off x="1130300" y="4182891"/>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TextBox 32">
              <a:extLst>
                <a:ext uri="{FF2B5EF4-FFF2-40B4-BE49-F238E27FC236}">
                  <a16:creationId xmlns:a16="http://schemas.microsoft.com/office/drawing/2014/main" id="{1886E591-9AE6-F166-C497-F4512DCE854D}"/>
                </a:ext>
              </a:extLst>
            </p:cNvPr>
            <p:cNvSpPr txBox="1"/>
            <p:nvPr/>
          </p:nvSpPr>
          <p:spPr>
            <a:xfrm>
              <a:off x="1784350" y="4300336"/>
              <a:ext cx="3661396" cy="400110"/>
            </a:xfrm>
            <a:prstGeom prst="rect">
              <a:avLst/>
            </a:prstGeom>
            <a:noFill/>
          </p:spPr>
          <p:txBody>
            <a:bodyPr wrap="square">
              <a:spAutoFit/>
            </a:bodyPr>
            <a:lstStyle>
              <a:defPPr>
                <a:defRPr lang="en-US"/>
              </a:defPPr>
              <a:lvl1pPr>
                <a:defRPr sz="2000">
                  <a:solidFill>
                    <a:schemeClr val="accent6"/>
                  </a:solidFill>
                </a:defRPr>
              </a:lvl1pPr>
            </a:lstStyle>
            <a:p>
              <a:r>
                <a:rPr lang="en-US" dirty="0">
                  <a:solidFill>
                    <a:schemeClr val="bg1"/>
                  </a:solidFill>
                  <a:latin typeface="+mj-lt"/>
                </a:rPr>
                <a:t>Letter of the Day</a:t>
              </a:r>
            </a:p>
          </p:txBody>
        </p:sp>
        <p:sp>
          <p:nvSpPr>
            <p:cNvPr id="43" name="TextBox 42">
              <a:extLst>
                <a:ext uri="{FF2B5EF4-FFF2-40B4-BE49-F238E27FC236}">
                  <a16:creationId xmlns:a16="http://schemas.microsoft.com/office/drawing/2014/main" id="{14238870-F517-A742-8471-28CCAAA08A8E}"/>
                </a:ext>
              </a:extLst>
            </p:cNvPr>
            <p:cNvSpPr txBox="1"/>
            <p:nvPr/>
          </p:nvSpPr>
          <p:spPr>
            <a:xfrm>
              <a:off x="1218406" y="4312935"/>
              <a:ext cx="458788" cy="369332"/>
            </a:xfrm>
            <a:prstGeom prst="rect">
              <a:avLst/>
            </a:prstGeom>
            <a:noFill/>
          </p:spPr>
          <p:txBody>
            <a:bodyPr wrap="square" rtlCol="0">
              <a:spAutoFit/>
            </a:bodyPr>
            <a:lstStyle/>
            <a:p>
              <a:pPr algn="ctr"/>
              <a:r>
                <a:rPr lang="en-US" dirty="0">
                  <a:solidFill>
                    <a:schemeClr val="bg1"/>
                  </a:solidFill>
                  <a:latin typeface="+mj-lt"/>
                </a:rPr>
                <a:t>04</a:t>
              </a:r>
            </a:p>
          </p:txBody>
        </p:sp>
      </p:grpSp>
      <p:grpSp>
        <p:nvGrpSpPr>
          <p:cNvPr id="29" name="Group 28">
            <a:extLst>
              <a:ext uri="{FF2B5EF4-FFF2-40B4-BE49-F238E27FC236}">
                <a16:creationId xmlns:a16="http://schemas.microsoft.com/office/drawing/2014/main" id="{CBCC6401-F287-8A1D-340C-C797C3513539}"/>
              </a:ext>
            </a:extLst>
          </p:cNvPr>
          <p:cNvGrpSpPr/>
          <p:nvPr/>
        </p:nvGrpSpPr>
        <p:grpSpPr>
          <a:xfrm>
            <a:off x="1026942" y="5242944"/>
            <a:ext cx="4546544" cy="831166"/>
            <a:chOff x="1026942" y="5069946"/>
            <a:chExt cx="4546544" cy="831166"/>
          </a:xfrm>
        </p:grpSpPr>
        <p:sp>
          <p:nvSpPr>
            <p:cNvPr id="11" name="Rectangle: Rounded Corners 10">
              <a:extLst>
                <a:ext uri="{FF2B5EF4-FFF2-40B4-BE49-F238E27FC236}">
                  <a16:creationId xmlns:a16="http://schemas.microsoft.com/office/drawing/2014/main" id="{C11600BF-876B-9B87-CCFF-5FD0CA353A4E}"/>
                </a:ext>
              </a:extLst>
            </p:cNvPr>
            <p:cNvSpPr/>
            <p:nvPr/>
          </p:nvSpPr>
          <p:spPr>
            <a:xfrm>
              <a:off x="1026942" y="5069946"/>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Oval 20">
              <a:extLst>
                <a:ext uri="{FF2B5EF4-FFF2-40B4-BE49-F238E27FC236}">
                  <a16:creationId xmlns:a16="http://schemas.microsoft.com/office/drawing/2014/main" id="{92EA9844-07D0-AF0A-3CBA-65C36F439DAE}"/>
                </a:ext>
              </a:extLst>
            </p:cNvPr>
            <p:cNvSpPr/>
            <p:nvPr/>
          </p:nvSpPr>
          <p:spPr>
            <a:xfrm>
              <a:off x="1130300" y="5152683"/>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TextBox 33">
              <a:extLst>
                <a:ext uri="{FF2B5EF4-FFF2-40B4-BE49-F238E27FC236}">
                  <a16:creationId xmlns:a16="http://schemas.microsoft.com/office/drawing/2014/main" id="{2639FC94-6E5C-D467-BCF1-A6817037CD9E}"/>
                </a:ext>
              </a:extLst>
            </p:cNvPr>
            <p:cNvSpPr txBox="1"/>
            <p:nvPr/>
          </p:nvSpPr>
          <p:spPr>
            <a:xfrm>
              <a:off x="1784350" y="5131586"/>
              <a:ext cx="3789136" cy="707886"/>
            </a:xfrm>
            <a:prstGeom prst="rect">
              <a:avLst/>
            </a:prstGeom>
            <a:noFill/>
          </p:spPr>
          <p:txBody>
            <a:bodyPr wrap="square">
              <a:spAutoFit/>
            </a:bodyPr>
            <a:lstStyle>
              <a:defPPr>
                <a:defRPr lang="en-US"/>
              </a:defPPr>
              <a:lvl1pPr>
                <a:defRPr sz="2000">
                  <a:solidFill>
                    <a:schemeClr val="accent6"/>
                  </a:solidFill>
                </a:defRPr>
              </a:lvl1pPr>
            </a:lstStyle>
            <a:p>
              <a:r>
                <a:rPr lang="en-US" dirty="0">
                  <a:solidFill>
                    <a:schemeClr val="bg1"/>
                  </a:solidFill>
                  <a:latin typeface="+mj-lt"/>
                </a:rPr>
                <a:t>Find the Pictures Starting with the Letter</a:t>
              </a:r>
            </a:p>
          </p:txBody>
        </p:sp>
        <p:sp>
          <p:nvSpPr>
            <p:cNvPr id="44" name="TextBox 43">
              <a:extLst>
                <a:ext uri="{FF2B5EF4-FFF2-40B4-BE49-F238E27FC236}">
                  <a16:creationId xmlns:a16="http://schemas.microsoft.com/office/drawing/2014/main" id="{30FAE739-0F10-D971-3261-A0F531E9F549}"/>
                </a:ext>
              </a:extLst>
            </p:cNvPr>
            <p:cNvSpPr txBox="1"/>
            <p:nvPr/>
          </p:nvSpPr>
          <p:spPr>
            <a:xfrm>
              <a:off x="1218406" y="5285516"/>
              <a:ext cx="458788" cy="369332"/>
            </a:xfrm>
            <a:prstGeom prst="rect">
              <a:avLst/>
            </a:prstGeom>
            <a:noFill/>
          </p:spPr>
          <p:txBody>
            <a:bodyPr wrap="square" rtlCol="0">
              <a:spAutoFit/>
            </a:bodyPr>
            <a:lstStyle/>
            <a:p>
              <a:pPr algn="ctr"/>
              <a:r>
                <a:rPr lang="en-US" dirty="0">
                  <a:solidFill>
                    <a:schemeClr val="bg1"/>
                  </a:solidFill>
                  <a:latin typeface="+mj-lt"/>
                </a:rPr>
                <a:t>05</a:t>
              </a:r>
            </a:p>
          </p:txBody>
        </p:sp>
      </p:grpSp>
      <p:grpSp>
        <p:nvGrpSpPr>
          <p:cNvPr id="52" name="Group 51">
            <a:extLst>
              <a:ext uri="{FF2B5EF4-FFF2-40B4-BE49-F238E27FC236}">
                <a16:creationId xmlns:a16="http://schemas.microsoft.com/office/drawing/2014/main" id="{75475D9C-1BF3-981B-42AF-B25BB7CD00AE}"/>
              </a:ext>
            </a:extLst>
          </p:cNvPr>
          <p:cNvGrpSpPr/>
          <p:nvPr/>
        </p:nvGrpSpPr>
        <p:grpSpPr>
          <a:xfrm>
            <a:off x="6860347" y="1348432"/>
            <a:ext cx="5414347" cy="831166"/>
            <a:chOff x="6860347" y="1175434"/>
            <a:chExt cx="5414347" cy="831166"/>
          </a:xfrm>
        </p:grpSpPr>
        <p:sp>
          <p:nvSpPr>
            <p:cNvPr id="12" name="Rectangle: Rounded Corners 11">
              <a:extLst>
                <a:ext uri="{FF2B5EF4-FFF2-40B4-BE49-F238E27FC236}">
                  <a16:creationId xmlns:a16="http://schemas.microsoft.com/office/drawing/2014/main" id="{122079CB-5A36-D742-5B82-D4E4C5A7B144}"/>
                </a:ext>
              </a:extLst>
            </p:cNvPr>
            <p:cNvSpPr/>
            <p:nvPr/>
          </p:nvSpPr>
          <p:spPr>
            <a:xfrm>
              <a:off x="6860347" y="1175434"/>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2" name="Oval 21">
              <a:extLst>
                <a:ext uri="{FF2B5EF4-FFF2-40B4-BE49-F238E27FC236}">
                  <a16:creationId xmlns:a16="http://schemas.microsoft.com/office/drawing/2014/main" id="{4BD06F6F-00C1-44E5-0B25-82E55B89BFCE}"/>
                </a:ext>
              </a:extLst>
            </p:cNvPr>
            <p:cNvSpPr/>
            <p:nvPr/>
          </p:nvSpPr>
          <p:spPr>
            <a:xfrm>
              <a:off x="6959600" y="1273517"/>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TextBox 34">
              <a:extLst>
                <a:ext uri="{FF2B5EF4-FFF2-40B4-BE49-F238E27FC236}">
                  <a16:creationId xmlns:a16="http://schemas.microsoft.com/office/drawing/2014/main" id="{A52A4E26-FC9D-D058-E6A0-780834A20EA5}"/>
                </a:ext>
              </a:extLst>
            </p:cNvPr>
            <p:cNvSpPr txBox="1"/>
            <p:nvPr/>
          </p:nvSpPr>
          <p:spPr>
            <a:xfrm>
              <a:off x="7613649" y="1390962"/>
              <a:ext cx="4661045"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Sunno</a:t>
              </a:r>
              <a:r>
                <a:rPr lang="en-US" dirty="0">
                  <a:solidFill>
                    <a:schemeClr val="bg1"/>
                  </a:solidFill>
                  <a:latin typeface="+mj-lt"/>
                </a:rPr>
                <a:t> </a:t>
              </a:r>
              <a:r>
                <a:rPr lang="en-US" dirty="0" err="1">
                  <a:solidFill>
                    <a:schemeClr val="bg1"/>
                  </a:solidFill>
                  <a:latin typeface="+mj-lt"/>
                </a:rPr>
                <a:t>Atey</a:t>
              </a:r>
              <a:r>
                <a:rPr lang="en-US" dirty="0">
                  <a:solidFill>
                    <a:schemeClr val="bg1"/>
                  </a:solidFill>
                  <a:latin typeface="+mj-lt"/>
                </a:rPr>
                <a:t> </a:t>
              </a:r>
              <a:r>
                <a:rPr lang="en-US" dirty="0" err="1">
                  <a:solidFill>
                    <a:schemeClr val="bg1"/>
                  </a:solidFill>
                  <a:latin typeface="+mj-lt"/>
                </a:rPr>
                <a:t>Pichhay</a:t>
              </a:r>
              <a:r>
                <a:rPr lang="en-US" dirty="0">
                  <a:solidFill>
                    <a:schemeClr val="bg1"/>
                  </a:solidFill>
                  <a:latin typeface="+mj-lt"/>
                </a:rPr>
                <a:t> Bolo</a:t>
              </a:r>
            </a:p>
          </p:txBody>
        </p:sp>
        <p:sp>
          <p:nvSpPr>
            <p:cNvPr id="45" name="TextBox 44">
              <a:extLst>
                <a:ext uri="{FF2B5EF4-FFF2-40B4-BE49-F238E27FC236}">
                  <a16:creationId xmlns:a16="http://schemas.microsoft.com/office/drawing/2014/main" id="{88DF96CF-593B-B28F-93D4-4B5DA1D67500}"/>
                </a:ext>
              </a:extLst>
            </p:cNvPr>
            <p:cNvSpPr txBox="1"/>
            <p:nvPr/>
          </p:nvSpPr>
          <p:spPr>
            <a:xfrm>
              <a:off x="7047706" y="1400516"/>
              <a:ext cx="458788" cy="369332"/>
            </a:xfrm>
            <a:prstGeom prst="rect">
              <a:avLst/>
            </a:prstGeom>
            <a:noFill/>
          </p:spPr>
          <p:txBody>
            <a:bodyPr wrap="square" rtlCol="0">
              <a:spAutoFit/>
            </a:bodyPr>
            <a:lstStyle/>
            <a:p>
              <a:pPr algn="ctr"/>
              <a:r>
                <a:rPr lang="en-US" dirty="0">
                  <a:solidFill>
                    <a:schemeClr val="bg1"/>
                  </a:solidFill>
                  <a:latin typeface="+mj-lt"/>
                </a:rPr>
                <a:t>06</a:t>
              </a:r>
            </a:p>
          </p:txBody>
        </p:sp>
      </p:grpSp>
      <p:grpSp>
        <p:nvGrpSpPr>
          <p:cNvPr id="53" name="Group 52">
            <a:extLst>
              <a:ext uri="{FF2B5EF4-FFF2-40B4-BE49-F238E27FC236}">
                <a16:creationId xmlns:a16="http://schemas.microsoft.com/office/drawing/2014/main" id="{7B97645D-C669-9C31-E7B5-B4DA446FC7CA}"/>
              </a:ext>
            </a:extLst>
          </p:cNvPr>
          <p:cNvGrpSpPr/>
          <p:nvPr/>
        </p:nvGrpSpPr>
        <p:grpSpPr>
          <a:xfrm>
            <a:off x="6860347" y="2318223"/>
            <a:ext cx="4304713" cy="831166"/>
            <a:chOff x="6860347" y="2145226"/>
            <a:chExt cx="4304713" cy="831166"/>
          </a:xfrm>
        </p:grpSpPr>
        <p:sp>
          <p:nvSpPr>
            <p:cNvPr id="13" name="Rectangle: Rounded Corners 12">
              <a:extLst>
                <a:ext uri="{FF2B5EF4-FFF2-40B4-BE49-F238E27FC236}">
                  <a16:creationId xmlns:a16="http://schemas.microsoft.com/office/drawing/2014/main" id="{B0D12F41-F8EF-8D81-90E6-1B5C38A60166}"/>
                </a:ext>
              </a:extLst>
            </p:cNvPr>
            <p:cNvSpPr/>
            <p:nvPr/>
          </p:nvSpPr>
          <p:spPr>
            <a:xfrm>
              <a:off x="6860347" y="2145226"/>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3" name="Oval 22">
              <a:extLst>
                <a:ext uri="{FF2B5EF4-FFF2-40B4-BE49-F238E27FC236}">
                  <a16:creationId xmlns:a16="http://schemas.microsoft.com/office/drawing/2014/main" id="{0D915EF1-30FF-F48C-2D9D-E7139614BC3C}"/>
                </a:ext>
              </a:extLst>
            </p:cNvPr>
            <p:cNvSpPr/>
            <p:nvPr/>
          </p:nvSpPr>
          <p:spPr>
            <a:xfrm>
              <a:off x="6959600" y="2243309"/>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TextBox 35">
              <a:extLst>
                <a:ext uri="{FF2B5EF4-FFF2-40B4-BE49-F238E27FC236}">
                  <a16:creationId xmlns:a16="http://schemas.microsoft.com/office/drawing/2014/main" id="{8D3575BD-DB34-8C62-1D5C-51FF5ADCCD0A}"/>
                </a:ext>
              </a:extLst>
            </p:cNvPr>
            <p:cNvSpPr txBox="1"/>
            <p:nvPr/>
          </p:nvSpPr>
          <p:spPr>
            <a:xfrm>
              <a:off x="7613650" y="2360754"/>
              <a:ext cx="3448050"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Akhar</a:t>
              </a:r>
              <a:r>
                <a:rPr lang="en-US" dirty="0">
                  <a:solidFill>
                    <a:schemeClr val="bg1"/>
                  </a:solidFill>
                  <a:latin typeface="+mj-lt"/>
                </a:rPr>
                <a:t> </a:t>
              </a:r>
              <a:r>
                <a:rPr lang="en-US" dirty="0" err="1">
                  <a:solidFill>
                    <a:schemeClr val="bg1"/>
                  </a:solidFill>
                  <a:latin typeface="+mj-lt"/>
                </a:rPr>
                <a:t>Labho</a:t>
              </a:r>
              <a:r>
                <a:rPr lang="en-US" dirty="0">
                  <a:solidFill>
                    <a:schemeClr val="bg1"/>
                  </a:solidFill>
                  <a:latin typeface="+mj-lt"/>
                </a:rPr>
                <a:t> (game)</a:t>
              </a:r>
            </a:p>
          </p:txBody>
        </p:sp>
        <p:sp>
          <p:nvSpPr>
            <p:cNvPr id="46" name="TextBox 45">
              <a:extLst>
                <a:ext uri="{FF2B5EF4-FFF2-40B4-BE49-F238E27FC236}">
                  <a16:creationId xmlns:a16="http://schemas.microsoft.com/office/drawing/2014/main" id="{371D5596-ACFB-79E9-BDE1-B64995778230}"/>
                </a:ext>
              </a:extLst>
            </p:cNvPr>
            <p:cNvSpPr txBox="1"/>
            <p:nvPr/>
          </p:nvSpPr>
          <p:spPr>
            <a:xfrm>
              <a:off x="6959600" y="2376142"/>
              <a:ext cx="635000" cy="369332"/>
            </a:xfrm>
            <a:prstGeom prst="rect">
              <a:avLst/>
            </a:prstGeom>
            <a:noFill/>
          </p:spPr>
          <p:txBody>
            <a:bodyPr wrap="square" rtlCol="0">
              <a:spAutoFit/>
            </a:bodyPr>
            <a:lstStyle/>
            <a:p>
              <a:pPr algn="ctr"/>
              <a:r>
                <a:rPr lang="en-US" dirty="0">
                  <a:solidFill>
                    <a:schemeClr val="bg1"/>
                  </a:solidFill>
                  <a:latin typeface="+mj-lt"/>
                </a:rPr>
                <a:t>07</a:t>
              </a:r>
            </a:p>
          </p:txBody>
        </p:sp>
      </p:grpSp>
      <p:grpSp>
        <p:nvGrpSpPr>
          <p:cNvPr id="55" name="Group 54">
            <a:extLst>
              <a:ext uri="{FF2B5EF4-FFF2-40B4-BE49-F238E27FC236}">
                <a16:creationId xmlns:a16="http://schemas.microsoft.com/office/drawing/2014/main" id="{3AD8B62C-220D-27C1-1DB5-7E6655D6AA4F}"/>
              </a:ext>
            </a:extLst>
          </p:cNvPr>
          <p:cNvGrpSpPr/>
          <p:nvPr/>
        </p:nvGrpSpPr>
        <p:grpSpPr>
          <a:xfrm>
            <a:off x="6860347" y="3288014"/>
            <a:ext cx="5414347" cy="831166"/>
            <a:chOff x="6860347" y="3115017"/>
            <a:chExt cx="5414347" cy="831166"/>
          </a:xfrm>
        </p:grpSpPr>
        <p:sp>
          <p:nvSpPr>
            <p:cNvPr id="14" name="Rectangle: Rounded Corners 13">
              <a:extLst>
                <a:ext uri="{FF2B5EF4-FFF2-40B4-BE49-F238E27FC236}">
                  <a16:creationId xmlns:a16="http://schemas.microsoft.com/office/drawing/2014/main" id="{A2FB24D9-1D6F-36CF-88A3-9206E066DD6C}"/>
                </a:ext>
              </a:extLst>
            </p:cNvPr>
            <p:cNvSpPr/>
            <p:nvPr/>
          </p:nvSpPr>
          <p:spPr>
            <a:xfrm>
              <a:off x="6860347" y="3115017"/>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Oval 23">
              <a:extLst>
                <a:ext uri="{FF2B5EF4-FFF2-40B4-BE49-F238E27FC236}">
                  <a16:creationId xmlns:a16="http://schemas.microsoft.com/office/drawing/2014/main" id="{DDA5016A-B2CB-269E-DE0B-D7A3A71A42AE}"/>
                </a:ext>
              </a:extLst>
            </p:cNvPr>
            <p:cNvSpPr/>
            <p:nvPr/>
          </p:nvSpPr>
          <p:spPr>
            <a:xfrm>
              <a:off x="6959600" y="3213100"/>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TextBox 36">
              <a:extLst>
                <a:ext uri="{FF2B5EF4-FFF2-40B4-BE49-F238E27FC236}">
                  <a16:creationId xmlns:a16="http://schemas.microsoft.com/office/drawing/2014/main" id="{D9A2EE13-CF06-1F38-5869-61F030A8D2B7}"/>
                </a:ext>
              </a:extLst>
            </p:cNvPr>
            <p:cNvSpPr txBox="1"/>
            <p:nvPr/>
          </p:nvSpPr>
          <p:spPr>
            <a:xfrm>
              <a:off x="7613649" y="3330545"/>
              <a:ext cx="4661045"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Akhar</a:t>
              </a:r>
              <a:r>
                <a:rPr lang="en-US" dirty="0">
                  <a:solidFill>
                    <a:schemeClr val="bg1"/>
                  </a:solidFill>
                  <a:latin typeface="+mj-lt"/>
                </a:rPr>
                <a:t> </a:t>
              </a:r>
              <a:r>
                <a:rPr lang="en-US" dirty="0" err="1">
                  <a:solidFill>
                    <a:schemeClr val="bg1"/>
                  </a:solidFill>
                  <a:latin typeface="+mj-lt"/>
                </a:rPr>
                <a:t>Pachhaano</a:t>
              </a:r>
              <a:r>
                <a:rPr lang="en-US" dirty="0">
                  <a:solidFill>
                    <a:schemeClr val="bg1"/>
                  </a:solidFill>
                  <a:latin typeface="+mj-lt"/>
                </a:rPr>
                <a:t> (game)</a:t>
              </a:r>
            </a:p>
          </p:txBody>
        </p:sp>
        <p:sp>
          <p:nvSpPr>
            <p:cNvPr id="47" name="TextBox 46">
              <a:extLst>
                <a:ext uri="{FF2B5EF4-FFF2-40B4-BE49-F238E27FC236}">
                  <a16:creationId xmlns:a16="http://schemas.microsoft.com/office/drawing/2014/main" id="{7E8004D4-C5A9-4013-253B-28EEB0065AA8}"/>
                </a:ext>
              </a:extLst>
            </p:cNvPr>
            <p:cNvSpPr txBox="1"/>
            <p:nvPr/>
          </p:nvSpPr>
          <p:spPr>
            <a:xfrm>
              <a:off x="7028656" y="3342629"/>
              <a:ext cx="496888" cy="369332"/>
            </a:xfrm>
            <a:prstGeom prst="rect">
              <a:avLst/>
            </a:prstGeom>
            <a:noFill/>
          </p:spPr>
          <p:txBody>
            <a:bodyPr wrap="square" rtlCol="0">
              <a:spAutoFit/>
            </a:bodyPr>
            <a:lstStyle/>
            <a:p>
              <a:pPr algn="ctr"/>
              <a:r>
                <a:rPr lang="en-US" dirty="0">
                  <a:solidFill>
                    <a:schemeClr val="bg1"/>
                  </a:solidFill>
                  <a:latin typeface="+mj-lt"/>
                </a:rPr>
                <a:t>08</a:t>
              </a:r>
            </a:p>
          </p:txBody>
        </p:sp>
      </p:grpSp>
      <p:grpSp>
        <p:nvGrpSpPr>
          <p:cNvPr id="56" name="Group 55">
            <a:extLst>
              <a:ext uri="{FF2B5EF4-FFF2-40B4-BE49-F238E27FC236}">
                <a16:creationId xmlns:a16="http://schemas.microsoft.com/office/drawing/2014/main" id="{CCA730CE-AF80-338B-2FA2-054C729EA21E}"/>
              </a:ext>
            </a:extLst>
          </p:cNvPr>
          <p:cNvGrpSpPr/>
          <p:nvPr/>
        </p:nvGrpSpPr>
        <p:grpSpPr>
          <a:xfrm>
            <a:off x="6860347" y="4257805"/>
            <a:ext cx="4304713" cy="831166"/>
            <a:chOff x="6860347" y="4084808"/>
            <a:chExt cx="4304713" cy="831166"/>
          </a:xfrm>
        </p:grpSpPr>
        <p:sp>
          <p:nvSpPr>
            <p:cNvPr id="15" name="Rectangle: Rounded Corners 14">
              <a:extLst>
                <a:ext uri="{FF2B5EF4-FFF2-40B4-BE49-F238E27FC236}">
                  <a16:creationId xmlns:a16="http://schemas.microsoft.com/office/drawing/2014/main" id="{48746CF3-38BE-1429-F1DB-0F8447FAB21F}"/>
                </a:ext>
              </a:extLst>
            </p:cNvPr>
            <p:cNvSpPr/>
            <p:nvPr/>
          </p:nvSpPr>
          <p:spPr>
            <a:xfrm>
              <a:off x="6860347" y="4084808"/>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Oval 24">
              <a:extLst>
                <a:ext uri="{FF2B5EF4-FFF2-40B4-BE49-F238E27FC236}">
                  <a16:creationId xmlns:a16="http://schemas.microsoft.com/office/drawing/2014/main" id="{F6620AC6-33A9-2972-48F4-BD14E1DD1974}"/>
                </a:ext>
              </a:extLst>
            </p:cNvPr>
            <p:cNvSpPr/>
            <p:nvPr/>
          </p:nvSpPr>
          <p:spPr>
            <a:xfrm>
              <a:off x="6959600" y="4182891"/>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TextBox 37">
              <a:extLst>
                <a:ext uri="{FF2B5EF4-FFF2-40B4-BE49-F238E27FC236}">
                  <a16:creationId xmlns:a16="http://schemas.microsoft.com/office/drawing/2014/main" id="{CFB44930-ABDF-59C4-B5D6-09B9C38A0E0A}"/>
                </a:ext>
              </a:extLst>
            </p:cNvPr>
            <p:cNvSpPr txBox="1"/>
            <p:nvPr/>
          </p:nvSpPr>
          <p:spPr>
            <a:xfrm>
              <a:off x="7613650" y="4300336"/>
              <a:ext cx="3448050"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Bhulavay</a:t>
              </a:r>
              <a:r>
                <a:rPr lang="en-US" dirty="0">
                  <a:solidFill>
                    <a:schemeClr val="bg1"/>
                  </a:solidFill>
                  <a:latin typeface="+mj-lt"/>
                </a:rPr>
                <a:t> </a:t>
              </a:r>
              <a:r>
                <a:rPr lang="en-US" dirty="0" err="1">
                  <a:solidFill>
                    <a:schemeClr val="bg1"/>
                  </a:solidFill>
                  <a:latin typeface="+mj-lt"/>
                </a:rPr>
                <a:t>Akhar</a:t>
              </a:r>
              <a:r>
                <a:rPr lang="en-US" dirty="0">
                  <a:solidFill>
                    <a:schemeClr val="bg1"/>
                  </a:solidFill>
                  <a:latin typeface="+mj-lt"/>
                </a:rPr>
                <a:t> 2</a:t>
              </a:r>
            </a:p>
          </p:txBody>
        </p:sp>
        <p:sp>
          <p:nvSpPr>
            <p:cNvPr id="48" name="TextBox 47">
              <a:extLst>
                <a:ext uri="{FF2B5EF4-FFF2-40B4-BE49-F238E27FC236}">
                  <a16:creationId xmlns:a16="http://schemas.microsoft.com/office/drawing/2014/main" id="{7689E841-9394-F84C-05F1-21DC29A62003}"/>
                </a:ext>
              </a:extLst>
            </p:cNvPr>
            <p:cNvSpPr txBox="1"/>
            <p:nvPr/>
          </p:nvSpPr>
          <p:spPr>
            <a:xfrm>
              <a:off x="7047706" y="4312935"/>
              <a:ext cx="458788" cy="369332"/>
            </a:xfrm>
            <a:prstGeom prst="rect">
              <a:avLst/>
            </a:prstGeom>
            <a:noFill/>
          </p:spPr>
          <p:txBody>
            <a:bodyPr wrap="square" rtlCol="0">
              <a:spAutoFit/>
            </a:bodyPr>
            <a:lstStyle/>
            <a:p>
              <a:pPr algn="ctr"/>
              <a:r>
                <a:rPr lang="en-US" dirty="0">
                  <a:solidFill>
                    <a:schemeClr val="bg1"/>
                  </a:solidFill>
                  <a:latin typeface="+mj-lt"/>
                </a:rPr>
                <a:t>09</a:t>
              </a:r>
            </a:p>
          </p:txBody>
        </p:sp>
      </p:grpSp>
      <p:grpSp>
        <p:nvGrpSpPr>
          <p:cNvPr id="57" name="Group 56">
            <a:extLst>
              <a:ext uri="{FF2B5EF4-FFF2-40B4-BE49-F238E27FC236}">
                <a16:creationId xmlns:a16="http://schemas.microsoft.com/office/drawing/2014/main" id="{6B6023D9-8E42-C035-391C-092414B69CB5}"/>
              </a:ext>
            </a:extLst>
          </p:cNvPr>
          <p:cNvGrpSpPr/>
          <p:nvPr/>
        </p:nvGrpSpPr>
        <p:grpSpPr>
          <a:xfrm>
            <a:off x="6860347" y="5227598"/>
            <a:ext cx="5414347" cy="831166"/>
            <a:chOff x="6860347" y="5054600"/>
            <a:chExt cx="5414347" cy="831166"/>
          </a:xfrm>
        </p:grpSpPr>
        <p:sp>
          <p:nvSpPr>
            <p:cNvPr id="16" name="Rectangle: Rounded Corners 15">
              <a:extLst>
                <a:ext uri="{FF2B5EF4-FFF2-40B4-BE49-F238E27FC236}">
                  <a16:creationId xmlns:a16="http://schemas.microsoft.com/office/drawing/2014/main" id="{06EE8A5B-3E6D-5789-3018-1F1B739DE730}"/>
                </a:ext>
              </a:extLst>
            </p:cNvPr>
            <p:cNvSpPr/>
            <p:nvPr/>
          </p:nvSpPr>
          <p:spPr>
            <a:xfrm>
              <a:off x="6860347" y="5054600"/>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Oval 25">
              <a:extLst>
                <a:ext uri="{FF2B5EF4-FFF2-40B4-BE49-F238E27FC236}">
                  <a16:creationId xmlns:a16="http://schemas.microsoft.com/office/drawing/2014/main" id="{77F97C76-EB27-5B68-5FCE-E4CE864BCB3A}"/>
                </a:ext>
              </a:extLst>
            </p:cNvPr>
            <p:cNvSpPr/>
            <p:nvPr/>
          </p:nvSpPr>
          <p:spPr>
            <a:xfrm>
              <a:off x="6959600" y="5152683"/>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TextBox 38">
              <a:extLst>
                <a:ext uri="{FF2B5EF4-FFF2-40B4-BE49-F238E27FC236}">
                  <a16:creationId xmlns:a16="http://schemas.microsoft.com/office/drawing/2014/main" id="{79740AD1-8967-F2E5-19F4-D4940618E7D3}"/>
                </a:ext>
              </a:extLst>
            </p:cNvPr>
            <p:cNvSpPr txBox="1"/>
            <p:nvPr/>
          </p:nvSpPr>
          <p:spPr>
            <a:xfrm>
              <a:off x="7613649" y="5270128"/>
              <a:ext cx="4661045"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Varnmala</a:t>
              </a:r>
              <a:r>
                <a:rPr lang="en-US" dirty="0">
                  <a:solidFill>
                    <a:schemeClr val="bg1"/>
                  </a:solidFill>
                  <a:latin typeface="+mj-lt"/>
                </a:rPr>
                <a:t> Final Repeat</a:t>
              </a:r>
            </a:p>
          </p:txBody>
        </p:sp>
        <p:sp>
          <p:nvSpPr>
            <p:cNvPr id="49" name="TextBox 48">
              <a:extLst>
                <a:ext uri="{FF2B5EF4-FFF2-40B4-BE49-F238E27FC236}">
                  <a16:creationId xmlns:a16="http://schemas.microsoft.com/office/drawing/2014/main" id="{974D4F52-EEC6-B660-E537-A7CE1421779A}"/>
                </a:ext>
              </a:extLst>
            </p:cNvPr>
            <p:cNvSpPr txBox="1"/>
            <p:nvPr/>
          </p:nvSpPr>
          <p:spPr>
            <a:xfrm>
              <a:off x="7047706" y="5285516"/>
              <a:ext cx="458788" cy="369332"/>
            </a:xfrm>
            <a:prstGeom prst="rect">
              <a:avLst/>
            </a:prstGeom>
            <a:noFill/>
          </p:spPr>
          <p:txBody>
            <a:bodyPr wrap="square" rtlCol="0">
              <a:spAutoFit/>
            </a:bodyPr>
            <a:lstStyle/>
            <a:p>
              <a:pPr algn="ctr"/>
              <a:r>
                <a:rPr lang="en-US" dirty="0">
                  <a:solidFill>
                    <a:schemeClr val="bg1"/>
                  </a:solidFill>
                  <a:latin typeface="+mj-lt"/>
                </a:rPr>
                <a:t>10</a:t>
              </a:r>
            </a:p>
          </p:txBody>
        </p:sp>
      </p:grpSp>
    </p:spTree>
    <p:extLst>
      <p:ext uri="{BB962C8B-B14F-4D97-AF65-F5344CB8AC3E}">
        <p14:creationId xmlns:p14="http://schemas.microsoft.com/office/powerpoint/2010/main" val="295922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BA44408-D0CE-C72D-A537-B557397A79E9}"/>
              </a:ext>
            </a:extLst>
          </p:cNvPr>
          <p:cNvGrpSpPr/>
          <p:nvPr/>
        </p:nvGrpSpPr>
        <p:grpSpPr>
          <a:xfrm>
            <a:off x="1852246" y="2430855"/>
            <a:ext cx="8487508" cy="1996290"/>
            <a:chOff x="1852246" y="2345932"/>
            <a:chExt cx="8487508" cy="1996290"/>
          </a:xfrm>
        </p:grpSpPr>
        <p:sp>
          <p:nvSpPr>
            <p:cNvPr id="2" name="Title 1">
              <a:extLst>
                <a:ext uri="{FF2B5EF4-FFF2-40B4-BE49-F238E27FC236}">
                  <a16:creationId xmlns:a16="http://schemas.microsoft.com/office/drawing/2014/main" id="{CF8C38E6-399A-EAE7-6821-B472028F2F33}"/>
                </a:ext>
              </a:extLst>
            </p:cNvPr>
            <p:cNvSpPr txBox="1">
              <a:spLocks/>
            </p:cNvSpPr>
            <p:nvPr/>
          </p:nvSpPr>
          <p:spPr>
            <a:xfrm>
              <a:off x="1852246" y="2345932"/>
              <a:ext cx="8487508" cy="12987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11500" dirty="0" err="1">
                  <a:solidFill>
                    <a:schemeClr val="accent1"/>
                  </a:solidFill>
                </a:rPr>
                <a:t>Varnmala</a:t>
              </a:r>
              <a:endParaRPr lang="en-CA" sz="11500" dirty="0">
                <a:solidFill>
                  <a:schemeClr val="accent1"/>
                </a:solidFill>
              </a:endParaRPr>
            </a:p>
          </p:txBody>
        </p:sp>
        <p:sp>
          <p:nvSpPr>
            <p:cNvPr id="4" name="Content Placeholder 2">
              <a:extLst>
                <a:ext uri="{FF2B5EF4-FFF2-40B4-BE49-F238E27FC236}">
                  <a16:creationId xmlns:a16="http://schemas.microsoft.com/office/drawing/2014/main" id="{0C960AF0-23BF-4B60-D01A-02E7B5A9E0C3}"/>
                </a:ext>
              </a:extLst>
            </p:cNvPr>
            <p:cNvSpPr txBox="1">
              <a:spLocks/>
            </p:cNvSpPr>
            <p:nvPr/>
          </p:nvSpPr>
          <p:spPr>
            <a:xfrm>
              <a:off x="3911600" y="3751174"/>
              <a:ext cx="4368800" cy="5910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sz="3200" dirty="0" err="1">
                  <a:solidFill>
                    <a:schemeClr val="accent1"/>
                  </a:solidFill>
                  <a:latin typeface="+mj-lt"/>
                </a:rPr>
                <a:t>Naal</a:t>
              </a:r>
              <a:r>
                <a:rPr lang="en-CA" sz="3200" dirty="0">
                  <a:solidFill>
                    <a:schemeClr val="accent1"/>
                  </a:solidFill>
                  <a:latin typeface="+mj-lt"/>
                </a:rPr>
                <a:t> di </a:t>
              </a:r>
              <a:r>
                <a:rPr lang="en-CA" sz="3200" dirty="0" err="1">
                  <a:solidFill>
                    <a:schemeClr val="accent1"/>
                  </a:solidFill>
                  <a:latin typeface="+mj-lt"/>
                </a:rPr>
                <a:t>naal</a:t>
              </a:r>
              <a:r>
                <a:rPr lang="en-CA" sz="3200" dirty="0">
                  <a:solidFill>
                    <a:schemeClr val="accent1"/>
                  </a:solidFill>
                  <a:latin typeface="+mj-lt"/>
                </a:rPr>
                <a:t> bolo!</a:t>
              </a:r>
            </a:p>
          </p:txBody>
        </p:sp>
      </p:grpSp>
      <p:grpSp>
        <p:nvGrpSpPr>
          <p:cNvPr id="5" name="Group 4">
            <a:extLst>
              <a:ext uri="{FF2B5EF4-FFF2-40B4-BE49-F238E27FC236}">
                <a16:creationId xmlns:a16="http://schemas.microsoft.com/office/drawing/2014/main" id="{FD4B4471-C681-9027-CFB9-18366666295B}"/>
              </a:ext>
            </a:extLst>
          </p:cNvPr>
          <p:cNvGrpSpPr/>
          <p:nvPr/>
        </p:nvGrpSpPr>
        <p:grpSpPr>
          <a:xfrm rot="20704157">
            <a:off x="1335341" y="4840865"/>
            <a:ext cx="812660" cy="1183644"/>
            <a:chOff x="3741738" y="0"/>
            <a:chExt cx="4708526" cy="6858001"/>
          </a:xfrm>
        </p:grpSpPr>
        <p:sp>
          <p:nvSpPr>
            <p:cNvPr id="6" name="Freeform 65">
              <a:extLst>
                <a:ext uri="{FF2B5EF4-FFF2-40B4-BE49-F238E27FC236}">
                  <a16:creationId xmlns:a16="http://schemas.microsoft.com/office/drawing/2014/main" id="{B31AD9B9-293D-A822-A404-F4EC6B3ECCF7}"/>
                </a:ext>
              </a:extLst>
            </p:cNvPr>
            <p:cNvSpPr>
              <a:spLocks/>
            </p:cNvSpPr>
            <p:nvPr/>
          </p:nvSpPr>
          <p:spPr bwMode="auto">
            <a:xfrm>
              <a:off x="5346701" y="5932488"/>
              <a:ext cx="619125" cy="925513"/>
            </a:xfrm>
            <a:custGeom>
              <a:avLst/>
              <a:gdLst>
                <a:gd name="T0" fmla="*/ 183 w 390"/>
                <a:gd name="T1" fmla="*/ 444 h 583"/>
                <a:gd name="T2" fmla="*/ 213 w 390"/>
                <a:gd name="T3" fmla="*/ 438 h 583"/>
                <a:gd name="T4" fmla="*/ 280 w 390"/>
                <a:gd name="T5" fmla="*/ 431 h 583"/>
                <a:gd name="T6" fmla="*/ 318 w 390"/>
                <a:gd name="T7" fmla="*/ 431 h 583"/>
                <a:gd name="T8" fmla="*/ 350 w 390"/>
                <a:gd name="T9" fmla="*/ 436 h 583"/>
                <a:gd name="T10" fmla="*/ 377 w 390"/>
                <a:gd name="T11" fmla="*/ 448 h 583"/>
                <a:gd name="T12" fmla="*/ 386 w 390"/>
                <a:gd name="T13" fmla="*/ 463 h 583"/>
                <a:gd name="T14" fmla="*/ 388 w 390"/>
                <a:gd name="T15" fmla="*/ 471 h 583"/>
                <a:gd name="T16" fmla="*/ 388 w 390"/>
                <a:gd name="T17" fmla="*/ 482 h 583"/>
                <a:gd name="T18" fmla="*/ 384 w 390"/>
                <a:gd name="T19" fmla="*/ 492 h 583"/>
                <a:gd name="T20" fmla="*/ 365 w 390"/>
                <a:gd name="T21" fmla="*/ 507 h 583"/>
                <a:gd name="T22" fmla="*/ 337 w 390"/>
                <a:gd name="T23" fmla="*/ 513 h 583"/>
                <a:gd name="T24" fmla="*/ 301 w 390"/>
                <a:gd name="T25" fmla="*/ 514 h 583"/>
                <a:gd name="T26" fmla="*/ 234 w 390"/>
                <a:gd name="T27" fmla="*/ 511 h 583"/>
                <a:gd name="T28" fmla="*/ 204 w 390"/>
                <a:gd name="T29" fmla="*/ 507 h 583"/>
                <a:gd name="T30" fmla="*/ 236 w 390"/>
                <a:gd name="T31" fmla="*/ 522 h 583"/>
                <a:gd name="T32" fmla="*/ 259 w 390"/>
                <a:gd name="T33" fmla="*/ 539 h 583"/>
                <a:gd name="T34" fmla="*/ 266 w 390"/>
                <a:gd name="T35" fmla="*/ 551 h 583"/>
                <a:gd name="T36" fmla="*/ 264 w 390"/>
                <a:gd name="T37" fmla="*/ 562 h 583"/>
                <a:gd name="T38" fmla="*/ 249 w 390"/>
                <a:gd name="T39" fmla="*/ 573 h 583"/>
                <a:gd name="T40" fmla="*/ 236 w 390"/>
                <a:gd name="T41" fmla="*/ 579 h 583"/>
                <a:gd name="T42" fmla="*/ 205 w 390"/>
                <a:gd name="T43" fmla="*/ 583 h 583"/>
                <a:gd name="T44" fmla="*/ 179 w 390"/>
                <a:gd name="T45" fmla="*/ 579 h 583"/>
                <a:gd name="T46" fmla="*/ 158 w 390"/>
                <a:gd name="T47" fmla="*/ 570 h 583"/>
                <a:gd name="T48" fmla="*/ 141 w 390"/>
                <a:gd name="T49" fmla="*/ 556 h 583"/>
                <a:gd name="T50" fmla="*/ 118 w 390"/>
                <a:gd name="T51" fmla="*/ 528 h 583"/>
                <a:gd name="T52" fmla="*/ 110 w 390"/>
                <a:gd name="T53" fmla="*/ 514 h 583"/>
                <a:gd name="T54" fmla="*/ 97 w 390"/>
                <a:gd name="T55" fmla="*/ 533 h 583"/>
                <a:gd name="T56" fmla="*/ 72 w 390"/>
                <a:gd name="T57" fmla="*/ 553 h 583"/>
                <a:gd name="T58" fmla="*/ 57 w 390"/>
                <a:gd name="T59" fmla="*/ 558 h 583"/>
                <a:gd name="T60" fmla="*/ 38 w 390"/>
                <a:gd name="T61" fmla="*/ 560 h 583"/>
                <a:gd name="T62" fmla="*/ 19 w 390"/>
                <a:gd name="T63" fmla="*/ 554 h 583"/>
                <a:gd name="T64" fmla="*/ 9 w 390"/>
                <a:gd name="T65" fmla="*/ 551 h 583"/>
                <a:gd name="T66" fmla="*/ 0 w 390"/>
                <a:gd name="T67" fmla="*/ 537 h 583"/>
                <a:gd name="T68" fmla="*/ 2 w 390"/>
                <a:gd name="T69" fmla="*/ 522 h 583"/>
                <a:gd name="T70" fmla="*/ 19 w 390"/>
                <a:gd name="T71" fmla="*/ 497 h 583"/>
                <a:gd name="T72" fmla="*/ 53 w 390"/>
                <a:gd name="T73" fmla="*/ 467 h 583"/>
                <a:gd name="T74" fmla="*/ 84 w 390"/>
                <a:gd name="T75" fmla="*/ 450 h 583"/>
                <a:gd name="T76" fmla="*/ 179 w 390"/>
                <a:gd name="T77" fmla="*/ 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0" h="583">
                  <a:moveTo>
                    <a:pt x="179" y="2"/>
                  </a:moveTo>
                  <a:lnTo>
                    <a:pt x="183" y="444"/>
                  </a:lnTo>
                  <a:lnTo>
                    <a:pt x="183" y="444"/>
                  </a:lnTo>
                  <a:lnTo>
                    <a:pt x="213" y="438"/>
                  </a:lnTo>
                  <a:lnTo>
                    <a:pt x="244" y="433"/>
                  </a:lnTo>
                  <a:lnTo>
                    <a:pt x="280" y="431"/>
                  </a:lnTo>
                  <a:lnTo>
                    <a:pt x="299" y="429"/>
                  </a:lnTo>
                  <a:lnTo>
                    <a:pt x="318" y="431"/>
                  </a:lnTo>
                  <a:lnTo>
                    <a:pt x="335" y="433"/>
                  </a:lnTo>
                  <a:lnTo>
                    <a:pt x="350" y="436"/>
                  </a:lnTo>
                  <a:lnTo>
                    <a:pt x="365" y="440"/>
                  </a:lnTo>
                  <a:lnTo>
                    <a:pt x="377" y="448"/>
                  </a:lnTo>
                  <a:lnTo>
                    <a:pt x="384" y="457"/>
                  </a:lnTo>
                  <a:lnTo>
                    <a:pt x="386" y="463"/>
                  </a:lnTo>
                  <a:lnTo>
                    <a:pt x="388" y="471"/>
                  </a:lnTo>
                  <a:lnTo>
                    <a:pt x="388" y="471"/>
                  </a:lnTo>
                  <a:lnTo>
                    <a:pt x="390" y="476"/>
                  </a:lnTo>
                  <a:lnTo>
                    <a:pt x="388" y="482"/>
                  </a:lnTo>
                  <a:lnTo>
                    <a:pt x="386" y="488"/>
                  </a:lnTo>
                  <a:lnTo>
                    <a:pt x="384" y="492"/>
                  </a:lnTo>
                  <a:lnTo>
                    <a:pt x="377" y="499"/>
                  </a:lnTo>
                  <a:lnTo>
                    <a:pt x="365" y="507"/>
                  </a:lnTo>
                  <a:lnTo>
                    <a:pt x="352" y="511"/>
                  </a:lnTo>
                  <a:lnTo>
                    <a:pt x="337" y="513"/>
                  </a:lnTo>
                  <a:lnTo>
                    <a:pt x="320" y="514"/>
                  </a:lnTo>
                  <a:lnTo>
                    <a:pt x="301" y="514"/>
                  </a:lnTo>
                  <a:lnTo>
                    <a:pt x="266" y="514"/>
                  </a:lnTo>
                  <a:lnTo>
                    <a:pt x="234" y="511"/>
                  </a:lnTo>
                  <a:lnTo>
                    <a:pt x="204" y="507"/>
                  </a:lnTo>
                  <a:lnTo>
                    <a:pt x="204" y="507"/>
                  </a:lnTo>
                  <a:lnTo>
                    <a:pt x="221" y="514"/>
                  </a:lnTo>
                  <a:lnTo>
                    <a:pt x="236" y="522"/>
                  </a:lnTo>
                  <a:lnTo>
                    <a:pt x="251" y="533"/>
                  </a:lnTo>
                  <a:lnTo>
                    <a:pt x="259" y="539"/>
                  </a:lnTo>
                  <a:lnTo>
                    <a:pt x="263" y="545"/>
                  </a:lnTo>
                  <a:lnTo>
                    <a:pt x="266" y="551"/>
                  </a:lnTo>
                  <a:lnTo>
                    <a:pt x="266" y="556"/>
                  </a:lnTo>
                  <a:lnTo>
                    <a:pt x="264" y="562"/>
                  </a:lnTo>
                  <a:lnTo>
                    <a:pt x="259" y="568"/>
                  </a:lnTo>
                  <a:lnTo>
                    <a:pt x="249" y="573"/>
                  </a:lnTo>
                  <a:lnTo>
                    <a:pt x="236" y="579"/>
                  </a:lnTo>
                  <a:lnTo>
                    <a:pt x="236" y="579"/>
                  </a:lnTo>
                  <a:lnTo>
                    <a:pt x="219" y="583"/>
                  </a:lnTo>
                  <a:lnTo>
                    <a:pt x="205" y="583"/>
                  </a:lnTo>
                  <a:lnTo>
                    <a:pt x="192" y="583"/>
                  </a:lnTo>
                  <a:lnTo>
                    <a:pt x="179" y="579"/>
                  </a:lnTo>
                  <a:lnTo>
                    <a:pt x="167" y="575"/>
                  </a:lnTo>
                  <a:lnTo>
                    <a:pt x="158" y="570"/>
                  </a:lnTo>
                  <a:lnTo>
                    <a:pt x="148" y="564"/>
                  </a:lnTo>
                  <a:lnTo>
                    <a:pt x="141" y="556"/>
                  </a:lnTo>
                  <a:lnTo>
                    <a:pt x="127" y="543"/>
                  </a:lnTo>
                  <a:lnTo>
                    <a:pt x="118" y="528"/>
                  </a:lnTo>
                  <a:lnTo>
                    <a:pt x="110" y="514"/>
                  </a:lnTo>
                  <a:lnTo>
                    <a:pt x="110" y="514"/>
                  </a:lnTo>
                  <a:lnTo>
                    <a:pt x="105" y="524"/>
                  </a:lnTo>
                  <a:lnTo>
                    <a:pt x="97" y="533"/>
                  </a:lnTo>
                  <a:lnTo>
                    <a:pt x="86" y="543"/>
                  </a:lnTo>
                  <a:lnTo>
                    <a:pt x="72" y="553"/>
                  </a:lnTo>
                  <a:lnTo>
                    <a:pt x="65" y="556"/>
                  </a:lnTo>
                  <a:lnTo>
                    <a:pt x="57" y="558"/>
                  </a:lnTo>
                  <a:lnTo>
                    <a:pt x="47" y="560"/>
                  </a:lnTo>
                  <a:lnTo>
                    <a:pt x="38" y="560"/>
                  </a:lnTo>
                  <a:lnTo>
                    <a:pt x="28" y="558"/>
                  </a:lnTo>
                  <a:lnTo>
                    <a:pt x="19" y="554"/>
                  </a:lnTo>
                  <a:lnTo>
                    <a:pt x="19" y="554"/>
                  </a:lnTo>
                  <a:lnTo>
                    <a:pt x="9" y="551"/>
                  </a:lnTo>
                  <a:lnTo>
                    <a:pt x="4" y="543"/>
                  </a:lnTo>
                  <a:lnTo>
                    <a:pt x="0" y="537"/>
                  </a:lnTo>
                  <a:lnTo>
                    <a:pt x="0" y="530"/>
                  </a:lnTo>
                  <a:lnTo>
                    <a:pt x="2" y="522"/>
                  </a:lnTo>
                  <a:lnTo>
                    <a:pt x="6" y="514"/>
                  </a:lnTo>
                  <a:lnTo>
                    <a:pt x="19" y="497"/>
                  </a:lnTo>
                  <a:lnTo>
                    <a:pt x="36" y="482"/>
                  </a:lnTo>
                  <a:lnTo>
                    <a:pt x="53" y="467"/>
                  </a:lnTo>
                  <a:lnTo>
                    <a:pt x="70" y="455"/>
                  </a:lnTo>
                  <a:lnTo>
                    <a:pt x="84" y="450"/>
                  </a:lnTo>
                  <a:lnTo>
                    <a:pt x="105" y="0"/>
                  </a:lnTo>
                  <a:lnTo>
                    <a:pt x="179" y="2"/>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 name="Freeform 66">
              <a:extLst>
                <a:ext uri="{FF2B5EF4-FFF2-40B4-BE49-F238E27FC236}">
                  <a16:creationId xmlns:a16="http://schemas.microsoft.com/office/drawing/2014/main" id="{48C960ED-B725-38EA-F86A-6D2A2FA7D5AA}"/>
                </a:ext>
              </a:extLst>
            </p:cNvPr>
            <p:cNvSpPr>
              <a:spLocks/>
            </p:cNvSpPr>
            <p:nvPr/>
          </p:nvSpPr>
          <p:spPr bwMode="auto">
            <a:xfrm>
              <a:off x="5959476" y="5995988"/>
              <a:ext cx="665163" cy="590550"/>
            </a:xfrm>
            <a:custGeom>
              <a:avLst/>
              <a:gdLst>
                <a:gd name="T0" fmla="*/ 244 w 419"/>
                <a:gd name="T1" fmla="*/ 181 h 372"/>
                <a:gd name="T2" fmla="*/ 261 w 419"/>
                <a:gd name="T3" fmla="*/ 156 h 372"/>
                <a:gd name="T4" fmla="*/ 303 w 419"/>
                <a:gd name="T5" fmla="*/ 107 h 372"/>
                <a:gd name="T6" fmla="*/ 330 w 419"/>
                <a:gd name="T7" fmla="*/ 84 h 372"/>
                <a:gd name="T8" fmla="*/ 356 w 419"/>
                <a:gd name="T9" fmla="*/ 67 h 372"/>
                <a:gd name="T10" fmla="*/ 383 w 419"/>
                <a:gd name="T11" fmla="*/ 59 h 372"/>
                <a:gd name="T12" fmla="*/ 406 w 419"/>
                <a:gd name="T13" fmla="*/ 69 h 372"/>
                <a:gd name="T14" fmla="*/ 415 w 419"/>
                <a:gd name="T15" fmla="*/ 76 h 372"/>
                <a:gd name="T16" fmla="*/ 419 w 419"/>
                <a:gd name="T17" fmla="*/ 97 h 372"/>
                <a:gd name="T18" fmla="*/ 408 w 419"/>
                <a:gd name="T19" fmla="*/ 122 h 372"/>
                <a:gd name="T20" fmla="*/ 389 w 419"/>
                <a:gd name="T21" fmla="*/ 147 h 372"/>
                <a:gd name="T22" fmla="*/ 351 w 419"/>
                <a:gd name="T23" fmla="*/ 179 h 372"/>
                <a:gd name="T24" fmla="*/ 303 w 419"/>
                <a:gd name="T25" fmla="*/ 213 h 372"/>
                <a:gd name="T26" fmla="*/ 320 w 419"/>
                <a:gd name="T27" fmla="*/ 210 h 372"/>
                <a:gd name="T28" fmla="*/ 354 w 419"/>
                <a:gd name="T29" fmla="*/ 202 h 372"/>
                <a:gd name="T30" fmla="*/ 370 w 419"/>
                <a:gd name="T31" fmla="*/ 204 h 372"/>
                <a:gd name="T32" fmla="*/ 381 w 419"/>
                <a:gd name="T33" fmla="*/ 210 h 372"/>
                <a:gd name="T34" fmla="*/ 383 w 419"/>
                <a:gd name="T35" fmla="*/ 225 h 372"/>
                <a:gd name="T36" fmla="*/ 373 w 419"/>
                <a:gd name="T37" fmla="*/ 248 h 372"/>
                <a:gd name="T38" fmla="*/ 364 w 419"/>
                <a:gd name="T39" fmla="*/ 259 h 372"/>
                <a:gd name="T40" fmla="*/ 345 w 419"/>
                <a:gd name="T41" fmla="*/ 278 h 372"/>
                <a:gd name="T42" fmla="*/ 324 w 419"/>
                <a:gd name="T43" fmla="*/ 288 h 372"/>
                <a:gd name="T44" fmla="*/ 303 w 419"/>
                <a:gd name="T45" fmla="*/ 292 h 372"/>
                <a:gd name="T46" fmla="*/ 273 w 419"/>
                <a:gd name="T47" fmla="*/ 290 h 372"/>
                <a:gd name="T48" fmla="*/ 244 w 419"/>
                <a:gd name="T49" fmla="*/ 280 h 372"/>
                <a:gd name="T50" fmla="*/ 246 w 419"/>
                <a:gd name="T51" fmla="*/ 292 h 372"/>
                <a:gd name="T52" fmla="*/ 246 w 419"/>
                <a:gd name="T53" fmla="*/ 316 h 372"/>
                <a:gd name="T54" fmla="*/ 240 w 419"/>
                <a:gd name="T55" fmla="*/ 339 h 372"/>
                <a:gd name="T56" fmla="*/ 231 w 419"/>
                <a:gd name="T57" fmla="*/ 353 h 372"/>
                <a:gd name="T58" fmla="*/ 215 w 419"/>
                <a:gd name="T59" fmla="*/ 364 h 372"/>
                <a:gd name="T60" fmla="*/ 206 w 419"/>
                <a:gd name="T61" fmla="*/ 368 h 372"/>
                <a:gd name="T62" fmla="*/ 187 w 419"/>
                <a:gd name="T63" fmla="*/ 370 h 372"/>
                <a:gd name="T64" fmla="*/ 175 w 419"/>
                <a:gd name="T65" fmla="*/ 362 h 372"/>
                <a:gd name="T66" fmla="*/ 170 w 419"/>
                <a:gd name="T67" fmla="*/ 347 h 372"/>
                <a:gd name="T68" fmla="*/ 168 w 419"/>
                <a:gd name="T69" fmla="*/ 303 h 372"/>
                <a:gd name="T70" fmla="*/ 175 w 419"/>
                <a:gd name="T71" fmla="*/ 261 h 372"/>
                <a:gd name="T72" fmla="*/ 0 w 419"/>
                <a:gd name="T73" fmla="*/ 4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9" h="372">
                  <a:moveTo>
                    <a:pt x="54" y="0"/>
                  </a:moveTo>
                  <a:lnTo>
                    <a:pt x="244" y="181"/>
                  </a:lnTo>
                  <a:lnTo>
                    <a:pt x="244" y="181"/>
                  </a:lnTo>
                  <a:lnTo>
                    <a:pt x="261" y="156"/>
                  </a:lnTo>
                  <a:lnTo>
                    <a:pt x="280" y="133"/>
                  </a:lnTo>
                  <a:lnTo>
                    <a:pt x="303" y="107"/>
                  </a:lnTo>
                  <a:lnTo>
                    <a:pt x="316" y="95"/>
                  </a:lnTo>
                  <a:lnTo>
                    <a:pt x="330" y="84"/>
                  </a:lnTo>
                  <a:lnTo>
                    <a:pt x="343" y="74"/>
                  </a:lnTo>
                  <a:lnTo>
                    <a:pt x="356" y="67"/>
                  </a:lnTo>
                  <a:lnTo>
                    <a:pt x="370" y="61"/>
                  </a:lnTo>
                  <a:lnTo>
                    <a:pt x="383" y="59"/>
                  </a:lnTo>
                  <a:lnTo>
                    <a:pt x="394" y="61"/>
                  </a:lnTo>
                  <a:lnTo>
                    <a:pt x="406" y="69"/>
                  </a:lnTo>
                  <a:lnTo>
                    <a:pt x="406" y="69"/>
                  </a:lnTo>
                  <a:lnTo>
                    <a:pt x="415" y="76"/>
                  </a:lnTo>
                  <a:lnTo>
                    <a:pt x="419" y="88"/>
                  </a:lnTo>
                  <a:lnTo>
                    <a:pt x="419" y="97"/>
                  </a:lnTo>
                  <a:lnTo>
                    <a:pt x="415" y="111"/>
                  </a:lnTo>
                  <a:lnTo>
                    <a:pt x="408" y="122"/>
                  </a:lnTo>
                  <a:lnTo>
                    <a:pt x="398" y="133"/>
                  </a:lnTo>
                  <a:lnTo>
                    <a:pt x="389" y="147"/>
                  </a:lnTo>
                  <a:lnTo>
                    <a:pt x="375" y="158"/>
                  </a:lnTo>
                  <a:lnTo>
                    <a:pt x="351" y="179"/>
                  </a:lnTo>
                  <a:lnTo>
                    <a:pt x="326" y="198"/>
                  </a:lnTo>
                  <a:lnTo>
                    <a:pt x="303" y="213"/>
                  </a:lnTo>
                  <a:lnTo>
                    <a:pt x="303" y="213"/>
                  </a:lnTo>
                  <a:lnTo>
                    <a:pt x="320" y="210"/>
                  </a:lnTo>
                  <a:lnTo>
                    <a:pt x="335" y="204"/>
                  </a:lnTo>
                  <a:lnTo>
                    <a:pt x="354" y="202"/>
                  </a:lnTo>
                  <a:lnTo>
                    <a:pt x="362" y="202"/>
                  </a:lnTo>
                  <a:lnTo>
                    <a:pt x="370" y="204"/>
                  </a:lnTo>
                  <a:lnTo>
                    <a:pt x="375" y="206"/>
                  </a:lnTo>
                  <a:lnTo>
                    <a:pt x="381" y="210"/>
                  </a:lnTo>
                  <a:lnTo>
                    <a:pt x="383" y="215"/>
                  </a:lnTo>
                  <a:lnTo>
                    <a:pt x="383" y="225"/>
                  </a:lnTo>
                  <a:lnTo>
                    <a:pt x="379" y="234"/>
                  </a:lnTo>
                  <a:lnTo>
                    <a:pt x="373" y="248"/>
                  </a:lnTo>
                  <a:lnTo>
                    <a:pt x="373" y="248"/>
                  </a:lnTo>
                  <a:lnTo>
                    <a:pt x="364" y="259"/>
                  </a:lnTo>
                  <a:lnTo>
                    <a:pt x="356" y="271"/>
                  </a:lnTo>
                  <a:lnTo>
                    <a:pt x="345" y="278"/>
                  </a:lnTo>
                  <a:lnTo>
                    <a:pt x="335" y="284"/>
                  </a:lnTo>
                  <a:lnTo>
                    <a:pt x="324" y="288"/>
                  </a:lnTo>
                  <a:lnTo>
                    <a:pt x="313" y="292"/>
                  </a:lnTo>
                  <a:lnTo>
                    <a:pt x="303" y="292"/>
                  </a:lnTo>
                  <a:lnTo>
                    <a:pt x="292" y="292"/>
                  </a:lnTo>
                  <a:lnTo>
                    <a:pt x="273" y="290"/>
                  </a:lnTo>
                  <a:lnTo>
                    <a:pt x="257" y="286"/>
                  </a:lnTo>
                  <a:lnTo>
                    <a:pt x="244" y="280"/>
                  </a:lnTo>
                  <a:lnTo>
                    <a:pt x="244" y="280"/>
                  </a:lnTo>
                  <a:lnTo>
                    <a:pt x="246" y="292"/>
                  </a:lnTo>
                  <a:lnTo>
                    <a:pt x="246" y="303"/>
                  </a:lnTo>
                  <a:lnTo>
                    <a:pt x="246" y="316"/>
                  </a:lnTo>
                  <a:lnTo>
                    <a:pt x="242" y="332"/>
                  </a:lnTo>
                  <a:lnTo>
                    <a:pt x="240" y="339"/>
                  </a:lnTo>
                  <a:lnTo>
                    <a:pt x="236" y="347"/>
                  </a:lnTo>
                  <a:lnTo>
                    <a:pt x="231" y="353"/>
                  </a:lnTo>
                  <a:lnTo>
                    <a:pt x="223" y="358"/>
                  </a:lnTo>
                  <a:lnTo>
                    <a:pt x="215" y="364"/>
                  </a:lnTo>
                  <a:lnTo>
                    <a:pt x="206" y="368"/>
                  </a:lnTo>
                  <a:lnTo>
                    <a:pt x="206" y="368"/>
                  </a:lnTo>
                  <a:lnTo>
                    <a:pt x="196" y="372"/>
                  </a:lnTo>
                  <a:lnTo>
                    <a:pt x="187" y="370"/>
                  </a:lnTo>
                  <a:lnTo>
                    <a:pt x="181" y="368"/>
                  </a:lnTo>
                  <a:lnTo>
                    <a:pt x="175" y="362"/>
                  </a:lnTo>
                  <a:lnTo>
                    <a:pt x="172" y="354"/>
                  </a:lnTo>
                  <a:lnTo>
                    <a:pt x="170" y="347"/>
                  </a:lnTo>
                  <a:lnTo>
                    <a:pt x="168" y="326"/>
                  </a:lnTo>
                  <a:lnTo>
                    <a:pt x="168" y="303"/>
                  </a:lnTo>
                  <a:lnTo>
                    <a:pt x="172" y="280"/>
                  </a:lnTo>
                  <a:lnTo>
                    <a:pt x="175" y="261"/>
                  </a:lnTo>
                  <a:lnTo>
                    <a:pt x="179" y="248"/>
                  </a:lnTo>
                  <a:lnTo>
                    <a:pt x="0" y="46"/>
                  </a:lnTo>
                  <a:lnTo>
                    <a:pt x="54" y="0"/>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67">
              <a:extLst>
                <a:ext uri="{FF2B5EF4-FFF2-40B4-BE49-F238E27FC236}">
                  <a16:creationId xmlns:a16="http://schemas.microsoft.com/office/drawing/2014/main" id="{77558AF4-4D2B-E3F3-02DA-123D98F11CC6}"/>
                </a:ext>
              </a:extLst>
            </p:cNvPr>
            <p:cNvSpPr>
              <a:spLocks noEditPoints="1"/>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 name="T116" fmla="*/ 1340 w 2818"/>
                <a:gd name="T117" fmla="*/ 255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close/>
                  <a:moveTo>
                    <a:pt x="1340" y="255"/>
                  </a:moveTo>
                  <a:lnTo>
                    <a:pt x="1340" y="255"/>
                  </a:lnTo>
                  <a:lnTo>
                    <a:pt x="1336" y="253"/>
                  </a:lnTo>
                  <a:lnTo>
                    <a:pt x="1336" y="253"/>
                  </a:lnTo>
                  <a:lnTo>
                    <a:pt x="1342" y="255"/>
                  </a:lnTo>
                  <a:lnTo>
                    <a:pt x="1340" y="25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68">
              <a:extLst>
                <a:ext uri="{FF2B5EF4-FFF2-40B4-BE49-F238E27FC236}">
                  <a16:creationId xmlns:a16="http://schemas.microsoft.com/office/drawing/2014/main" id="{065E567A-DBD2-0ED5-2BD8-9181AF7F4657}"/>
                </a:ext>
              </a:extLst>
            </p:cNvPr>
            <p:cNvSpPr>
              <a:spLocks/>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69">
              <a:extLst>
                <a:ext uri="{FF2B5EF4-FFF2-40B4-BE49-F238E27FC236}">
                  <a16:creationId xmlns:a16="http://schemas.microsoft.com/office/drawing/2014/main" id="{B0C0B6EC-58D4-2AD7-9AD6-FBD9BC4BE8EC}"/>
                </a:ext>
              </a:extLst>
            </p:cNvPr>
            <p:cNvSpPr>
              <a:spLocks/>
            </p:cNvSpPr>
            <p:nvPr/>
          </p:nvSpPr>
          <p:spPr bwMode="auto">
            <a:xfrm>
              <a:off x="5862638" y="401638"/>
              <a:ext cx="9525" cy="3175"/>
            </a:xfrm>
            <a:custGeom>
              <a:avLst/>
              <a:gdLst>
                <a:gd name="T0" fmla="*/ 4 w 6"/>
                <a:gd name="T1" fmla="*/ 2 h 2"/>
                <a:gd name="T2" fmla="*/ 4 w 6"/>
                <a:gd name="T3" fmla="*/ 2 h 2"/>
                <a:gd name="T4" fmla="*/ 0 w 6"/>
                <a:gd name="T5" fmla="*/ 0 h 2"/>
                <a:gd name="T6" fmla="*/ 0 w 6"/>
                <a:gd name="T7" fmla="*/ 0 h 2"/>
                <a:gd name="T8" fmla="*/ 6 w 6"/>
                <a:gd name="T9" fmla="*/ 2 h 2"/>
                <a:gd name="T10" fmla="*/ 4 w 6"/>
                <a:gd name="T11" fmla="*/ 2 h 2"/>
              </a:gdLst>
              <a:ahLst/>
              <a:cxnLst>
                <a:cxn ang="0">
                  <a:pos x="T0" y="T1"/>
                </a:cxn>
                <a:cxn ang="0">
                  <a:pos x="T2" y="T3"/>
                </a:cxn>
                <a:cxn ang="0">
                  <a:pos x="T4" y="T5"/>
                </a:cxn>
                <a:cxn ang="0">
                  <a:pos x="T6" y="T7"/>
                </a:cxn>
                <a:cxn ang="0">
                  <a:pos x="T8" y="T9"/>
                </a:cxn>
                <a:cxn ang="0">
                  <a:pos x="T10" y="T11"/>
                </a:cxn>
              </a:cxnLst>
              <a:rect l="0" t="0" r="r" b="b"/>
              <a:pathLst>
                <a:path w="6" h="2">
                  <a:moveTo>
                    <a:pt x="4" y="2"/>
                  </a:moveTo>
                  <a:lnTo>
                    <a:pt x="4" y="2"/>
                  </a:lnTo>
                  <a:lnTo>
                    <a:pt x="0" y="0"/>
                  </a:lnTo>
                  <a:lnTo>
                    <a:pt x="0" y="0"/>
                  </a:lnTo>
                  <a:lnTo>
                    <a:pt x="6" y="2"/>
                  </a:lnTo>
                  <a:lnTo>
                    <a:pt x="4"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70">
              <a:extLst>
                <a:ext uri="{FF2B5EF4-FFF2-40B4-BE49-F238E27FC236}">
                  <a16:creationId xmlns:a16="http://schemas.microsoft.com/office/drawing/2014/main" id="{8C6CD3FE-FF72-7C7A-A8A5-79EF5978E72B}"/>
                </a:ext>
              </a:extLst>
            </p:cNvPr>
            <p:cNvSpPr>
              <a:spLocks noEditPoints="1"/>
            </p:cNvSpPr>
            <p:nvPr/>
          </p:nvSpPr>
          <p:spPr bwMode="auto">
            <a:xfrm>
              <a:off x="7343776" y="638175"/>
              <a:ext cx="1106488" cy="1166813"/>
            </a:xfrm>
            <a:custGeom>
              <a:avLst/>
              <a:gdLst>
                <a:gd name="T0" fmla="*/ 469 w 697"/>
                <a:gd name="T1" fmla="*/ 0 h 735"/>
                <a:gd name="T2" fmla="*/ 509 w 697"/>
                <a:gd name="T3" fmla="*/ 30 h 735"/>
                <a:gd name="T4" fmla="*/ 545 w 697"/>
                <a:gd name="T5" fmla="*/ 67 h 735"/>
                <a:gd name="T6" fmla="*/ 577 w 697"/>
                <a:gd name="T7" fmla="*/ 105 h 735"/>
                <a:gd name="T8" fmla="*/ 604 w 697"/>
                <a:gd name="T9" fmla="*/ 148 h 735"/>
                <a:gd name="T10" fmla="*/ 627 w 697"/>
                <a:gd name="T11" fmla="*/ 194 h 735"/>
                <a:gd name="T12" fmla="*/ 642 w 697"/>
                <a:gd name="T13" fmla="*/ 244 h 735"/>
                <a:gd name="T14" fmla="*/ 651 w 697"/>
                <a:gd name="T15" fmla="*/ 295 h 735"/>
                <a:gd name="T16" fmla="*/ 655 w 697"/>
                <a:gd name="T17" fmla="*/ 348 h 735"/>
                <a:gd name="T18" fmla="*/ 653 w 697"/>
                <a:gd name="T19" fmla="*/ 390 h 735"/>
                <a:gd name="T20" fmla="*/ 636 w 697"/>
                <a:gd name="T21" fmla="*/ 472 h 735"/>
                <a:gd name="T22" fmla="*/ 606 w 697"/>
                <a:gd name="T23" fmla="*/ 547 h 735"/>
                <a:gd name="T24" fmla="*/ 560 w 697"/>
                <a:gd name="T25" fmla="*/ 613 h 735"/>
                <a:gd name="T26" fmla="*/ 533 w 697"/>
                <a:gd name="T27" fmla="*/ 642 h 735"/>
                <a:gd name="T28" fmla="*/ 547 w 697"/>
                <a:gd name="T29" fmla="*/ 735 h 735"/>
                <a:gd name="T30" fmla="*/ 564 w 697"/>
                <a:gd name="T31" fmla="*/ 720 h 735"/>
                <a:gd name="T32" fmla="*/ 594 w 697"/>
                <a:gd name="T33" fmla="*/ 686 h 735"/>
                <a:gd name="T34" fmla="*/ 623 w 697"/>
                <a:gd name="T35" fmla="*/ 648 h 735"/>
                <a:gd name="T36" fmla="*/ 646 w 697"/>
                <a:gd name="T37" fmla="*/ 606 h 735"/>
                <a:gd name="T38" fmla="*/ 667 w 697"/>
                <a:gd name="T39" fmla="*/ 564 h 735"/>
                <a:gd name="T40" fmla="*/ 680 w 697"/>
                <a:gd name="T41" fmla="*/ 518 h 735"/>
                <a:gd name="T42" fmla="*/ 691 w 697"/>
                <a:gd name="T43" fmla="*/ 470 h 735"/>
                <a:gd name="T44" fmla="*/ 697 w 697"/>
                <a:gd name="T45" fmla="*/ 423 h 735"/>
                <a:gd name="T46" fmla="*/ 697 w 697"/>
                <a:gd name="T47" fmla="*/ 396 h 735"/>
                <a:gd name="T48" fmla="*/ 693 w 697"/>
                <a:gd name="T49" fmla="*/ 335 h 735"/>
                <a:gd name="T50" fmla="*/ 680 w 697"/>
                <a:gd name="T51" fmla="*/ 274 h 735"/>
                <a:gd name="T52" fmla="*/ 661 w 697"/>
                <a:gd name="T53" fmla="*/ 217 h 735"/>
                <a:gd name="T54" fmla="*/ 634 w 697"/>
                <a:gd name="T55" fmla="*/ 166 h 735"/>
                <a:gd name="T56" fmla="*/ 600 w 697"/>
                <a:gd name="T57" fmla="*/ 116 h 735"/>
                <a:gd name="T58" fmla="*/ 562 w 697"/>
                <a:gd name="T59" fmla="*/ 72 h 735"/>
                <a:gd name="T60" fmla="*/ 518 w 697"/>
                <a:gd name="T61" fmla="*/ 34 h 735"/>
                <a:gd name="T62" fmla="*/ 469 w 697"/>
                <a:gd name="T63" fmla="*/ 0 h 735"/>
                <a:gd name="T64" fmla="*/ 10 w 697"/>
                <a:gd name="T65" fmla="*/ 0 h 735"/>
                <a:gd name="T66" fmla="*/ 0 w 697"/>
                <a:gd name="T67" fmla="*/ 6 h 735"/>
                <a:gd name="T68" fmla="*/ 2 w 697"/>
                <a:gd name="T69" fmla="*/ 8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7" h="735">
                  <a:moveTo>
                    <a:pt x="469" y="0"/>
                  </a:moveTo>
                  <a:lnTo>
                    <a:pt x="469" y="0"/>
                  </a:lnTo>
                  <a:lnTo>
                    <a:pt x="489" y="15"/>
                  </a:lnTo>
                  <a:lnTo>
                    <a:pt x="509" y="30"/>
                  </a:lnTo>
                  <a:lnTo>
                    <a:pt x="528" y="48"/>
                  </a:lnTo>
                  <a:lnTo>
                    <a:pt x="545" y="67"/>
                  </a:lnTo>
                  <a:lnTo>
                    <a:pt x="562" y="86"/>
                  </a:lnTo>
                  <a:lnTo>
                    <a:pt x="577" y="105"/>
                  </a:lnTo>
                  <a:lnTo>
                    <a:pt x="590" y="126"/>
                  </a:lnTo>
                  <a:lnTo>
                    <a:pt x="604" y="148"/>
                  </a:lnTo>
                  <a:lnTo>
                    <a:pt x="615" y="171"/>
                  </a:lnTo>
                  <a:lnTo>
                    <a:pt x="627" y="194"/>
                  </a:lnTo>
                  <a:lnTo>
                    <a:pt x="634" y="219"/>
                  </a:lnTo>
                  <a:lnTo>
                    <a:pt x="642" y="244"/>
                  </a:lnTo>
                  <a:lnTo>
                    <a:pt x="648" y="268"/>
                  </a:lnTo>
                  <a:lnTo>
                    <a:pt x="651" y="295"/>
                  </a:lnTo>
                  <a:lnTo>
                    <a:pt x="655" y="322"/>
                  </a:lnTo>
                  <a:lnTo>
                    <a:pt x="655" y="348"/>
                  </a:lnTo>
                  <a:lnTo>
                    <a:pt x="655" y="348"/>
                  </a:lnTo>
                  <a:lnTo>
                    <a:pt x="653" y="390"/>
                  </a:lnTo>
                  <a:lnTo>
                    <a:pt x="648" y="432"/>
                  </a:lnTo>
                  <a:lnTo>
                    <a:pt x="636" y="472"/>
                  </a:lnTo>
                  <a:lnTo>
                    <a:pt x="623" y="510"/>
                  </a:lnTo>
                  <a:lnTo>
                    <a:pt x="606" y="547"/>
                  </a:lnTo>
                  <a:lnTo>
                    <a:pt x="585" y="581"/>
                  </a:lnTo>
                  <a:lnTo>
                    <a:pt x="560" y="613"/>
                  </a:lnTo>
                  <a:lnTo>
                    <a:pt x="533" y="642"/>
                  </a:lnTo>
                  <a:lnTo>
                    <a:pt x="533" y="642"/>
                  </a:lnTo>
                  <a:lnTo>
                    <a:pt x="541" y="688"/>
                  </a:lnTo>
                  <a:lnTo>
                    <a:pt x="547" y="735"/>
                  </a:lnTo>
                  <a:lnTo>
                    <a:pt x="547" y="735"/>
                  </a:lnTo>
                  <a:lnTo>
                    <a:pt x="564" y="720"/>
                  </a:lnTo>
                  <a:lnTo>
                    <a:pt x="579" y="703"/>
                  </a:lnTo>
                  <a:lnTo>
                    <a:pt x="594" y="686"/>
                  </a:lnTo>
                  <a:lnTo>
                    <a:pt x="609" y="667"/>
                  </a:lnTo>
                  <a:lnTo>
                    <a:pt x="623" y="648"/>
                  </a:lnTo>
                  <a:lnTo>
                    <a:pt x="634" y="627"/>
                  </a:lnTo>
                  <a:lnTo>
                    <a:pt x="646" y="606"/>
                  </a:lnTo>
                  <a:lnTo>
                    <a:pt x="657" y="585"/>
                  </a:lnTo>
                  <a:lnTo>
                    <a:pt x="667" y="564"/>
                  </a:lnTo>
                  <a:lnTo>
                    <a:pt x="674" y="541"/>
                  </a:lnTo>
                  <a:lnTo>
                    <a:pt x="680" y="518"/>
                  </a:lnTo>
                  <a:lnTo>
                    <a:pt x="686" y="495"/>
                  </a:lnTo>
                  <a:lnTo>
                    <a:pt x="691" y="470"/>
                  </a:lnTo>
                  <a:lnTo>
                    <a:pt x="695" y="448"/>
                  </a:lnTo>
                  <a:lnTo>
                    <a:pt x="697" y="423"/>
                  </a:lnTo>
                  <a:lnTo>
                    <a:pt x="697" y="396"/>
                  </a:lnTo>
                  <a:lnTo>
                    <a:pt x="697" y="396"/>
                  </a:lnTo>
                  <a:lnTo>
                    <a:pt x="695" y="366"/>
                  </a:lnTo>
                  <a:lnTo>
                    <a:pt x="693" y="335"/>
                  </a:lnTo>
                  <a:lnTo>
                    <a:pt x="687" y="305"/>
                  </a:lnTo>
                  <a:lnTo>
                    <a:pt x="680" y="274"/>
                  </a:lnTo>
                  <a:lnTo>
                    <a:pt x="672" y="246"/>
                  </a:lnTo>
                  <a:lnTo>
                    <a:pt x="661" y="217"/>
                  </a:lnTo>
                  <a:lnTo>
                    <a:pt x="648" y="190"/>
                  </a:lnTo>
                  <a:lnTo>
                    <a:pt x="634" y="166"/>
                  </a:lnTo>
                  <a:lnTo>
                    <a:pt x="619" y="141"/>
                  </a:lnTo>
                  <a:lnTo>
                    <a:pt x="600" y="116"/>
                  </a:lnTo>
                  <a:lnTo>
                    <a:pt x="583" y="93"/>
                  </a:lnTo>
                  <a:lnTo>
                    <a:pt x="562" y="72"/>
                  </a:lnTo>
                  <a:lnTo>
                    <a:pt x="541" y="51"/>
                  </a:lnTo>
                  <a:lnTo>
                    <a:pt x="518" y="34"/>
                  </a:lnTo>
                  <a:lnTo>
                    <a:pt x="493" y="17"/>
                  </a:lnTo>
                  <a:lnTo>
                    <a:pt x="469" y="0"/>
                  </a:lnTo>
                  <a:close/>
                  <a:moveTo>
                    <a:pt x="10" y="0"/>
                  </a:moveTo>
                  <a:lnTo>
                    <a:pt x="10" y="0"/>
                  </a:lnTo>
                  <a:lnTo>
                    <a:pt x="0" y="6"/>
                  </a:lnTo>
                  <a:lnTo>
                    <a:pt x="0" y="6"/>
                  </a:lnTo>
                  <a:lnTo>
                    <a:pt x="2" y="8"/>
                  </a:lnTo>
                  <a:lnTo>
                    <a:pt x="2" y="8"/>
                  </a:lnTo>
                  <a:lnTo>
                    <a:pt x="10" y="0"/>
                  </a:lnTo>
                  <a:close/>
                </a:path>
              </a:pathLst>
            </a:custGeom>
            <a:solidFill>
              <a:srgbClr val="C8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71">
              <a:extLst>
                <a:ext uri="{FF2B5EF4-FFF2-40B4-BE49-F238E27FC236}">
                  <a16:creationId xmlns:a16="http://schemas.microsoft.com/office/drawing/2014/main" id="{D8BDE2D5-3609-B2C3-C37E-56389366E9E6}"/>
                </a:ext>
              </a:extLst>
            </p:cNvPr>
            <p:cNvSpPr>
              <a:spLocks/>
            </p:cNvSpPr>
            <p:nvPr/>
          </p:nvSpPr>
          <p:spPr bwMode="auto">
            <a:xfrm>
              <a:off x="8088313" y="638175"/>
              <a:ext cx="361950" cy="1166813"/>
            </a:xfrm>
            <a:custGeom>
              <a:avLst/>
              <a:gdLst>
                <a:gd name="T0" fmla="*/ 0 w 228"/>
                <a:gd name="T1" fmla="*/ 0 h 735"/>
                <a:gd name="T2" fmla="*/ 40 w 228"/>
                <a:gd name="T3" fmla="*/ 30 h 735"/>
                <a:gd name="T4" fmla="*/ 76 w 228"/>
                <a:gd name="T5" fmla="*/ 67 h 735"/>
                <a:gd name="T6" fmla="*/ 108 w 228"/>
                <a:gd name="T7" fmla="*/ 105 h 735"/>
                <a:gd name="T8" fmla="*/ 135 w 228"/>
                <a:gd name="T9" fmla="*/ 148 h 735"/>
                <a:gd name="T10" fmla="*/ 158 w 228"/>
                <a:gd name="T11" fmla="*/ 194 h 735"/>
                <a:gd name="T12" fmla="*/ 173 w 228"/>
                <a:gd name="T13" fmla="*/ 244 h 735"/>
                <a:gd name="T14" fmla="*/ 182 w 228"/>
                <a:gd name="T15" fmla="*/ 295 h 735"/>
                <a:gd name="T16" fmla="*/ 186 w 228"/>
                <a:gd name="T17" fmla="*/ 348 h 735"/>
                <a:gd name="T18" fmla="*/ 184 w 228"/>
                <a:gd name="T19" fmla="*/ 390 h 735"/>
                <a:gd name="T20" fmla="*/ 167 w 228"/>
                <a:gd name="T21" fmla="*/ 472 h 735"/>
                <a:gd name="T22" fmla="*/ 137 w 228"/>
                <a:gd name="T23" fmla="*/ 547 h 735"/>
                <a:gd name="T24" fmla="*/ 91 w 228"/>
                <a:gd name="T25" fmla="*/ 613 h 735"/>
                <a:gd name="T26" fmla="*/ 64 w 228"/>
                <a:gd name="T27" fmla="*/ 642 h 735"/>
                <a:gd name="T28" fmla="*/ 78 w 228"/>
                <a:gd name="T29" fmla="*/ 735 h 735"/>
                <a:gd name="T30" fmla="*/ 95 w 228"/>
                <a:gd name="T31" fmla="*/ 720 h 735"/>
                <a:gd name="T32" fmla="*/ 125 w 228"/>
                <a:gd name="T33" fmla="*/ 686 h 735"/>
                <a:gd name="T34" fmla="*/ 154 w 228"/>
                <a:gd name="T35" fmla="*/ 648 h 735"/>
                <a:gd name="T36" fmla="*/ 177 w 228"/>
                <a:gd name="T37" fmla="*/ 606 h 735"/>
                <a:gd name="T38" fmla="*/ 198 w 228"/>
                <a:gd name="T39" fmla="*/ 564 h 735"/>
                <a:gd name="T40" fmla="*/ 211 w 228"/>
                <a:gd name="T41" fmla="*/ 518 h 735"/>
                <a:gd name="T42" fmla="*/ 222 w 228"/>
                <a:gd name="T43" fmla="*/ 470 h 735"/>
                <a:gd name="T44" fmla="*/ 228 w 228"/>
                <a:gd name="T45" fmla="*/ 423 h 735"/>
                <a:gd name="T46" fmla="*/ 228 w 228"/>
                <a:gd name="T47" fmla="*/ 396 h 735"/>
                <a:gd name="T48" fmla="*/ 224 w 228"/>
                <a:gd name="T49" fmla="*/ 335 h 735"/>
                <a:gd name="T50" fmla="*/ 211 w 228"/>
                <a:gd name="T51" fmla="*/ 274 h 735"/>
                <a:gd name="T52" fmla="*/ 192 w 228"/>
                <a:gd name="T53" fmla="*/ 217 h 735"/>
                <a:gd name="T54" fmla="*/ 165 w 228"/>
                <a:gd name="T55" fmla="*/ 166 h 735"/>
                <a:gd name="T56" fmla="*/ 131 w 228"/>
                <a:gd name="T57" fmla="*/ 116 h 735"/>
                <a:gd name="T58" fmla="*/ 93 w 228"/>
                <a:gd name="T59" fmla="*/ 72 h 735"/>
                <a:gd name="T60" fmla="*/ 49 w 228"/>
                <a:gd name="T61" fmla="*/ 34 h 735"/>
                <a:gd name="T62" fmla="*/ 0 w 228"/>
                <a:gd name="T63"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735">
                  <a:moveTo>
                    <a:pt x="0" y="0"/>
                  </a:moveTo>
                  <a:lnTo>
                    <a:pt x="0" y="0"/>
                  </a:lnTo>
                  <a:lnTo>
                    <a:pt x="20" y="15"/>
                  </a:lnTo>
                  <a:lnTo>
                    <a:pt x="40" y="30"/>
                  </a:lnTo>
                  <a:lnTo>
                    <a:pt x="59" y="48"/>
                  </a:lnTo>
                  <a:lnTo>
                    <a:pt x="76" y="67"/>
                  </a:lnTo>
                  <a:lnTo>
                    <a:pt x="93" y="86"/>
                  </a:lnTo>
                  <a:lnTo>
                    <a:pt x="108" y="105"/>
                  </a:lnTo>
                  <a:lnTo>
                    <a:pt x="121" y="126"/>
                  </a:lnTo>
                  <a:lnTo>
                    <a:pt x="135" y="148"/>
                  </a:lnTo>
                  <a:lnTo>
                    <a:pt x="146" y="171"/>
                  </a:lnTo>
                  <a:lnTo>
                    <a:pt x="158" y="194"/>
                  </a:lnTo>
                  <a:lnTo>
                    <a:pt x="165" y="219"/>
                  </a:lnTo>
                  <a:lnTo>
                    <a:pt x="173" y="244"/>
                  </a:lnTo>
                  <a:lnTo>
                    <a:pt x="179" y="268"/>
                  </a:lnTo>
                  <a:lnTo>
                    <a:pt x="182" y="295"/>
                  </a:lnTo>
                  <a:lnTo>
                    <a:pt x="186" y="322"/>
                  </a:lnTo>
                  <a:lnTo>
                    <a:pt x="186" y="348"/>
                  </a:lnTo>
                  <a:lnTo>
                    <a:pt x="186" y="348"/>
                  </a:lnTo>
                  <a:lnTo>
                    <a:pt x="184" y="390"/>
                  </a:lnTo>
                  <a:lnTo>
                    <a:pt x="179" y="432"/>
                  </a:lnTo>
                  <a:lnTo>
                    <a:pt x="167" y="472"/>
                  </a:lnTo>
                  <a:lnTo>
                    <a:pt x="154" y="510"/>
                  </a:lnTo>
                  <a:lnTo>
                    <a:pt x="137" y="547"/>
                  </a:lnTo>
                  <a:lnTo>
                    <a:pt x="116" y="581"/>
                  </a:lnTo>
                  <a:lnTo>
                    <a:pt x="91" y="613"/>
                  </a:lnTo>
                  <a:lnTo>
                    <a:pt x="64" y="642"/>
                  </a:lnTo>
                  <a:lnTo>
                    <a:pt x="64" y="642"/>
                  </a:lnTo>
                  <a:lnTo>
                    <a:pt x="72" y="688"/>
                  </a:lnTo>
                  <a:lnTo>
                    <a:pt x="78" y="735"/>
                  </a:lnTo>
                  <a:lnTo>
                    <a:pt x="78" y="735"/>
                  </a:lnTo>
                  <a:lnTo>
                    <a:pt x="95" y="720"/>
                  </a:lnTo>
                  <a:lnTo>
                    <a:pt x="110" y="703"/>
                  </a:lnTo>
                  <a:lnTo>
                    <a:pt x="125" y="686"/>
                  </a:lnTo>
                  <a:lnTo>
                    <a:pt x="140" y="667"/>
                  </a:lnTo>
                  <a:lnTo>
                    <a:pt x="154" y="648"/>
                  </a:lnTo>
                  <a:lnTo>
                    <a:pt x="165" y="627"/>
                  </a:lnTo>
                  <a:lnTo>
                    <a:pt x="177" y="606"/>
                  </a:lnTo>
                  <a:lnTo>
                    <a:pt x="188" y="585"/>
                  </a:lnTo>
                  <a:lnTo>
                    <a:pt x="198" y="564"/>
                  </a:lnTo>
                  <a:lnTo>
                    <a:pt x="205" y="541"/>
                  </a:lnTo>
                  <a:lnTo>
                    <a:pt x="211" y="518"/>
                  </a:lnTo>
                  <a:lnTo>
                    <a:pt x="217" y="495"/>
                  </a:lnTo>
                  <a:lnTo>
                    <a:pt x="222" y="470"/>
                  </a:lnTo>
                  <a:lnTo>
                    <a:pt x="226" y="448"/>
                  </a:lnTo>
                  <a:lnTo>
                    <a:pt x="228" y="423"/>
                  </a:lnTo>
                  <a:lnTo>
                    <a:pt x="228" y="396"/>
                  </a:lnTo>
                  <a:lnTo>
                    <a:pt x="228" y="396"/>
                  </a:lnTo>
                  <a:lnTo>
                    <a:pt x="226" y="366"/>
                  </a:lnTo>
                  <a:lnTo>
                    <a:pt x="224" y="335"/>
                  </a:lnTo>
                  <a:lnTo>
                    <a:pt x="218" y="305"/>
                  </a:lnTo>
                  <a:lnTo>
                    <a:pt x="211" y="274"/>
                  </a:lnTo>
                  <a:lnTo>
                    <a:pt x="203" y="246"/>
                  </a:lnTo>
                  <a:lnTo>
                    <a:pt x="192" y="217"/>
                  </a:lnTo>
                  <a:lnTo>
                    <a:pt x="179" y="190"/>
                  </a:lnTo>
                  <a:lnTo>
                    <a:pt x="165" y="166"/>
                  </a:lnTo>
                  <a:lnTo>
                    <a:pt x="150" y="141"/>
                  </a:lnTo>
                  <a:lnTo>
                    <a:pt x="131" y="116"/>
                  </a:lnTo>
                  <a:lnTo>
                    <a:pt x="114" y="93"/>
                  </a:lnTo>
                  <a:lnTo>
                    <a:pt x="93" y="72"/>
                  </a:lnTo>
                  <a:lnTo>
                    <a:pt x="72" y="51"/>
                  </a:lnTo>
                  <a:lnTo>
                    <a:pt x="49" y="34"/>
                  </a:lnTo>
                  <a:lnTo>
                    <a:pt x="24"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72">
              <a:extLst>
                <a:ext uri="{FF2B5EF4-FFF2-40B4-BE49-F238E27FC236}">
                  <a16:creationId xmlns:a16="http://schemas.microsoft.com/office/drawing/2014/main" id="{8630D1CF-CD02-D54C-FC23-A84F0DEF1669}"/>
                </a:ext>
              </a:extLst>
            </p:cNvPr>
            <p:cNvSpPr>
              <a:spLocks/>
            </p:cNvSpPr>
            <p:nvPr/>
          </p:nvSpPr>
          <p:spPr bwMode="auto">
            <a:xfrm>
              <a:off x="7343776" y="638175"/>
              <a:ext cx="15875" cy="12700"/>
            </a:xfrm>
            <a:custGeom>
              <a:avLst/>
              <a:gdLst>
                <a:gd name="T0" fmla="*/ 10 w 10"/>
                <a:gd name="T1" fmla="*/ 0 h 8"/>
                <a:gd name="T2" fmla="*/ 10 w 10"/>
                <a:gd name="T3" fmla="*/ 0 h 8"/>
                <a:gd name="T4" fmla="*/ 0 w 10"/>
                <a:gd name="T5" fmla="*/ 6 h 8"/>
                <a:gd name="T6" fmla="*/ 0 w 10"/>
                <a:gd name="T7" fmla="*/ 6 h 8"/>
                <a:gd name="T8" fmla="*/ 2 w 10"/>
                <a:gd name="T9" fmla="*/ 8 h 8"/>
                <a:gd name="T10" fmla="*/ 2 w 10"/>
                <a:gd name="T11" fmla="*/ 8 h 8"/>
                <a:gd name="T12" fmla="*/ 10 w 1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10" y="0"/>
                  </a:moveTo>
                  <a:lnTo>
                    <a:pt x="10" y="0"/>
                  </a:lnTo>
                  <a:lnTo>
                    <a:pt x="0" y="6"/>
                  </a:lnTo>
                  <a:lnTo>
                    <a:pt x="0" y="6"/>
                  </a:lnTo>
                  <a:lnTo>
                    <a:pt x="2" y="8"/>
                  </a:lnTo>
                  <a:lnTo>
                    <a:pt x="2" y="8"/>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73">
              <a:extLst>
                <a:ext uri="{FF2B5EF4-FFF2-40B4-BE49-F238E27FC236}">
                  <a16:creationId xmlns:a16="http://schemas.microsoft.com/office/drawing/2014/main" id="{35D73D72-0EB9-3FFB-ABB6-D2FC20CF004A}"/>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74">
              <a:extLst>
                <a:ext uri="{FF2B5EF4-FFF2-40B4-BE49-F238E27FC236}">
                  <a16:creationId xmlns:a16="http://schemas.microsoft.com/office/drawing/2014/main" id="{B3613866-6B8B-5B1A-5576-68BCF83C1068}"/>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75">
              <a:extLst>
                <a:ext uri="{FF2B5EF4-FFF2-40B4-BE49-F238E27FC236}">
                  <a16:creationId xmlns:a16="http://schemas.microsoft.com/office/drawing/2014/main" id="{60797751-3E9F-EEAA-9A41-1604611B0B3A}"/>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76">
              <a:extLst>
                <a:ext uri="{FF2B5EF4-FFF2-40B4-BE49-F238E27FC236}">
                  <a16:creationId xmlns:a16="http://schemas.microsoft.com/office/drawing/2014/main" id="{BF9DD958-068A-79E7-F85E-AD87E623A81F}"/>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7">
              <a:extLst>
                <a:ext uri="{FF2B5EF4-FFF2-40B4-BE49-F238E27FC236}">
                  <a16:creationId xmlns:a16="http://schemas.microsoft.com/office/drawing/2014/main" id="{39C53280-0C6A-CCE4-D01F-4F3C55065042}"/>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8">
              <a:extLst>
                <a:ext uri="{FF2B5EF4-FFF2-40B4-BE49-F238E27FC236}">
                  <a16:creationId xmlns:a16="http://schemas.microsoft.com/office/drawing/2014/main" id="{5B7C6FDB-EC51-BEAD-00B5-85D44FEEA648}"/>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79">
              <a:extLst>
                <a:ext uri="{FF2B5EF4-FFF2-40B4-BE49-F238E27FC236}">
                  <a16:creationId xmlns:a16="http://schemas.microsoft.com/office/drawing/2014/main" id="{0C38541C-698F-9A34-1E11-6B7C257113AD}"/>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80">
              <a:extLst>
                <a:ext uri="{FF2B5EF4-FFF2-40B4-BE49-F238E27FC236}">
                  <a16:creationId xmlns:a16="http://schemas.microsoft.com/office/drawing/2014/main" id="{3DB88CF3-BE8E-F057-1095-0240EC5F68E5}"/>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81">
              <a:extLst>
                <a:ext uri="{FF2B5EF4-FFF2-40B4-BE49-F238E27FC236}">
                  <a16:creationId xmlns:a16="http://schemas.microsoft.com/office/drawing/2014/main" id="{97F16876-60F7-34D1-3DB5-3F681DAFBA02}"/>
                </a:ext>
              </a:extLst>
            </p:cNvPr>
            <p:cNvSpPr>
              <a:spLocks/>
            </p:cNvSpPr>
            <p:nvPr/>
          </p:nvSpPr>
          <p:spPr bwMode="auto">
            <a:xfrm>
              <a:off x="7691438" y="644525"/>
              <a:ext cx="398463" cy="241300"/>
            </a:xfrm>
            <a:custGeom>
              <a:avLst/>
              <a:gdLst>
                <a:gd name="T0" fmla="*/ 2 w 251"/>
                <a:gd name="T1" fmla="*/ 45 h 152"/>
                <a:gd name="T2" fmla="*/ 2 w 251"/>
                <a:gd name="T3" fmla="*/ 45 h 152"/>
                <a:gd name="T4" fmla="*/ 0 w 251"/>
                <a:gd name="T5" fmla="*/ 51 h 152"/>
                <a:gd name="T6" fmla="*/ 0 w 251"/>
                <a:gd name="T7" fmla="*/ 59 h 152"/>
                <a:gd name="T8" fmla="*/ 2 w 251"/>
                <a:gd name="T9" fmla="*/ 66 h 152"/>
                <a:gd name="T10" fmla="*/ 4 w 251"/>
                <a:gd name="T11" fmla="*/ 74 h 152"/>
                <a:gd name="T12" fmla="*/ 13 w 251"/>
                <a:gd name="T13" fmla="*/ 89 h 152"/>
                <a:gd name="T14" fmla="*/ 25 w 251"/>
                <a:gd name="T15" fmla="*/ 103 h 152"/>
                <a:gd name="T16" fmla="*/ 42 w 251"/>
                <a:gd name="T17" fmla="*/ 116 h 152"/>
                <a:gd name="T18" fmla="*/ 61 w 251"/>
                <a:gd name="T19" fmla="*/ 127 h 152"/>
                <a:gd name="T20" fmla="*/ 84 w 251"/>
                <a:gd name="T21" fmla="*/ 137 h 152"/>
                <a:gd name="T22" fmla="*/ 109 w 251"/>
                <a:gd name="T23" fmla="*/ 144 h 152"/>
                <a:gd name="T24" fmla="*/ 109 w 251"/>
                <a:gd name="T25" fmla="*/ 144 h 152"/>
                <a:gd name="T26" fmla="*/ 133 w 251"/>
                <a:gd name="T27" fmla="*/ 150 h 152"/>
                <a:gd name="T28" fmla="*/ 158 w 251"/>
                <a:gd name="T29" fmla="*/ 152 h 152"/>
                <a:gd name="T30" fmla="*/ 181 w 251"/>
                <a:gd name="T31" fmla="*/ 152 h 152"/>
                <a:gd name="T32" fmla="*/ 202 w 251"/>
                <a:gd name="T33" fmla="*/ 148 h 152"/>
                <a:gd name="T34" fmla="*/ 219 w 251"/>
                <a:gd name="T35" fmla="*/ 141 h 152"/>
                <a:gd name="T36" fmla="*/ 232 w 251"/>
                <a:gd name="T37" fmla="*/ 133 h 152"/>
                <a:gd name="T38" fmla="*/ 238 w 251"/>
                <a:gd name="T39" fmla="*/ 127 h 152"/>
                <a:gd name="T40" fmla="*/ 244 w 251"/>
                <a:gd name="T41" fmla="*/ 122 h 152"/>
                <a:gd name="T42" fmla="*/ 248 w 251"/>
                <a:gd name="T43" fmla="*/ 114 h 152"/>
                <a:gd name="T44" fmla="*/ 250 w 251"/>
                <a:gd name="T45" fmla="*/ 108 h 152"/>
                <a:gd name="T46" fmla="*/ 250 w 251"/>
                <a:gd name="T47" fmla="*/ 108 h 152"/>
                <a:gd name="T48" fmla="*/ 251 w 251"/>
                <a:gd name="T49" fmla="*/ 101 h 152"/>
                <a:gd name="T50" fmla="*/ 251 w 251"/>
                <a:gd name="T51" fmla="*/ 93 h 152"/>
                <a:gd name="T52" fmla="*/ 250 w 251"/>
                <a:gd name="T53" fmla="*/ 85 h 152"/>
                <a:gd name="T54" fmla="*/ 248 w 251"/>
                <a:gd name="T55" fmla="*/ 78 h 152"/>
                <a:gd name="T56" fmla="*/ 238 w 251"/>
                <a:gd name="T57" fmla="*/ 64 h 152"/>
                <a:gd name="T58" fmla="*/ 227 w 251"/>
                <a:gd name="T59" fmla="*/ 49 h 152"/>
                <a:gd name="T60" fmla="*/ 210 w 251"/>
                <a:gd name="T61" fmla="*/ 36 h 152"/>
                <a:gd name="T62" fmla="*/ 191 w 251"/>
                <a:gd name="T63" fmla="*/ 24 h 152"/>
                <a:gd name="T64" fmla="*/ 168 w 251"/>
                <a:gd name="T65" fmla="*/ 15 h 152"/>
                <a:gd name="T66" fmla="*/ 143 w 251"/>
                <a:gd name="T67" fmla="*/ 7 h 152"/>
                <a:gd name="T68" fmla="*/ 143 w 251"/>
                <a:gd name="T69" fmla="*/ 7 h 152"/>
                <a:gd name="T70" fmla="*/ 118 w 251"/>
                <a:gd name="T71" fmla="*/ 2 h 152"/>
                <a:gd name="T72" fmla="*/ 93 w 251"/>
                <a:gd name="T73" fmla="*/ 0 h 152"/>
                <a:gd name="T74" fmla="*/ 71 w 251"/>
                <a:gd name="T75" fmla="*/ 2 h 152"/>
                <a:gd name="T76" fmla="*/ 50 w 251"/>
                <a:gd name="T77" fmla="*/ 5 h 152"/>
                <a:gd name="T78" fmla="*/ 33 w 251"/>
                <a:gd name="T79" fmla="*/ 11 h 152"/>
                <a:gd name="T80" fmla="*/ 19 w 251"/>
                <a:gd name="T81" fmla="*/ 21 h 152"/>
                <a:gd name="T82" fmla="*/ 13 w 251"/>
                <a:gd name="T83" fmla="*/ 24 h 152"/>
                <a:gd name="T84" fmla="*/ 8 w 251"/>
                <a:gd name="T85" fmla="*/ 32 h 152"/>
                <a:gd name="T86" fmla="*/ 4 w 251"/>
                <a:gd name="T87" fmla="*/ 38 h 152"/>
                <a:gd name="T88" fmla="*/ 2 w 251"/>
                <a:gd name="T89" fmla="*/ 45 h 152"/>
                <a:gd name="T90" fmla="*/ 2 w 251"/>
                <a:gd name="T91" fmla="*/ 4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52">
                  <a:moveTo>
                    <a:pt x="2" y="45"/>
                  </a:moveTo>
                  <a:lnTo>
                    <a:pt x="2" y="45"/>
                  </a:lnTo>
                  <a:lnTo>
                    <a:pt x="0" y="51"/>
                  </a:lnTo>
                  <a:lnTo>
                    <a:pt x="0" y="59"/>
                  </a:lnTo>
                  <a:lnTo>
                    <a:pt x="2" y="66"/>
                  </a:lnTo>
                  <a:lnTo>
                    <a:pt x="4" y="74"/>
                  </a:lnTo>
                  <a:lnTo>
                    <a:pt x="13" y="89"/>
                  </a:lnTo>
                  <a:lnTo>
                    <a:pt x="25" y="103"/>
                  </a:lnTo>
                  <a:lnTo>
                    <a:pt x="42" y="116"/>
                  </a:lnTo>
                  <a:lnTo>
                    <a:pt x="61" y="127"/>
                  </a:lnTo>
                  <a:lnTo>
                    <a:pt x="84" y="137"/>
                  </a:lnTo>
                  <a:lnTo>
                    <a:pt x="109" y="144"/>
                  </a:lnTo>
                  <a:lnTo>
                    <a:pt x="109" y="144"/>
                  </a:lnTo>
                  <a:lnTo>
                    <a:pt x="133" y="150"/>
                  </a:lnTo>
                  <a:lnTo>
                    <a:pt x="158" y="152"/>
                  </a:lnTo>
                  <a:lnTo>
                    <a:pt x="181" y="152"/>
                  </a:lnTo>
                  <a:lnTo>
                    <a:pt x="202" y="148"/>
                  </a:lnTo>
                  <a:lnTo>
                    <a:pt x="219" y="141"/>
                  </a:lnTo>
                  <a:lnTo>
                    <a:pt x="232" y="133"/>
                  </a:lnTo>
                  <a:lnTo>
                    <a:pt x="238" y="127"/>
                  </a:lnTo>
                  <a:lnTo>
                    <a:pt x="244" y="122"/>
                  </a:lnTo>
                  <a:lnTo>
                    <a:pt x="248" y="114"/>
                  </a:lnTo>
                  <a:lnTo>
                    <a:pt x="250" y="108"/>
                  </a:lnTo>
                  <a:lnTo>
                    <a:pt x="250" y="108"/>
                  </a:lnTo>
                  <a:lnTo>
                    <a:pt x="251" y="101"/>
                  </a:lnTo>
                  <a:lnTo>
                    <a:pt x="251" y="93"/>
                  </a:lnTo>
                  <a:lnTo>
                    <a:pt x="250" y="85"/>
                  </a:lnTo>
                  <a:lnTo>
                    <a:pt x="248" y="78"/>
                  </a:lnTo>
                  <a:lnTo>
                    <a:pt x="238" y="64"/>
                  </a:lnTo>
                  <a:lnTo>
                    <a:pt x="227" y="49"/>
                  </a:lnTo>
                  <a:lnTo>
                    <a:pt x="210" y="36"/>
                  </a:lnTo>
                  <a:lnTo>
                    <a:pt x="191" y="24"/>
                  </a:lnTo>
                  <a:lnTo>
                    <a:pt x="168" y="15"/>
                  </a:lnTo>
                  <a:lnTo>
                    <a:pt x="143" y="7"/>
                  </a:lnTo>
                  <a:lnTo>
                    <a:pt x="143" y="7"/>
                  </a:lnTo>
                  <a:lnTo>
                    <a:pt x="118" y="2"/>
                  </a:lnTo>
                  <a:lnTo>
                    <a:pt x="93" y="0"/>
                  </a:lnTo>
                  <a:lnTo>
                    <a:pt x="71" y="2"/>
                  </a:lnTo>
                  <a:lnTo>
                    <a:pt x="50" y="5"/>
                  </a:lnTo>
                  <a:lnTo>
                    <a:pt x="33" y="11"/>
                  </a:lnTo>
                  <a:lnTo>
                    <a:pt x="19" y="21"/>
                  </a:lnTo>
                  <a:lnTo>
                    <a:pt x="13" y="24"/>
                  </a:lnTo>
                  <a:lnTo>
                    <a:pt x="8" y="32"/>
                  </a:lnTo>
                  <a:lnTo>
                    <a:pt x="4" y="38"/>
                  </a:lnTo>
                  <a:lnTo>
                    <a:pt x="2" y="45"/>
                  </a:lnTo>
                  <a:lnTo>
                    <a:pt x="2"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82">
              <a:extLst>
                <a:ext uri="{FF2B5EF4-FFF2-40B4-BE49-F238E27FC236}">
                  <a16:creationId xmlns:a16="http://schemas.microsoft.com/office/drawing/2014/main" id="{050295CB-7191-B447-13C4-65528CA00756}"/>
                </a:ext>
              </a:extLst>
            </p:cNvPr>
            <p:cNvSpPr>
              <a:spLocks/>
            </p:cNvSpPr>
            <p:nvPr/>
          </p:nvSpPr>
          <p:spPr bwMode="auto">
            <a:xfrm>
              <a:off x="7583488" y="1146175"/>
              <a:ext cx="261938" cy="177800"/>
            </a:xfrm>
            <a:custGeom>
              <a:avLst/>
              <a:gdLst>
                <a:gd name="T0" fmla="*/ 2 w 165"/>
                <a:gd name="T1" fmla="*/ 23 h 112"/>
                <a:gd name="T2" fmla="*/ 2 w 165"/>
                <a:gd name="T3" fmla="*/ 23 h 112"/>
                <a:gd name="T4" fmla="*/ 0 w 165"/>
                <a:gd name="T5" fmla="*/ 32 h 112"/>
                <a:gd name="T6" fmla="*/ 0 w 165"/>
                <a:gd name="T7" fmla="*/ 44 h 112"/>
                <a:gd name="T8" fmla="*/ 5 w 165"/>
                <a:gd name="T9" fmla="*/ 53 h 112"/>
                <a:gd name="T10" fmla="*/ 11 w 165"/>
                <a:gd name="T11" fmla="*/ 65 h 112"/>
                <a:gd name="T12" fmla="*/ 22 w 165"/>
                <a:gd name="T13" fmla="*/ 74 h 112"/>
                <a:gd name="T14" fmla="*/ 34 w 165"/>
                <a:gd name="T15" fmla="*/ 86 h 112"/>
                <a:gd name="T16" fmla="*/ 47 w 165"/>
                <a:gd name="T17" fmla="*/ 93 h 112"/>
                <a:gd name="T18" fmla="*/ 64 w 165"/>
                <a:gd name="T19" fmla="*/ 101 h 112"/>
                <a:gd name="T20" fmla="*/ 64 w 165"/>
                <a:gd name="T21" fmla="*/ 101 h 112"/>
                <a:gd name="T22" fmla="*/ 80 w 165"/>
                <a:gd name="T23" fmla="*/ 107 h 112"/>
                <a:gd name="T24" fmla="*/ 97 w 165"/>
                <a:gd name="T25" fmla="*/ 110 h 112"/>
                <a:gd name="T26" fmla="*/ 112 w 165"/>
                <a:gd name="T27" fmla="*/ 112 h 112"/>
                <a:gd name="T28" fmla="*/ 125 w 165"/>
                <a:gd name="T29" fmla="*/ 112 h 112"/>
                <a:gd name="T30" fmla="*/ 139 w 165"/>
                <a:gd name="T31" fmla="*/ 108 h 112"/>
                <a:gd name="T32" fmla="*/ 150 w 165"/>
                <a:gd name="T33" fmla="*/ 105 h 112"/>
                <a:gd name="T34" fmla="*/ 158 w 165"/>
                <a:gd name="T35" fmla="*/ 97 h 112"/>
                <a:gd name="T36" fmla="*/ 163 w 165"/>
                <a:gd name="T37" fmla="*/ 89 h 112"/>
                <a:gd name="T38" fmla="*/ 163 w 165"/>
                <a:gd name="T39" fmla="*/ 89 h 112"/>
                <a:gd name="T40" fmla="*/ 165 w 165"/>
                <a:gd name="T41" fmla="*/ 80 h 112"/>
                <a:gd name="T42" fmla="*/ 163 w 165"/>
                <a:gd name="T43" fmla="*/ 68 h 112"/>
                <a:gd name="T44" fmla="*/ 160 w 165"/>
                <a:gd name="T45" fmla="*/ 59 h 112"/>
                <a:gd name="T46" fmla="*/ 152 w 165"/>
                <a:gd name="T47" fmla="*/ 48 h 112"/>
                <a:gd name="T48" fmla="*/ 142 w 165"/>
                <a:gd name="T49" fmla="*/ 38 h 112"/>
                <a:gd name="T50" fmla="*/ 131 w 165"/>
                <a:gd name="T51" fmla="*/ 28 h 112"/>
                <a:gd name="T52" fmla="*/ 116 w 165"/>
                <a:gd name="T53" fmla="*/ 19 h 112"/>
                <a:gd name="T54" fmla="*/ 101 w 165"/>
                <a:gd name="T55" fmla="*/ 11 h 112"/>
                <a:gd name="T56" fmla="*/ 101 w 165"/>
                <a:gd name="T57" fmla="*/ 11 h 112"/>
                <a:gd name="T58" fmla="*/ 83 w 165"/>
                <a:gd name="T59" fmla="*/ 6 h 112"/>
                <a:gd name="T60" fmla="*/ 68 w 165"/>
                <a:gd name="T61" fmla="*/ 2 h 112"/>
                <a:gd name="T62" fmla="*/ 53 w 165"/>
                <a:gd name="T63" fmla="*/ 0 h 112"/>
                <a:gd name="T64" fmla="*/ 38 w 165"/>
                <a:gd name="T65" fmla="*/ 2 h 112"/>
                <a:gd name="T66" fmla="*/ 26 w 165"/>
                <a:gd name="T67" fmla="*/ 4 h 112"/>
                <a:gd name="T68" fmla="*/ 15 w 165"/>
                <a:gd name="T69" fmla="*/ 8 h 112"/>
                <a:gd name="T70" fmla="*/ 7 w 165"/>
                <a:gd name="T71" fmla="*/ 15 h 112"/>
                <a:gd name="T72" fmla="*/ 2 w 165"/>
                <a:gd name="T73" fmla="*/ 23 h 112"/>
                <a:gd name="T74" fmla="*/ 2 w 165"/>
                <a:gd name="T75"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2">
                  <a:moveTo>
                    <a:pt x="2" y="23"/>
                  </a:moveTo>
                  <a:lnTo>
                    <a:pt x="2" y="23"/>
                  </a:lnTo>
                  <a:lnTo>
                    <a:pt x="0" y="32"/>
                  </a:lnTo>
                  <a:lnTo>
                    <a:pt x="0" y="44"/>
                  </a:lnTo>
                  <a:lnTo>
                    <a:pt x="5" y="53"/>
                  </a:lnTo>
                  <a:lnTo>
                    <a:pt x="11" y="65"/>
                  </a:lnTo>
                  <a:lnTo>
                    <a:pt x="22" y="74"/>
                  </a:lnTo>
                  <a:lnTo>
                    <a:pt x="34" y="86"/>
                  </a:lnTo>
                  <a:lnTo>
                    <a:pt x="47" y="93"/>
                  </a:lnTo>
                  <a:lnTo>
                    <a:pt x="64" y="101"/>
                  </a:lnTo>
                  <a:lnTo>
                    <a:pt x="64" y="101"/>
                  </a:lnTo>
                  <a:lnTo>
                    <a:pt x="80" y="107"/>
                  </a:lnTo>
                  <a:lnTo>
                    <a:pt x="97" y="110"/>
                  </a:lnTo>
                  <a:lnTo>
                    <a:pt x="112" y="112"/>
                  </a:lnTo>
                  <a:lnTo>
                    <a:pt x="125" y="112"/>
                  </a:lnTo>
                  <a:lnTo>
                    <a:pt x="139" y="108"/>
                  </a:lnTo>
                  <a:lnTo>
                    <a:pt x="150" y="105"/>
                  </a:lnTo>
                  <a:lnTo>
                    <a:pt x="158" y="97"/>
                  </a:lnTo>
                  <a:lnTo>
                    <a:pt x="163" y="89"/>
                  </a:lnTo>
                  <a:lnTo>
                    <a:pt x="163" y="89"/>
                  </a:lnTo>
                  <a:lnTo>
                    <a:pt x="165" y="80"/>
                  </a:lnTo>
                  <a:lnTo>
                    <a:pt x="163" y="68"/>
                  </a:lnTo>
                  <a:lnTo>
                    <a:pt x="160" y="59"/>
                  </a:lnTo>
                  <a:lnTo>
                    <a:pt x="152" y="48"/>
                  </a:lnTo>
                  <a:lnTo>
                    <a:pt x="142" y="38"/>
                  </a:lnTo>
                  <a:lnTo>
                    <a:pt x="131" y="28"/>
                  </a:lnTo>
                  <a:lnTo>
                    <a:pt x="116" y="19"/>
                  </a:lnTo>
                  <a:lnTo>
                    <a:pt x="101" y="11"/>
                  </a:lnTo>
                  <a:lnTo>
                    <a:pt x="101" y="11"/>
                  </a:lnTo>
                  <a:lnTo>
                    <a:pt x="83" y="6"/>
                  </a:lnTo>
                  <a:lnTo>
                    <a:pt x="68" y="2"/>
                  </a:lnTo>
                  <a:lnTo>
                    <a:pt x="53" y="0"/>
                  </a:lnTo>
                  <a:lnTo>
                    <a:pt x="38" y="2"/>
                  </a:lnTo>
                  <a:lnTo>
                    <a:pt x="26" y="4"/>
                  </a:lnTo>
                  <a:lnTo>
                    <a:pt x="15" y="8"/>
                  </a:lnTo>
                  <a:lnTo>
                    <a:pt x="7" y="15"/>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83">
              <a:extLst>
                <a:ext uri="{FF2B5EF4-FFF2-40B4-BE49-F238E27FC236}">
                  <a16:creationId xmlns:a16="http://schemas.microsoft.com/office/drawing/2014/main" id="{E13A2B76-0F38-F26C-4894-6FA0A184257C}"/>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84">
              <a:extLst>
                <a:ext uri="{FF2B5EF4-FFF2-40B4-BE49-F238E27FC236}">
                  <a16:creationId xmlns:a16="http://schemas.microsoft.com/office/drawing/2014/main" id="{74C898E1-C27D-2AB0-C75E-6438BECA9830}"/>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85">
              <a:extLst>
                <a:ext uri="{FF2B5EF4-FFF2-40B4-BE49-F238E27FC236}">
                  <a16:creationId xmlns:a16="http://schemas.microsoft.com/office/drawing/2014/main" id="{5FDE6E1B-651F-E1A2-088F-584B39E9AC6D}"/>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86">
              <a:extLst>
                <a:ext uri="{FF2B5EF4-FFF2-40B4-BE49-F238E27FC236}">
                  <a16:creationId xmlns:a16="http://schemas.microsoft.com/office/drawing/2014/main" id="{8A2E1843-DCA6-3525-F934-C382C8612385}"/>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87">
              <a:extLst>
                <a:ext uri="{FF2B5EF4-FFF2-40B4-BE49-F238E27FC236}">
                  <a16:creationId xmlns:a16="http://schemas.microsoft.com/office/drawing/2014/main" id="{02736DE4-6890-F3BC-DB35-BD91D39CEC17}"/>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88">
              <a:extLst>
                <a:ext uri="{FF2B5EF4-FFF2-40B4-BE49-F238E27FC236}">
                  <a16:creationId xmlns:a16="http://schemas.microsoft.com/office/drawing/2014/main" id="{A6AD0C58-6C25-8B81-1915-2BE3554632B9}"/>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89">
              <a:extLst>
                <a:ext uri="{FF2B5EF4-FFF2-40B4-BE49-F238E27FC236}">
                  <a16:creationId xmlns:a16="http://schemas.microsoft.com/office/drawing/2014/main" id="{1A26010D-B627-1333-8368-A7AA2688AEA4}"/>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90">
              <a:extLst>
                <a:ext uri="{FF2B5EF4-FFF2-40B4-BE49-F238E27FC236}">
                  <a16:creationId xmlns:a16="http://schemas.microsoft.com/office/drawing/2014/main" id="{CE93B1B7-C45A-5248-8627-48C5CA6EFF21}"/>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91">
              <a:extLst>
                <a:ext uri="{FF2B5EF4-FFF2-40B4-BE49-F238E27FC236}">
                  <a16:creationId xmlns:a16="http://schemas.microsoft.com/office/drawing/2014/main" id="{34E60BBF-C02C-05C3-B9FF-34C126D254EC}"/>
                </a:ext>
              </a:extLst>
            </p:cNvPr>
            <p:cNvSpPr>
              <a:spLocks/>
            </p:cNvSpPr>
            <p:nvPr/>
          </p:nvSpPr>
          <p:spPr bwMode="auto">
            <a:xfrm>
              <a:off x="5778501" y="650875"/>
              <a:ext cx="395288" cy="241300"/>
            </a:xfrm>
            <a:custGeom>
              <a:avLst/>
              <a:gdLst>
                <a:gd name="T0" fmla="*/ 0 w 249"/>
                <a:gd name="T1" fmla="*/ 43 h 152"/>
                <a:gd name="T2" fmla="*/ 0 w 249"/>
                <a:gd name="T3" fmla="*/ 43 h 152"/>
                <a:gd name="T4" fmla="*/ 0 w 249"/>
                <a:gd name="T5" fmla="*/ 51 h 152"/>
                <a:gd name="T6" fmla="*/ 0 w 249"/>
                <a:gd name="T7" fmla="*/ 59 h 152"/>
                <a:gd name="T8" fmla="*/ 2 w 249"/>
                <a:gd name="T9" fmla="*/ 66 h 152"/>
                <a:gd name="T10" fmla="*/ 4 w 249"/>
                <a:gd name="T11" fmla="*/ 72 h 152"/>
                <a:gd name="T12" fmla="*/ 12 w 249"/>
                <a:gd name="T13" fmla="*/ 87 h 152"/>
                <a:gd name="T14" fmla="*/ 25 w 249"/>
                <a:gd name="T15" fmla="*/ 102 h 152"/>
                <a:gd name="T16" fmla="*/ 40 w 249"/>
                <a:gd name="T17" fmla="*/ 114 h 152"/>
                <a:gd name="T18" fmla="*/ 61 w 249"/>
                <a:gd name="T19" fmla="*/ 127 h 152"/>
                <a:gd name="T20" fmla="*/ 82 w 249"/>
                <a:gd name="T21" fmla="*/ 137 h 152"/>
                <a:gd name="T22" fmla="*/ 107 w 249"/>
                <a:gd name="T23" fmla="*/ 144 h 152"/>
                <a:gd name="T24" fmla="*/ 107 w 249"/>
                <a:gd name="T25" fmla="*/ 144 h 152"/>
                <a:gd name="T26" fmla="*/ 133 w 249"/>
                <a:gd name="T27" fmla="*/ 150 h 152"/>
                <a:gd name="T28" fmla="*/ 156 w 249"/>
                <a:gd name="T29" fmla="*/ 152 h 152"/>
                <a:gd name="T30" fmla="*/ 179 w 249"/>
                <a:gd name="T31" fmla="*/ 150 h 152"/>
                <a:gd name="T32" fmla="*/ 200 w 249"/>
                <a:gd name="T33" fmla="*/ 146 h 152"/>
                <a:gd name="T34" fmla="*/ 217 w 249"/>
                <a:gd name="T35" fmla="*/ 140 h 152"/>
                <a:gd name="T36" fmla="*/ 232 w 249"/>
                <a:gd name="T37" fmla="*/ 131 h 152"/>
                <a:gd name="T38" fmla="*/ 238 w 249"/>
                <a:gd name="T39" fmla="*/ 125 h 152"/>
                <a:gd name="T40" fmla="*/ 242 w 249"/>
                <a:gd name="T41" fmla="*/ 120 h 152"/>
                <a:gd name="T42" fmla="*/ 246 w 249"/>
                <a:gd name="T43" fmla="*/ 114 h 152"/>
                <a:gd name="T44" fmla="*/ 249 w 249"/>
                <a:gd name="T45" fmla="*/ 106 h 152"/>
                <a:gd name="T46" fmla="*/ 249 w 249"/>
                <a:gd name="T47" fmla="*/ 106 h 152"/>
                <a:gd name="T48" fmla="*/ 249 w 249"/>
                <a:gd name="T49" fmla="*/ 100 h 152"/>
                <a:gd name="T50" fmla="*/ 249 w 249"/>
                <a:gd name="T51" fmla="*/ 93 h 152"/>
                <a:gd name="T52" fmla="*/ 248 w 249"/>
                <a:gd name="T53" fmla="*/ 85 h 152"/>
                <a:gd name="T54" fmla="*/ 246 w 249"/>
                <a:gd name="T55" fmla="*/ 78 h 152"/>
                <a:gd name="T56" fmla="*/ 238 w 249"/>
                <a:gd name="T57" fmla="*/ 62 h 152"/>
                <a:gd name="T58" fmla="*/ 225 w 249"/>
                <a:gd name="T59" fmla="*/ 49 h 152"/>
                <a:gd name="T60" fmla="*/ 210 w 249"/>
                <a:gd name="T61" fmla="*/ 36 h 152"/>
                <a:gd name="T62" fmla="*/ 189 w 249"/>
                <a:gd name="T63" fmla="*/ 24 h 152"/>
                <a:gd name="T64" fmla="*/ 168 w 249"/>
                <a:gd name="T65" fmla="*/ 15 h 152"/>
                <a:gd name="T66" fmla="*/ 143 w 249"/>
                <a:gd name="T67" fmla="*/ 7 h 152"/>
                <a:gd name="T68" fmla="*/ 143 w 249"/>
                <a:gd name="T69" fmla="*/ 7 h 152"/>
                <a:gd name="T70" fmla="*/ 116 w 249"/>
                <a:gd name="T71" fmla="*/ 1 h 152"/>
                <a:gd name="T72" fmla="*/ 93 w 249"/>
                <a:gd name="T73" fmla="*/ 0 h 152"/>
                <a:gd name="T74" fmla="*/ 71 w 249"/>
                <a:gd name="T75" fmla="*/ 0 h 152"/>
                <a:gd name="T76" fmla="*/ 50 w 249"/>
                <a:gd name="T77" fmla="*/ 3 h 152"/>
                <a:gd name="T78" fmla="*/ 32 w 249"/>
                <a:gd name="T79" fmla="*/ 11 h 152"/>
                <a:gd name="T80" fmla="*/ 17 w 249"/>
                <a:gd name="T81" fmla="*/ 19 h 152"/>
                <a:gd name="T82" fmla="*/ 12 w 249"/>
                <a:gd name="T83" fmla="*/ 24 h 152"/>
                <a:gd name="T84" fmla="*/ 8 w 249"/>
                <a:gd name="T85" fmla="*/ 30 h 152"/>
                <a:gd name="T86" fmla="*/ 4 w 249"/>
                <a:gd name="T87" fmla="*/ 36 h 152"/>
                <a:gd name="T88" fmla="*/ 0 w 249"/>
                <a:gd name="T89" fmla="*/ 43 h 152"/>
                <a:gd name="T90" fmla="*/ 0 w 249"/>
                <a:gd name="T91"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9" h="152">
                  <a:moveTo>
                    <a:pt x="0" y="43"/>
                  </a:moveTo>
                  <a:lnTo>
                    <a:pt x="0" y="43"/>
                  </a:lnTo>
                  <a:lnTo>
                    <a:pt x="0" y="51"/>
                  </a:lnTo>
                  <a:lnTo>
                    <a:pt x="0" y="59"/>
                  </a:lnTo>
                  <a:lnTo>
                    <a:pt x="2" y="66"/>
                  </a:lnTo>
                  <a:lnTo>
                    <a:pt x="4" y="72"/>
                  </a:lnTo>
                  <a:lnTo>
                    <a:pt x="12" y="87"/>
                  </a:lnTo>
                  <a:lnTo>
                    <a:pt x="25" y="102"/>
                  </a:lnTo>
                  <a:lnTo>
                    <a:pt x="40" y="114"/>
                  </a:lnTo>
                  <a:lnTo>
                    <a:pt x="61" y="127"/>
                  </a:lnTo>
                  <a:lnTo>
                    <a:pt x="82" y="137"/>
                  </a:lnTo>
                  <a:lnTo>
                    <a:pt x="107" y="144"/>
                  </a:lnTo>
                  <a:lnTo>
                    <a:pt x="107" y="144"/>
                  </a:lnTo>
                  <a:lnTo>
                    <a:pt x="133" y="150"/>
                  </a:lnTo>
                  <a:lnTo>
                    <a:pt x="156" y="152"/>
                  </a:lnTo>
                  <a:lnTo>
                    <a:pt x="179" y="150"/>
                  </a:lnTo>
                  <a:lnTo>
                    <a:pt x="200" y="146"/>
                  </a:lnTo>
                  <a:lnTo>
                    <a:pt x="217" y="140"/>
                  </a:lnTo>
                  <a:lnTo>
                    <a:pt x="232" y="131"/>
                  </a:lnTo>
                  <a:lnTo>
                    <a:pt x="238" y="125"/>
                  </a:lnTo>
                  <a:lnTo>
                    <a:pt x="242" y="120"/>
                  </a:lnTo>
                  <a:lnTo>
                    <a:pt x="246" y="114"/>
                  </a:lnTo>
                  <a:lnTo>
                    <a:pt x="249" y="106"/>
                  </a:lnTo>
                  <a:lnTo>
                    <a:pt x="249" y="106"/>
                  </a:lnTo>
                  <a:lnTo>
                    <a:pt x="249" y="100"/>
                  </a:lnTo>
                  <a:lnTo>
                    <a:pt x="249" y="93"/>
                  </a:lnTo>
                  <a:lnTo>
                    <a:pt x="248" y="85"/>
                  </a:lnTo>
                  <a:lnTo>
                    <a:pt x="246" y="78"/>
                  </a:lnTo>
                  <a:lnTo>
                    <a:pt x="238" y="62"/>
                  </a:lnTo>
                  <a:lnTo>
                    <a:pt x="225" y="49"/>
                  </a:lnTo>
                  <a:lnTo>
                    <a:pt x="210" y="36"/>
                  </a:lnTo>
                  <a:lnTo>
                    <a:pt x="189" y="24"/>
                  </a:lnTo>
                  <a:lnTo>
                    <a:pt x="168" y="15"/>
                  </a:lnTo>
                  <a:lnTo>
                    <a:pt x="143" y="7"/>
                  </a:lnTo>
                  <a:lnTo>
                    <a:pt x="143" y="7"/>
                  </a:lnTo>
                  <a:lnTo>
                    <a:pt x="116" y="1"/>
                  </a:lnTo>
                  <a:lnTo>
                    <a:pt x="93" y="0"/>
                  </a:lnTo>
                  <a:lnTo>
                    <a:pt x="71" y="0"/>
                  </a:lnTo>
                  <a:lnTo>
                    <a:pt x="50" y="3"/>
                  </a:lnTo>
                  <a:lnTo>
                    <a:pt x="32" y="11"/>
                  </a:lnTo>
                  <a:lnTo>
                    <a:pt x="17" y="19"/>
                  </a:lnTo>
                  <a:lnTo>
                    <a:pt x="12" y="24"/>
                  </a:lnTo>
                  <a:lnTo>
                    <a:pt x="8" y="30"/>
                  </a:lnTo>
                  <a:lnTo>
                    <a:pt x="4" y="36"/>
                  </a:lnTo>
                  <a:lnTo>
                    <a:pt x="0" y="43"/>
                  </a:lnTo>
                  <a:lnTo>
                    <a:pt x="0"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92">
              <a:extLst>
                <a:ext uri="{FF2B5EF4-FFF2-40B4-BE49-F238E27FC236}">
                  <a16:creationId xmlns:a16="http://schemas.microsoft.com/office/drawing/2014/main" id="{B8A02153-B3CD-953F-0180-1349CD8E2E88}"/>
                </a:ext>
              </a:extLst>
            </p:cNvPr>
            <p:cNvSpPr>
              <a:spLocks/>
            </p:cNvSpPr>
            <p:nvPr/>
          </p:nvSpPr>
          <p:spPr bwMode="auto">
            <a:xfrm>
              <a:off x="5667376" y="1152525"/>
              <a:ext cx="261938" cy="174625"/>
            </a:xfrm>
            <a:custGeom>
              <a:avLst/>
              <a:gdLst>
                <a:gd name="T0" fmla="*/ 2 w 165"/>
                <a:gd name="T1" fmla="*/ 23 h 110"/>
                <a:gd name="T2" fmla="*/ 2 w 165"/>
                <a:gd name="T3" fmla="*/ 23 h 110"/>
                <a:gd name="T4" fmla="*/ 0 w 165"/>
                <a:gd name="T5" fmla="*/ 32 h 110"/>
                <a:gd name="T6" fmla="*/ 2 w 165"/>
                <a:gd name="T7" fmla="*/ 42 h 110"/>
                <a:gd name="T8" fmla="*/ 5 w 165"/>
                <a:gd name="T9" fmla="*/ 53 h 110"/>
                <a:gd name="T10" fmla="*/ 13 w 165"/>
                <a:gd name="T11" fmla="*/ 64 h 110"/>
                <a:gd name="T12" fmla="*/ 23 w 165"/>
                <a:gd name="T13" fmla="*/ 74 h 110"/>
                <a:gd name="T14" fmla="*/ 34 w 165"/>
                <a:gd name="T15" fmla="*/ 84 h 110"/>
                <a:gd name="T16" fmla="*/ 49 w 165"/>
                <a:gd name="T17" fmla="*/ 93 h 110"/>
                <a:gd name="T18" fmla="*/ 64 w 165"/>
                <a:gd name="T19" fmla="*/ 101 h 110"/>
                <a:gd name="T20" fmla="*/ 64 w 165"/>
                <a:gd name="T21" fmla="*/ 101 h 110"/>
                <a:gd name="T22" fmla="*/ 82 w 165"/>
                <a:gd name="T23" fmla="*/ 106 h 110"/>
                <a:gd name="T24" fmla="*/ 97 w 165"/>
                <a:gd name="T25" fmla="*/ 110 h 110"/>
                <a:gd name="T26" fmla="*/ 112 w 165"/>
                <a:gd name="T27" fmla="*/ 110 h 110"/>
                <a:gd name="T28" fmla="*/ 127 w 165"/>
                <a:gd name="T29" fmla="*/ 110 h 110"/>
                <a:gd name="T30" fmla="*/ 141 w 165"/>
                <a:gd name="T31" fmla="*/ 108 h 110"/>
                <a:gd name="T32" fmla="*/ 150 w 165"/>
                <a:gd name="T33" fmla="*/ 103 h 110"/>
                <a:gd name="T34" fmla="*/ 158 w 165"/>
                <a:gd name="T35" fmla="*/ 97 h 110"/>
                <a:gd name="T36" fmla="*/ 163 w 165"/>
                <a:gd name="T37" fmla="*/ 89 h 110"/>
                <a:gd name="T38" fmla="*/ 163 w 165"/>
                <a:gd name="T39" fmla="*/ 89 h 110"/>
                <a:gd name="T40" fmla="*/ 165 w 165"/>
                <a:gd name="T41" fmla="*/ 78 h 110"/>
                <a:gd name="T42" fmla="*/ 165 w 165"/>
                <a:gd name="T43" fmla="*/ 68 h 110"/>
                <a:gd name="T44" fmla="*/ 160 w 165"/>
                <a:gd name="T45" fmla="*/ 57 h 110"/>
                <a:gd name="T46" fmla="*/ 154 w 165"/>
                <a:gd name="T47" fmla="*/ 47 h 110"/>
                <a:gd name="T48" fmla="*/ 144 w 165"/>
                <a:gd name="T49" fmla="*/ 36 h 110"/>
                <a:gd name="T50" fmla="*/ 131 w 165"/>
                <a:gd name="T51" fmla="*/ 26 h 110"/>
                <a:gd name="T52" fmla="*/ 118 w 165"/>
                <a:gd name="T53" fmla="*/ 19 h 110"/>
                <a:gd name="T54" fmla="*/ 101 w 165"/>
                <a:gd name="T55" fmla="*/ 11 h 110"/>
                <a:gd name="T56" fmla="*/ 101 w 165"/>
                <a:gd name="T57" fmla="*/ 11 h 110"/>
                <a:gd name="T58" fmla="*/ 85 w 165"/>
                <a:gd name="T59" fmla="*/ 5 h 110"/>
                <a:gd name="T60" fmla="*/ 68 w 165"/>
                <a:gd name="T61" fmla="*/ 2 h 110"/>
                <a:gd name="T62" fmla="*/ 53 w 165"/>
                <a:gd name="T63" fmla="*/ 0 h 110"/>
                <a:gd name="T64" fmla="*/ 40 w 165"/>
                <a:gd name="T65" fmla="*/ 0 h 110"/>
                <a:gd name="T66" fmla="*/ 26 w 165"/>
                <a:gd name="T67" fmla="*/ 4 h 110"/>
                <a:gd name="T68" fmla="*/ 15 w 165"/>
                <a:gd name="T69" fmla="*/ 7 h 110"/>
                <a:gd name="T70" fmla="*/ 7 w 165"/>
                <a:gd name="T71" fmla="*/ 13 h 110"/>
                <a:gd name="T72" fmla="*/ 2 w 165"/>
                <a:gd name="T73" fmla="*/ 23 h 110"/>
                <a:gd name="T74" fmla="*/ 2 w 165"/>
                <a:gd name="T75" fmla="*/ 2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0">
                  <a:moveTo>
                    <a:pt x="2" y="23"/>
                  </a:moveTo>
                  <a:lnTo>
                    <a:pt x="2" y="23"/>
                  </a:lnTo>
                  <a:lnTo>
                    <a:pt x="0" y="32"/>
                  </a:lnTo>
                  <a:lnTo>
                    <a:pt x="2" y="42"/>
                  </a:lnTo>
                  <a:lnTo>
                    <a:pt x="5" y="53"/>
                  </a:lnTo>
                  <a:lnTo>
                    <a:pt x="13" y="64"/>
                  </a:lnTo>
                  <a:lnTo>
                    <a:pt x="23" y="74"/>
                  </a:lnTo>
                  <a:lnTo>
                    <a:pt x="34" y="84"/>
                  </a:lnTo>
                  <a:lnTo>
                    <a:pt x="49" y="93"/>
                  </a:lnTo>
                  <a:lnTo>
                    <a:pt x="64" y="101"/>
                  </a:lnTo>
                  <a:lnTo>
                    <a:pt x="64" y="101"/>
                  </a:lnTo>
                  <a:lnTo>
                    <a:pt x="82" y="106"/>
                  </a:lnTo>
                  <a:lnTo>
                    <a:pt x="97" y="110"/>
                  </a:lnTo>
                  <a:lnTo>
                    <a:pt x="112" y="110"/>
                  </a:lnTo>
                  <a:lnTo>
                    <a:pt x="127" y="110"/>
                  </a:lnTo>
                  <a:lnTo>
                    <a:pt x="141" y="108"/>
                  </a:lnTo>
                  <a:lnTo>
                    <a:pt x="150" y="103"/>
                  </a:lnTo>
                  <a:lnTo>
                    <a:pt x="158" y="97"/>
                  </a:lnTo>
                  <a:lnTo>
                    <a:pt x="163" y="89"/>
                  </a:lnTo>
                  <a:lnTo>
                    <a:pt x="163" y="89"/>
                  </a:lnTo>
                  <a:lnTo>
                    <a:pt x="165" y="78"/>
                  </a:lnTo>
                  <a:lnTo>
                    <a:pt x="165" y="68"/>
                  </a:lnTo>
                  <a:lnTo>
                    <a:pt x="160" y="57"/>
                  </a:lnTo>
                  <a:lnTo>
                    <a:pt x="154" y="47"/>
                  </a:lnTo>
                  <a:lnTo>
                    <a:pt x="144" y="36"/>
                  </a:lnTo>
                  <a:lnTo>
                    <a:pt x="131" y="26"/>
                  </a:lnTo>
                  <a:lnTo>
                    <a:pt x="118" y="19"/>
                  </a:lnTo>
                  <a:lnTo>
                    <a:pt x="101" y="11"/>
                  </a:lnTo>
                  <a:lnTo>
                    <a:pt x="101" y="11"/>
                  </a:lnTo>
                  <a:lnTo>
                    <a:pt x="85" y="5"/>
                  </a:lnTo>
                  <a:lnTo>
                    <a:pt x="68" y="2"/>
                  </a:lnTo>
                  <a:lnTo>
                    <a:pt x="53" y="0"/>
                  </a:lnTo>
                  <a:lnTo>
                    <a:pt x="40" y="0"/>
                  </a:lnTo>
                  <a:lnTo>
                    <a:pt x="26" y="4"/>
                  </a:lnTo>
                  <a:lnTo>
                    <a:pt x="15" y="7"/>
                  </a:lnTo>
                  <a:lnTo>
                    <a:pt x="7" y="13"/>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93">
              <a:extLst>
                <a:ext uri="{FF2B5EF4-FFF2-40B4-BE49-F238E27FC236}">
                  <a16:creationId xmlns:a16="http://schemas.microsoft.com/office/drawing/2014/main" id="{B7FAE4B1-7ADB-2236-3F84-F0C05E7AFBBD}"/>
                </a:ext>
              </a:extLst>
            </p:cNvPr>
            <p:cNvSpPr>
              <a:spLocks/>
            </p:cNvSpPr>
            <p:nvPr/>
          </p:nvSpPr>
          <p:spPr bwMode="auto">
            <a:xfrm>
              <a:off x="5862638" y="2306638"/>
              <a:ext cx="1423988" cy="704850"/>
            </a:xfrm>
            <a:custGeom>
              <a:avLst/>
              <a:gdLst>
                <a:gd name="T0" fmla="*/ 897 w 897"/>
                <a:gd name="T1" fmla="*/ 141 h 444"/>
                <a:gd name="T2" fmla="*/ 888 w 897"/>
                <a:gd name="T3" fmla="*/ 183 h 444"/>
                <a:gd name="T4" fmla="*/ 861 w 897"/>
                <a:gd name="T5" fmla="*/ 231 h 444"/>
                <a:gd name="T6" fmla="*/ 819 w 897"/>
                <a:gd name="T7" fmla="*/ 282 h 444"/>
                <a:gd name="T8" fmla="*/ 762 w 897"/>
                <a:gd name="T9" fmla="*/ 332 h 444"/>
                <a:gd name="T10" fmla="*/ 691 w 897"/>
                <a:gd name="T11" fmla="*/ 376 h 444"/>
                <a:gd name="T12" fmla="*/ 606 w 897"/>
                <a:gd name="T13" fmla="*/ 412 h 444"/>
                <a:gd name="T14" fmla="*/ 507 w 897"/>
                <a:gd name="T15" fmla="*/ 437 h 444"/>
                <a:gd name="T16" fmla="*/ 423 w 897"/>
                <a:gd name="T17" fmla="*/ 444 h 444"/>
                <a:gd name="T18" fmla="*/ 394 w 897"/>
                <a:gd name="T19" fmla="*/ 444 h 444"/>
                <a:gd name="T20" fmla="*/ 339 w 897"/>
                <a:gd name="T21" fmla="*/ 442 h 444"/>
                <a:gd name="T22" fmla="*/ 288 w 897"/>
                <a:gd name="T23" fmla="*/ 435 h 444"/>
                <a:gd name="T24" fmla="*/ 242 w 897"/>
                <a:gd name="T25" fmla="*/ 423 h 444"/>
                <a:gd name="T26" fmla="*/ 202 w 897"/>
                <a:gd name="T27" fmla="*/ 410 h 444"/>
                <a:gd name="T28" fmla="*/ 166 w 897"/>
                <a:gd name="T29" fmla="*/ 391 h 444"/>
                <a:gd name="T30" fmla="*/ 105 w 897"/>
                <a:gd name="T31" fmla="*/ 349 h 444"/>
                <a:gd name="T32" fmla="*/ 59 w 897"/>
                <a:gd name="T33" fmla="*/ 297 h 444"/>
                <a:gd name="T34" fmla="*/ 29 w 897"/>
                <a:gd name="T35" fmla="*/ 246 h 444"/>
                <a:gd name="T36" fmla="*/ 10 w 897"/>
                <a:gd name="T37" fmla="*/ 195 h 444"/>
                <a:gd name="T38" fmla="*/ 0 w 897"/>
                <a:gd name="T39" fmla="*/ 147 h 444"/>
                <a:gd name="T40" fmla="*/ 0 w 897"/>
                <a:gd name="T41" fmla="*/ 126 h 444"/>
                <a:gd name="T42" fmla="*/ 4 w 897"/>
                <a:gd name="T43" fmla="*/ 92 h 444"/>
                <a:gd name="T44" fmla="*/ 21 w 897"/>
                <a:gd name="T45" fmla="*/ 65 h 444"/>
                <a:gd name="T46" fmla="*/ 50 w 897"/>
                <a:gd name="T47" fmla="*/ 42 h 444"/>
                <a:gd name="T48" fmla="*/ 92 w 897"/>
                <a:gd name="T49" fmla="*/ 25 h 444"/>
                <a:gd name="T50" fmla="*/ 147 w 897"/>
                <a:gd name="T51" fmla="*/ 14 h 444"/>
                <a:gd name="T52" fmla="*/ 219 w 897"/>
                <a:gd name="T53" fmla="*/ 6 h 444"/>
                <a:gd name="T54" fmla="*/ 415 w 897"/>
                <a:gd name="T55" fmla="*/ 0 h 444"/>
                <a:gd name="T56" fmla="*/ 526 w 897"/>
                <a:gd name="T57" fmla="*/ 2 h 444"/>
                <a:gd name="T58" fmla="*/ 623 w 897"/>
                <a:gd name="T59" fmla="*/ 8 h 444"/>
                <a:gd name="T60" fmla="*/ 705 w 897"/>
                <a:gd name="T61" fmla="*/ 17 h 444"/>
                <a:gd name="T62" fmla="*/ 773 w 897"/>
                <a:gd name="T63" fmla="*/ 33 h 444"/>
                <a:gd name="T64" fmla="*/ 827 w 897"/>
                <a:gd name="T65" fmla="*/ 52 h 444"/>
                <a:gd name="T66" fmla="*/ 865 w 897"/>
                <a:gd name="T67" fmla="*/ 77 h 444"/>
                <a:gd name="T68" fmla="*/ 888 w 897"/>
                <a:gd name="T69" fmla="*/ 105 h 444"/>
                <a:gd name="T70" fmla="*/ 897 w 897"/>
                <a:gd name="T71" fmla="*/ 14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7" h="444">
                  <a:moveTo>
                    <a:pt x="897" y="141"/>
                  </a:moveTo>
                  <a:lnTo>
                    <a:pt x="897" y="141"/>
                  </a:lnTo>
                  <a:lnTo>
                    <a:pt x="893" y="160"/>
                  </a:lnTo>
                  <a:lnTo>
                    <a:pt x="888" y="183"/>
                  </a:lnTo>
                  <a:lnTo>
                    <a:pt x="876" y="206"/>
                  </a:lnTo>
                  <a:lnTo>
                    <a:pt x="861" y="231"/>
                  </a:lnTo>
                  <a:lnTo>
                    <a:pt x="842" y="256"/>
                  </a:lnTo>
                  <a:lnTo>
                    <a:pt x="819" y="282"/>
                  </a:lnTo>
                  <a:lnTo>
                    <a:pt x="792" y="307"/>
                  </a:lnTo>
                  <a:lnTo>
                    <a:pt x="762" y="332"/>
                  </a:lnTo>
                  <a:lnTo>
                    <a:pt x="728" y="355"/>
                  </a:lnTo>
                  <a:lnTo>
                    <a:pt x="691" y="376"/>
                  </a:lnTo>
                  <a:lnTo>
                    <a:pt x="650" y="395"/>
                  </a:lnTo>
                  <a:lnTo>
                    <a:pt x="606" y="412"/>
                  </a:lnTo>
                  <a:lnTo>
                    <a:pt x="556" y="425"/>
                  </a:lnTo>
                  <a:lnTo>
                    <a:pt x="507" y="437"/>
                  </a:lnTo>
                  <a:lnTo>
                    <a:pt x="452" y="442"/>
                  </a:lnTo>
                  <a:lnTo>
                    <a:pt x="423" y="444"/>
                  </a:lnTo>
                  <a:lnTo>
                    <a:pt x="394" y="444"/>
                  </a:lnTo>
                  <a:lnTo>
                    <a:pt x="394" y="444"/>
                  </a:lnTo>
                  <a:lnTo>
                    <a:pt x="366" y="444"/>
                  </a:lnTo>
                  <a:lnTo>
                    <a:pt x="339" y="442"/>
                  </a:lnTo>
                  <a:lnTo>
                    <a:pt x="313" y="438"/>
                  </a:lnTo>
                  <a:lnTo>
                    <a:pt x="288" y="435"/>
                  </a:lnTo>
                  <a:lnTo>
                    <a:pt x="265" y="431"/>
                  </a:lnTo>
                  <a:lnTo>
                    <a:pt x="242" y="423"/>
                  </a:lnTo>
                  <a:lnTo>
                    <a:pt x="221" y="417"/>
                  </a:lnTo>
                  <a:lnTo>
                    <a:pt x="202" y="410"/>
                  </a:lnTo>
                  <a:lnTo>
                    <a:pt x="183" y="400"/>
                  </a:lnTo>
                  <a:lnTo>
                    <a:pt x="166" y="391"/>
                  </a:lnTo>
                  <a:lnTo>
                    <a:pt x="134" y="372"/>
                  </a:lnTo>
                  <a:lnTo>
                    <a:pt x="105" y="349"/>
                  </a:lnTo>
                  <a:lnTo>
                    <a:pt x="80" y="324"/>
                  </a:lnTo>
                  <a:lnTo>
                    <a:pt x="59" y="297"/>
                  </a:lnTo>
                  <a:lnTo>
                    <a:pt x="42" y="273"/>
                  </a:lnTo>
                  <a:lnTo>
                    <a:pt x="29" y="246"/>
                  </a:lnTo>
                  <a:lnTo>
                    <a:pt x="18" y="219"/>
                  </a:lnTo>
                  <a:lnTo>
                    <a:pt x="10" y="195"/>
                  </a:lnTo>
                  <a:lnTo>
                    <a:pt x="4" y="170"/>
                  </a:lnTo>
                  <a:lnTo>
                    <a:pt x="0" y="147"/>
                  </a:lnTo>
                  <a:lnTo>
                    <a:pt x="0" y="126"/>
                  </a:lnTo>
                  <a:lnTo>
                    <a:pt x="0" y="126"/>
                  </a:lnTo>
                  <a:lnTo>
                    <a:pt x="0" y="109"/>
                  </a:lnTo>
                  <a:lnTo>
                    <a:pt x="4" y="92"/>
                  </a:lnTo>
                  <a:lnTo>
                    <a:pt x="12" y="78"/>
                  </a:lnTo>
                  <a:lnTo>
                    <a:pt x="21" y="65"/>
                  </a:lnTo>
                  <a:lnTo>
                    <a:pt x="33" y="52"/>
                  </a:lnTo>
                  <a:lnTo>
                    <a:pt x="50" y="42"/>
                  </a:lnTo>
                  <a:lnTo>
                    <a:pt x="69" y="33"/>
                  </a:lnTo>
                  <a:lnTo>
                    <a:pt x="92" y="25"/>
                  </a:lnTo>
                  <a:lnTo>
                    <a:pt x="117" y="19"/>
                  </a:lnTo>
                  <a:lnTo>
                    <a:pt x="147" y="14"/>
                  </a:lnTo>
                  <a:lnTo>
                    <a:pt x="181" y="10"/>
                  </a:lnTo>
                  <a:lnTo>
                    <a:pt x="219" y="6"/>
                  </a:lnTo>
                  <a:lnTo>
                    <a:pt x="309" y="0"/>
                  </a:lnTo>
                  <a:lnTo>
                    <a:pt x="415" y="0"/>
                  </a:lnTo>
                  <a:lnTo>
                    <a:pt x="415" y="0"/>
                  </a:lnTo>
                  <a:lnTo>
                    <a:pt x="526" y="2"/>
                  </a:lnTo>
                  <a:lnTo>
                    <a:pt x="577" y="4"/>
                  </a:lnTo>
                  <a:lnTo>
                    <a:pt x="623" y="8"/>
                  </a:lnTo>
                  <a:lnTo>
                    <a:pt x="665" y="12"/>
                  </a:lnTo>
                  <a:lnTo>
                    <a:pt x="705" y="17"/>
                  </a:lnTo>
                  <a:lnTo>
                    <a:pt x="741" y="25"/>
                  </a:lnTo>
                  <a:lnTo>
                    <a:pt x="773" y="33"/>
                  </a:lnTo>
                  <a:lnTo>
                    <a:pt x="802" y="42"/>
                  </a:lnTo>
                  <a:lnTo>
                    <a:pt x="827" y="52"/>
                  </a:lnTo>
                  <a:lnTo>
                    <a:pt x="848" y="63"/>
                  </a:lnTo>
                  <a:lnTo>
                    <a:pt x="865" y="77"/>
                  </a:lnTo>
                  <a:lnTo>
                    <a:pt x="878" y="90"/>
                  </a:lnTo>
                  <a:lnTo>
                    <a:pt x="888" y="105"/>
                  </a:lnTo>
                  <a:lnTo>
                    <a:pt x="893" y="122"/>
                  </a:lnTo>
                  <a:lnTo>
                    <a:pt x="897" y="141"/>
                  </a:lnTo>
                  <a:lnTo>
                    <a:pt x="897" y="141"/>
                  </a:lnTo>
                  <a:close/>
                </a:path>
              </a:pathLst>
            </a:custGeom>
            <a:solidFill>
              <a:srgbClr val="2B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94">
              <a:extLst>
                <a:ext uri="{FF2B5EF4-FFF2-40B4-BE49-F238E27FC236}">
                  <a16:creationId xmlns:a16="http://schemas.microsoft.com/office/drawing/2014/main" id="{0979833C-EC57-5C0D-9D4D-64ED58B9CB3D}"/>
                </a:ext>
              </a:extLst>
            </p:cNvPr>
            <p:cNvSpPr>
              <a:spLocks/>
            </p:cNvSpPr>
            <p:nvPr/>
          </p:nvSpPr>
          <p:spPr bwMode="auto">
            <a:xfrm>
              <a:off x="5437188" y="4979988"/>
              <a:ext cx="1023938" cy="979488"/>
            </a:xfrm>
            <a:custGeom>
              <a:avLst/>
              <a:gdLst>
                <a:gd name="T0" fmla="*/ 645 w 645"/>
                <a:gd name="T1" fmla="*/ 358 h 617"/>
                <a:gd name="T2" fmla="*/ 638 w 645"/>
                <a:gd name="T3" fmla="*/ 419 h 617"/>
                <a:gd name="T4" fmla="*/ 619 w 645"/>
                <a:gd name="T5" fmla="*/ 471 h 617"/>
                <a:gd name="T6" fmla="*/ 586 w 645"/>
                <a:gd name="T7" fmla="*/ 513 h 617"/>
                <a:gd name="T8" fmla="*/ 546 w 645"/>
                <a:gd name="T9" fmla="*/ 547 h 617"/>
                <a:gd name="T10" fmla="*/ 501 w 645"/>
                <a:gd name="T11" fmla="*/ 573 h 617"/>
                <a:gd name="T12" fmla="*/ 453 w 645"/>
                <a:gd name="T13" fmla="*/ 593 h 617"/>
                <a:gd name="T14" fmla="*/ 404 w 645"/>
                <a:gd name="T15" fmla="*/ 606 h 617"/>
                <a:gd name="T16" fmla="*/ 358 w 645"/>
                <a:gd name="T17" fmla="*/ 612 h 617"/>
                <a:gd name="T18" fmla="*/ 324 w 645"/>
                <a:gd name="T19" fmla="*/ 615 h 617"/>
                <a:gd name="T20" fmla="*/ 259 w 645"/>
                <a:gd name="T21" fmla="*/ 617 h 617"/>
                <a:gd name="T22" fmla="*/ 196 w 645"/>
                <a:gd name="T23" fmla="*/ 612 h 617"/>
                <a:gd name="T24" fmla="*/ 137 w 645"/>
                <a:gd name="T25" fmla="*/ 598 h 617"/>
                <a:gd name="T26" fmla="*/ 88 w 645"/>
                <a:gd name="T27" fmla="*/ 575 h 617"/>
                <a:gd name="T28" fmla="*/ 48 w 645"/>
                <a:gd name="T29" fmla="*/ 543 h 617"/>
                <a:gd name="T30" fmla="*/ 17 w 645"/>
                <a:gd name="T31" fmla="*/ 497 h 617"/>
                <a:gd name="T32" fmla="*/ 2 w 645"/>
                <a:gd name="T33" fmla="*/ 440 h 617"/>
                <a:gd name="T34" fmla="*/ 0 w 645"/>
                <a:gd name="T35" fmla="*/ 406 h 617"/>
                <a:gd name="T36" fmla="*/ 2 w 645"/>
                <a:gd name="T37" fmla="*/ 370 h 617"/>
                <a:gd name="T38" fmla="*/ 21 w 645"/>
                <a:gd name="T39" fmla="*/ 297 h 617"/>
                <a:gd name="T40" fmla="*/ 55 w 645"/>
                <a:gd name="T41" fmla="*/ 227 h 617"/>
                <a:gd name="T42" fmla="*/ 103 w 645"/>
                <a:gd name="T43" fmla="*/ 160 h 617"/>
                <a:gd name="T44" fmla="*/ 162 w 645"/>
                <a:gd name="T45" fmla="*/ 103 h 617"/>
                <a:gd name="T46" fmla="*/ 225 w 645"/>
                <a:gd name="T47" fmla="*/ 55 h 617"/>
                <a:gd name="T48" fmla="*/ 293 w 645"/>
                <a:gd name="T49" fmla="*/ 21 h 617"/>
                <a:gd name="T50" fmla="*/ 364 w 645"/>
                <a:gd name="T51" fmla="*/ 2 h 617"/>
                <a:gd name="T52" fmla="*/ 398 w 645"/>
                <a:gd name="T53" fmla="*/ 0 h 617"/>
                <a:gd name="T54" fmla="*/ 413 w 645"/>
                <a:gd name="T55" fmla="*/ 0 h 617"/>
                <a:gd name="T56" fmla="*/ 445 w 645"/>
                <a:gd name="T57" fmla="*/ 6 h 617"/>
                <a:gd name="T58" fmla="*/ 487 w 645"/>
                <a:gd name="T59" fmla="*/ 19 h 617"/>
                <a:gd name="T60" fmla="*/ 535 w 645"/>
                <a:gd name="T61" fmla="*/ 52 h 617"/>
                <a:gd name="T62" fmla="*/ 573 w 645"/>
                <a:gd name="T63" fmla="*/ 95 h 617"/>
                <a:gd name="T64" fmla="*/ 602 w 645"/>
                <a:gd name="T65" fmla="*/ 149 h 617"/>
                <a:gd name="T66" fmla="*/ 623 w 645"/>
                <a:gd name="T67" fmla="*/ 206 h 617"/>
                <a:gd name="T68" fmla="*/ 638 w 645"/>
                <a:gd name="T69" fmla="*/ 267 h 617"/>
                <a:gd name="T70" fmla="*/ 643 w 645"/>
                <a:gd name="T71" fmla="*/ 328 h 617"/>
                <a:gd name="T72" fmla="*/ 645 w 645"/>
                <a:gd name="T73" fmla="*/ 35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5" h="617">
                  <a:moveTo>
                    <a:pt x="645" y="358"/>
                  </a:moveTo>
                  <a:lnTo>
                    <a:pt x="645" y="358"/>
                  </a:lnTo>
                  <a:lnTo>
                    <a:pt x="643" y="391"/>
                  </a:lnTo>
                  <a:lnTo>
                    <a:pt x="638" y="419"/>
                  </a:lnTo>
                  <a:lnTo>
                    <a:pt x="630" y="446"/>
                  </a:lnTo>
                  <a:lnTo>
                    <a:pt x="619" y="471"/>
                  </a:lnTo>
                  <a:lnTo>
                    <a:pt x="603" y="493"/>
                  </a:lnTo>
                  <a:lnTo>
                    <a:pt x="586" y="513"/>
                  </a:lnTo>
                  <a:lnTo>
                    <a:pt x="567" y="532"/>
                  </a:lnTo>
                  <a:lnTo>
                    <a:pt x="546" y="547"/>
                  </a:lnTo>
                  <a:lnTo>
                    <a:pt x="524" y="560"/>
                  </a:lnTo>
                  <a:lnTo>
                    <a:pt x="501" y="573"/>
                  </a:lnTo>
                  <a:lnTo>
                    <a:pt x="476" y="583"/>
                  </a:lnTo>
                  <a:lnTo>
                    <a:pt x="453" y="593"/>
                  </a:lnTo>
                  <a:lnTo>
                    <a:pt x="428" y="600"/>
                  </a:lnTo>
                  <a:lnTo>
                    <a:pt x="404" y="606"/>
                  </a:lnTo>
                  <a:lnTo>
                    <a:pt x="381" y="610"/>
                  </a:lnTo>
                  <a:lnTo>
                    <a:pt x="358" y="612"/>
                  </a:lnTo>
                  <a:lnTo>
                    <a:pt x="358" y="612"/>
                  </a:lnTo>
                  <a:lnTo>
                    <a:pt x="324" y="615"/>
                  </a:lnTo>
                  <a:lnTo>
                    <a:pt x="291" y="617"/>
                  </a:lnTo>
                  <a:lnTo>
                    <a:pt x="259" y="617"/>
                  </a:lnTo>
                  <a:lnTo>
                    <a:pt x="227" y="615"/>
                  </a:lnTo>
                  <a:lnTo>
                    <a:pt x="196" y="612"/>
                  </a:lnTo>
                  <a:lnTo>
                    <a:pt x="166" y="606"/>
                  </a:lnTo>
                  <a:lnTo>
                    <a:pt x="137" y="598"/>
                  </a:lnTo>
                  <a:lnTo>
                    <a:pt x="112" y="589"/>
                  </a:lnTo>
                  <a:lnTo>
                    <a:pt x="88" y="575"/>
                  </a:lnTo>
                  <a:lnTo>
                    <a:pt x="67" y="560"/>
                  </a:lnTo>
                  <a:lnTo>
                    <a:pt x="48" y="543"/>
                  </a:lnTo>
                  <a:lnTo>
                    <a:pt x="30" y="522"/>
                  </a:lnTo>
                  <a:lnTo>
                    <a:pt x="17" y="497"/>
                  </a:lnTo>
                  <a:lnTo>
                    <a:pt x="8" y="471"/>
                  </a:lnTo>
                  <a:lnTo>
                    <a:pt x="2" y="440"/>
                  </a:lnTo>
                  <a:lnTo>
                    <a:pt x="0" y="406"/>
                  </a:lnTo>
                  <a:lnTo>
                    <a:pt x="0" y="406"/>
                  </a:lnTo>
                  <a:lnTo>
                    <a:pt x="0" y="387"/>
                  </a:lnTo>
                  <a:lnTo>
                    <a:pt x="2" y="370"/>
                  </a:lnTo>
                  <a:lnTo>
                    <a:pt x="10" y="333"/>
                  </a:lnTo>
                  <a:lnTo>
                    <a:pt x="21" y="297"/>
                  </a:lnTo>
                  <a:lnTo>
                    <a:pt x="36" y="261"/>
                  </a:lnTo>
                  <a:lnTo>
                    <a:pt x="55" y="227"/>
                  </a:lnTo>
                  <a:lnTo>
                    <a:pt x="78" y="193"/>
                  </a:lnTo>
                  <a:lnTo>
                    <a:pt x="103" y="160"/>
                  </a:lnTo>
                  <a:lnTo>
                    <a:pt x="131" y="130"/>
                  </a:lnTo>
                  <a:lnTo>
                    <a:pt x="162" y="103"/>
                  </a:lnTo>
                  <a:lnTo>
                    <a:pt x="192" y="78"/>
                  </a:lnTo>
                  <a:lnTo>
                    <a:pt x="225" y="55"/>
                  </a:lnTo>
                  <a:lnTo>
                    <a:pt x="259" y="36"/>
                  </a:lnTo>
                  <a:lnTo>
                    <a:pt x="293" y="21"/>
                  </a:lnTo>
                  <a:lnTo>
                    <a:pt x="329" y="10"/>
                  </a:lnTo>
                  <a:lnTo>
                    <a:pt x="364" y="2"/>
                  </a:lnTo>
                  <a:lnTo>
                    <a:pt x="381" y="0"/>
                  </a:lnTo>
                  <a:lnTo>
                    <a:pt x="398" y="0"/>
                  </a:lnTo>
                  <a:lnTo>
                    <a:pt x="398" y="0"/>
                  </a:lnTo>
                  <a:lnTo>
                    <a:pt x="413" y="0"/>
                  </a:lnTo>
                  <a:lnTo>
                    <a:pt x="430" y="2"/>
                  </a:lnTo>
                  <a:lnTo>
                    <a:pt x="445" y="6"/>
                  </a:lnTo>
                  <a:lnTo>
                    <a:pt x="459" y="10"/>
                  </a:lnTo>
                  <a:lnTo>
                    <a:pt x="487" y="19"/>
                  </a:lnTo>
                  <a:lnTo>
                    <a:pt x="512" y="34"/>
                  </a:lnTo>
                  <a:lnTo>
                    <a:pt x="535" y="52"/>
                  </a:lnTo>
                  <a:lnTo>
                    <a:pt x="554" y="73"/>
                  </a:lnTo>
                  <a:lnTo>
                    <a:pt x="573" y="95"/>
                  </a:lnTo>
                  <a:lnTo>
                    <a:pt x="588" y="120"/>
                  </a:lnTo>
                  <a:lnTo>
                    <a:pt x="602" y="149"/>
                  </a:lnTo>
                  <a:lnTo>
                    <a:pt x="613" y="177"/>
                  </a:lnTo>
                  <a:lnTo>
                    <a:pt x="623" y="206"/>
                  </a:lnTo>
                  <a:lnTo>
                    <a:pt x="632" y="236"/>
                  </a:lnTo>
                  <a:lnTo>
                    <a:pt x="638" y="267"/>
                  </a:lnTo>
                  <a:lnTo>
                    <a:pt x="642" y="297"/>
                  </a:lnTo>
                  <a:lnTo>
                    <a:pt x="643" y="328"/>
                  </a:lnTo>
                  <a:lnTo>
                    <a:pt x="645" y="358"/>
                  </a:lnTo>
                  <a:lnTo>
                    <a:pt x="645" y="358"/>
                  </a:lnTo>
                  <a:close/>
                </a:path>
              </a:pathLst>
            </a:custGeom>
            <a:solidFill>
              <a:srgbClr val="9FD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95">
              <a:extLst>
                <a:ext uri="{FF2B5EF4-FFF2-40B4-BE49-F238E27FC236}">
                  <a16:creationId xmlns:a16="http://schemas.microsoft.com/office/drawing/2014/main" id="{00494915-19FC-3533-15F7-B3D315D553F1}"/>
                </a:ext>
              </a:extLst>
            </p:cNvPr>
            <p:cNvSpPr>
              <a:spLocks/>
            </p:cNvSpPr>
            <p:nvPr/>
          </p:nvSpPr>
          <p:spPr bwMode="auto">
            <a:xfrm>
              <a:off x="6183313" y="2279650"/>
              <a:ext cx="381000" cy="276225"/>
            </a:xfrm>
            <a:custGeom>
              <a:avLst/>
              <a:gdLst>
                <a:gd name="T0" fmla="*/ 6 w 240"/>
                <a:gd name="T1" fmla="*/ 0 h 174"/>
                <a:gd name="T2" fmla="*/ 6 w 240"/>
                <a:gd name="T3" fmla="*/ 0 h 174"/>
                <a:gd name="T4" fmla="*/ 2 w 240"/>
                <a:gd name="T5" fmla="*/ 17 h 174"/>
                <a:gd name="T6" fmla="*/ 0 w 240"/>
                <a:gd name="T7" fmla="*/ 36 h 174"/>
                <a:gd name="T8" fmla="*/ 0 w 240"/>
                <a:gd name="T9" fmla="*/ 54 h 174"/>
                <a:gd name="T10" fmla="*/ 0 w 240"/>
                <a:gd name="T11" fmla="*/ 54 h 174"/>
                <a:gd name="T12" fmla="*/ 2 w 240"/>
                <a:gd name="T13" fmla="*/ 65 h 174"/>
                <a:gd name="T14" fmla="*/ 4 w 240"/>
                <a:gd name="T15" fmla="*/ 78 h 174"/>
                <a:gd name="T16" fmla="*/ 6 w 240"/>
                <a:gd name="T17" fmla="*/ 90 h 174"/>
                <a:gd name="T18" fmla="*/ 10 w 240"/>
                <a:gd name="T19" fmla="*/ 101 h 174"/>
                <a:gd name="T20" fmla="*/ 21 w 240"/>
                <a:gd name="T21" fmla="*/ 120 h 174"/>
                <a:gd name="T22" fmla="*/ 36 w 240"/>
                <a:gd name="T23" fmla="*/ 139 h 174"/>
                <a:gd name="T24" fmla="*/ 54 w 240"/>
                <a:gd name="T25" fmla="*/ 153 h 174"/>
                <a:gd name="T26" fmla="*/ 74 w 240"/>
                <a:gd name="T27" fmla="*/ 164 h 174"/>
                <a:gd name="T28" fmla="*/ 86 w 240"/>
                <a:gd name="T29" fmla="*/ 168 h 174"/>
                <a:gd name="T30" fmla="*/ 97 w 240"/>
                <a:gd name="T31" fmla="*/ 172 h 174"/>
                <a:gd name="T32" fmla="*/ 109 w 240"/>
                <a:gd name="T33" fmla="*/ 174 h 174"/>
                <a:gd name="T34" fmla="*/ 120 w 240"/>
                <a:gd name="T35" fmla="*/ 174 h 174"/>
                <a:gd name="T36" fmla="*/ 120 w 240"/>
                <a:gd name="T37" fmla="*/ 174 h 174"/>
                <a:gd name="T38" fmla="*/ 133 w 240"/>
                <a:gd name="T39" fmla="*/ 174 h 174"/>
                <a:gd name="T40" fmla="*/ 145 w 240"/>
                <a:gd name="T41" fmla="*/ 172 h 174"/>
                <a:gd name="T42" fmla="*/ 156 w 240"/>
                <a:gd name="T43" fmla="*/ 168 h 174"/>
                <a:gd name="T44" fmla="*/ 168 w 240"/>
                <a:gd name="T45" fmla="*/ 164 h 174"/>
                <a:gd name="T46" fmla="*/ 187 w 240"/>
                <a:gd name="T47" fmla="*/ 153 h 174"/>
                <a:gd name="T48" fmla="*/ 206 w 240"/>
                <a:gd name="T49" fmla="*/ 139 h 174"/>
                <a:gd name="T50" fmla="*/ 221 w 240"/>
                <a:gd name="T51" fmla="*/ 120 h 174"/>
                <a:gd name="T52" fmla="*/ 231 w 240"/>
                <a:gd name="T53" fmla="*/ 101 h 174"/>
                <a:gd name="T54" fmla="*/ 234 w 240"/>
                <a:gd name="T55" fmla="*/ 90 h 174"/>
                <a:gd name="T56" fmla="*/ 238 w 240"/>
                <a:gd name="T57" fmla="*/ 78 h 174"/>
                <a:gd name="T58" fmla="*/ 240 w 240"/>
                <a:gd name="T59" fmla="*/ 65 h 174"/>
                <a:gd name="T60" fmla="*/ 240 w 240"/>
                <a:gd name="T61" fmla="*/ 54 h 174"/>
                <a:gd name="T62" fmla="*/ 240 w 240"/>
                <a:gd name="T63" fmla="*/ 36 h 174"/>
                <a:gd name="T64" fmla="*/ 240 w 240"/>
                <a:gd name="T65" fmla="*/ 36 h 174"/>
                <a:gd name="T66" fmla="*/ 240 w 240"/>
                <a:gd name="T67" fmla="*/ 17 h 174"/>
                <a:gd name="T68" fmla="*/ 236 w 240"/>
                <a:gd name="T69" fmla="*/ 0 h 174"/>
                <a:gd name="T70" fmla="*/ 6 w 240"/>
                <a:gd name="T7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4">
                  <a:moveTo>
                    <a:pt x="6" y="0"/>
                  </a:moveTo>
                  <a:lnTo>
                    <a:pt x="6" y="0"/>
                  </a:lnTo>
                  <a:lnTo>
                    <a:pt x="2" y="17"/>
                  </a:lnTo>
                  <a:lnTo>
                    <a:pt x="0" y="36"/>
                  </a:lnTo>
                  <a:lnTo>
                    <a:pt x="0" y="54"/>
                  </a:lnTo>
                  <a:lnTo>
                    <a:pt x="0" y="54"/>
                  </a:lnTo>
                  <a:lnTo>
                    <a:pt x="2" y="65"/>
                  </a:lnTo>
                  <a:lnTo>
                    <a:pt x="4" y="78"/>
                  </a:lnTo>
                  <a:lnTo>
                    <a:pt x="6" y="90"/>
                  </a:lnTo>
                  <a:lnTo>
                    <a:pt x="10" y="101"/>
                  </a:lnTo>
                  <a:lnTo>
                    <a:pt x="21" y="120"/>
                  </a:lnTo>
                  <a:lnTo>
                    <a:pt x="36" y="139"/>
                  </a:lnTo>
                  <a:lnTo>
                    <a:pt x="54" y="153"/>
                  </a:lnTo>
                  <a:lnTo>
                    <a:pt x="74" y="164"/>
                  </a:lnTo>
                  <a:lnTo>
                    <a:pt x="86" y="168"/>
                  </a:lnTo>
                  <a:lnTo>
                    <a:pt x="97" y="172"/>
                  </a:lnTo>
                  <a:lnTo>
                    <a:pt x="109" y="174"/>
                  </a:lnTo>
                  <a:lnTo>
                    <a:pt x="120" y="174"/>
                  </a:lnTo>
                  <a:lnTo>
                    <a:pt x="120" y="174"/>
                  </a:lnTo>
                  <a:lnTo>
                    <a:pt x="133" y="174"/>
                  </a:lnTo>
                  <a:lnTo>
                    <a:pt x="145" y="172"/>
                  </a:lnTo>
                  <a:lnTo>
                    <a:pt x="156" y="168"/>
                  </a:lnTo>
                  <a:lnTo>
                    <a:pt x="168" y="164"/>
                  </a:lnTo>
                  <a:lnTo>
                    <a:pt x="187" y="153"/>
                  </a:lnTo>
                  <a:lnTo>
                    <a:pt x="206" y="139"/>
                  </a:lnTo>
                  <a:lnTo>
                    <a:pt x="221" y="120"/>
                  </a:lnTo>
                  <a:lnTo>
                    <a:pt x="231" y="101"/>
                  </a:lnTo>
                  <a:lnTo>
                    <a:pt x="234" y="90"/>
                  </a:lnTo>
                  <a:lnTo>
                    <a:pt x="238" y="78"/>
                  </a:lnTo>
                  <a:lnTo>
                    <a:pt x="240" y="65"/>
                  </a:lnTo>
                  <a:lnTo>
                    <a:pt x="240" y="54"/>
                  </a:lnTo>
                  <a:lnTo>
                    <a:pt x="240" y="36"/>
                  </a:lnTo>
                  <a:lnTo>
                    <a:pt x="240" y="36"/>
                  </a:lnTo>
                  <a:lnTo>
                    <a:pt x="240" y="17"/>
                  </a:lnTo>
                  <a:lnTo>
                    <a:pt x="23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96">
              <a:extLst>
                <a:ext uri="{FF2B5EF4-FFF2-40B4-BE49-F238E27FC236}">
                  <a16:creationId xmlns:a16="http://schemas.microsoft.com/office/drawing/2014/main" id="{B4F39664-774D-345A-B8E7-861322086D93}"/>
                </a:ext>
              </a:extLst>
            </p:cNvPr>
            <p:cNvSpPr>
              <a:spLocks/>
            </p:cNvSpPr>
            <p:nvPr/>
          </p:nvSpPr>
          <p:spPr bwMode="auto">
            <a:xfrm>
              <a:off x="6624638" y="2286000"/>
              <a:ext cx="381000" cy="274638"/>
            </a:xfrm>
            <a:custGeom>
              <a:avLst/>
              <a:gdLst>
                <a:gd name="T0" fmla="*/ 6 w 240"/>
                <a:gd name="T1" fmla="*/ 0 h 173"/>
                <a:gd name="T2" fmla="*/ 6 w 240"/>
                <a:gd name="T3" fmla="*/ 0 h 173"/>
                <a:gd name="T4" fmla="*/ 0 w 240"/>
                <a:gd name="T5" fmla="*/ 17 h 173"/>
                <a:gd name="T6" fmla="*/ 0 w 240"/>
                <a:gd name="T7" fmla="*/ 36 h 173"/>
                <a:gd name="T8" fmla="*/ 0 w 240"/>
                <a:gd name="T9" fmla="*/ 53 h 173"/>
                <a:gd name="T10" fmla="*/ 0 w 240"/>
                <a:gd name="T11" fmla="*/ 53 h 173"/>
                <a:gd name="T12" fmla="*/ 0 w 240"/>
                <a:gd name="T13" fmla="*/ 65 h 173"/>
                <a:gd name="T14" fmla="*/ 2 w 240"/>
                <a:gd name="T15" fmla="*/ 78 h 173"/>
                <a:gd name="T16" fmla="*/ 6 w 240"/>
                <a:gd name="T17" fmla="*/ 90 h 173"/>
                <a:gd name="T18" fmla="*/ 10 w 240"/>
                <a:gd name="T19" fmla="*/ 99 h 173"/>
                <a:gd name="T20" fmla="*/ 21 w 240"/>
                <a:gd name="T21" fmla="*/ 120 h 173"/>
                <a:gd name="T22" fmla="*/ 34 w 240"/>
                <a:gd name="T23" fmla="*/ 137 h 173"/>
                <a:gd name="T24" fmla="*/ 53 w 240"/>
                <a:gd name="T25" fmla="*/ 152 h 173"/>
                <a:gd name="T26" fmla="*/ 72 w 240"/>
                <a:gd name="T27" fmla="*/ 164 h 173"/>
                <a:gd name="T28" fmla="*/ 84 w 240"/>
                <a:gd name="T29" fmla="*/ 168 h 173"/>
                <a:gd name="T30" fmla="*/ 95 w 240"/>
                <a:gd name="T31" fmla="*/ 171 h 173"/>
                <a:gd name="T32" fmla="*/ 107 w 240"/>
                <a:gd name="T33" fmla="*/ 173 h 173"/>
                <a:gd name="T34" fmla="*/ 120 w 240"/>
                <a:gd name="T35" fmla="*/ 173 h 173"/>
                <a:gd name="T36" fmla="*/ 120 w 240"/>
                <a:gd name="T37" fmla="*/ 173 h 173"/>
                <a:gd name="T38" fmla="*/ 132 w 240"/>
                <a:gd name="T39" fmla="*/ 173 h 173"/>
                <a:gd name="T40" fmla="*/ 143 w 240"/>
                <a:gd name="T41" fmla="*/ 171 h 173"/>
                <a:gd name="T42" fmla="*/ 154 w 240"/>
                <a:gd name="T43" fmla="*/ 168 h 173"/>
                <a:gd name="T44" fmla="*/ 166 w 240"/>
                <a:gd name="T45" fmla="*/ 164 h 173"/>
                <a:gd name="T46" fmla="*/ 187 w 240"/>
                <a:gd name="T47" fmla="*/ 152 h 173"/>
                <a:gd name="T48" fmla="*/ 204 w 240"/>
                <a:gd name="T49" fmla="*/ 137 h 173"/>
                <a:gd name="T50" fmla="*/ 219 w 240"/>
                <a:gd name="T51" fmla="*/ 120 h 173"/>
                <a:gd name="T52" fmla="*/ 231 w 240"/>
                <a:gd name="T53" fmla="*/ 99 h 173"/>
                <a:gd name="T54" fmla="*/ 234 w 240"/>
                <a:gd name="T55" fmla="*/ 90 h 173"/>
                <a:gd name="T56" fmla="*/ 238 w 240"/>
                <a:gd name="T57" fmla="*/ 78 h 173"/>
                <a:gd name="T58" fmla="*/ 238 w 240"/>
                <a:gd name="T59" fmla="*/ 65 h 173"/>
                <a:gd name="T60" fmla="*/ 240 w 240"/>
                <a:gd name="T61" fmla="*/ 53 h 173"/>
                <a:gd name="T62" fmla="*/ 240 w 240"/>
                <a:gd name="T63" fmla="*/ 36 h 173"/>
                <a:gd name="T64" fmla="*/ 240 w 240"/>
                <a:gd name="T65" fmla="*/ 36 h 173"/>
                <a:gd name="T66" fmla="*/ 238 w 240"/>
                <a:gd name="T67" fmla="*/ 17 h 173"/>
                <a:gd name="T68" fmla="*/ 234 w 240"/>
                <a:gd name="T69" fmla="*/ 0 h 173"/>
                <a:gd name="T70" fmla="*/ 6 w 240"/>
                <a:gd name="T7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3">
                  <a:moveTo>
                    <a:pt x="6" y="0"/>
                  </a:moveTo>
                  <a:lnTo>
                    <a:pt x="6" y="0"/>
                  </a:lnTo>
                  <a:lnTo>
                    <a:pt x="0" y="17"/>
                  </a:lnTo>
                  <a:lnTo>
                    <a:pt x="0" y="36"/>
                  </a:lnTo>
                  <a:lnTo>
                    <a:pt x="0" y="53"/>
                  </a:lnTo>
                  <a:lnTo>
                    <a:pt x="0" y="53"/>
                  </a:lnTo>
                  <a:lnTo>
                    <a:pt x="0" y="65"/>
                  </a:lnTo>
                  <a:lnTo>
                    <a:pt x="2" y="78"/>
                  </a:lnTo>
                  <a:lnTo>
                    <a:pt x="6" y="90"/>
                  </a:lnTo>
                  <a:lnTo>
                    <a:pt x="10" y="99"/>
                  </a:lnTo>
                  <a:lnTo>
                    <a:pt x="21" y="120"/>
                  </a:lnTo>
                  <a:lnTo>
                    <a:pt x="34" y="137"/>
                  </a:lnTo>
                  <a:lnTo>
                    <a:pt x="53" y="152"/>
                  </a:lnTo>
                  <a:lnTo>
                    <a:pt x="72" y="164"/>
                  </a:lnTo>
                  <a:lnTo>
                    <a:pt x="84" y="168"/>
                  </a:lnTo>
                  <a:lnTo>
                    <a:pt x="95" y="171"/>
                  </a:lnTo>
                  <a:lnTo>
                    <a:pt x="107" y="173"/>
                  </a:lnTo>
                  <a:lnTo>
                    <a:pt x="120" y="173"/>
                  </a:lnTo>
                  <a:lnTo>
                    <a:pt x="120" y="173"/>
                  </a:lnTo>
                  <a:lnTo>
                    <a:pt x="132" y="173"/>
                  </a:lnTo>
                  <a:lnTo>
                    <a:pt x="143" y="171"/>
                  </a:lnTo>
                  <a:lnTo>
                    <a:pt x="154" y="168"/>
                  </a:lnTo>
                  <a:lnTo>
                    <a:pt x="166" y="164"/>
                  </a:lnTo>
                  <a:lnTo>
                    <a:pt x="187" y="152"/>
                  </a:lnTo>
                  <a:lnTo>
                    <a:pt x="204" y="137"/>
                  </a:lnTo>
                  <a:lnTo>
                    <a:pt x="219" y="120"/>
                  </a:lnTo>
                  <a:lnTo>
                    <a:pt x="231" y="99"/>
                  </a:lnTo>
                  <a:lnTo>
                    <a:pt x="234" y="90"/>
                  </a:lnTo>
                  <a:lnTo>
                    <a:pt x="238" y="78"/>
                  </a:lnTo>
                  <a:lnTo>
                    <a:pt x="238" y="65"/>
                  </a:lnTo>
                  <a:lnTo>
                    <a:pt x="240" y="53"/>
                  </a:lnTo>
                  <a:lnTo>
                    <a:pt x="240" y="36"/>
                  </a:lnTo>
                  <a:lnTo>
                    <a:pt x="240" y="36"/>
                  </a:lnTo>
                  <a:lnTo>
                    <a:pt x="238" y="17"/>
                  </a:lnTo>
                  <a:lnTo>
                    <a:pt x="234"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97">
              <a:extLst>
                <a:ext uri="{FF2B5EF4-FFF2-40B4-BE49-F238E27FC236}">
                  <a16:creationId xmlns:a16="http://schemas.microsoft.com/office/drawing/2014/main" id="{2334DF0B-FE81-66D8-A318-4017B6733BEF}"/>
                </a:ext>
              </a:extLst>
            </p:cNvPr>
            <p:cNvSpPr>
              <a:spLocks/>
            </p:cNvSpPr>
            <p:nvPr/>
          </p:nvSpPr>
          <p:spPr bwMode="auto">
            <a:xfrm>
              <a:off x="4316413" y="2041525"/>
              <a:ext cx="111125" cy="392113"/>
            </a:xfrm>
            <a:custGeom>
              <a:avLst/>
              <a:gdLst>
                <a:gd name="T0" fmla="*/ 70 w 70"/>
                <a:gd name="T1" fmla="*/ 0 h 247"/>
                <a:gd name="T2" fmla="*/ 70 w 70"/>
                <a:gd name="T3" fmla="*/ 0 h 247"/>
                <a:gd name="T4" fmla="*/ 70 w 70"/>
                <a:gd name="T5" fmla="*/ 5 h 247"/>
                <a:gd name="T6" fmla="*/ 70 w 70"/>
                <a:gd name="T7" fmla="*/ 5 h 247"/>
                <a:gd name="T8" fmla="*/ 68 w 70"/>
                <a:gd name="T9" fmla="*/ 23 h 247"/>
                <a:gd name="T10" fmla="*/ 68 w 70"/>
                <a:gd name="T11" fmla="*/ 23 h 247"/>
                <a:gd name="T12" fmla="*/ 61 w 70"/>
                <a:gd name="T13" fmla="*/ 80 h 247"/>
                <a:gd name="T14" fmla="*/ 61 w 70"/>
                <a:gd name="T15" fmla="*/ 80 h 247"/>
                <a:gd name="T16" fmla="*/ 55 w 70"/>
                <a:gd name="T17" fmla="*/ 116 h 247"/>
                <a:gd name="T18" fmla="*/ 45 w 70"/>
                <a:gd name="T19" fmla="*/ 156 h 247"/>
                <a:gd name="T20" fmla="*/ 45 w 70"/>
                <a:gd name="T21" fmla="*/ 156 h 247"/>
                <a:gd name="T22" fmla="*/ 30 w 70"/>
                <a:gd name="T23" fmla="*/ 200 h 247"/>
                <a:gd name="T24" fmla="*/ 30 w 70"/>
                <a:gd name="T25" fmla="*/ 200 h 247"/>
                <a:gd name="T26" fmla="*/ 11 w 70"/>
                <a:gd name="T27" fmla="*/ 247 h 247"/>
                <a:gd name="T28" fmla="*/ 11 w 70"/>
                <a:gd name="T29" fmla="*/ 247 h 247"/>
                <a:gd name="T30" fmla="*/ 9 w 70"/>
                <a:gd name="T31" fmla="*/ 240 h 247"/>
                <a:gd name="T32" fmla="*/ 9 w 70"/>
                <a:gd name="T33" fmla="*/ 240 h 247"/>
                <a:gd name="T34" fmla="*/ 5 w 70"/>
                <a:gd name="T35" fmla="*/ 223 h 247"/>
                <a:gd name="T36" fmla="*/ 5 w 70"/>
                <a:gd name="T37" fmla="*/ 223 h 247"/>
                <a:gd name="T38" fmla="*/ 0 w 70"/>
                <a:gd name="T39" fmla="*/ 194 h 247"/>
                <a:gd name="T40" fmla="*/ 0 w 70"/>
                <a:gd name="T41" fmla="*/ 179 h 247"/>
                <a:gd name="T42" fmla="*/ 0 w 70"/>
                <a:gd name="T43" fmla="*/ 160 h 247"/>
                <a:gd name="T44" fmla="*/ 0 w 70"/>
                <a:gd name="T45" fmla="*/ 160 h 247"/>
                <a:gd name="T46" fmla="*/ 2 w 70"/>
                <a:gd name="T47" fmla="*/ 139 h 247"/>
                <a:gd name="T48" fmla="*/ 4 w 70"/>
                <a:gd name="T49" fmla="*/ 118 h 247"/>
                <a:gd name="T50" fmla="*/ 9 w 70"/>
                <a:gd name="T51" fmla="*/ 97 h 247"/>
                <a:gd name="T52" fmla="*/ 17 w 70"/>
                <a:gd name="T53" fmla="*/ 76 h 247"/>
                <a:gd name="T54" fmla="*/ 17 w 70"/>
                <a:gd name="T55" fmla="*/ 76 h 247"/>
                <a:gd name="T56" fmla="*/ 26 w 70"/>
                <a:gd name="T57" fmla="*/ 53 h 247"/>
                <a:gd name="T58" fmla="*/ 40 w 70"/>
                <a:gd name="T59" fmla="*/ 34 h 247"/>
                <a:gd name="T60" fmla="*/ 53 w 70"/>
                <a:gd name="T61" fmla="*/ 15 h 247"/>
                <a:gd name="T62" fmla="*/ 70 w 70"/>
                <a:gd name="T63" fmla="*/ 0 h 247"/>
                <a:gd name="T64" fmla="*/ 70 w 70"/>
                <a:gd name="T6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247">
                  <a:moveTo>
                    <a:pt x="70" y="0"/>
                  </a:moveTo>
                  <a:lnTo>
                    <a:pt x="70" y="0"/>
                  </a:lnTo>
                  <a:lnTo>
                    <a:pt x="70" y="5"/>
                  </a:lnTo>
                  <a:lnTo>
                    <a:pt x="70" y="5"/>
                  </a:lnTo>
                  <a:lnTo>
                    <a:pt x="68" y="23"/>
                  </a:lnTo>
                  <a:lnTo>
                    <a:pt x="68" y="23"/>
                  </a:lnTo>
                  <a:lnTo>
                    <a:pt x="61" y="80"/>
                  </a:lnTo>
                  <a:lnTo>
                    <a:pt x="61" y="80"/>
                  </a:lnTo>
                  <a:lnTo>
                    <a:pt x="55" y="116"/>
                  </a:lnTo>
                  <a:lnTo>
                    <a:pt x="45" y="156"/>
                  </a:lnTo>
                  <a:lnTo>
                    <a:pt x="45" y="156"/>
                  </a:lnTo>
                  <a:lnTo>
                    <a:pt x="30" y="200"/>
                  </a:lnTo>
                  <a:lnTo>
                    <a:pt x="30" y="200"/>
                  </a:lnTo>
                  <a:lnTo>
                    <a:pt x="11" y="247"/>
                  </a:lnTo>
                  <a:lnTo>
                    <a:pt x="11" y="247"/>
                  </a:lnTo>
                  <a:lnTo>
                    <a:pt x="9" y="240"/>
                  </a:lnTo>
                  <a:lnTo>
                    <a:pt x="9" y="240"/>
                  </a:lnTo>
                  <a:lnTo>
                    <a:pt x="5" y="223"/>
                  </a:lnTo>
                  <a:lnTo>
                    <a:pt x="5" y="223"/>
                  </a:lnTo>
                  <a:lnTo>
                    <a:pt x="0" y="194"/>
                  </a:lnTo>
                  <a:lnTo>
                    <a:pt x="0" y="179"/>
                  </a:lnTo>
                  <a:lnTo>
                    <a:pt x="0" y="160"/>
                  </a:lnTo>
                  <a:lnTo>
                    <a:pt x="0" y="160"/>
                  </a:lnTo>
                  <a:lnTo>
                    <a:pt x="2" y="139"/>
                  </a:lnTo>
                  <a:lnTo>
                    <a:pt x="4" y="118"/>
                  </a:lnTo>
                  <a:lnTo>
                    <a:pt x="9" y="97"/>
                  </a:lnTo>
                  <a:lnTo>
                    <a:pt x="17" y="76"/>
                  </a:lnTo>
                  <a:lnTo>
                    <a:pt x="17" y="76"/>
                  </a:lnTo>
                  <a:lnTo>
                    <a:pt x="26" y="53"/>
                  </a:lnTo>
                  <a:lnTo>
                    <a:pt x="40" y="34"/>
                  </a:lnTo>
                  <a:lnTo>
                    <a:pt x="53" y="15"/>
                  </a:lnTo>
                  <a:lnTo>
                    <a:pt x="70" y="0"/>
                  </a:lnTo>
                  <a:lnTo>
                    <a:pt x="7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98">
              <a:extLst>
                <a:ext uri="{FF2B5EF4-FFF2-40B4-BE49-F238E27FC236}">
                  <a16:creationId xmlns:a16="http://schemas.microsoft.com/office/drawing/2014/main" id="{F35A7382-D71F-77CC-9DB6-420B1D16177C}"/>
                </a:ext>
              </a:extLst>
            </p:cNvPr>
            <p:cNvSpPr>
              <a:spLocks/>
            </p:cNvSpPr>
            <p:nvPr/>
          </p:nvSpPr>
          <p:spPr bwMode="auto">
            <a:xfrm>
              <a:off x="4200526" y="1463675"/>
              <a:ext cx="327025" cy="184150"/>
            </a:xfrm>
            <a:custGeom>
              <a:avLst/>
              <a:gdLst>
                <a:gd name="T0" fmla="*/ 206 w 206"/>
                <a:gd name="T1" fmla="*/ 0 h 116"/>
                <a:gd name="T2" fmla="*/ 206 w 206"/>
                <a:gd name="T3" fmla="*/ 0 h 116"/>
                <a:gd name="T4" fmla="*/ 193 w 206"/>
                <a:gd name="T5" fmla="*/ 17 h 116"/>
                <a:gd name="T6" fmla="*/ 177 w 206"/>
                <a:gd name="T7" fmla="*/ 36 h 116"/>
                <a:gd name="T8" fmla="*/ 155 w 206"/>
                <a:gd name="T9" fmla="*/ 57 h 116"/>
                <a:gd name="T10" fmla="*/ 141 w 206"/>
                <a:gd name="T11" fmla="*/ 68 h 116"/>
                <a:gd name="T12" fmla="*/ 126 w 206"/>
                <a:gd name="T13" fmla="*/ 80 h 116"/>
                <a:gd name="T14" fmla="*/ 109 w 206"/>
                <a:gd name="T15" fmla="*/ 89 h 116"/>
                <a:gd name="T16" fmla="*/ 90 w 206"/>
                <a:gd name="T17" fmla="*/ 99 h 116"/>
                <a:gd name="T18" fmla="*/ 71 w 206"/>
                <a:gd name="T19" fmla="*/ 107 h 116"/>
                <a:gd name="T20" fmla="*/ 48 w 206"/>
                <a:gd name="T21" fmla="*/ 112 h 116"/>
                <a:gd name="T22" fmla="*/ 25 w 206"/>
                <a:gd name="T23" fmla="*/ 116 h 116"/>
                <a:gd name="T24" fmla="*/ 0 w 206"/>
                <a:gd name="T25" fmla="*/ 116 h 116"/>
                <a:gd name="T26" fmla="*/ 0 w 206"/>
                <a:gd name="T27" fmla="*/ 116 h 116"/>
                <a:gd name="T28" fmla="*/ 16 w 206"/>
                <a:gd name="T29" fmla="*/ 101 h 116"/>
                <a:gd name="T30" fmla="*/ 35 w 206"/>
                <a:gd name="T31" fmla="*/ 84 h 116"/>
                <a:gd name="T32" fmla="*/ 59 w 206"/>
                <a:gd name="T33" fmla="*/ 65 h 116"/>
                <a:gd name="T34" fmla="*/ 90 w 206"/>
                <a:gd name="T35" fmla="*/ 44 h 116"/>
                <a:gd name="T36" fmla="*/ 126 w 206"/>
                <a:gd name="T37" fmla="*/ 25 h 116"/>
                <a:gd name="T38" fmla="*/ 145 w 206"/>
                <a:gd name="T39" fmla="*/ 17 h 116"/>
                <a:gd name="T40" fmla="*/ 164 w 206"/>
                <a:gd name="T41" fmla="*/ 9 h 116"/>
                <a:gd name="T42" fmla="*/ 185 w 206"/>
                <a:gd name="T43" fmla="*/ 4 h 116"/>
                <a:gd name="T44" fmla="*/ 206 w 206"/>
                <a:gd name="T45" fmla="*/ 0 h 116"/>
                <a:gd name="T46" fmla="*/ 206 w 206"/>
                <a:gd name="T4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16">
                  <a:moveTo>
                    <a:pt x="206" y="0"/>
                  </a:moveTo>
                  <a:lnTo>
                    <a:pt x="206" y="0"/>
                  </a:lnTo>
                  <a:lnTo>
                    <a:pt x="193" y="17"/>
                  </a:lnTo>
                  <a:lnTo>
                    <a:pt x="177" y="36"/>
                  </a:lnTo>
                  <a:lnTo>
                    <a:pt x="155" y="57"/>
                  </a:lnTo>
                  <a:lnTo>
                    <a:pt x="141" y="68"/>
                  </a:lnTo>
                  <a:lnTo>
                    <a:pt x="126" y="80"/>
                  </a:lnTo>
                  <a:lnTo>
                    <a:pt x="109" y="89"/>
                  </a:lnTo>
                  <a:lnTo>
                    <a:pt x="90" y="99"/>
                  </a:lnTo>
                  <a:lnTo>
                    <a:pt x="71" y="107"/>
                  </a:lnTo>
                  <a:lnTo>
                    <a:pt x="48" y="112"/>
                  </a:lnTo>
                  <a:lnTo>
                    <a:pt x="25" y="116"/>
                  </a:lnTo>
                  <a:lnTo>
                    <a:pt x="0" y="116"/>
                  </a:lnTo>
                  <a:lnTo>
                    <a:pt x="0" y="116"/>
                  </a:lnTo>
                  <a:lnTo>
                    <a:pt x="16" y="101"/>
                  </a:lnTo>
                  <a:lnTo>
                    <a:pt x="35" y="84"/>
                  </a:lnTo>
                  <a:lnTo>
                    <a:pt x="59" y="65"/>
                  </a:lnTo>
                  <a:lnTo>
                    <a:pt x="90" y="44"/>
                  </a:lnTo>
                  <a:lnTo>
                    <a:pt x="126" y="25"/>
                  </a:lnTo>
                  <a:lnTo>
                    <a:pt x="145" y="17"/>
                  </a:lnTo>
                  <a:lnTo>
                    <a:pt x="164" y="9"/>
                  </a:lnTo>
                  <a:lnTo>
                    <a:pt x="185" y="4"/>
                  </a:lnTo>
                  <a:lnTo>
                    <a:pt x="206" y="0"/>
                  </a:lnTo>
                  <a:lnTo>
                    <a:pt x="206"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99">
              <a:extLst>
                <a:ext uri="{FF2B5EF4-FFF2-40B4-BE49-F238E27FC236}">
                  <a16:creationId xmlns:a16="http://schemas.microsoft.com/office/drawing/2014/main" id="{48F3EB9B-F6D6-2E8B-862C-931AEE86C000}"/>
                </a:ext>
              </a:extLst>
            </p:cNvPr>
            <p:cNvSpPr>
              <a:spLocks/>
            </p:cNvSpPr>
            <p:nvPr/>
          </p:nvSpPr>
          <p:spPr bwMode="auto">
            <a:xfrm>
              <a:off x="4711701" y="2336800"/>
              <a:ext cx="109538" cy="373063"/>
            </a:xfrm>
            <a:custGeom>
              <a:avLst/>
              <a:gdLst>
                <a:gd name="T0" fmla="*/ 17 w 69"/>
                <a:gd name="T1" fmla="*/ 0 h 235"/>
                <a:gd name="T2" fmla="*/ 17 w 69"/>
                <a:gd name="T3" fmla="*/ 0 h 235"/>
                <a:gd name="T4" fmla="*/ 19 w 69"/>
                <a:gd name="T5" fmla="*/ 6 h 235"/>
                <a:gd name="T6" fmla="*/ 19 w 69"/>
                <a:gd name="T7" fmla="*/ 6 h 235"/>
                <a:gd name="T8" fmla="*/ 25 w 69"/>
                <a:gd name="T9" fmla="*/ 21 h 235"/>
                <a:gd name="T10" fmla="*/ 25 w 69"/>
                <a:gd name="T11" fmla="*/ 21 h 235"/>
                <a:gd name="T12" fmla="*/ 42 w 69"/>
                <a:gd name="T13" fmla="*/ 73 h 235"/>
                <a:gd name="T14" fmla="*/ 42 w 69"/>
                <a:gd name="T15" fmla="*/ 73 h 235"/>
                <a:gd name="T16" fmla="*/ 51 w 69"/>
                <a:gd name="T17" fmla="*/ 105 h 235"/>
                <a:gd name="T18" fmla="*/ 61 w 69"/>
                <a:gd name="T19" fmla="*/ 143 h 235"/>
                <a:gd name="T20" fmla="*/ 61 w 69"/>
                <a:gd name="T21" fmla="*/ 143 h 235"/>
                <a:gd name="T22" fmla="*/ 67 w 69"/>
                <a:gd name="T23" fmla="*/ 185 h 235"/>
                <a:gd name="T24" fmla="*/ 67 w 69"/>
                <a:gd name="T25" fmla="*/ 185 h 235"/>
                <a:gd name="T26" fmla="*/ 69 w 69"/>
                <a:gd name="T27" fmla="*/ 235 h 235"/>
                <a:gd name="T28" fmla="*/ 69 w 69"/>
                <a:gd name="T29" fmla="*/ 235 h 235"/>
                <a:gd name="T30" fmla="*/ 65 w 69"/>
                <a:gd name="T31" fmla="*/ 231 h 235"/>
                <a:gd name="T32" fmla="*/ 65 w 69"/>
                <a:gd name="T33" fmla="*/ 231 h 235"/>
                <a:gd name="T34" fmla="*/ 53 w 69"/>
                <a:gd name="T35" fmla="*/ 218 h 235"/>
                <a:gd name="T36" fmla="*/ 53 w 69"/>
                <a:gd name="T37" fmla="*/ 218 h 235"/>
                <a:gd name="T38" fmla="*/ 38 w 69"/>
                <a:gd name="T39" fmla="*/ 197 h 235"/>
                <a:gd name="T40" fmla="*/ 29 w 69"/>
                <a:gd name="T41" fmla="*/ 181 h 235"/>
                <a:gd name="T42" fmla="*/ 21 w 69"/>
                <a:gd name="T43" fmla="*/ 166 h 235"/>
                <a:gd name="T44" fmla="*/ 21 w 69"/>
                <a:gd name="T45" fmla="*/ 166 h 235"/>
                <a:gd name="T46" fmla="*/ 13 w 69"/>
                <a:gd name="T47" fmla="*/ 149 h 235"/>
                <a:gd name="T48" fmla="*/ 8 w 69"/>
                <a:gd name="T49" fmla="*/ 130 h 235"/>
                <a:gd name="T50" fmla="*/ 4 w 69"/>
                <a:gd name="T51" fmla="*/ 109 h 235"/>
                <a:gd name="T52" fmla="*/ 0 w 69"/>
                <a:gd name="T53" fmla="*/ 86 h 235"/>
                <a:gd name="T54" fmla="*/ 0 w 69"/>
                <a:gd name="T55" fmla="*/ 86 h 235"/>
                <a:gd name="T56" fmla="*/ 0 w 69"/>
                <a:gd name="T57" fmla="*/ 65 h 235"/>
                <a:gd name="T58" fmla="*/ 4 w 69"/>
                <a:gd name="T59" fmla="*/ 42 h 235"/>
                <a:gd name="T60" fmla="*/ 8 w 69"/>
                <a:gd name="T61" fmla="*/ 21 h 235"/>
                <a:gd name="T62" fmla="*/ 17 w 69"/>
                <a:gd name="T63" fmla="*/ 0 h 235"/>
                <a:gd name="T64" fmla="*/ 17 w 69"/>
                <a:gd name="T6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35">
                  <a:moveTo>
                    <a:pt x="17" y="0"/>
                  </a:moveTo>
                  <a:lnTo>
                    <a:pt x="17" y="0"/>
                  </a:lnTo>
                  <a:lnTo>
                    <a:pt x="19" y="6"/>
                  </a:lnTo>
                  <a:lnTo>
                    <a:pt x="19" y="6"/>
                  </a:lnTo>
                  <a:lnTo>
                    <a:pt x="25" y="21"/>
                  </a:lnTo>
                  <a:lnTo>
                    <a:pt x="25" y="21"/>
                  </a:lnTo>
                  <a:lnTo>
                    <a:pt x="42" y="73"/>
                  </a:lnTo>
                  <a:lnTo>
                    <a:pt x="42" y="73"/>
                  </a:lnTo>
                  <a:lnTo>
                    <a:pt x="51" y="105"/>
                  </a:lnTo>
                  <a:lnTo>
                    <a:pt x="61" y="143"/>
                  </a:lnTo>
                  <a:lnTo>
                    <a:pt x="61" y="143"/>
                  </a:lnTo>
                  <a:lnTo>
                    <a:pt x="67" y="185"/>
                  </a:lnTo>
                  <a:lnTo>
                    <a:pt x="67" y="185"/>
                  </a:lnTo>
                  <a:lnTo>
                    <a:pt x="69" y="235"/>
                  </a:lnTo>
                  <a:lnTo>
                    <a:pt x="69" y="235"/>
                  </a:lnTo>
                  <a:lnTo>
                    <a:pt x="65" y="231"/>
                  </a:lnTo>
                  <a:lnTo>
                    <a:pt x="65" y="231"/>
                  </a:lnTo>
                  <a:lnTo>
                    <a:pt x="53" y="218"/>
                  </a:lnTo>
                  <a:lnTo>
                    <a:pt x="53" y="218"/>
                  </a:lnTo>
                  <a:lnTo>
                    <a:pt x="38" y="197"/>
                  </a:lnTo>
                  <a:lnTo>
                    <a:pt x="29" y="181"/>
                  </a:lnTo>
                  <a:lnTo>
                    <a:pt x="21" y="166"/>
                  </a:lnTo>
                  <a:lnTo>
                    <a:pt x="21" y="166"/>
                  </a:lnTo>
                  <a:lnTo>
                    <a:pt x="13" y="149"/>
                  </a:lnTo>
                  <a:lnTo>
                    <a:pt x="8" y="130"/>
                  </a:lnTo>
                  <a:lnTo>
                    <a:pt x="4" y="109"/>
                  </a:lnTo>
                  <a:lnTo>
                    <a:pt x="0" y="86"/>
                  </a:lnTo>
                  <a:lnTo>
                    <a:pt x="0" y="86"/>
                  </a:lnTo>
                  <a:lnTo>
                    <a:pt x="0" y="65"/>
                  </a:lnTo>
                  <a:lnTo>
                    <a:pt x="4" y="42"/>
                  </a:lnTo>
                  <a:lnTo>
                    <a:pt x="8" y="21"/>
                  </a:lnTo>
                  <a:lnTo>
                    <a:pt x="17" y="0"/>
                  </a:lnTo>
                  <a:lnTo>
                    <a:pt x="17"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00">
              <a:extLst>
                <a:ext uri="{FF2B5EF4-FFF2-40B4-BE49-F238E27FC236}">
                  <a16:creationId xmlns:a16="http://schemas.microsoft.com/office/drawing/2014/main" id="{50F5C74C-0C5D-7582-88E1-3CD1B2DF1632}"/>
                </a:ext>
              </a:extLst>
            </p:cNvPr>
            <p:cNvSpPr>
              <a:spLocks/>
            </p:cNvSpPr>
            <p:nvPr/>
          </p:nvSpPr>
          <p:spPr bwMode="auto">
            <a:xfrm>
              <a:off x="4537076" y="973138"/>
              <a:ext cx="471488" cy="133350"/>
            </a:xfrm>
            <a:custGeom>
              <a:avLst/>
              <a:gdLst>
                <a:gd name="T0" fmla="*/ 297 w 297"/>
                <a:gd name="T1" fmla="*/ 4 h 84"/>
                <a:gd name="T2" fmla="*/ 297 w 297"/>
                <a:gd name="T3" fmla="*/ 4 h 84"/>
                <a:gd name="T4" fmla="*/ 272 w 297"/>
                <a:gd name="T5" fmla="*/ 16 h 84"/>
                <a:gd name="T6" fmla="*/ 272 w 297"/>
                <a:gd name="T7" fmla="*/ 16 h 84"/>
                <a:gd name="T8" fmla="*/ 243 w 297"/>
                <a:gd name="T9" fmla="*/ 29 h 84"/>
                <a:gd name="T10" fmla="*/ 207 w 297"/>
                <a:gd name="T11" fmla="*/ 44 h 84"/>
                <a:gd name="T12" fmla="*/ 207 w 297"/>
                <a:gd name="T13" fmla="*/ 44 h 84"/>
                <a:gd name="T14" fmla="*/ 163 w 297"/>
                <a:gd name="T15" fmla="*/ 59 h 84"/>
                <a:gd name="T16" fmla="*/ 141 w 297"/>
                <a:gd name="T17" fmla="*/ 67 h 84"/>
                <a:gd name="T18" fmla="*/ 116 w 297"/>
                <a:gd name="T19" fmla="*/ 73 h 84"/>
                <a:gd name="T20" fmla="*/ 116 w 297"/>
                <a:gd name="T21" fmla="*/ 73 h 84"/>
                <a:gd name="T22" fmla="*/ 89 w 297"/>
                <a:gd name="T23" fmla="*/ 78 h 84"/>
                <a:gd name="T24" fmla="*/ 61 w 297"/>
                <a:gd name="T25" fmla="*/ 82 h 84"/>
                <a:gd name="T26" fmla="*/ 30 w 297"/>
                <a:gd name="T27" fmla="*/ 84 h 84"/>
                <a:gd name="T28" fmla="*/ 0 w 297"/>
                <a:gd name="T29" fmla="*/ 84 h 84"/>
                <a:gd name="T30" fmla="*/ 0 w 297"/>
                <a:gd name="T31" fmla="*/ 84 h 84"/>
                <a:gd name="T32" fmla="*/ 5 w 297"/>
                <a:gd name="T33" fmla="*/ 80 h 84"/>
                <a:gd name="T34" fmla="*/ 5 w 297"/>
                <a:gd name="T35" fmla="*/ 80 h 84"/>
                <a:gd name="T36" fmla="*/ 24 w 297"/>
                <a:gd name="T37" fmla="*/ 69 h 84"/>
                <a:gd name="T38" fmla="*/ 24 w 297"/>
                <a:gd name="T39" fmla="*/ 69 h 84"/>
                <a:gd name="T40" fmla="*/ 53 w 297"/>
                <a:gd name="T41" fmla="*/ 52 h 84"/>
                <a:gd name="T42" fmla="*/ 91 w 297"/>
                <a:gd name="T43" fmla="*/ 35 h 84"/>
                <a:gd name="T44" fmla="*/ 91 w 297"/>
                <a:gd name="T45" fmla="*/ 35 h 84"/>
                <a:gd name="T46" fmla="*/ 112 w 297"/>
                <a:gd name="T47" fmla="*/ 25 h 84"/>
                <a:gd name="T48" fmla="*/ 137 w 297"/>
                <a:gd name="T49" fmla="*/ 17 h 84"/>
                <a:gd name="T50" fmla="*/ 161 w 297"/>
                <a:gd name="T51" fmla="*/ 10 h 84"/>
                <a:gd name="T52" fmla="*/ 186 w 297"/>
                <a:gd name="T53" fmla="*/ 6 h 84"/>
                <a:gd name="T54" fmla="*/ 186 w 297"/>
                <a:gd name="T55" fmla="*/ 6 h 84"/>
                <a:gd name="T56" fmla="*/ 215 w 297"/>
                <a:gd name="T57" fmla="*/ 2 h 84"/>
                <a:gd name="T58" fmla="*/ 241 w 297"/>
                <a:gd name="T59" fmla="*/ 0 h 84"/>
                <a:gd name="T60" fmla="*/ 268 w 297"/>
                <a:gd name="T61" fmla="*/ 0 h 84"/>
                <a:gd name="T62" fmla="*/ 297 w 297"/>
                <a:gd name="T63" fmla="*/ 4 h 84"/>
                <a:gd name="T64" fmla="*/ 297 w 297"/>
                <a:gd name="T65"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7" h="84">
                  <a:moveTo>
                    <a:pt x="297" y="4"/>
                  </a:moveTo>
                  <a:lnTo>
                    <a:pt x="297" y="4"/>
                  </a:lnTo>
                  <a:lnTo>
                    <a:pt x="272" y="16"/>
                  </a:lnTo>
                  <a:lnTo>
                    <a:pt x="272" y="16"/>
                  </a:lnTo>
                  <a:lnTo>
                    <a:pt x="243" y="29"/>
                  </a:lnTo>
                  <a:lnTo>
                    <a:pt x="207" y="44"/>
                  </a:lnTo>
                  <a:lnTo>
                    <a:pt x="207" y="44"/>
                  </a:lnTo>
                  <a:lnTo>
                    <a:pt x="163" y="59"/>
                  </a:lnTo>
                  <a:lnTo>
                    <a:pt x="141" y="67"/>
                  </a:lnTo>
                  <a:lnTo>
                    <a:pt x="116" y="73"/>
                  </a:lnTo>
                  <a:lnTo>
                    <a:pt x="116" y="73"/>
                  </a:lnTo>
                  <a:lnTo>
                    <a:pt x="89" y="78"/>
                  </a:lnTo>
                  <a:lnTo>
                    <a:pt x="61" y="82"/>
                  </a:lnTo>
                  <a:lnTo>
                    <a:pt x="30" y="84"/>
                  </a:lnTo>
                  <a:lnTo>
                    <a:pt x="0" y="84"/>
                  </a:lnTo>
                  <a:lnTo>
                    <a:pt x="0" y="84"/>
                  </a:lnTo>
                  <a:lnTo>
                    <a:pt x="5" y="80"/>
                  </a:lnTo>
                  <a:lnTo>
                    <a:pt x="5" y="80"/>
                  </a:lnTo>
                  <a:lnTo>
                    <a:pt x="24" y="69"/>
                  </a:lnTo>
                  <a:lnTo>
                    <a:pt x="24" y="69"/>
                  </a:lnTo>
                  <a:lnTo>
                    <a:pt x="53" y="52"/>
                  </a:lnTo>
                  <a:lnTo>
                    <a:pt x="91" y="35"/>
                  </a:lnTo>
                  <a:lnTo>
                    <a:pt x="91" y="35"/>
                  </a:lnTo>
                  <a:lnTo>
                    <a:pt x="112" y="25"/>
                  </a:lnTo>
                  <a:lnTo>
                    <a:pt x="137" y="17"/>
                  </a:lnTo>
                  <a:lnTo>
                    <a:pt x="161" y="10"/>
                  </a:lnTo>
                  <a:lnTo>
                    <a:pt x="186" y="6"/>
                  </a:lnTo>
                  <a:lnTo>
                    <a:pt x="186" y="6"/>
                  </a:lnTo>
                  <a:lnTo>
                    <a:pt x="215" y="2"/>
                  </a:lnTo>
                  <a:lnTo>
                    <a:pt x="241" y="0"/>
                  </a:lnTo>
                  <a:lnTo>
                    <a:pt x="268" y="0"/>
                  </a:lnTo>
                  <a:lnTo>
                    <a:pt x="297" y="4"/>
                  </a:lnTo>
                  <a:lnTo>
                    <a:pt x="297" y="4"/>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101">
              <a:extLst>
                <a:ext uri="{FF2B5EF4-FFF2-40B4-BE49-F238E27FC236}">
                  <a16:creationId xmlns:a16="http://schemas.microsoft.com/office/drawing/2014/main" id="{F827EDE1-7B31-C166-C3ED-8BE67BA5A2E9}"/>
                </a:ext>
              </a:extLst>
            </p:cNvPr>
            <p:cNvSpPr>
              <a:spLocks/>
            </p:cNvSpPr>
            <p:nvPr/>
          </p:nvSpPr>
          <p:spPr bwMode="auto">
            <a:xfrm>
              <a:off x="5019676" y="587375"/>
              <a:ext cx="423863" cy="74613"/>
            </a:xfrm>
            <a:custGeom>
              <a:avLst/>
              <a:gdLst>
                <a:gd name="T0" fmla="*/ 267 w 267"/>
                <a:gd name="T1" fmla="*/ 28 h 47"/>
                <a:gd name="T2" fmla="*/ 267 w 267"/>
                <a:gd name="T3" fmla="*/ 28 h 47"/>
                <a:gd name="T4" fmla="*/ 244 w 267"/>
                <a:gd name="T5" fmla="*/ 36 h 47"/>
                <a:gd name="T6" fmla="*/ 217 w 267"/>
                <a:gd name="T7" fmla="*/ 41 h 47"/>
                <a:gd name="T8" fmla="*/ 183 w 267"/>
                <a:gd name="T9" fmla="*/ 45 h 47"/>
                <a:gd name="T10" fmla="*/ 183 w 267"/>
                <a:gd name="T11" fmla="*/ 45 h 47"/>
                <a:gd name="T12" fmla="*/ 164 w 267"/>
                <a:gd name="T13" fmla="*/ 47 h 47"/>
                <a:gd name="T14" fmla="*/ 143 w 267"/>
                <a:gd name="T15" fmla="*/ 47 h 47"/>
                <a:gd name="T16" fmla="*/ 120 w 267"/>
                <a:gd name="T17" fmla="*/ 47 h 47"/>
                <a:gd name="T18" fmla="*/ 97 w 267"/>
                <a:gd name="T19" fmla="*/ 43 h 47"/>
                <a:gd name="T20" fmla="*/ 75 w 267"/>
                <a:gd name="T21" fmla="*/ 40 h 47"/>
                <a:gd name="T22" fmla="*/ 50 w 267"/>
                <a:gd name="T23" fmla="*/ 34 h 47"/>
                <a:gd name="T24" fmla="*/ 25 w 267"/>
                <a:gd name="T25" fmla="*/ 24 h 47"/>
                <a:gd name="T26" fmla="*/ 0 w 267"/>
                <a:gd name="T27" fmla="*/ 13 h 47"/>
                <a:gd name="T28" fmla="*/ 0 w 267"/>
                <a:gd name="T29" fmla="*/ 13 h 47"/>
                <a:gd name="T30" fmla="*/ 25 w 267"/>
                <a:gd name="T31" fmla="*/ 7 h 47"/>
                <a:gd name="T32" fmla="*/ 54 w 267"/>
                <a:gd name="T33" fmla="*/ 3 h 47"/>
                <a:gd name="T34" fmla="*/ 90 w 267"/>
                <a:gd name="T35" fmla="*/ 0 h 47"/>
                <a:gd name="T36" fmla="*/ 90 w 267"/>
                <a:gd name="T37" fmla="*/ 0 h 47"/>
                <a:gd name="T38" fmla="*/ 132 w 267"/>
                <a:gd name="T39" fmla="*/ 0 h 47"/>
                <a:gd name="T40" fmla="*/ 153 w 267"/>
                <a:gd name="T41" fmla="*/ 0 h 47"/>
                <a:gd name="T42" fmla="*/ 175 w 267"/>
                <a:gd name="T43" fmla="*/ 3 h 47"/>
                <a:gd name="T44" fmla="*/ 200 w 267"/>
                <a:gd name="T45" fmla="*/ 7 h 47"/>
                <a:gd name="T46" fmla="*/ 223 w 267"/>
                <a:gd name="T47" fmla="*/ 11 h 47"/>
                <a:gd name="T48" fmla="*/ 246 w 267"/>
                <a:gd name="T49" fmla="*/ 19 h 47"/>
                <a:gd name="T50" fmla="*/ 267 w 267"/>
                <a:gd name="T51" fmla="*/ 28 h 47"/>
                <a:gd name="T52" fmla="*/ 267 w 267"/>
                <a:gd name="T53"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7" h="47">
                  <a:moveTo>
                    <a:pt x="267" y="28"/>
                  </a:moveTo>
                  <a:lnTo>
                    <a:pt x="267" y="28"/>
                  </a:lnTo>
                  <a:lnTo>
                    <a:pt x="244" y="36"/>
                  </a:lnTo>
                  <a:lnTo>
                    <a:pt x="217" y="41"/>
                  </a:lnTo>
                  <a:lnTo>
                    <a:pt x="183" y="45"/>
                  </a:lnTo>
                  <a:lnTo>
                    <a:pt x="183" y="45"/>
                  </a:lnTo>
                  <a:lnTo>
                    <a:pt x="164" y="47"/>
                  </a:lnTo>
                  <a:lnTo>
                    <a:pt x="143" y="47"/>
                  </a:lnTo>
                  <a:lnTo>
                    <a:pt x="120" y="47"/>
                  </a:lnTo>
                  <a:lnTo>
                    <a:pt x="97" y="43"/>
                  </a:lnTo>
                  <a:lnTo>
                    <a:pt x="75" y="40"/>
                  </a:lnTo>
                  <a:lnTo>
                    <a:pt x="50" y="34"/>
                  </a:lnTo>
                  <a:lnTo>
                    <a:pt x="25" y="24"/>
                  </a:lnTo>
                  <a:lnTo>
                    <a:pt x="0" y="13"/>
                  </a:lnTo>
                  <a:lnTo>
                    <a:pt x="0" y="13"/>
                  </a:lnTo>
                  <a:lnTo>
                    <a:pt x="25" y="7"/>
                  </a:lnTo>
                  <a:lnTo>
                    <a:pt x="54" y="3"/>
                  </a:lnTo>
                  <a:lnTo>
                    <a:pt x="90" y="0"/>
                  </a:lnTo>
                  <a:lnTo>
                    <a:pt x="90" y="0"/>
                  </a:lnTo>
                  <a:lnTo>
                    <a:pt x="132" y="0"/>
                  </a:lnTo>
                  <a:lnTo>
                    <a:pt x="153" y="0"/>
                  </a:lnTo>
                  <a:lnTo>
                    <a:pt x="175" y="3"/>
                  </a:lnTo>
                  <a:lnTo>
                    <a:pt x="200" y="7"/>
                  </a:lnTo>
                  <a:lnTo>
                    <a:pt x="223" y="11"/>
                  </a:lnTo>
                  <a:lnTo>
                    <a:pt x="246" y="19"/>
                  </a:lnTo>
                  <a:lnTo>
                    <a:pt x="267" y="28"/>
                  </a:lnTo>
                  <a:lnTo>
                    <a:pt x="267" y="28"/>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02">
              <a:extLst>
                <a:ext uri="{FF2B5EF4-FFF2-40B4-BE49-F238E27FC236}">
                  <a16:creationId xmlns:a16="http://schemas.microsoft.com/office/drawing/2014/main" id="{A22E6027-4B9C-C3D2-14FC-BE9A021626EC}"/>
                </a:ext>
              </a:extLst>
            </p:cNvPr>
            <p:cNvSpPr>
              <a:spLocks/>
            </p:cNvSpPr>
            <p:nvPr/>
          </p:nvSpPr>
          <p:spPr bwMode="auto">
            <a:xfrm>
              <a:off x="5705476" y="260350"/>
              <a:ext cx="463550" cy="133350"/>
            </a:xfrm>
            <a:custGeom>
              <a:avLst/>
              <a:gdLst>
                <a:gd name="T0" fmla="*/ 292 w 292"/>
                <a:gd name="T1" fmla="*/ 82 h 84"/>
                <a:gd name="T2" fmla="*/ 292 w 292"/>
                <a:gd name="T3" fmla="*/ 82 h 84"/>
                <a:gd name="T4" fmla="*/ 265 w 292"/>
                <a:gd name="T5" fmla="*/ 84 h 84"/>
                <a:gd name="T6" fmla="*/ 265 w 292"/>
                <a:gd name="T7" fmla="*/ 84 h 84"/>
                <a:gd name="T8" fmla="*/ 235 w 292"/>
                <a:gd name="T9" fmla="*/ 82 h 84"/>
                <a:gd name="T10" fmla="*/ 195 w 292"/>
                <a:gd name="T11" fmla="*/ 78 h 84"/>
                <a:gd name="T12" fmla="*/ 195 w 292"/>
                <a:gd name="T13" fmla="*/ 78 h 84"/>
                <a:gd name="T14" fmla="*/ 174 w 292"/>
                <a:gd name="T15" fmla="*/ 74 h 84"/>
                <a:gd name="T16" fmla="*/ 151 w 292"/>
                <a:gd name="T17" fmla="*/ 70 h 84"/>
                <a:gd name="T18" fmla="*/ 126 w 292"/>
                <a:gd name="T19" fmla="*/ 63 h 84"/>
                <a:gd name="T20" fmla="*/ 101 w 292"/>
                <a:gd name="T21" fmla="*/ 55 h 84"/>
                <a:gd name="T22" fmla="*/ 77 w 292"/>
                <a:gd name="T23" fmla="*/ 44 h 84"/>
                <a:gd name="T24" fmla="*/ 50 w 292"/>
                <a:gd name="T25" fmla="*/ 32 h 84"/>
                <a:gd name="T26" fmla="*/ 25 w 292"/>
                <a:gd name="T27" fmla="*/ 17 h 84"/>
                <a:gd name="T28" fmla="*/ 0 w 292"/>
                <a:gd name="T29" fmla="*/ 0 h 84"/>
                <a:gd name="T30" fmla="*/ 0 w 292"/>
                <a:gd name="T31" fmla="*/ 0 h 84"/>
                <a:gd name="T32" fmla="*/ 29 w 292"/>
                <a:gd name="T33" fmla="*/ 0 h 84"/>
                <a:gd name="T34" fmla="*/ 61 w 292"/>
                <a:gd name="T35" fmla="*/ 4 h 84"/>
                <a:gd name="T36" fmla="*/ 101 w 292"/>
                <a:gd name="T37" fmla="*/ 9 h 84"/>
                <a:gd name="T38" fmla="*/ 101 w 292"/>
                <a:gd name="T39" fmla="*/ 9 h 84"/>
                <a:gd name="T40" fmla="*/ 147 w 292"/>
                <a:gd name="T41" fmla="*/ 19 h 84"/>
                <a:gd name="T42" fmla="*/ 172 w 292"/>
                <a:gd name="T43" fmla="*/ 26 h 84"/>
                <a:gd name="T44" fmla="*/ 197 w 292"/>
                <a:gd name="T45" fmla="*/ 34 h 84"/>
                <a:gd name="T46" fmla="*/ 221 w 292"/>
                <a:gd name="T47" fmla="*/ 44 h 84"/>
                <a:gd name="T48" fmla="*/ 246 w 292"/>
                <a:gd name="T49" fmla="*/ 55 h 84"/>
                <a:gd name="T50" fmla="*/ 271 w 292"/>
                <a:gd name="T51" fmla="*/ 66 h 84"/>
                <a:gd name="T52" fmla="*/ 292 w 292"/>
                <a:gd name="T53" fmla="*/ 82 h 84"/>
                <a:gd name="T54" fmla="*/ 292 w 292"/>
                <a:gd name="T55"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2" h="84">
                  <a:moveTo>
                    <a:pt x="292" y="82"/>
                  </a:moveTo>
                  <a:lnTo>
                    <a:pt x="292" y="82"/>
                  </a:lnTo>
                  <a:lnTo>
                    <a:pt x="265" y="84"/>
                  </a:lnTo>
                  <a:lnTo>
                    <a:pt x="265" y="84"/>
                  </a:lnTo>
                  <a:lnTo>
                    <a:pt x="235" y="82"/>
                  </a:lnTo>
                  <a:lnTo>
                    <a:pt x="195" y="78"/>
                  </a:lnTo>
                  <a:lnTo>
                    <a:pt x="195" y="78"/>
                  </a:lnTo>
                  <a:lnTo>
                    <a:pt x="174" y="74"/>
                  </a:lnTo>
                  <a:lnTo>
                    <a:pt x="151" y="70"/>
                  </a:lnTo>
                  <a:lnTo>
                    <a:pt x="126" y="63"/>
                  </a:lnTo>
                  <a:lnTo>
                    <a:pt x="101" y="55"/>
                  </a:lnTo>
                  <a:lnTo>
                    <a:pt x="77" y="44"/>
                  </a:lnTo>
                  <a:lnTo>
                    <a:pt x="50" y="32"/>
                  </a:lnTo>
                  <a:lnTo>
                    <a:pt x="25" y="17"/>
                  </a:lnTo>
                  <a:lnTo>
                    <a:pt x="0" y="0"/>
                  </a:lnTo>
                  <a:lnTo>
                    <a:pt x="0" y="0"/>
                  </a:lnTo>
                  <a:lnTo>
                    <a:pt x="29" y="0"/>
                  </a:lnTo>
                  <a:lnTo>
                    <a:pt x="61" y="4"/>
                  </a:lnTo>
                  <a:lnTo>
                    <a:pt x="101" y="9"/>
                  </a:lnTo>
                  <a:lnTo>
                    <a:pt x="101" y="9"/>
                  </a:lnTo>
                  <a:lnTo>
                    <a:pt x="147" y="19"/>
                  </a:lnTo>
                  <a:lnTo>
                    <a:pt x="172" y="26"/>
                  </a:lnTo>
                  <a:lnTo>
                    <a:pt x="197" y="34"/>
                  </a:lnTo>
                  <a:lnTo>
                    <a:pt x="221" y="44"/>
                  </a:lnTo>
                  <a:lnTo>
                    <a:pt x="246" y="55"/>
                  </a:lnTo>
                  <a:lnTo>
                    <a:pt x="271" y="66"/>
                  </a:lnTo>
                  <a:lnTo>
                    <a:pt x="292" y="82"/>
                  </a:lnTo>
                  <a:lnTo>
                    <a:pt x="292" y="82"/>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03">
              <a:extLst>
                <a:ext uri="{FF2B5EF4-FFF2-40B4-BE49-F238E27FC236}">
                  <a16:creationId xmlns:a16="http://schemas.microsoft.com/office/drawing/2014/main" id="{DD0C15FB-D079-7240-5BD9-0A90008722D5}"/>
                </a:ext>
              </a:extLst>
            </p:cNvPr>
            <p:cNvSpPr>
              <a:spLocks/>
            </p:cNvSpPr>
            <p:nvPr/>
          </p:nvSpPr>
          <p:spPr bwMode="auto">
            <a:xfrm>
              <a:off x="6684963" y="247650"/>
              <a:ext cx="338138" cy="287338"/>
            </a:xfrm>
            <a:custGeom>
              <a:avLst/>
              <a:gdLst>
                <a:gd name="T0" fmla="*/ 213 w 213"/>
                <a:gd name="T1" fmla="*/ 181 h 181"/>
                <a:gd name="T2" fmla="*/ 213 w 213"/>
                <a:gd name="T3" fmla="*/ 181 h 181"/>
                <a:gd name="T4" fmla="*/ 206 w 213"/>
                <a:gd name="T5" fmla="*/ 179 h 181"/>
                <a:gd name="T6" fmla="*/ 189 w 213"/>
                <a:gd name="T7" fmla="*/ 175 h 181"/>
                <a:gd name="T8" fmla="*/ 160 w 213"/>
                <a:gd name="T9" fmla="*/ 164 h 181"/>
                <a:gd name="T10" fmla="*/ 128 w 213"/>
                <a:gd name="T11" fmla="*/ 147 h 181"/>
                <a:gd name="T12" fmla="*/ 128 w 213"/>
                <a:gd name="T13" fmla="*/ 147 h 181"/>
                <a:gd name="T14" fmla="*/ 111 w 213"/>
                <a:gd name="T15" fmla="*/ 135 h 181"/>
                <a:gd name="T16" fmla="*/ 94 w 213"/>
                <a:gd name="T17" fmla="*/ 124 h 181"/>
                <a:gd name="T18" fmla="*/ 74 w 213"/>
                <a:gd name="T19" fmla="*/ 109 h 181"/>
                <a:gd name="T20" fmla="*/ 57 w 213"/>
                <a:gd name="T21" fmla="*/ 92 h 181"/>
                <a:gd name="T22" fmla="*/ 40 w 213"/>
                <a:gd name="T23" fmla="*/ 73 h 181"/>
                <a:gd name="T24" fmla="*/ 25 w 213"/>
                <a:gd name="T25" fmla="*/ 50 h 181"/>
                <a:gd name="T26" fmla="*/ 12 w 213"/>
                <a:gd name="T27" fmla="*/ 27 h 181"/>
                <a:gd name="T28" fmla="*/ 0 w 213"/>
                <a:gd name="T29" fmla="*/ 0 h 181"/>
                <a:gd name="T30" fmla="*/ 0 w 213"/>
                <a:gd name="T31" fmla="*/ 0 h 181"/>
                <a:gd name="T32" fmla="*/ 23 w 213"/>
                <a:gd name="T33" fmla="*/ 14 h 181"/>
                <a:gd name="T34" fmla="*/ 48 w 213"/>
                <a:gd name="T35" fmla="*/ 29 h 181"/>
                <a:gd name="T36" fmla="*/ 78 w 213"/>
                <a:gd name="T37" fmla="*/ 52 h 181"/>
                <a:gd name="T38" fmla="*/ 78 w 213"/>
                <a:gd name="T39" fmla="*/ 52 h 181"/>
                <a:gd name="T40" fmla="*/ 113 w 213"/>
                <a:gd name="T41" fmla="*/ 76 h 181"/>
                <a:gd name="T42" fmla="*/ 149 w 213"/>
                <a:gd name="T43" fmla="*/ 107 h 181"/>
                <a:gd name="T44" fmla="*/ 166 w 213"/>
                <a:gd name="T45" fmla="*/ 124 h 181"/>
                <a:gd name="T46" fmla="*/ 183 w 213"/>
                <a:gd name="T47" fmla="*/ 143 h 181"/>
                <a:gd name="T48" fmla="*/ 198 w 213"/>
                <a:gd name="T49" fmla="*/ 162 h 181"/>
                <a:gd name="T50" fmla="*/ 213 w 213"/>
                <a:gd name="T51" fmla="*/ 181 h 181"/>
                <a:gd name="T52" fmla="*/ 213 w 213"/>
                <a:gd name="T53"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181">
                  <a:moveTo>
                    <a:pt x="213" y="181"/>
                  </a:moveTo>
                  <a:lnTo>
                    <a:pt x="213" y="181"/>
                  </a:lnTo>
                  <a:lnTo>
                    <a:pt x="206" y="179"/>
                  </a:lnTo>
                  <a:lnTo>
                    <a:pt x="189" y="175"/>
                  </a:lnTo>
                  <a:lnTo>
                    <a:pt x="160" y="164"/>
                  </a:lnTo>
                  <a:lnTo>
                    <a:pt x="128" y="147"/>
                  </a:lnTo>
                  <a:lnTo>
                    <a:pt x="128" y="147"/>
                  </a:lnTo>
                  <a:lnTo>
                    <a:pt x="111" y="135"/>
                  </a:lnTo>
                  <a:lnTo>
                    <a:pt x="94" y="124"/>
                  </a:lnTo>
                  <a:lnTo>
                    <a:pt x="74" y="109"/>
                  </a:lnTo>
                  <a:lnTo>
                    <a:pt x="57" y="92"/>
                  </a:lnTo>
                  <a:lnTo>
                    <a:pt x="40" y="73"/>
                  </a:lnTo>
                  <a:lnTo>
                    <a:pt x="25" y="50"/>
                  </a:lnTo>
                  <a:lnTo>
                    <a:pt x="12" y="27"/>
                  </a:lnTo>
                  <a:lnTo>
                    <a:pt x="0" y="0"/>
                  </a:lnTo>
                  <a:lnTo>
                    <a:pt x="0" y="0"/>
                  </a:lnTo>
                  <a:lnTo>
                    <a:pt x="23" y="14"/>
                  </a:lnTo>
                  <a:lnTo>
                    <a:pt x="48" y="29"/>
                  </a:lnTo>
                  <a:lnTo>
                    <a:pt x="78" y="52"/>
                  </a:lnTo>
                  <a:lnTo>
                    <a:pt x="78" y="52"/>
                  </a:lnTo>
                  <a:lnTo>
                    <a:pt x="113" y="76"/>
                  </a:lnTo>
                  <a:lnTo>
                    <a:pt x="149" y="107"/>
                  </a:lnTo>
                  <a:lnTo>
                    <a:pt x="166" y="124"/>
                  </a:lnTo>
                  <a:lnTo>
                    <a:pt x="183" y="143"/>
                  </a:lnTo>
                  <a:lnTo>
                    <a:pt x="198" y="162"/>
                  </a:lnTo>
                  <a:lnTo>
                    <a:pt x="213" y="181"/>
                  </a:lnTo>
                  <a:lnTo>
                    <a:pt x="213" y="181"/>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104">
              <a:extLst>
                <a:ext uri="{FF2B5EF4-FFF2-40B4-BE49-F238E27FC236}">
                  <a16:creationId xmlns:a16="http://schemas.microsoft.com/office/drawing/2014/main" id="{A0F5D376-C185-4110-6109-D39A66A64E1D}"/>
                </a:ext>
              </a:extLst>
            </p:cNvPr>
            <p:cNvSpPr>
              <a:spLocks/>
            </p:cNvSpPr>
            <p:nvPr/>
          </p:nvSpPr>
          <p:spPr bwMode="auto">
            <a:xfrm>
              <a:off x="4540251" y="1768475"/>
              <a:ext cx="98425" cy="212725"/>
            </a:xfrm>
            <a:custGeom>
              <a:avLst/>
              <a:gdLst>
                <a:gd name="T0" fmla="*/ 59 w 62"/>
                <a:gd name="T1" fmla="*/ 0 h 134"/>
                <a:gd name="T2" fmla="*/ 59 w 62"/>
                <a:gd name="T3" fmla="*/ 0 h 134"/>
                <a:gd name="T4" fmla="*/ 61 w 62"/>
                <a:gd name="T5" fmla="*/ 16 h 134"/>
                <a:gd name="T6" fmla="*/ 62 w 62"/>
                <a:gd name="T7" fmla="*/ 31 h 134"/>
                <a:gd name="T8" fmla="*/ 62 w 62"/>
                <a:gd name="T9" fmla="*/ 50 h 134"/>
                <a:gd name="T10" fmla="*/ 62 w 62"/>
                <a:gd name="T11" fmla="*/ 50 h 134"/>
                <a:gd name="T12" fmla="*/ 61 w 62"/>
                <a:gd name="T13" fmla="*/ 61 h 134"/>
                <a:gd name="T14" fmla="*/ 57 w 62"/>
                <a:gd name="T15" fmla="*/ 71 h 134"/>
                <a:gd name="T16" fmla="*/ 53 w 62"/>
                <a:gd name="T17" fmla="*/ 82 h 134"/>
                <a:gd name="T18" fmla="*/ 45 w 62"/>
                <a:gd name="T19" fmla="*/ 94 h 134"/>
                <a:gd name="T20" fmla="*/ 38 w 62"/>
                <a:gd name="T21" fmla="*/ 103 h 134"/>
                <a:gd name="T22" fmla="*/ 28 w 62"/>
                <a:gd name="T23" fmla="*/ 115 h 134"/>
                <a:gd name="T24" fmla="*/ 15 w 62"/>
                <a:gd name="T25" fmla="*/ 124 h 134"/>
                <a:gd name="T26" fmla="*/ 0 w 62"/>
                <a:gd name="T27" fmla="*/ 134 h 134"/>
                <a:gd name="T28" fmla="*/ 0 w 62"/>
                <a:gd name="T29" fmla="*/ 134 h 134"/>
                <a:gd name="T30" fmla="*/ 0 w 62"/>
                <a:gd name="T31" fmla="*/ 118 h 134"/>
                <a:gd name="T32" fmla="*/ 0 w 62"/>
                <a:gd name="T33" fmla="*/ 103 h 134"/>
                <a:gd name="T34" fmla="*/ 3 w 62"/>
                <a:gd name="T35" fmla="*/ 82 h 134"/>
                <a:gd name="T36" fmla="*/ 3 w 62"/>
                <a:gd name="T37" fmla="*/ 82 h 134"/>
                <a:gd name="T38" fmla="*/ 9 w 62"/>
                <a:gd name="T39" fmla="*/ 61 h 134"/>
                <a:gd name="T40" fmla="*/ 15 w 62"/>
                <a:gd name="T41" fmla="*/ 50 h 134"/>
                <a:gd name="T42" fmla="*/ 21 w 62"/>
                <a:gd name="T43" fmla="*/ 38 h 134"/>
                <a:gd name="T44" fmla="*/ 28 w 62"/>
                <a:gd name="T45" fmla="*/ 27 h 134"/>
                <a:gd name="T46" fmla="*/ 36 w 62"/>
                <a:gd name="T47" fmla="*/ 17 h 134"/>
                <a:gd name="T48" fmla="*/ 47 w 62"/>
                <a:gd name="T49" fmla="*/ 8 h 134"/>
                <a:gd name="T50" fmla="*/ 59 w 62"/>
                <a:gd name="T51" fmla="*/ 0 h 134"/>
                <a:gd name="T52" fmla="*/ 59 w 62"/>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 h="134">
                  <a:moveTo>
                    <a:pt x="59" y="0"/>
                  </a:moveTo>
                  <a:lnTo>
                    <a:pt x="59" y="0"/>
                  </a:lnTo>
                  <a:lnTo>
                    <a:pt x="61" y="16"/>
                  </a:lnTo>
                  <a:lnTo>
                    <a:pt x="62" y="31"/>
                  </a:lnTo>
                  <a:lnTo>
                    <a:pt x="62" y="50"/>
                  </a:lnTo>
                  <a:lnTo>
                    <a:pt x="62" y="50"/>
                  </a:lnTo>
                  <a:lnTo>
                    <a:pt x="61" y="61"/>
                  </a:lnTo>
                  <a:lnTo>
                    <a:pt x="57" y="71"/>
                  </a:lnTo>
                  <a:lnTo>
                    <a:pt x="53" y="82"/>
                  </a:lnTo>
                  <a:lnTo>
                    <a:pt x="45" y="94"/>
                  </a:lnTo>
                  <a:lnTo>
                    <a:pt x="38" y="103"/>
                  </a:lnTo>
                  <a:lnTo>
                    <a:pt x="28" y="115"/>
                  </a:lnTo>
                  <a:lnTo>
                    <a:pt x="15" y="124"/>
                  </a:lnTo>
                  <a:lnTo>
                    <a:pt x="0" y="134"/>
                  </a:lnTo>
                  <a:lnTo>
                    <a:pt x="0" y="134"/>
                  </a:lnTo>
                  <a:lnTo>
                    <a:pt x="0" y="118"/>
                  </a:lnTo>
                  <a:lnTo>
                    <a:pt x="0" y="103"/>
                  </a:lnTo>
                  <a:lnTo>
                    <a:pt x="3" y="82"/>
                  </a:lnTo>
                  <a:lnTo>
                    <a:pt x="3" y="82"/>
                  </a:lnTo>
                  <a:lnTo>
                    <a:pt x="9" y="61"/>
                  </a:lnTo>
                  <a:lnTo>
                    <a:pt x="15" y="50"/>
                  </a:lnTo>
                  <a:lnTo>
                    <a:pt x="21" y="38"/>
                  </a:lnTo>
                  <a:lnTo>
                    <a:pt x="28" y="27"/>
                  </a:lnTo>
                  <a:lnTo>
                    <a:pt x="36" y="17"/>
                  </a:lnTo>
                  <a:lnTo>
                    <a:pt x="47" y="8"/>
                  </a:lnTo>
                  <a:lnTo>
                    <a:pt x="59" y="0"/>
                  </a:lnTo>
                  <a:lnTo>
                    <a:pt x="5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05">
              <a:extLst>
                <a:ext uri="{FF2B5EF4-FFF2-40B4-BE49-F238E27FC236}">
                  <a16:creationId xmlns:a16="http://schemas.microsoft.com/office/drawing/2014/main" id="{9750C9BB-A53C-B975-3ADD-AC4F8E79C6A7}"/>
                </a:ext>
              </a:extLst>
            </p:cNvPr>
            <p:cNvSpPr>
              <a:spLocks/>
            </p:cNvSpPr>
            <p:nvPr/>
          </p:nvSpPr>
          <p:spPr bwMode="auto">
            <a:xfrm>
              <a:off x="4684713" y="4816475"/>
              <a:ext cx="284163" cy="182563"/>
            </a:xfrm>
            <a:custGeom>
              <a:avLst/>
              <a:gdLst>
                <a:gd name="T0" fmla="*/ 179 w 179"/>
                <a:gd name="T1" fmla="*/ 0 h 115"/>
                <a:gd name="T2" fmla="*/ 179 w 179"/>
                <a:gd name="T3" fmla="*/ 0 h 115"/>
                <a:gd name="T4" fmla="*/ 167 w 179"/>
                <a:gd name="T5" fmla="*/ 19 h 115"/>
                <a:gd name="T6" fmla="*/ 156 w 179"/>
                <a:gd name="T7" fmla="*/ 36 h 115"/>
                <a:gd name="T8" fmla="*/ 137 w 179"/>
                <a:gd name="T9" fmla="*/ 57 h 115"/>
                <a:gd name="T10" fmla="*/ 126 w 179"/>
                <a:gd name="T11" fmla="*/ 69 h 115"/>
                <a:gd name="T12" fmla="*/ 112 w 179"/>
                <a:gd name="T13" fmla="*/ 78 h 115"/>
                <a:gd name="T14" fmla="*/ 97 w 179"/>
                <a:gd name="T15" fmla="*/ 88 h 115"/>
                <a:gd name="T16" fmla="*/ 82 w 179"/>
                <a:gd name="T17" fmla="*/ 97 h 115"/>
                <a:gd name="T18" fmla="*/ 65 w 179"/>
                <a:gd name="T19" fmla="*/ 105 h 115"/>
                <a:gd name="T20" fmla="*/ 44 w 179"/>
                <a:gd name="T21" fmla="*/ 111 h 115"/>
                <a:gd name="T22" fmla="*/ 23 w 179"/>
                <a:gd name="T23" fmla="*/ 115 h 115"/>
                <a:gd name="T24" fmla="*/ 0 w 179"/>
                <a:gd name="T25" fmla="*/ 115 h 115"/>
                <a:gd name="T26" fmla="*/ 0 w 179"/>
                <a:gd name="T27" fmla="*/ 115 h 115"/>
                <a:gd name="T28" fmla="*/ 13 w 179"/>
                <a:gd name="T29" fmla="*/ 99 h 115"/>
                <a:gd name="T30" fmla="*/ 29 w 179"/>
                <a:gd name="T31" fmla="*/ 84 h 115"/>
                <a:gd name="T32" fmla="*/ 49 w 179"/>
                <a:gd name="T33" fmla="*/ 65 h 115"/>
                <a:gd name="T34" fmla="*/ 76 w 179"/>
                <a:gd name="T35" fmla="*/ 44 h 115"/>
                <a:gd name="T36" fmla="*/ 107 w 179"/>
                <a:gd name="T37" fmla="*/ 27 h 115"/>
                <a:gd name="T38" fmla="*/ 124 w 179"/>
                <a:gd name="T39" fmla="*/ 17 h 115"/>
                <a:gd name="T40" fmla="*/ 141 w 179"/>
                <a:gd name="T41" fmla="*/ 12 h 115"/>
                <a:gd name="T42" fmla="*/ 160 w 179"/>
                <a:gd name="T43" fmla="*/ 6 h 115"/>
                <a:gd name="T44" fmla="*/ 179 w 179"/>
                <a:gd name="T45" fmla="*/ 0 h 115"/>
                <a:gd name="T46" fmla="*/ 179 w 179"/>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9" h="115">
                  <a:moveTo>
                    <a:pt x="179" y="0"/>
                  </a:moveTo>
                  <a:lnTo>
                    <a:pt x="179" y="0"/>
                  </a:lnTo>
                  <a:lnTo>
                    <a:pt x="167" y="19"/>
                  </a:lnTo>
                  <a:lnTo>
                    <a:pt x="156" y="36"/>
                  </a:lnTo>
                  <a:lnTo>
                    <a:pt x="137" y="57"/>
                  </a:lnTo>
                  <a:lnTo>
                    <a:pt x="126" y="69"/>
                  </a:lnTo>
                  <a:lnTo>
                    <a:pt x="112" y="78"/>
                  </a:lnTo>
                  <a:lnTo>
                    <a:pt x="97" y="88"/>
                  </a:lnTo>
                  <a:lnTo>
                    <a:pt x="82" y="97"/>
                  </a:lnTo>
                  <a:lnTo>
                    <a:pt x="65" y="105"/>
                  </a:lnTo>
                  <a:lnTo>
                    <a:pt x="44" y="111"/>
                  </a:lnTo>
                  <a:lnTo>
                    <a:pt x="23" y="115"/>
                  </a:lnTo>
                  <a:lnTo>
                    <a:pt x="0" y="115"/>
                  </a:lnTo>
                  <a:lnTo>
                    <a:pt x="0" y="115"/>
                  </a:lnTo>
                  <a:lnTo>
                    <a:pt x="13" y="99"/>
                  </a:lnTo>
                  <a:lnTo>
                    <a:pt x="29" y="84"/>
                  </a:lnTo>
                  <a:lnTo>
                    <a:pt x="49" y="65"/>
                  </a:lnTo>
                  <a:lnTo>
                    <a:pt x="76" y="44"/>
                  </a:lnTo>
                  <a:lnTo>
                    <a:pt x="107" y="27"/>
                  </a:lnTo>
                  <a:lnTo>
                    <a:pt x="124" y="17"/>
                  </a:lnTo>
                  <a:lnTo>
                    <a:pt x="141" y="12"/>
                  </a:lnTo>
                  <a:lnTo>
                    <a:pt x="160" y="6"/>
                  </a:lnTo>
                  <a:lnTo>
                    <a:pt x="179" y="0"/>
                  </a:lnTo>
                  <a:lnTo>
                    <a:pt x="17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106">
              <a:extLst>
                <a:ext uri="{FF2B5EF4-FFF2-40B4-BE49-F238E27FC236}">
                  <a16:creationId xmlns:a16="http://schemas.microsoft.com/office/drawing/2014/main" id="{4E2AD5A3-A223-07EF-6C95-AF391899D014}"/>
                </a:ext>
              </a:extLst>
            </p:cNvPr>
            <p:cNvSpPr>
              <a:spLocks/>
            </p:cNvSpPr>
            <p:nvPr/>
          </p:nvSpPr>
          <p:spPr bwMode="auto">
            <a:xfrm>
              <a:off x="4681538" y="5227638"/>
              <a:ext cx="268288" cy="280988"/>
            </a:xfrm>
            <a:custGeom>
              <a:avLst/>
              <a:gdLst>
                <a:gd name="T0" fmla="*/ 169 w 169"/>
                <a:gd name="T1" fmla="*/ 0 h 177"/>
                <a:gd name="T2" fmla="*/ 169 w 169"/>
                <a:gd name="T3" fmla="*/ 0 h 177"/>
                <a:gd name="T4" fmla="*/ 158 w 169"/>
                <a:gd name="T5" fmla="*/ 21 h 177"/>
                <a:gd name="T6" fmla="*/ 158 w 169"/>
                <a:gd name="T7" fmla="*/ 21 h 177"/>
                <a:gd name="T8" fmla="*/ 147 w 169"/>
                <a:gd name="T9" fmla="*/ 44 h 177"/>
                <a:gd name="T10" fmla="*/ 130 w 169"/>
                <a:gd name="T11" fmla="*/ 69 h 177"/>
                <a:gd name="T12" fmla="*/ 130 w 169"/>
                <a:gd name="T13" fmla="*/ 69 h 177"/>
                <a:gd name="T14" fmla="*/ 107 w 169"/>
                <a:gd name="T15" fmla="*/ 97 h 177"/>
                <a:gd name="T16" fmla="*/ 93 w 169"/>
                <a:gd name="T17" fmla="*/ 111 h 177"/>
                <a:gd name="T18" fmla="*/ 78 w 169"/>
                <a:gd name="T19" fmla="*/ 126 h 177"/>
                <a:gd name="T20" fmla="*/ 78 w 169"/>
                <a:gd name="T21" fmla="*/ 126 h 177"/>
                <a:gd name="T22" fmla="*/ 61 w 169"/>
                <a:gd name="T23" fmla="*/ 139 h 177"/>
                <a:gd name="T24" fmla="*/ 42 w 169"/>
                <a:gd name="T25" fmla="*/ 153 h 177"/>
                <a:gd name="T26" fmla="*/ 23 w 169"/>
                <a:gd name="T27" fmla="*/ 164 h 177"/>
                <a:gd name="T28" fmla="*/ 0 w 169"/>
                <a:gd name="T29" fmla="*/ 177 h 177"/>
                <a:gd name="T30" fmla="*/ 0 w 169"/>
                <a:gd name="T31" fmla="*/ 177 h 177"/>
                <a:gd name="T32" fmla="*/ 8 w 169"/>
                <a:gd name="T33" fmla="*/ 155 h 177"/>
                <a:gd name="T34" fmla="*/ 8 w 169"/>
                <a:gd name="T35" fmla="*/ 155 h 177"/>
                <a:gd name="T36" fmla="*/ 21 w 169"/>
                <a:gd name="T37" fmla="*/ 132 h 177"/>
                <a:gd name="T38" fmla="*/ 38 w 169"/>
                <a:gd name="T39" fmla="*/ 103 h 177"/>
                <a:gd name="T40" fmla="*/ 38 w 169"/>
                <a:gd name="T41" fmla="*/ 103 h 177"/>
                <a:gd name="T42" fmla="*/ 50 w 169"/>
                <a:gd name="T43" fmla="*/ 88 h 177"/>
                <a:gd name="T44" fmla="*/ 63 w 169"/>
                <a:gd name="T45" fmla="*/ 73 h 177"/>
                <a:gd name="T46" fmla="*/ 76 w 169"/>
                <a:gd name="T47" fmla="*/ 57 h 177"/>
                <a:gd name="T48" fmla="*/ 93 w 169"/>
                <a:gd name="T49" fmla="*/ 44 h 177"/>
                <a:gd name="T50" fmla="*/ 110 w 169"/>
                <a:gd name="T51" fmla="*/ 31 h 177"/>
                <a:gd name="T52" fmla="*/ 128 w 169"/>
                <a:gd name="T53" fmla="*/ 19 h 177"/>
                <a:gd name="T54" fmla="*/ 149 w 169"/>
                <a:gd name="T55" fmla="*/ 10 h 177"/>
                <a:gd name="T56" fmla="*/ 169 w 169"/>
                <a:gd name="T57" fmla="*/ 0 h 177"/>
                <a:gd name="T58" fmla="*/ 169 w 169"/>
                <a:gd name="T5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77">
                  <a:moveTo>
                    <a:pt x="169" y="0"/>
                  </a:moveTo>
                  <a:lnTo>
                    <a:pt x="169" y="0"/>
                  </a:lnTo>
                  <a:lnTo>
                    <a:pt x="158" y="21"/>
                  </a:lnTo>
                  <a:lnTo>
                    <a:pt x="158" y="21"/>
                  </a:lnTo>
                  <a:lnTo>
                    <a:pt x="147" y="44"/>
                  </a:lnTo>
                  <a:lnTo>
                    <a:pt x="130" y="69"/>
                  </a:lnTo>
                  <a:lnTo>
                    <a:pt x="130" y="69"/>
                  </a:lnTo>
                  <a:lnTo>
                    <a:pt x="107" y="97"/>
                  </a:lnTo>
                  <a:lnTo>
                    <a:pt x="93" y="111"/>
                  </a:lnTo>
                  <a:lnTo>
                    <a:pt x="78" y="126"/>
                  </a:lnTo>
                  <a:lnTo>
                    <a:pt x="78" y="126"/>
                  </a:lnTo>
                  <a:lnTo>
                    <a:pt x="61" y="139"/>
                  </a:lnTo>
                  <a:lnTo>
                    <a:pt x="42" y="153"/>
                  </a:lnTo>
                  <a:lnTo>
                    <a:pt x="23" y="164"/>
                  </a:lnTo>
                  <a:lnTo>
                    <a:pt x="0" y="177"/>
                  </a:lnTo>
                  <a:lnTo>
                    <a:pt x="0" y="177"/>
                  </a:lnTo>
                  <a:lnTo>
                    <a:pt x="8" y="155"/>
                  </a:lnTo>
                  <a:lnTo>
                    <a:pt x="8" y="155"/>
                  </a:lnTo>
                  <a:lnTo>
                    <a:pt x="21" y="132"/>
                  </a:lnTo>
                  <a:lnTo>
                    <a:pt x="38" y="103"/>
                  </a:lnTo>
                  <a:lnTo>
                    <a:pt x="38" y="103"/>
                  </a:lnTo>
                  <a:lnTo>
                    <a:pt x="50" y="88"/>
                  </a:lnTo>
                  <a:lnTo>
                    <a:pt x="63" y="73"/>
                  </a:lnTo>
                  <a:lnTo>
                    <a:pt x="76" y="57"/>
                  </a:lnTo>
                  <a:lnTo>
                    <a:pt x="93" y="44"/>
                  </a:lnTo>
                  <a:lnTo>
                    <a:pt x="110" y="31"/>
                  </a:lnTo>
                  <a:lnTo>
                    <a:pt x="128" y="19"/>
                  </a:lnTo>
                  <a:lnTo>
                    <a:pt x="149" y="10"/>
                  </a:lnTo>
                  <a:lnTo>
                    <a:pt x="169" y="0"/>
                  </a:lnTo>
                  <a:lnTo>
                    <a:pt x="16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07">
              <a:extLst>
                <a:ext uri="{FF2B5EF4-FFF2-40B4-BE49-F238E27FC236}">
                  <a16:creationId xmlns:a16="http://schemas.microsoft.com/office/drawing/2014/main" id="{71EEBF03-BCFF-9B8C-6D6A-096075FF474D}"/>
                </a:ext>
              </a:extLst>
            </p:cNvPr>
            <p:cNvSpPr>
              <a:spLocks/>
            </p:cNvSpPr>
            <p:nvPr/>
          </p:nvSpPr>
          <p:spPr bwMode="auto">
            <a:xfrm>
              <a:off x="4694238" y="5664200"/>
              <a:ext cx="174625" cy="120650"/>
            </a:xfrm>
            <a:custGeom>
              <a:avLst/>
              <a:gdLst>
                <a:gd name="T0" fmla="*/ 110 w 110"/>
                <a:gd name="T1" fmla="*/ 0 h 76"/>
                <a:gd name="T2" fmla="*/ 110 w 110"/>
                <a:gd name="T3" fmla="*/ 0 h 76"/>
                <a:gd name="T4" fmla="*/ 104 w 110"/>
                <a:gd name="T5" fmla="*/ 13 h 76"/>
                <a:gd name="T6" fmla="*/ 104 w 110"/>
                <a:gd name="T7" fmla="*/ 13 h 76"/>
                <a:gd name="T8" fmla="*/ 97 w 110"/>
                <a:gd name="T9" fmla="*/ 26 h 76"/>
                <a:gd name="T10" fmla="*/ 87 w 110"/>
                <a:gd name="T11" fmla="*/ 42 h 76"/>
                <a:gd name="T12" fmla="*/ 87 w 110"/>
                <a:gd name="T13" fmla="*/ 42 h 76"/>
                <a:gd name="T14" fmla="*/ 74 w 110"/>
                <a:gd name="T15" fmla="*/ 55 h 76"/>
                <a:gd name="T16" fmla="*/ 66 w 110"/>
                <a:gd name="T17" fmla="*/ 61 h 76"/>
                <a:gd name="T18" fmla="*/ 57 w 110"/>
                <a:gd name="T19" fmla="*/ 66 h 76"/>
                <a:gd name="T20" fmla="*/ 57 w 110"/>
                <a:gd name="T21" fmla="*/ 66 h 76"/>
                <a:gd name="T22" fmla="*/ 45 w 110"/>
                <a:gd name="T23" fmla="*/ 70 h 76"/>
                <a:gd name="T24" fmla="*/ 32 w 110"/>
                <a:gd name="T25" fmla="*/ 72 h 76"/>
                <a:gd name="T26" fmla="*/ 17 w 110"/>
                <a:gd name="T27" fmla="*/ 74 h 76"/>
                <a:gd name="T28" fmla="*/ 0 w 110"/>
                <a:gd name="T29" fmla="*/ 76 h 76"/>
                <a:gd name="T30" fmla="*/ 0 w 110"/>
                <a:gd name="T31" fmla="*/ 76 h 76"/>
                <a:gd name="T32" fmla="*/ 5 w 110"/>
                <a:gd name="T33" fmla="*/ 62 h 76"/>
                <a:gd name="T34" fmla="*/ 5 w 110"/>
                <a:gd name="T35" fmla="*/ 62 h 76"/>
                <a:gd name="T36" fmla="*/ 13 w 110"/>
                <a:gd name="T37" fmla="*/ 49 h 76"/>
                <a:gd name="T38" fmla="*/ 24 w 110"/>
                <a:gd name="T39" fmla="*/ 34 h 76"/>
                <a:gd name="T40" fmla="*/ 24 w 110"/>
                <a:gd name="T41" fmla="*/ 34 h 76"/>
                <a:gd name="T42" fmla="*/ 40 w 110"/>
                <a:gd name="T43" fmla="*/ 21 h 76"/>
                <a:gd name="T44" fmla="*/ 49 w 110"/>
                <a:gd name="T45" fmla="*/ 13 h 76"/>
                <a:gd name="T46" fmla="*/ 59 w 110"/>
                <a:gd name="T47" fmla="*/ 7 h 76"/>
                <a:gd name="T48" fmla="*/ 70 w 110"/>
                <a:gd name="T49" fmla="*/ 3 h 76"/>
                <a:gd name="T50" fmla="*/ 83 w 110"/>
                <a:gd name="T51" fmla="*/ 0 h 76"/>
                <a:gd name="T52" fmla="*/ 97 w 110"/>
                <a:gd name="T53" fmla="*/ 0 h 76"/>
                <a:gd name="T54" fmla="*/ 110 w 110"/>
                <a:gd name="T55" fmla="*/ 0 h 76"/>
                <a:gd name="T56" fmla="*/ 110 w 110"/>
                <a:gd name="T5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76">
                  <a:moveTo>
                    <a:pt x="110" y="0"/>
                  </a:moveTo>
                  <a:lnTo>
                    <a:pt x="110" y="0"/>
                  </a:lnTo>
                  <a:lnTo>
                    <a:pt x="104" y="13"/>
                  </a:lnTo>
                  <a:lnTo>
                    <a:pt x="104" y="13"/>
                  </a:lnTo>
                  <a:lnTo>
                    <a:pt x="97" y="26"/>
                  </a:lnTo>
                  <a:lnTo>
                    <a:pt x="87" y="42"/>
                  </a:lnTo>
                  <a:lnTo>
                    <a:pt x="87" y="42"/>
                  </a:lnTo>
                  <a:lnTo>
                    <a:pt x="74" y="55"/>
                  </a:lnTo>
                  <a:lnTo>
                    <a:pt x="66" y="61"/>
                  </a:lnTo>
                  <a:lnTo>
                    <a:pt x="57" y="66"/>
                  </a:lnTo>
                  <a:lnTo>
                    <a:pt x="57" y="66"/>
                  </a:lnTo>
                  <a:lnTo>
                    <a:pt x="45" y="70"/>
                  </a:lnTo>
                  <a:lnTo>
                    <a:pt x="32" y="72"/>
                  </a:lnTo>
                  <a:lnTo>
                    <a:pt x="17" y="74"/>
                  </a:lnTo>
                  <a:lnTo>
                    <a:pt x="0" y="76"/>
                  </a:lnTo>
                  <a:lnTo>
                    <a:pt x="0" y="76"/>
                  </a:lnTo>
                  <a:lnTo>
                    <a:pt x="5" y="62"/>
                  </a:lnTo>
                  <a:lnTo>
                    <a:pt x="5" y="62"/>
                  </a:lnTo>
                  <a:lnTo>
                    <a:pt x="13" y="49"/>
                  </a:lnTo>
                  <a:lnTo>
                    <a:pt x="24" y="34"/>
                  </a:lnTo>
                  <a:lnTo>
                    <a:pt x="24" y="34"/>
                  </a:lnTo>
                  <a:lnTo>
                    <a:pt x="40" y="21"/>
                  </a:lnTo>
                  <a:lnTo>
                    <a:pt x="49" y="13"/>
                  </a:lnTo>
                  <a:lnTo>
                    <a:pt x="59" y="7"/>
                  </a:lnTo>
                  <a:lnTo>
                    <a:pt x="70" y="3"/>
                  </a:lnTo>
                  <a:lnTo>
                    <a:pt x="83" y="0"/>
                  </a:lnTo>
                  <a:lnTo>
                    <a:pt x="97" y="0"/>
                  </a:lnTo>
                  <a:lnTo>
                    <a:pt x="110" y="0"/>
                  </a:lnTo>
                  <a:lnTo>
                    <a:pt x="11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08">
              <a:extLst>
                <a:ext uri="{FF2B5EF4-FFF2-40B4-BE49-F238E27FC236}">
                  <a16:creationId xmlns:a16="http://schemas.microsoft.com/office/drawing/2014/main" id="{CE75124B-A574-46F6-B935-7C34933D0FF8}"/>
                </a:ext>
              </a:extLst>
            </p:cNvPr>
            <p:cNvSpPr>
              <a:spLocks/>
            </p:cNvSpPr>
            <p:nvPr/>
          </p:nvSpPr>
          <p:spPr bwMode="auto">
            <a:xfrm>
              <a:off x="5019676" y="4518025"/>
              <a:ext cx="320675" cy="168275"/>
            </a:xfrm>
            <a:custGeom>
              <a:avLst/>
              <a:gdLst>
                <a:gd name="T0" fmla="*/ 202 w 202"/>
                <a:gd name="T1" fmla="*/ 0 h 106"/>
                <a:gd name="T2" fmla="*/ 202 w 202"/>
                <a:gd name="T3" fmla="*/ 0 h 106"/>
                <a:gd name="T4" fmla="*/ 200 w 202"/>
                <a:gd name="T5" fmla="*/ 5 h 106"/>
                <a:gd name="T6" fmla="*/ 191 w 202"/>
                <a:gd name="T7" fmla="*/ 17 h 106"/>
                <a:gd name="T8" fmla="*/ 191 w 202"/>
                <a:gd name="T9" fmla="*/ 17 h 106"/>
                <a:gd name="T10" fmla="*/ 175 w 202"/>
                <a:gd name="T11" fmla="*/ 36 h 106"/>
                <a:gd name="T12" fmla="*/ 154 w 202"/>
                <a:gd name="T13" fmla="*/ 57 h 106"/>
                <a:gd name="T14" fmla="*/ 154 w 202"/>
                <a:gd name="T15" fmla="*/ 57 h 106"/>
                <a:gd name="T16" fmla="*/ 141 w 202"/>
                <a:gd name="T17" fmla="*/ 68 h 106"/>
                <a:gd name="T18" fmla="*/ 126 w 202"/>
                <a:gd name="T19" fmla="*/ 78 h 106"/>
                <a:gd name="T20" fmla="*/ 109 w 202"/>
                <a:gd name="T21" fmla="*/ 87 h 106"/>
                <a:gd name="T22" fmla="*/ 90 w 202"/>
                <a:gd name="T23" fmla="*/ 95 h 106"/>
                <a:gd name="T24" fmla="*/ 71 w 202"/>
                <a:gd name="T25" fmla="*/ 101 h 106"/>
                <a:gd name="T26" fmla="*/ 48 w 202"/>
                <a:gd name="T27" fmla="*/ 104 h 106"/>
                <a:gd name="T28" fmla="*/ 25 w 202"/>
                <a:gd name="T29" fmla="*/ 106 h 106"/>
                <a:gd name="T30" fmla="*/ 0 w 202"/>
                <a:gd name="T31" fmla="*/ 104 h 106"/>
                <a:gd name="T32" fmla="*/ 0 w 202"/>
                <a:gd name="T33" fmla="*/ 104 h 106"/>
                <a:gd name="T34" fmla="*/ 17 w 202"/>
                <a:gd name="T35" fmla="*/ 91 h 106"/>
                <a:gd name="T36" fmla="*/ 17 w 202"/>
                <a:gd name="T37" fmla="*/ 91 h 106"/>
                <a:gd name="T38" fmla="*/ 36 w 202"/>
                <a:gd name="T39" fmla="*/ 76 h 106"/>
                <a:gd name="T40" fmla="*/ 63 w 202"/>
                <a:gd name="T41" fmla="*/ 59 h 106"/>
                <a:gd name="T42" fmla="*/ 63 w 202"/>
                <a:gd name="T43" fmla="*/ 59 h 106"/>
                <a:gd name="T44" fmla="*/ 92 w 202"/>
                <a:gd name="T45" fmla="*/ 42 h 106"/>
                <a:gd name="T46" fmla="*/ 126 w 202"/>
                <a:gd name="T47" fmla="*/ 24 h 106"/>
                <a:gd name="T48" fmla="*/ 143 w 202"/>
                <a:gd name="T49" fmla="*/ 17 h 106"/>
                <a:gd name="T50" fmla="*/ 162 w 202"/>
                <a:gd name="T51" fmla="*/ 9 h 106"/>
                <a:gd name="T52" fmla="*/ 183 w 202"/>
                <a:gd name="T53" fmla="*/ 4 h 106"/>
                <a:gd name="T54" fmla="*/ 202 w 202"/>
                <a:gd name="T55" fmla="*/ 0 h 106"/>
                <a:gd name="T56" fmla="*/ 202 w 202"/>
                <a:gd name="T5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 h="106">
                  <a:moveTo>
                    <a:pt x="202" y="0"/>
                  </a:moveTo>
                  <a:lnTo>
                    <a:pt x="202" y="0"/>
                  </a:lnTo>
                  <a:lnTo>
                    <a:pt x="200" y="5"/>
                  </a:lnTo>
                  <a:lnTo>
                    <a:pt x="191" y="17"/>
                  </a:lnTo>
                  <a:lnTo>
                    <a:pt x="191" y="17"/>
                  </a:lnTo>
                  <a:lnTo>
                    <a:pt x="175" y="36"/>
                  </a:lnTo>
                  <a:lnTo>
                    <a:pt x="154" y="57"/>
                  </a:lnTo>
                  <a:lnTo>
                    <a:pt x="154" y="57"/>
                  </a:lnTo>
                  <a:lnTo>
                    <a:pt x="141" y="68"/>
                  </a:lnTo>
                  <a:lnTo>
                    <a:pt x="126" y="78"/>
                  </a:lnTo>
                  <a:lnTo>
                    <a:pt x="109" y="87"/>
                  </a:lnTo>
                  <a:lnTo>
                    <a:pt x="90" y="95"/>
                  </a:lnTo>
                  <a:lnTo>
                    <a:pt x="71" y="101"/>
                  </a:lnTo>
                  <a:lnTo>
                    <a:pt x="48" y="104"/>
                  </a:lnTo>
                  <a:lnTo>
                    <a:pt x="25" y="106"/>
                  </a:lnTo>
                  <a:lnTo>
                    <a:pt x="0" y="104"/>
                  </a:lnTo>
                  <a:lnTo>
                    <a:pt x="0" y="104"/>
                  </a:lnTo>
                  <a:lnTo>
                    <a:pt x="17" y="91"/>
                  </a:lnTo>
                  <a:lnTo>
                    <a:pt x="17" y="91"/>
                  </a:lnTo>
                  <a:lnTo>
                    <a:pt x="36" y="76"/>
                  </a:lnTo>
                  <a:lnTo>
                    <a:pt x="63" y="59"/>
                  </a:lnTo>
                  <a:lnTo>
                    <a:pt x="63" y="59"/>
                  </a:lnTo>
                  <a:lnTo>
                    <a:pt x="92" y="42"/>
                  </a:lnTo>
                  <a:lnTo>
                    <a:pt x="126" y="24"/>
                  </a:lnTo>
                  <a:lnTo>
                    <a:pt x="143" y="17"/>
                  </a:lnTo>
                  <a:lnTo>
                    <a:pt x="162" y="9"/>
                  </a:lnTo>
                  <a:lnTo>
                    <a:pt x="183" y="4"/>
                  </a:lnTo>
                  <a:lnTo>
                    <a:pt x="202" y="0"/>
                  </a:lnTo>
                  <a:lnTo>
                    <a:pt x="20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09">
              <a:extLst>
                <a:ext uri="{FF2B5EF4-FFF2-40B4-BE49-F238E27FC236}">
                  <a16:creationId xmlns:a16="http://schemas.microsoft.com/office/drawing/2014/main" id="{D4896453-E599-973C-4E41-4D536D378954}"/>
                </a:ext>
              </a:extLst>
            </p:cNvPr>
            <p:cNvSpPr>
              <a:spLocks/>
            </p:cNvSpPr>
            <p:nvPr/>
          </p:nvSpPr>
          <p:spPr bwMode="auto">
            <a:xfrm>
              <a:off x="6724651" y="5434013"/>
              <a:ext cx="141288" cy="138113"/>
            </a:xfrm>
            <a:custGeom>
              <a:avLst/>
              <a:gdLst>
                <a:gd name="T0" fmla="*/ 0 w 89"/>
                <a:gd name="T1" fmla="*/ 0 h 87"/>
                <a:gd name="T2" fmla="*/ 0 w 89"/>
                <a:gd name="T3" fmla="*/ 0 h 87"/>
                <a:gd name="T4" fmla="*/ 13 w 89"/>
                <a:gd name="T5" fmla="*/ 2 h 87"/>
                <a:gd name="T6" fmla="*/ 13 w 89"/>
                <a:gd name="T7" fmla="*/ 2 h 87"/>
                <a:gd name="T8" fmla="*/ 27 w 89"/>
                <a:gd name="T9" fmla="*/ 6 h 87"/>
                <a:gd name="T10" fmla="*/ 44 w 89"/>
                <a:gd name="T11" fmla="*/ 11 h 87"/>
                <a:gd name="T12" fmla="*/ 44 w 89"/>
                <a:gd name="T13" fmla="*/ 11 h 87"/>
                <a:gd name="T14" fmla="*/ 51 w 89"/>
                <a:gd name="T15" fmla="*/ 15 h 87"/>
                <a:gd name="T16" fmla="*/ 59 w 89"/>
                <a:gd name="T17" fmla="*/ 21 h 87"/>
                <a:gd name="T18" fmla="*/ 67 w 89"/>
                <a:gd name="T19" fmla="*/ 27 h 87"/>
                <a:gd name="T20" fmla="*/ 72 w 89"/>
                <a:gd name="T21" fmla="*/ 36 h 87"/>
                <a:gd name="T22" fmla="*/ 72 w 89"/>
                <a:gd name="T23" fmla="*/ 36 h 87"/>
                <a:gd name="T24" fmla="*/ 78 w 89"/>
                <a:gd name="T25" fmla="*/ 46 h 87"/>
                <a:gd name="T26" fmla="*/ 84 w 89"/>
                <a:gd name="T27" fmla="*/ 57 h 87"/>
                <a:gd name="T28" fmla="*/ 88 w 89"/>
                <a:gd name="T29" fmla="*/ 70 h 87"/>
                <a:gd name="T30" fmla="*/ 89 w 89"/>
                <a:gd name="T31" fmla="*/ 87 h 87"/>
                <a:gd name="T32" fmla="*/ 89 w 89"/>
                <a:gd name="T33" fmla="*/ 87 h 87"/>
                <a:gd name="T34" fmla="*/ 76 w 89"/>
                <a:gd name="T35" fmla="*/ 86 h 87"/>
                <a:gd name="T36" fmla="*/ 76 w 89"/>
                <a:gd name="T37" fmla="*/ 86 h 87"/>
                <a:gd name="T38" fmla="*/ 63 w 89"/>
                <a:gd name="T39" fmla="*/ 80 h 87"/>
                <a:gd name="T40" fmla="*/ 48 w 89"/>
                <a:gd name="T41" fmla="*/ 72 h 87"/>
                <a:gd name="T42" fmla="*/ 48 w 89"/>
                <a:gd name="T43" fmla="*/ 72 h 87"/>
                <a:gd name="T44" fmla="*/ 30 w 89"/>
                <a:gd name="T45" fmla="*/ 61 h 87"/>
                <a:gd name="T46" fmla="*/ 23 w 89"/>
                <a:gd name="T47" fmla="*/ 53 h 87"/>
                <a:gd name="T48" fmla="*/ 17 w 89"/>
                <a:gd name="T49" fmla="*/ 46 h 87"/>
                <a:gd name="T50" fmla="*/ 9 w 89"/>
                <a:gd name="T51" fmla="*/ 34 h 87"/>
                <a:gd name="T52" fmla="*/ 6 w 89"/>
                <a:gd name="T53" fmla="*/ 25 h 87"/>
                <a:gd name="T54" fmla="*/ 2 w 89"/>
                <a:gd name="T55" fmla="*/ 13 h 87"/>
                <a:gd name="T56" fmla="*/ 0 w 89"/>
                <a:gd name="T57" fmla="*/ 0 h 87"/>
                <a:gd name="T58" fmla="*/ 0 w 89"/>
                <a:gd name="T5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87">
                  <a:moveTo>
                    <a:pt x="0" y="0"/>
                  </a:moveTo>
                  <a:lnTo>
                    <a:pt x="0" y="0"/>
                  </a:lnTo>
                  <a:lnTo>
                    <a:pt x="13" y="2"/>
                  </a:lnTo>
                  <a:lnTo>
                    <a:pt x="13" y="2"/>
                  </a:lnTo>
                  <a:lnTo>
                    <a:pt x="27" y="6"/>
                  </a:lnTo>
                  <a:lnTo>
                    <a:pt x="44" y="11"/>
                  </a:lnTo>
                  <a:lnTo>
                    <a:pt x="44" y="11"/>
                  </a:lnTo>
                  <a:lnTo>
                    <a:pt x="51" y="15"/>
                  </a:lnTo>
                  <a:lnTo>
                    <a:pt x="59" y="21"/>
                  </a:lnTo>
                  <a:lnTo>
                    <a:pt x="67" y="27"/>
                  </a:lnTo>
                  <a:lnTo>
                    <a:pt x="72" y="36"/>
                  </a:lnTo>
                  <a:lnTo>
                    <a:pt x="72" y="36"/>
                  </a:lnTo>
                  <a:lnTo>
                    <a:pt x="78" y="46"/>
                  </a:lnTo>
                  <a:lnTo>
                    <a:pt x="84" y="57"/>
                  </a:lnTo>
                  <a:lnTo>
                    <a:pt x="88" y="70"/>
                  </a:lnTo>
                  <a:lnTo>
                    <a:pt x="89" y="87"/>
                  </a:lnTo>
                  <a:lnTo>
                    <a:pt x="89" y="87"/>
                  </a:lnTo>
                  <a:lnTo>
                    <a:pt x="76" y="86"/>
                  </a:lnTo>
                  <a:lnTo>
                    <a:pt x="76" y="86"/>
                  </a:lnTo>
                  <a:lnTo>
                    <a:pt x="63" y="80"/>
                  </a:lnTo>
                  <a:lnTo>
                    <a:pt x="48" y="72"/>
                  </a:lnTo>
                  <a:lnTo>
                    <a:pt x="48" y="72"/>
                  </a:lnTo>
                  <a:lnTo>
                    <a:pt x="30" y="61"/>
                  </a:lnTo>
                  <a:lnTo>
                    <a:pt x="23" y="53"/>
                  </a:lnTo>
                  <a:lnTo>
                    <a:pt x="17" y="46"/>
                  </a:lnTo>
                  <a:lnTo>
                    <a:pt x="9" y="34"/>
                  </a:lnTo>
                  <a:lnTo>
                    <a:pt x="6" y="25"/>
                  </a:lnTo>
                  <a:lnTo>
                    <a:pt x="2" y="13"/>
                  </a:lnTo>
                  <a:lnTo>
                    <a:pt x="0" y="0"/>
                  </a:lnTo>
                  <a:lnTo>
                    <a:pt x="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110">
              <a:extLst>
                <a:ext uri="{FF2B5EF4-FFF2-40B4-BE49-F238E27FC236}">
                  <a16:creationId xmlns:a16="http://schemas.microsoft.com/office/drawing/2014/main" id="{97980F2F-80AC-A791-0DE2-FF2D9ABD2AB4}"/>
                </a:ext>
              </a:extLst>
            </p:cNvPr>
            <p:cNvSpPr>
              <a:spLocks/>
            </p:cNvSpPr>
            <p:nvPr/>
          </p:nvSpPr>
          <p:spPr bwMode="auto">
            <a:xfrm>
              <a:off x="6651626" y="5661025"/>
              <a:ext cx="87313" cy="117475"/>
            </a:xfrm>
            <a:custGeom>
              <a:avLst/>
              <a:gdLst>
                <a:gd name="T0" fmla="*/ 2 w 55"/>
                <a:gd name="T1" fmla="*/ 0 h 74"/>
                <a:gd name="T2" fmla="*/ 2 w 55"/>
                <a:gd name="T3" fmla="*/ 0 h 74"/>
                <a:gd name="T4" fmla="*/ 14 w 55"/>
                <a:gd name="T5" fmla="*/ 0 h 74"/>
                <a:gd name="T6" fmla="*/ 25 w 55"/>
                <a:gd name="T7" fmla="*/ 2 h 74"/>
                <a:gd name="T8" fmla="*/ 36 w 55"/>
                <a:gd name="T9" fmla="*/ 7 h 74"/>
                <a:gd name="T10" fmla="*/ 42 w 55"/>
                <a:gd name="T11" fmla="*/ 11 h 74"/>
                <a:gd name="T12" fmla="*/ 48 w 55"/>
                <a:gd name="T13" fmla="*/ 17 h 74"/>
                <a:gd name="T14" fmla="*/ 52 w 55"/>
                <a:gd name="T15" fmla="*/ 23 h 74"/>
                <a:gd name="T16" fmla="*/ 54 w 55"/>
                <a:gd name="T17" fmla="*/ 30 h 74"/>
                <a:gd name="T18" fmla="*/ 55 w 55"/>
                <a:gd name="T19" fmla="*/ 38 h 74"/>
                <a:gd name="T20" fmla="*/ 54 w 55"/>
                <a:gd name="T21" fmla="*/ 47 h 74"/>
                <a:gd name="T22" fmla="*/ 52 w 55"/>
                <a:gd name="T23" fmla="*/ 61 h 74"/>
                <a:gd name="T24" fmla="*/ 46 w 55"/>
                <a:gd name="T25" fmla="*/ 74 h 74"/>
                <a:gd name="T26" fmla="*/ 46 w 55"/>
                <a:gd name="T27" fmla="*/ 74 h 74"/>
                <a:gd name="T28" fmla="*/ 36 w 55"/>
                <a:gd name="T29" fmla="*/ 70 h 74"/>
                <a:gd name="T30" fmla="*/ 29 w 55"/>
                <a:gd name="T31" fmla="*/ 64 h 74"/>
                <a:gd name="T32" fmla="*/ 19 w 55"/>
                <a:gd name="T33" fmla="*/ 57 h 74"/>
                <a:gd name="T34" fmla="*/ 10 w 55"/>
                <a:gd name="T35" fmla="*/ 47 h 74"/>
                <a:gd name="T36" fmla="*/ 2 w 55"/>
                <a:gd name="T37" fmla="*/ 34 h 74"/>
                <a:gd name="T38" fmla="*/ 0 w 55"/>
                <a:gd name="T39" fmla="*/ 26 h 74"/>
                <a:gd name="T40" fmla="*/ 0 w 55"/>
                <a:gd name="T41" fmla="*/ 19 h 74"/>
                <a:gd name="T42" fmla="*/ 0 w 55"/>
                <a:gd name="T43" fmla="*/ 9 h 74"/>
                <a:gd name="T44" fmla="*/ 2 w 55"/>
                <a:gd name="T45" fmla="*/ 0 h 74"/>
                <a:gd name="T46" fmla="*/ 2 w 55"/>
                <a:gd name="T4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74">
                  <a:moveTo>
                    <a:pt x="2" y="0"/>
                  </a:moveTo>
                  <a:lnTo>
                    <a:pt x="2" y="0"/>
                  </a:lnTo>
                  <a:lnTo>
                    <a:pt x="14" y="0"/>
                  </a:lnTo>
                  <a:lnTo>
                    <a:pt x="25" y="2"/>
                  </a:lnTo>
                  <a:lnTo>
                    <a:pt x="36" y="7"/>
                  </a:lnTo>
                  <a:lnTo>
                    <a:pt x="42" y="11"/>
                  </a:lnTo>
                  <a:lnTo>
                    <a:pt x="48" y="17"/>
                  </a:lnTo>
                  <a:lnTo>
                    <a:pt x="52" y="23"/>
                  </a:lnTo>
                  <a:lnTo>
                    <a:pt x="54" y="30"/>
                  </a:lnTo>
                  <a:lnTo>
                    <a:pt x="55" y="38"/>
                  </a:lnTo>
                  <a:lnTo>
                    <a:pt x="54" y="47"/>
                  </a:lnTo>
                  <a:lnTo>
                    <a:pt x="52" y="61"/>
                  </a:lnTo>
                  <a:lnTo>
                    <a:pt x="46" y="74"/>
                  </a:lnTo>
                  <a:lnTo>
                    <a:pt x="46" y="74"/>
                  </a:lnTo>
                  <a:lnTo>
                    <a:pt x="36" y="70"/>
                  </a:lnTo>
                  <a:lnTo>
                    <a:pt x="29" y="64"/>
                  </a:lnTo>
                  <a:lnTo>
                    <a:pt x="19" y="57"/>
                  </a:lnTo>
                  <a:lnTo>
                    <a:pt x="10" y="47"/>
                  </a:lnTo>
                  <a:lnTo>
                    <a:pt x="2" y="34"/>
                  </a:lnTo>
                  <a:lnTo>
                    <a:pt x="0" y="26"/>
                  </a:lnTo>
                  <a:lnTo>
                    <a:pt x="0" y="19"/>
                  </a:lnTo>
                  <a:lnTo>
                    <a:pt x="0" y="9"/>
                  </a:lnTo>
                  <a:lnTo>
                    <a:pt x="2" y="0"/>
                  </a:lnTo>
                  <a:lnTo>
                    <a:pt x="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pic>
        <p:nvPicPr>
          <p:cNvPr id="52" name="Picture 51" descr="A black heart with swirls&#10;&#10;Description automatically generated">
            <a:extLst>
              <a:ext uri="{FF2B5EF4-FFF2-40B4-BE49-F238E27FC236}">
                <a16:creationId xmlns:a16="http://schemas.microsoft.com/office/drawing/2014/main" id="{5159CDC2-4B07-2C58-728E-9C431347CF4C}"/>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4136282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Content Placeholder 2">
            <a:extLst>
              <a:ext uri="{FF2B5EF4-FFF2-40B4-BE49-F238E27FC236}">
                <a16:creationId xmlns:a16="http://schemas.microsoft.com/office/drawing/2014/main" id="{6F3D0933-CCC8-EF43-021F-17255768C4BF}"/>
              </a:ext>
            </a:extLst>
          </p:cNvPr>
          <p:cNvSpPr txBox="1">
            <a:spLocks/>
          </p:cNvSpPr>
          <p:nvPr/>
        </p:nvSpPr>
        <p:spPr>
          <a:xfrm>
            <a:off x="2452278" y="21879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a</a:t>
            </a:r>
          </a:p>
        </p:txBody>
      </p:sp>
      <p:sp>
        <p:nvSpPr>
          <p:cNvPr id="50" name="Content Placeholder 2">
            <a:extLst>
              <a:ext uri="{FF2B5EF4-FFF2-40B4-BE49-F238E27FC236}">
                <a16:creationId xmlns:a16="http://schemas.microsoft.com/office/drawing/2014/main" id="{08E62E67-8CB9-111C-06FA-AE55DFE72EFC}"/>
              </a:ext>
            </a:extLst>
          </p:cNvPr>
          <p:cNvSpPr txBox="1">
            <a:spLocks/>
          </p:cNvSpPr>
          <p:nvPr/>
        </p:nvSpPr>
        <p:spPr>
          <a:xfrm>
            <a:off x="2437613"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k</a:t>
            </a:r>
          </a:p>
        </p:txBody>
      </p:sp>
      <p:sp>
        <p:nvSpPr>
          <p:cNvPr id="51" name="Content Placeholder 2">
            <a:extLst>
              <a:ext uri="{FF2B5EF4-FFF2-40B4-BE49-F238E27FC236}">
                <a16:creationId xmlns:a16="http://schemas.microsoft.com/office/drawing/2014/main" id="{074BE6C0-C34F-3957-B3FE-796CB56AB10A}"/>
              </a:ext>
            </a:extLst>
          </p:cNvPr>
          <p:cNvSpPr txBox="1">
            <a:spLocks/>
          </p:cNvSpPr>
          <p:nvPr/>
        </p:nvSpPr>
        <p:spPr>
          <a:xfrm>
            <a:off x="2452278" y="188322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c</a:t>
            </a:r>
          </a:p>
        </p:txBody>
      </p:sp>
      <p:sp>
        <p:nvSpPr>
          <p:cNvPr id="52" name="Content Placeholder 2">
            <a:extLst>
              <a:ext uri="{FF2B5EF4-FFF2-40B4-BE49-F238E27FC236}">
                <a16:creationId xmlns:a16="http://schemas.microsoft.com/office/drawing/2014/main" id="{468AA338-EA5D-5F3C-6A35-77ECE626273F}"/>
              </a:ext>
            </a:extLst>
          </p:cNvPr>
          <p:cNvSpPr txBox="1">
            <a:spLocks/>
          </p:cNvSpPr>
          <p:nvPr/>
        </p:nvSpPr>
        <p:spPr>
          <a:xfrm>
            <a:off x="2434565"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t</a:t>
            </a:r>
          </a:p>
        </p:txBody>
      </p:sp>
      <p:sp>
        <p:nvSpPr>
          <p:cNvPr id="53" name="Content Placeholder 2">
            <a:extLst>
              <a:ext uri="{FF2B5EF4-FFF2-40B4-BE49-F238E27FC236}">
                <a16:creationId xmlns:a16="http://schemas.microsoft.com/office/drawing/2014/main" id="{3B5F4CA1-B0E5-0B49-96BA-4C5233A8CF4D}"/>
              </a:ext>
            </a:extLst>
          </p:cNvPr>
          <p:cNvSpPr txBox="1">
            <a:spLocks/>
          </p:cNvSpPr>
          <p:nvPr/>
        </p:nvSpPr>
        <p:spPr>
          <a:xfrm>
            <a:off x="2371873" y="374754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q</a:t>
            </a:r>
          </a:p>
        </p:txBody>
      </p:sp>
      <p:sp>
        <p:nvSpPr>
          <p:cNvPr id="54" name="Content Placeholder 2">
            <a:extLst>
              <a:ext uri="{FF2B5EF4-FFF2-40B4-BE49-F238E27FC236}">
                <a16:creationId xmlns:a16="http://schemas.microsoft.com/office/drawing/2014/main" id="{139DA16D-4C4D-EEE9-361B-94CEEA64327F}"/>
              </a:ext>
            </a:extLst>
          </p:cNvPr>
          <p:cNvSpPr txBox="1">
            <a:spLocks/>
          </p:cNvSpPr>
          <p:nvPr/>
        </p:nvSpPr>
        <p:spPr>
          <a:xfrm>
            <a:off x="2371873" y="472342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p</a:t>
            </a:r>
          </a:p>
        </p:txBody>
      </p:sp>
      <p:sp>
        <p:nvSpPr>
          <p:cNvPr id="55" name="Content Placeholder 2">
            <a:extLst>
              <a:ext uri="{FF2B5EF4-FFF2-40B4-BE49-F238E27FC236}">
                <a16:creationId xmlns:a16="http://schemas.microsoft.com/office/drawing/2014/main" id="{7E5B82D2-46B3-54D0-0E20-C20C10DE010D}"/>
              </a:ext>
            </a:extLst>
          </p:cNvPr>
          <p:cNvSpPr txBox="1">
            <a:spLocks/>
          </p:cNvSpPr>
          <p:nvPr/>
        </p:nvSpPr>
        <p:spPr>
          <a:xfrm>
            <a:off x="3993477" y="4462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A</a:t>
            </a:r>
          </a:p>
        </p:txBody>
      </p:sp>
      <p:sp>
        <p:nvSpPr>
          <p:cNvPr id="56" name="Content Placeholder 2">
            <a:extLst>
              <a:ext uri="{FF2B5EF4-FFF2-40B4-BE49-F238E27FC236}">
                <a16:creationId xmlns:a16="http://schemas.microsoft.com/office/drawing/2014/main" id="{32638CF0-FF10-4E71-E98B-245143F5E6A4}"/>
              </a:ext>
            </a:extLst>
          </p:cNvPr>
          <p:cNvSpPr txBox="1">
            <a:spLocks/>
          </p:cNvSpPr>
          <p:nvPr/>
        </p:nvSpPr>
        <p:spPr>
          <a:xfrm>
            <a:off x="4059217"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K</a:t>
            </a:r>
          </a:p>
        </p:txBody>
      </p:sp>
      <p:sp>
        <p:nvSpPr>
          <p:cNvPr id="57" name="Content Placeholder 2">
            <a:extLst>
              <a:ext uri="{FF2B5EF4-FFF2-40B4-BE49-F238E27FC236}">
                <a16:creationId xmlns:a16="http://schemas.microsoft.com/office/drawing/2014/main" id="{86A07E38-19BA-E4B8-6081-82C392E8777D}"/>
              </a:ext>
            </a:extLst>
          </p:cNvPr>
          <p:cNvSpPr txBox="1">
            <a:spLocks/>
          </p:cNvSpPr>
          <p:nvPr/>
        </p:nvSpPr>
        <p:spPr>
          <a:xfrm>
            <a:off x="4073882" y="188322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C</a:t>
            </a:r>
          </a:p>
        </p:txBody>
      </p:sp>
      <p:sp>
        <p:nvSpPr>
          <p:cNvPr id="58" name="Content Placeholder 2">
            <a:extLst>
              <a:ext uri="{FF2B5EF4-FFF2-40B4-BE49-F238E27FC236}">
                <a16:creationId xmlns:a16="http://schemas.microsoft.com/office/drawing/2014/main" id="{6A3363AA-021C-7E6D-38F6-009E7E2CA1BF}"/>
              </a:ext>
            </a:extLst>
          </p:cNvPr>
          <p:cNvSpPr txBox="1">
            <a:spLocks/>
          </p:cNvSpPr>
          <p:nvPr/>
        </p:nvSpPr>
        <p:spPr>
          <a:xfrm>
            <a:off x="4056169"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T</a:t>
            </a:r>
          </a:p>
        </p:txBody>
      </p:sp>
      <p:sp>
        <p:nvSpPr>
          <p:cNvPr id="59" name="Content Placeholder 2">
            <a:extLst>
              <a:ext uri="{FF2B5EF4-FFF2-40B4-BE49-F238E27FC236}">
                <a16:creationId xmlns:a16="http://schemas.microsoft.com/office/drawing/2014/main" id="{37DC5FCD-831B-7514-C3CF-7929AAA58A96}"/>
              </a:ext>
            </a:extLst>
          </p:cNvPr>
          <p:cNvSpPr txBox="1">
            <a:spLocks/>
          </p:cNvSpPr>
          <p:nvPr/>
        </p:nvSpPr>
        <p:spPr>
          <a:xfrm>
            <a:off x="3993477" y="37330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Q</a:t>
            </a:r>
          </a:p>
        </p:txBody>
      </p:sp>
      <p:sp>
        <p:nvSpPr>
          <p:cNvPr id="60" name="Content Placeholder 2">
            <a:extLst>
              <a:ext uri="{FF2B5EF4-FFF2-40B4-BE49-F238E27FC236}">
                <a16:creationId xmlns:a16="http://schemas.microsoft.com/office/drawing/2014/main" id="{0B2FD413-F31C-EA3A-1B12-89703D986D64}"/>
              </a:ext>
            </a:extLst>
          </p:cNvPr>
          <p:cNvSpPr txBox="1">
            <a:spLocks/>
          </p:cNvSpPr>
          <p:nvPr/>
        </p:nvSpPr>
        <p:spPr>
          <a:xfrm>
            <a:off x="3993477"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P</a:t>
            </a:r>
          </a:p>
        </p:txBody>
      </p:sp>
      <p:sp>
        <p:nvSpPr>
          <p:cNvPr id="61" name="Content Placeholder 2">
            <a:extLst>
              <a:ext uri="{FF2B5EF4-FFF2-40B4-BE49-F238E27FC236}">
                <a16:creationId xmlns:a16="http://schemas.microsoft.com/office/drawing/2014/main" id="{6ACEBCD7-796B-DDAD-7260-E3269AC191C8}"/>
              </a:ext>
            </a:extLst>
          </p:cNvPr>
          <p:cNvSpPr txBox="1">
            <a:spLocks/>
          </p:cNvSpPr>
          <p:nvPr/>
        </p:nvSpPr>
        <p:spPr>
          <a:xfrm>
            <a:off x="5600416" y="3011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e</a:t>
            </a:r>
          </a:p>
        </p:txBody>
      </p:sp>
      <p:sp>
        <p:nvSpPr>
          <p:cNvPr id="62" name="Content Placeholder 2">
            <a:extLst>
              <a:ext uri="{FF2B5EF4-FFF2-40B4-BE49-F238E27FC236}">
                <a16:creationId xmlns:a16="http://schemas.microsoft.com/office/drawing/2014/main" id="{6BB8783E-6103-4BBD-9AAC-F5BCC371A51B}"/>
              </a:ext>
            </a:extLst>
          </p:cNvPr>
          <p:cNvSpPr txBox="1">
            <a:spLocks/>
          </p:cNvSpPr>
          <p:nvPr/>
        </p:nvSpPr>
        <p:spPr>
          <a:xfrm>
            <a:off x="5666156"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g</a:t>
            </a:r>
          </a:p>
        </p:txBody>
      </p:sp>
      <p:sp>
        <p:nvSpPr>
          <p:cNvPr id="63" name="Content Placeholder 2">
            <a:extLst>
              <a:ext uri="{FF2B5EF4-FFF2-40B4-BE49-F238E27FC236}">
                <a16:creationId xmlns:a16="http://schemas.microsoft.com/office/drawing/2014/main" id="{3F6A7E34-FD79-B499-38EB-9FE1F839D8E1}"/>
              </a:ext>
            </a:extLst>
          </p:cNvPr>
          <p:cNvSpPr txBox="1">
            <a:spLocks/>
          </p:cNvSpPr>
          <p:nvPr/>
        </p:nvSpPr>
        <p:spPr>
          <a:xfrm>
            <a:off x="5680821" y="188322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j</a:t>
            </a:r>
          </a:p>
        </p:txBody>
      </p:sp>
      <p:sp>
        <p:nvSpPr>
          <p:cNvPr id="64" name="Content Placeholder 2">
            <a:extLst>
              <a:ext uri="{FF2B5EF4-FFF2-40B4-BE49-F238E27FC236}">
                <a16:creationId xmlns:a16="http://schemas.microsoft.com/office/drawing/2014/main" id="{2A66AEC4-2AC1-CC64-A84E-3727E9C95C08}"/>
              </a:ext>
            </a:extLst>
          </p:cNvPr>
          <p:cNvSpPr txBox="1">
            <a:spLocks/>
          </p:cNvSpPr>
          <p:nvPr/>
        </p:nvSpPr>
        <p:spPr>
          <a:xfrm>
            <a:off x="5663108"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f</a:t>
            </a:r>
          </a:p>
        </p:txBody>
      </p:sp>
      <p:sp>
        <p:nvSpPr>
          <p:cNvPr id="65" name="Content Placeholder 2">
            <a:extLst>
              <a:ext uri="{FF2B5EF4-FFF2-40B4-BE49-F238E27FC236}">
                <a16:creationId xmlns:a16="http://schemas.microsoft.com/office/drawing/2014/main" id="{372A5BA8-ED4A-5947-A5DA-0EEC69BC76FC}"/>
              </a:ext>
            </a:extLst>
          </p:cNvPr>
          <p:cNvSpPr txBox="1">
            <a:spLocks/>
          </p:cNvSpPr>
          <p:nvPr/>
        </p:nvSpPr>
        <p:spPr>
          <a:xfrm>
            <a:off x="5600416" y="37620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d</a:t>
            </a:r>
          </a:p>
        </p:txBody>
      </p:sp>
      <p:sp>
        <p:nvSpPr>
          <p:cNvPr id="66" name="Content Placeholder 2">
            <a:extLst>
              <a:ext uri="{FF2B5EF4-FFF2-40B4-BE49-F238E27FC236}">
                <a16:creationId xmlns:a16="http://schemas.microsoft.com/office/drawing/2014/main" id="{1DF4F63B-9792-BE5D-B5C2-B16DFD63BC7E}"/>
              </a:ext>
            </a:extLst>
          </p:cNvPr>
          <p:cNvSpPr txBox="1">
            <a:spLocks/>
          </p:cNvSpPr>
          <p:nvPr/>
        </p:nvSpPr>
        <p:spPr>
          <a:xfrm>
            <a:off x="5600416"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b</a:t>
            </a:r>
          </a:p>
        </p:txBody>
      </p:sp>
      <p:sp>
        <p:nvSpPr>
          <p:cNvPr id="67" name="Content Placeholder 2">
            <a:extLst>
              <a:ext uri="{FF2B5EF4-FFF2-40B4-BE49-F238E27FC236}">
                <a16:creationId xmlns:a16="http://schemas.microsoft.com/office/drawing/2014/main" id="{E3F82765-0E75-3C07-7A07-46224DAF999F}"/>
              </a:ext>
            </a:extLst>
          </p:cNvPr>
          <p:cNvSpPr txBox="1">
            <a:spLocks/>
          </p:cNvSpPr>
          <p:nvPr/>
        </p:nvSpPr>
        <p:spPr>
          <a:xfrm>
            <a:off x="7207353" y="1559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s</a:t>
            </a:r>
          </a:p>
        </p:txBody>
      </p:sp>
      <p:sp>
        <p:nvSpPr>
          <p:cNvPr id="68" name="Content Placeholder 2">
            <a:extLst>
              <a:ext uri="{FF2B5EF4-FFF2-40B4-BE49-F238E27FC236}">
                <a16:creationId xmlns:a16="http://schemas.microsoft.com/office/drawing/2014/main" id="{E710E04F-FE9C-2ECA-FFCA-7ABE375B8784}"/>
              </a:ext>
            </a:extLst>
          </p:cNvPr>
          <p:cNvSpPr txBox="1">
            <a:spLocks/>
          </p:cNvSpPr>
          <p:nvPr/>
        </p:nvSpPr>
        <p:spPr>
          <a:xfrm>
            <a:off x="7273093"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G</a:t>
            </a:r>
          </a:p>
        </p:txBody>
      </p:sp>
      <p:sp>
        <p:nvSpPr>
          <p:cNvPr id="69" name="Content Placeholder 2">
            <a:extLst>
              <a:ext uri="{FF2B5EF4-FFF2-40B4-BE49-F238E27FC236}">
                <a16:creationId xmlns:a16="http://schemas.microsoft.com/office/drawing/2014/main" id="{AE6FB04A-8A80-CBFE-3561-B8CD76A51184}"/>
              </a:ext>
            </a:extLst>
          </p:cNvPr>
          <p:cNvSpPr txBox="1">
            <a:spLocks/>
          </p:cNvSpPr>
          <p:nvPr/>
        </p:nvSpPr>
        <p:spPr>
          <a:xfrm>
            <a:off x="7476440" y="194128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J</a:t>
            </a:r>
          </a:p>
        </p:txBody>
      </p:sp>
      <p:sp>
        <p:nvSpPr>
          <p:cNvPr id="70" name="Content Placeholder 2">
            <a:extLst>
              <a:ext uri="{FF2B5EF4-FFF2-40B4-BE49-F238E27FC236}">
                <a16:creationId xmlns:a16="http://schemas.microsoft.com/office/drawing/2014/main" id="{E547628E-EB28-794A-7A34-30912EFAF2F6}"/>
              </a:ext>
            </a:extLst>
          </p:cNvPr>
          <p:cNvSpPr txBox="1">
            <a:spLocks/>
          </p:cNvSpPr>
          <p:nvPr/>
        </p:nvSpPr>
        <p:spPr>
          <a:xfrm>
            <a:off x="7270045"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F</a:t>
            </a:r>
          </a:p>
        </p:txBody>
      </p:sp>
      <p:sp>
        <p:nvSpPr>
          <p:cNvPr id="71" name="Content Placeholder 2">
            <a:extLst>
              <a:ext uri="{FF2B5EF4-FFF2-40B4-BE49-F238E27FC236}">
                <a16:creationId xmlns:a16="http://schemas.microsoft.com/office/drawing/2014/main" id="{5463C801-EE0A-73BE-6A4B-44661205B08C}"/>
              </a:ext>
            </a:extLst>
          </p:cNvPr>
          <p:cNvSpPr txBox="1">
            <a:spLocks/>
          </p:cNvSpPr>
          <p:nvPr/>
        </p:nvSpPr>
        <p:spPr>
          <a:xfrm>
            <a:off x="7207353" y="37620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D</a:t>
            </a:r>
          </a:p>
        </p:txBody>
      </p:sp>
      <p:sp>
        <p:nvSpPr>
          <p:cNvPr id="72" name="Content Placeholder 2">
            <a:extLst>
              <a:ext uri="{FF2B5EF4-FFF2-40B4-BE49-F238E27FC236}">
                <a16:creationId xmlns:a16="http://schemas.microsoft.com/office/drawing/2014/main" id="{DD910BF8-8BBE-1FA0-692B-CEB9C1B59D8E}"/>
              </a:ext>
            </a:extLst>
          </p:cNvPr>
          <p:cNvSpPr txBox="1">
            <a:spLocks/>
          </p:cNvSpPr>
          <p:nvPr/>
        </p:nvSpPr>
        <p:spPr>
          <a:xfrm>
            <a:off x="7207353"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B</a:t>
            </a:r>
          </a:p>
        </p:txBody>
      </p:sp>
      <p:sp>
        <p:nvSpPr>
          <p:cNvPr id="73" name="Content Placeholder 2">
            <a:extLst>
              <a:ext uri="{FF2B5EF4-FFF2-40B4-BE49-F238E27FC236}">
                <a16:creationId xmlns:a16="http://schemas.microsoft.com/office/drawing/2014/main" id="{34CFA798-459D-1C51-46D7-8EB285C391D9}"/>
              </a:ext>
            </a:extLst>
          </p:cNvPr>
          <p:cNvSpPr txBox="1">
            <a:spLocks/>
          </p:cNvSpPr>
          <p:nvPr/>
        </p:nvSpPr>
        <p:spPr>
          <a:xfrm>
            <a:off x="8814288" y="108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h</a:t>
            </a:r>
          </a:p>
        </p:txBody>
      </p:sp>
      <p:sp>
        <p:nvSpPr>
          <p:cNvPr id="74" name="Content Placeholder 2">
            <a:extLst>
              <a:ext uri="{FF2B5EF4-FFF2-40B4-BE49-F238E27FC236}">
                <a16:creationId xmlns:a16="http://schemas.microsoft.com/office/drawing/2014/main" id="{4A92F336-A3DF-7A0E-F98A-520C86D90BD9}"/>
              </a:ext>
            </a:extLst>
          </p:cNvPr>
          <p:cNvSpPr txBox="1">
            <a:spLocks/>
          </p:cNvSpPr>
          <p:nvPr/>
        </p:nvSpPr>
        <p:spPr>
          <a:xfrm>
            <a:off x="8880028"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a:t>
            </a:r>
          </a:p>
        </p:txBody>
      </p:sp>
      <p:sp>
        <p:nvSpPr>
          <p:cNvPr id="75" name="Content Placeholder 2">
            <a:extLst>
              <a:ext uri="{FF2B5EF4-FFF2-40B4-BE49-F238E27FC236}">
                <a16:creationId xmlns:a16="http://schemas.microsoft.com/office/drawing/2014/main" id="{832CBA98-56EE-A24F-70C5-6671DC8675ED}"/>
              </a:ext>
            </a:extLst>
          </p:cNvPr>
          <p:cNvSpPr txBox="1">
            <a:spLocks/>
          </p:cNvSpPr>
          <p:nvPr/>
        </p:nvSpPr>
        <p:spPr>
          <a:xfrm>
            <a:off x="8981777" y="195579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600" b="1" dirty="0">
                <a:ln w="19050">
                  <a:noFill/>
                  <a:prstDash val="solid"/>
                </a:ln>
                <a:solidFill>
                  <a:schemeClr val="accent1"/>
                </a:solidFill>
                <a:latin typeface="GurbaniWebThick" panose="04040607000000020004" pitchFamily="82" charset="0"/>
              </a:rPr>
              <a:t>\</a:t>
            </a:r>
          </a:p>
        </p:txBody>
      </p:sp>
      <p:sp>
        <p:nvSpPr>
          <p:cNvPr id="76" name="Content Placeholder 2">
            <a:extLst>
              <a:ext uri="{FF2B5EF4-FFF2-40B4-BE49-F238E27FC236}">
                <a16:creationId xmlns:a16="http://schemas.microsoft.com/office/drawing/2014/main" id="{D29E65B6-E4F7-4DEC-D16A-065BB58364A3}"/>
              </a:ext>
            </a:extLst>
          </p:cNvPr>
          <p:cNvSpPr txBox="1">
            <a:spLocks/>
          </p:cNvSpPr>
          <p:nvPr/>
        </p:nvSpPr>
        <p:spPr>
          <a:xfrm>
            <a:off x="8876980"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x</a:t>
            </a:r>
          </a:p>
        </p:txBody>
      </p:sp>
      <p:sp>
        <p:nvSpPr>
          <p:cNvPr id="77" name="Content Placeholder 2">
            <a:extLst>
              <a:ext uri="{FF2B5EF4-FFF2-40B4-BE49-F238E27FC236}">
                <a16:creationId xmlns:a16="http://schemas.microsoft.com/office/drawing/2014/main" id="{09268C56-786A-EC14-B26E-38BB7A78FAB9}"/>
              </a:ext>
            </a:extLst>
          </p:cNvPr>
          <p:cNvSpPr txBox="1">
            <a:spLocks/>
          </p:cNvSpPr>
          <p:nvPr/>
        </p:nvSpPr>
        <p:spPr>
          <a:xfrm>
            <a:off x="8814288" y="37620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n</a:t>
            </a:r>
          </a:p>
        </p:txBody>
      </p:sp>
      <p:sp>
        <p:nvSpPr>
          <p:cNvPr id="78" name="Content Placeholder 2">
            <a:extLst>
              <a:ext uri="{FF2B5EF4-FFF2-40B4-BE49-F238E27FC236}">
                <a16:creationId xmlns:a16="http://schemas.microsoft.com/office/drawing/2014/main" id="{FE178201-7313-06AA-783F-288B2DEFB8FD}"/>
              </a:ext>
            </a:extLst>
          </p:cNvPr>
          <p:cNvSpPr txBox="1">
            <a:spLocks/>
          </p:cNvSpPr>
          <p:nvPr/>
        </p:nvSpPr>
        <p:spPr>
          <a:xfrm>
            <a:off x="8814288"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m</a:t>
            </a:r>
          </a:p>
        </p:txBody>
      </p:sp>
      <p:sp>
        <p:nvSpPr>
          <p:cNvPr id="79" name="Content Placeholder 2">
            <a:extLst>
              <a:ext uri="{FF2B5EF4-FFF2-40B4-BE49-F238E27FC236}">
                <a16:creationId xmlns:a16="http://schemas.microsoft.com/office/drawing/2014/main" id="{15B90E0F-AE5F-E81E-57DD-98DCE96E9D89}"/>
              </a:ext>
            </a:extLst>
          </p:cNvPr>
          <p:cNvSpPr txBox="1">
            <a:spLocks/>
          </p:cNvSpPr>
          <p:nvPr/>
        </p:nvSpPr>
        <p:spPr>
          <a:xfrm>
            <a:off x="2371873"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X</a:t>
            </a:r>
          </a:p>
        </p:txBody>
      </p:sp>
      <p:sp>
        <p:nvSpPr>
          <p:cNvPr id="80" name="Content Placeholder 2">
            <a:extLst>
              <a:ext uri="{FF2B5EF4-FFF2-40B4-BE49-F238E27FC236}">
                <a16:creationId xmlns:a16="http://schemas.microsoft.com/office/drawing/2014/main" id="{9D3F1ED2-6242-B91C-79C5-3EB922E03322}"/>
              </a:ext>
            </a:extLst>
          </p:cNvPr>
          <p:cNvSpPr txBox="1">
            <a:spLocks/>
          </p:cNvSpPr>
          <p:nvPr/>
        </p:nvSpPr>
        <p:spPr>
          <a:xfrm>
            <a:off x="3993477"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r</a:t>
            </a:r>
          </a:p>
        </p:txBody>
      </p:sp>
      <p:sp>
        <p:nvSpPr>
          <p:cNvPr id="81" name="Content Placeholder 2">
            <a:extLst>
              <a:ext uri="{FF2B5EF4-FFF2-40B4-BE49-F238E27FC236}">
                <a16:creationId xmlns:a16="http://schemas.microsoft.com/office/drawing/2014/main" id="{5B957847-4BC2-D820-1453-1CB40B419E73}"/>
              </a:ext>
            </a:extLst>
          </p:cNvPr>
          <p:cNvSpPr txBox="1">
            <a:spLocks/>
          </p:cNvSpPr>
          <p:nvPr/>
        </p:nvSpPr>
        <p:spPr>
          <a:xfrm>
            <a:off x="5600416"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l</a:t>
            </a:r>
          </a:p>
        </p:txBody>
      </p:sp>
      <p:sp>
        <p:nvSpPr>
          <p:cNvPr id="82" name="Content Placeholder 2">
            <a:extLst>
              <a:ext uri="{FF2B5EF4-FFF2-40B4-BE49-F238E27FC236}">
                <a16:creationId xmlns:a16="http://schemas.microsoft.com/office/drawing/2014/main" id="{B67A3425-EA2F-A06F-86D0-6014362E455F}"/>
              </a:ext>
            </a:extLst>
          </p:cNvPr>
          <p:cNvSpPr txBox="1">
            <a:spLocks/>
          </p:cNvSpPr>
          <p:nvPr/>
        </p:nvSpPr>
        <p:spPr>
          <a:xfrm>
            <a:off x="7207353"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v</a:t>
            </a:r>
          </a:p>
        </p:txBody>
      </p:sp>
      <p:sp>
        <p:nvSpPr>
          <p:cNvPr id="83" name="Content Placeholder 2">
            <a:extLst>
              <a:ext uri="{FF2B5EF4-FFF2-40B4-BE49-F238E27FC236}">
                <a16:creationId xmlns:a16="http://schemas.microsoft.com/office/drawing/2014/main" id="{BB9D11C3-F060-FA34-85EE-F255891D7ECE}"/>
              </a:ext>
            </a:extLst>
          </p:cNvPr>
          <p:cNvSpPr txBox="1">
            <a:spLocks/>
          </p:cNvSpPr>
          <p:nvPr/>
        </p:nvSpPr>
        <p:spPr>
          <a:xfrm>
            <a:off x="8814288"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V</a:t>
            </a:r>
          </a:p>
        </p:txBody>
      </p:sp>
      <p:cxnSp>
        <p:nvCxnSpPr>
          <p:cNvPr id="84" name="Straight Connector 83">
            <a:extLst>
              <a:ext uri="{FF2B5EF4-FFF2-40B4-BE49-F238E27FC236}">
                <a16:creationId xmlns:a16="http://schemas.microsoft.com/office/drawing/2014/main" id="{FB80FED3-89FF-7EF4-5231-12EBB61034B5}"/>
              </a:ext>
            </a:extLst>
          </p:cNvPr>
          <p:cNvCxnSpPr>
            <a:cxnSpLocks/>
          </p:cNvCxnSpPr>
          <p:nvPr/>
        </p:nvCxnSpPr>
        <p:spPr>
          <a:xfrm>
            <a:off x="2063932" y="1140113"/>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3EAC696-D31A-B349-0B59-0B28368EB111}"/>
              </a:ext>
            </a:extLst>
          </p:cNvPr>
          <p:cNvCxnSpPr>
            <a:cxnSpLocks/>
          </p:cNvCxnSpPr>
          <p:nvPr/>
        </p:nvCxnSpPr>
        <p:spPr>
          <a:xfrm>
            <a:off x="2098766" y="2055222"/>
            <a:ext cx="79944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B22B109-2306-915E-F950-EC0E9CEF8EC3}"/>
              </a:ext>
            </a:extLst>
          </p:cNvPr>
          <p:cNvCxnSpPr>
            <a:cxnSpLocks/>
          </p:cNvCxnSpPr>
          <p:nvPr/>
        </p:nvCxnSpPr>
        <p:spPr>
          <a:xfrm>
            <a:off x="2063932" y="2987040"/>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52CB58B-51DD-F82A-D14B-524C481C9F13}"/>
              </a:ext>
            </a:extLst>
          </p:cNvPr>
          <p:cNvCxnSpPr>
            <a:cxnSpLocks/>
          </p:cNvCxnSpPr>
          <p:nvPr/>
        </p:nvCxnSpPr>
        <p:spPr>
          <a:xfrm>
            <a:off x="2063932" y="3897086"/>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8804495-43C5-7265-B010-D6065C2B2CB0}"/>
              </a:ext>
            </a:extLst>
          </p:cNvPr>
          <p:cNvCxnSpPr>
            <a:cxnSpLocks/>
          </p:cNvCxnSpPr>
          <p:nvPr/>
        </p:nvCxnSpPr>
        <p:spPr>
          <a:xfrm>
            <a:off x="2081349" y="4846321"/>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6948DCA-33F1-70AB-0324-ED4F485FCD32}"/>
              </a:ext>
            </a:extLst>
          </p:cNvPr>
          <p:cNvCxnSpPr>
            <a:cxnSpLocks/>
          </p:cNvCxnSpPr>
          <p:nvPr/>
        </p:nvCxnSpPr>
        <p:spPr>
          <a:xfrm>
            <a:off x="2098766" y="5821680"/>
            <a:ext cx="79944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FD4EB3B-6347-847C-8A57-C4E8B69F67BF}"/>
              </a:ext>
            </a:extLst>
          </p:cNvPr>
          <p:cNvCxnSpPr>
            <a:cxnSpLocks/>
          </p:cNvCxnSpPr>
          <p:nvPr/>
        </p:nvCxnSpPr>
        <p:spPr>
          <a:xfrm>
            <a:off x="5233851" y="60960"/>
            <a:ext cx="0" cy="6797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7F644DB-BC00-7CF9-61C3-0F123C5EAE99}"/>
              </a:ext>
            </a:extLst>
          </p:cNvPr>
          <p:cNvCxnSpPr>
            <a:cxnSpLocks/>
          </p:cNvCxnSpPr>
          <p:nvPr/>
        </p:nvCxnSpPr>
        <p:spPr>
          <a:xfrm>
            <a:off x="3509554" y="0"/>
            <a:ext cx="0"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179FA71-B792-3C6D-4C39-1D4B4376029E}"/>
              </a:ext>
            </a:extLst>
          </p:cNvPr>
          <p:cNvCxnSpPr>
            <a:cxnSpLocks/>
          </p:cNvCxnSpPr>
          <p:nvPr/>
        </p:nvCxnSpPr>
        <p:spPr>
          <a:xfrm>
            <a:off x="6866708" y="0"/>
            <a:ext cx="0"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1B07C43B-E814-8921-19AC-E995EC4BC819}"/>
              </a:ext>
            </a:extLst>
          </p:cNvPr>
          <p:cNvCxnSpPr>
            <a:cxnSpLocks/>
          </p:cNvCxnSpPr>
          <p:nvPr/>
        </p:nvCxnSpPr>
        <p:spPr>
          <a:xfrm>
            <a:off x="8538754" y="60960"/>
            <a:ext cx="0" cy="679704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descr="A black heart with swirls&#10;&#10;Description automatically generated">
            <a:extLst>
              <a:ext uri="{FF2B5EF4-FFF2-40B4-BE49-F238E27FC236}">
                <a16:creationId xmlns:a16="http://schemas.microsoft.com/office/drawing/2014/main" id="{1084C641-3DD5-ECF3-F236-1DDE1B5FB2DB}"/>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pic>
        <p:nvPicPr>
          <p:cNvPr id="4" name="Graphic 3">
            <a:extLst>
              <a:ext uri="{FF2B5EF4-FFF2-40B4-BE49-F238E27FC236}">
                <a16:creationId xmlns:a16="http://schemas.microsoft.com/office/drawing/2014/main" id="{282A967E-D2A9-BE45-983F-6F3721B40F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6461" y="124566"/>
            <a:ext cx="2034057" cy="1946031"/>
          </a:xfrm>
          <a:prstGeom prst="rect">
            <a:avLst/>
          </a:prstGeom>
        </p:spPr>
      </p:pic>
      <p:grpSp>
        <p:nvGrpSpPr>
          <p:cNvPr id="102" name="Group 101">
            <a:extLst>
              <a:ext uri="{FF2B5EF4-FFF2-40B4-BE49-F238E27FC236}">
                <a16:creationId xmlns:a16="http://schemas.microsoft.com/office/drawing/2014/main" id="{31BFBBD3-0463-D450-28D3-D71C0E93F56E}"/>
              </a:ext>
            </a:extLst>
          </p:cNvPr>
          <p:cNvGrpSpPr/>
          <p:nvPr/>
        </p:nvGrpSpPr>
        <p:grpSpPr>
          <a:xfrm>
            <a:off x="398372" y="4338929"/>
            <a:ext cx="1333825" cy="2367794"/>
            <a:chOff x="398372" y="4338929"/>
            <a:chExt cx="1333825" cy="2367794"/>
          </a:xfrm>
        </p:grpSpPr>
        <p:grpSp>
          <p:nvGrpSpPr>
            <p:cNvPr id="103" name="Group 102">
              <a:extLst>
                <a:ext uri="{FF2B5EF4-FFF2-40B4-BE49-F238E27FC236}">
                  <a16:creationId xmlns:a16="http://schemas.microsoft.com/office/drawing/2014/main" id="{9D12BF75-F21F-8E3A-97F3-95ECC8D2CCDB}"/>
                </a:ext>
              </a:extLst>
            </p:cNvPr>
            <p:cNvGrpSpPr/>
            <p:nvPr/>
          </p:nvGrpSpPr>
          <p:grpSpPr>
            <a:xfrm>
              <a:off x="398372" y="4338929"/>
              <a:ext cx="1333825" cy="2367794"/>
              <a:chOff x="824232" y="4144337"/>
              <a:chExt cx="1094716" cy="1943330"/>
            </a:xfrm>
          </p:grpSpPr>
          <p:sp>
            <p:nvSpPr>
              <p:cNvPr id="108" name="Freeform: Shape 107">
                <a:extLst>
                  <a:ext uri="{FF2B5EF4-FFF2-40B4-BE49-F238E27FC236}">
                    <a16:creationId xmlns:a16="http://schemas.microsoft.com/office/drawing/2014/main" id="{7C5B7620-7634-4032-6135-8BA00F593D42}"/>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3A30AFD-E8F0-ABF5-37AF-BDEEB6731F91}"/>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EA48B41D-72A9-88E4-C5BB-2B826B0778DE}"/>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4B8668FF-1BA6-60BF-A253-1732C767D9A1}"/>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chemeClr val="bg1"/>
              </a:solidFill>
              <a:ln w="3287" cap="flat">
                <a:solidFill>
                  <a:schemeClr val="bg2">
                    <a:lumMod val="50000"/>
                  </a:schemeClr>
                </a:solid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60F3B91F-26BB-7D00-CB9E-B6BD5635DA5F}"/>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chemeClr val="bg1">
                  <a:lumMod val="95000"/>
                </a:schemeClr>
              </a:solidFill>
              <a:ln w="3287" cap="flat">
                <a:solidFill>
                  <a:schemeClr val="bg1">
                    <a:lumMod val="65000"/>
                  </a:schemeClr>
                </a:solid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7F027E82-4F81-C144-14A9-948B9684477F}"/>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2C42214D-EB41-2893-F316-4D5193957DCD}"/>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E9D4E32F-4DC9-8663-89C9-F5BE70D2580C}"/>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7F7DD897-AD99-317A-CE9C-13AD3D7164DB}"/>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chemeClr val="bg1"/>
              </a:solidFill>
              <a:ln w="3287" cap="flat">
                <a:solidFill>
                  <a:schemeClr val="bg2">
                    <a:lumMod val="50000"/>
                  </a:schemeClr>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8653A0C8-3EF7-464E-30BA-23284511B0DE}"/>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chemeClr val="bg1">
                  <a:lumMod val="95000"/>
                </a:schemeClr>
              </a:solidFill>
              <a:ln w="3287" cap="flat">
                <a:solidFill>
                  <a:schemeClr val="bg1">
                    <a:lumMod val="65000"/>
                  </a:schemeClr>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E640292C-F68F-DAA1-1A22-11A9218283EC}"/>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0CD3EDDA-0CF4-5444-B57D-D14535F4851C}"/>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9A2279-4B56-83DB-8922-248EF09047DA}"/>
                  </a:ext>
                </a:extLst>
              </p:cNvPr>
              <p:cNvSpPr/>
              <p:nvPr/>
            </p:nvSpPr>
            <p:spPr>
              <a:xfrm>
                <a:off x="824232" y="4770412"/>
                <a:ext cx="1094716" cy="962975"/>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1">
                  <a:lumMod val="75000"/>
                  <a:lumOff val="25000"/>
                </a:schemeClr>
              </a:solidFill>
              <a:ln w="3287" cap="flat">
                <a:solidFill>
                  <a:schemeClr val="accent2">
                    <a:lumMod val="50000"/>
                  </a:schemeClr>
                </a:solidFill>
                <a:prstDash val="solid"/>
                <a:miter/>
              </a:ln>
            </p:spPr>
            <p:txBody>
              <a:bodyPr rtlCol="0" anchor="ctr"/>
              <a:lstStyle/>
              <a:p>
                <a:endParaRPr lang="en-US" dirty="0">
                  <a:solidFill>
                    <a:schemeClr val="accent1">
                      <a:lumMod val="75000"/>
                      <a:lumOff val="25000"/>
                    </a:schemeClr>
                  </a:solidFill>
                </a:endParaRPr>
              </a:p>
            </p:txBody>
          </p:sp>
          <p:sp>
            <p:nvSpPr>
              <p:cNvPr id="121" name="Freeform: Shape 120">
                <a:extLst>
                  <a:ext uri="{FF2B5EF4-FFF2-40B4-BE49-F238E27FC236}">
                    <a16:creationId xmlns:a16="http://schemas.microsoft.com/office/drawing/2014/main" id="{A2996F2C-0E45-AD46-FD06-8638E842BA97}"/>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chemeClr val="accent1">
                  <a:lumMod val="90000"/>
                  <a:lumOff val="10000"/>
                </a:schemeClr>
              </a:solidFill>
              <a:ln w="3287" cap="flat">
                <a:solidFill>
                  <a:schemeClr val="accent2">
                    <a:lumMod val="50000"/>
                  </a:schemeClr>
                </a:solid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C5E07BF1-1331-23CE-A8FD-F9A0C9FB6A94}"/>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chemeClr val="accent1">
                  <a:lumMod val="90000"/>
                  <a:lumOff val="10000"/>
                </a:schemeClr>
              </a:solidFill>
              <a:ln w="3287"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5BFF98AD-3246-56ED-5EC3-42A82A3A36BE}"/>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3B74FC1-6EBF-22AE-C364-858D95520886}"/>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CDC2606C-5763-5E97-FAAB-3F2CFCF6A2D1}"/>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8033E624-0C2A-0D54-71B9-DA5334DAC612}"/>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DD145DED-C877-76A0-4A5E-8C4E35D7948A}"/>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BABF7DA3-0E8E-D7D2-83DD-3BD53531A0B5}"/>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D5E9BE7F-F1F0-4271-4D81-AB4B770B6C90}"/>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130" name="Graphic 8">
                <a:extLst>
                  <a:ext uri="{FF2B5EF4-FFF2-40B4-BE49-F238E27FC236}">
                    <a16:creationId xmlns:a16="http://schemas.microsoft.com/office/drawing/2014/main" id="{EF103909-313A-471D-18B2-041D83BCEB72}"/>
                  </a:ext>
                </a:extLst>
              </p:cNvPr>
              <p:cNvGrpSpPr/>
              <p:nvPr/>
            </p:nvGrpSpPr>
            <p:grpSpPr>
              <a:xfrm>
                <a:off x="1233552" y="4631435"/>
                <a:ext cx="37612" cy="80698"/>
                <a:chOff x="9741669" y="3404005"/>
                <a:chExt cx="75610" cy="143956"/>
              </a:xfrm>
            </p:grpSpPr>
            <p:sp>
              <p:nvSpPr>
                <p:cNvPr id="156" name="Freeform: Shape 155">
                  <a:extLst>
                    <a:ext uri="{FF2B5EF4-FFF2-40B4-BE49-F238E27FC236}">
                      <a16:creationId xmlns:a16="http://schemas.microsoft.com/office/drawing/2014/main" id="{4FEC5163-4C97-D505-2809-067870DA1C7C}"/>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5201CD52-075F-067B-A428-32DCE0687944}"/>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F5387438-2966-8E8B-350E-5C8135ED4F94}"/>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131" name="Freeform: Shape 130">
                <a:extLst>
                  <a:ext uri="{FF2B5EF4-FFF2-40B4-BE49-F238E27FC236}">
                    <a16:creationId xmlns:a16="http://schemas.microsoft.com/office/drawing/2014/main" id="{78E35468-4CD2-41C3-DAFC-905C56FE89E7}"/>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132" name="Graphic 8">
                <a:extLst>
                  <a:ext uri="{FF2B5EF4-FFF2-40B4-BE49-F238E27FC236}">
                    <a16:creationId xmlns:a16="http://schemas.microsoft.com/office/drawing/2014/main" id="{A6AB494C-A529-D053-9583-838618042770}"/>
                  </a:ext>
                </a:extLst>
              </p:cNvPr>
              <p:cNvGrpSpPr/>
              <p:nvPr/>
            </p:nvGrpSpPr>
            <p:grpSpPr>
              <a:xfrm>
                <a:off x="1484764" y="4623994"/>
                <a:ext cx="37612" cy="80698"/>
                <a:chOff x="10246672" y="3390732"/>
                <a:chExt cx="75610" cy="143956"/>
              </a:xfrm>
            </p:grpSpPr>
            <p:sp>
              <p:nvSpPr>
                <p:cNvPr id="153" name="Freeform: Shape 152">
                  <a:extLst>
                    <a:ext uri="{FF2B5EF4-FFF2-40B4-BE49-F238E27FC236}">
                      <a16:creationId xmlns:a16="http://schemas.microsoft.com/office/drawing/2014/main" id="{53B23155-088F-138D-1098-6DF9040E9C6F}"/>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0B9255F2-68EA-E741-57BF-502D953B400F}"/>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619B6A0A-4124-9742-DE14-3A549BF0DE49}"/>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133" name="Graphic 8">
                <a:extLst>
                  <a:ext uri="{FF2B5EF4-FFF2-40B4-BE49-F238E27FC236}">
                    <a16:creationId xmlns:a16="http://schemas.microsoft.com/office/drawing/2014/main" id="{33903CBC-3C5A-A23F-7C6E-FA239361DAEF}"/>
                  </a:ext>
                </a:extLst>
              </p:cNvPr>
              <p:cNvGrpSpPr/>
              <p:nvPr/>
            </p:nvGrpSpPr>
            <p:grpSpPr>
              <a:xfrm>
                <a:off x="1239037" y="4768490"/>
                <a:ext cx="284873" cy="120290"/>
                <a:chOff x="9752695" y="3648496"/>
                <a:chExt cx="572670" cy="214584"/>
              </a:xfrm>
            </p:grpSpPr>
            <p:sp>
              <p:nvSpPr>
                <p:cNvPr id="148" name="Freeform: Shape 147">
                  <a:extLst>
                    <a:ext uri="{FF2B5EF4-FFF2-40B4-BE49-F238E27FC236}">
                      <a16:creationId xmlns:a16="http://schemas.microsoft.com/office/drawing/2014/main" id="{B0A7506C-32E7-9622-58CC-B8C840F022D3}"/>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EB3F89C6-4BFB-A185-A256-CCD6FD0A9771}"/>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2431C04A-DC78-1474-08FD-5256EF768A5A}"/>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A6B34E3C-FAA4-26D6-523D-0C946E1C6624}"/>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84D4FE3F-C0FC-323B-7A74-F1E83F2EF493}"/>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134" name="Graphic 8">
                <a:extLst>
                  <a:ext uri="{FF2B5EF4-FFF2-40B4-BE49-F238E27FC236}">
                    <a16:creationId xmlns:a16="http://schemas.microsoft.com/office/drawing/2014/main" id="{8035418A-73F0-308D-86CE-A8AC85A98D60}"/>
                  </a:ext>
                </a:extLst>
              </p:cNvPr>
              <p:cNvGrpSpPr/>
              <p:nvPr/>
            </p:nvGrpSpPr>
            <p:grpSpPr>
              <a:xfrm>
                <a:off x="1197251" y="4504420"/>
                <a:ext cx="102343" cy="74041"/>
                <a:chOff x="9668694" y="3177424"/>
                <a:chExt cx="205737" cy="132081"/>
              </a:xfrm>
            </p:grpSpPr>
            <p:sp>
              <p:nvSpPr>
                <p:cNvPr id="145" name="Freeform: Shape 144">
                  <a:extLst>
                    <a:ext uri="{FF2B5EF4-FFF2-40B4-BE49-F238E27FC236}">
                      <a16:creationId xmlns:a16="http://schemas.microsoft.com/office/drawing/2014/main" id="{961100CF-1443-9B93-3F44-57E83D137D6D}"/>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F433A70E-A17D-9B7C-7871-D73826941BCB}"/>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A39B8547-CB44-15AC-F51E-1ABC0D457B92}"/>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135" name="Graphic 8">
                <a:extLst>
                  <a:ext uri="{FF2B5EF4-FFF2-40B4-BE49-F238E27FC236}">
                    <a16:creationId xmlns:a16="http://schemas.microsoft.com/office/drawing/2014/main" id="{2DE76E1D-D195-5000-FB95-6BD028FE1BCD}"/>
                  </a:ext>
                </a:extLst>
              </p:cNvPr>
              <p:cNvGrpSpPr/>
              <p:nvPr/>
            </p:nvGrpSpPr>
            <p:grpSpPr>
              <a:xfrm>
                <a:off x="1324272" y="4700602"/>
                <a:ext cx="119305" cy="69241"/>
                <a:chOff x="9924040" y="3527391"/>
                <a:chExt cx="239834" cy="123518"/>
              </a:xfrm>
            </p:grpSpPr>
            <p:sp>
              <p:nvSpPr>
                <p:cNvPr id="143" name="Freeform: Shape 142">
                  <a:extLst>
                    <a:ext uri="{FF2B5EF4-FFF2-40B4-BE49-F238E27FC236}">
                      <a16:creationId xmlns:a16="http://schemas.microsoft.com/office/drawing/2014/main" id="{5F362A54-7503-0C4E-3D45-02CF91465874}"/>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18CE1EA-20F2-A536-0EF7-6CACF5E3347F}"/>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136" name="Graphic 8">
                <a:extLst>
                  <a:ext uri="{FF2B5EF4-FFF2-40B4-BE49-F238E27FC236}">
                    <a16:creationId xmlns:a16="http://schemas.microsoft.com/office/drawing/2014/main" id="{F06DCEA0-34B7-3C69-7980-AB46F90D22F6}"/>
                  </a:ext>
                </a:extLst>
              </p:cNvPr>
              <p:cNvGrpSpPr/>
              <p:nvPr/>
            </p:nvGrpSpPr>
            <p:grpSpPr>
              <a:xfrm>
                <a:off x="1464430" y="4495609"/>
                <a:ext cx="89209" cy="83430"/>
                <a:chOff x="10205796" y="3161707"/>
                <a:chExt cx="179333" cy="148830"/>
              </a:xfrm>
            </p:grpSpPr>
            <p:sp>
              <p:nvSpPr>
                <p:cNvPr id="140" name="Freeform: Shape 139">
                  <a:extLst>
                    <a:ext uri="{FF2B5EF4-FFF2-40B4-BE49-F238E27FC236}">
                      <a16:creationId xmlns:a16="http://schemas.microsoft.com/office/drawing/2014/main" id="{87014E16-09D5-99D0-8759-A8EC366B86A9}"/>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1AD45CD1-67C6-5613-9FE3-27F41A350B21}"/>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4D2F9849-F247-089F-BCB9-5B5D115BCE31}"/>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137" name="Freeform: Shape 136">
                <a:extLst>
                  <a:ext uri="{FF2B5EF4-FFF2-40B4-BE49-F238E27FC236}">
                    <a16:creationId xmlns:a16="http://schemas.microsoft.com/office/drawing/2014/main" id="{8B1E8EED-A137-4761-13C2-DA26DF45B97F}"/>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94A3508B-7AE0-00A7-4C9C-3CEC94964652}"/>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CE81DCB5-215F-45A8-5D3D-2029E7038F16}"/>
                  </a:ext>
                </a:extLst>
              </p:cNvPr>
              <p:cNvSpPr/>
              <p:nvPr/>
            </p:nvSpPr>
            <p:spPr>
              <a:xfrm>
                <a:off x="1091482" y="4144337"/>
                <a:ext cx="574429" cy="428347"/>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dirty="0"/>
              </a:p>
            </p:txBody>
          </p:sp>
        </p:grpSp>
        <p:pic>
          <p:nvPicPr>
            <p:cNvPr id="104" name="Graphic 103" descr="Alterations &amp; Tailoring with solid fill">
              <a:extLst>
                <a:ext uri="{FF2B5EF4-FFF2-40B4-BE49-F238E27FC236}">
                  <a16:creationId xmlns:a16="http://schemas.microsoft.com/office/drawing/2014/main" id="{BFCD847C-D992-A963-C885-A7516F48B9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2520" y="5398096"/>
              <a:ext cx="143814" cy="143814"/>
            </a:xfrm>
            <a:prstGeom prst="rect">
              <a:avLst/>
            </a:prstGeom>
          </p:spPr>
        </p:pic>
        <p:pic>
          <p:nvPicPr>
            <p:cNvPr id="105" name="Graphic 104" descr="Alterations &amp; Tailoring with solid fill">
              <a:extLst>
                <a:ext uri="{FF2B5EF4-FFF2-40B4-BE49-F238E27FC236}">
                  <a16:creationId xmlns:a16="http://schemas.microsoft.com/office/drawing/2014/main" id="{0F6EA612-F1E7-3F43-FF9A-C638FAE6DD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3195" y="5550440"/>
              <a:ext cx="143814" cy="143814"/>
            </a:xfrm>
            <a:prstGeom prst="rect">
              <a:avLst/>
            </a:prstGeom>
          </p:spPr>
        </p:pic>
        <p:pic>
          <p:nvPicPr>
            <p:cNvPr id="106" name="Graphic 105" descr="Alterations &amp; Tailoring with solid fill">
              <a:extLst>
                <a:ext uri="{FF2B5EF4-FFF2-40B4-BE49-F238E27FC236}">
                  <a16:creationId xmlns:a16="http://schemas.microsoft.com/office/drawing/2014/main" id="{D055AA92-9714-83F8-330F-3112CD4370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7781" y="5720959"/>
              <a:ext cx="143814" cy="143814"/>
            </a:xfrm>
            <a:prstGeom prst="rect">
              <a:avLst/>
            </a:prstGeom>
          </p:spPr>
        </p:pic>
        <p:sp>
          <p:nvSpPr>
            <p:cNvPr id="107" name="Freeform: Shape 106">
              <a:extLst>
                <a:ext uri="{FF2B5EF4-FFF2-40B4-BE49-F238E27FC236}">
                  <a16:creationId xmlns:a16="http://schemas.microsoft.com/office/drawing/2014/main" id="{A755D925-3BEB-5366-EFC8-EF51533E5624}"/>
                </a:ext>
              </a:extLst>
            </p:cNvPr>
            <p:cNvSpPr/>
            <p:nvPr/>
          </p:nvSpPr>
          <p:spPr>
            <a:xfrm>
              <a:off x="787940" y="5262664"/>
              <a:ext cx="710120" cy="680936"/>
            </a:xfrm>
            <a:custGeom>
              <a:avLst/>
              <a:gdLst>
                <a:gd name="connsiteX0" fmla="*/ 0 w 710120"/>
                <a:gd name="connsiteY0" fmla="*/ 0 h 680936"/>
                <a:gd name="connsiteX1" fmla="*/ 214009 w 710120"/>
                <a:gd name="connsiteY1" fmla="*/ 262647 h 680936"/>
                <a:gd name="connsiteX2" fmla="*/ 462064 w 710120"/>
                <a:gd name="connsiteY2" fmla="*/ 476655 h 680936"/>
                <a:gd name="connsiteX3" fmla="*/ 710120 w 710120"/>
                <a:gd name="connsiteY3" fmla="*/ 612842 h 680936"/>
                <a:gd name="connsiteX4" fmla="*/ 710120 w 710120"/>
                <a:gd name="connsiteY4" fmla="*/ 680936 h 680936"/>
                <a:gd name="connsiteX5" fmla="*/ 486383 w 710120"/>
                <a:gd name="connsiteY5" fmla="*/ 554476 h 680936"/>
                <a:gd name="connsiteX6" fmla="*/ 228600 w 710120"/>
                <a:gd name="connsiteY6" fmla="*/ 364787 h 680936"/>
                <a:gd name="connsiteX7" fmla="*/ 111869 w 710120"/>
                <a:gd name="connsiteY7" fmla="*/ 223736 h 680936"/>
                <a:gd name="connsiteX8" fmla="*/ 0 w 710120"/>
                <a:gd name="connsiteY8" fmla="*/ 0 h 68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0120" h="680936">
                  <a:moveTo>
                    <a:pt x="0" y="0"/>
                  </a:moveTo>
                  <a:lnTo>
                    <a:pt x="214009" y="262647"/>
                  </a:lnTo>
                  <a:lnTo>
                    <a:pt x="462064" y="476655"/>
                  </a:lnTo>
                  <a:lnTo>
                    <a:pt x="710120" y="612842"/>
                  </a:lnTo>
                  <a:lnTo>
                    <a:pt x="710120" y="680936"/>
                  </a:lnTo>
                  <a:lnTo>
                    <a:pt x="486383" y="554476"/>
                  </a:lnTo>
                  <a:lnTo>
                    <a:pt x="228600" y="364787"/>
                  </a:lnTo>
                  <a:lnTo>
                    <a:pt x="111869" y="223736"/>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1002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0"/>
                                  </p:iterate>
                                  <p:childTnLst>
                                    <p:set>
                                      <p:cBhvr>
                                        <p:cTn id="10"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0"/>
                                  </p:iterate>
                                  <p:childTnLst>
                                    <p:set>
                                      <p:cBhvr>
                                        <p:cTn id="14"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0"/>
                                  </p:iterate>
                                  <p:childTnLst>
                                    <p:set>
                                      <p:cBhvr>
                                        <p:cTn id="18"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0"/>
                                  </p:iterate>
                                  <p:childTnLst>
                                    <p:set>
                                      <p:cBhvr>
                                        <p:cTn id="22"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0"/>
                                  </p:iterate>
                                  <p:childTnLst>
                                    <p:set>
                                      <p:cBhvr>
                                        <p:cTn id="46"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0"/>
                                  </p:iterate>
                                  <p:childTnLst>
                                    <p:set>
                                      <p:cBhvr>
                                        <p:cTn id="50" dur="1" fill="hold">
                                          <p:stCondLst>
                                            <p:cond delay="0"/>
                                          </p:stCondLst>
                                        </p:cTn>
                                        <p:tgtEl>
                                          <p:spTgt spid="5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0"/>
                                  </p:iterate>
                                  <p:childTnLst>
                                    <p:set>
                                      <p:cBhvr>
                                        <p:cTn id="54"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iterate type="lt">
                                    <p:tmAbs val="0"/>
                                  </p:iterate>
                                  <p:childTnLst>
                                    <p:set>
                                      <p:cBhvr>
                                        <p:cTn id="58"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iterate type="lt">
                                    <p:tmAbs val="0"/>
                                  </p:iterate>
                                  <p:childTnLst>
                                    <p:set>
                                      <p:cBhvr>
                                        <p:cTn id="62" dur="1" fill="hold">
                                          <p:stCondLst>
                                            <p:cond delay="0"/>
                                          </p:stCondLst>
                                        </p:cTn>
                                        <p:tgtEl>
                                          <p:spTgt spid="75">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iterate type="lt">
                                    <p:tmAbs val="0"/>
                                  </p:iterate>
                                  <p:childTnLst>
                                    <p:set>
                                      <p:cBhvr>
                                        <p:cTn id="66"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iterate type="lt">
                                    <p:tmAbs val="0"/>
                                  </p:iterate>
                                  <p:childTnLst>
                                    <p:set>
                                      <p:cBhvr>
                                        <p:cTn id="70" dur="1" fill="hold">
                                          <p:stCondLst>
                                            <p:cond delay="0"/>
                                          </p:stCondLst>
                                        </p:cTn>
                                        <p:tgtEl>
                                          <p:spTgt spid="58">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iterate type="lt">
                                    <p:tmAbs val="0"/>
                                  </p:iterate>
                                  <p:childTnLst>
                                    <p:set>
                                      <p:cBhvr>
                                        <p:cTn id="74" dur="1" fill="hold">
                                          <p:stCondLst>
                                            <p:cond delay="0"/>
                                          </p:stCondLst>
                                        </p:cTn>
                                        <p:tgtEl>
                                          <p:spTgt spid="64">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iterate type="lt">
                                    <p:tmAbs val="0"/>
                                  </p:iterate>
                                  <p:childTnLst>
                                    <p:set>
                                      <p:cBhvr>
                                        <p:cTn id="78"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iterate type="lt">
                                    <p:tmAbs val="0"/>
                                  </p:iterate>
                                  <p:childTnLst>
                                    <p:set>
                                      <p:cBhvr>
                                        <p:cTn id="82" dur="1" fill="hold">
                                          <p:stCondLst>
                                            <p:cond delay="0"/>
                                          </p:stCondLst>
                                        </p:cTn>
                                        <p:tgtEl>
                                          <p:spTgt spid="76">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iterate type="lt">
                                    <p:tmAbs val="0"/>
                                  </p:iterate>
                                  <p:childTnLst>
                                    <p:set>
                                      <p:cBhvr>
                                        <p:cTn id="86"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iterate type="lt">
                                    <p:tmAbs val="0"/>
                                  </p:iterate>
                                  <p:childTnLst>
                                    <p:set>
                                      <p:cBhvr>
                                        <p:cTn id="90"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iterate type="lt">
                                    <p:tmAbs val="0"/>
                                  </p:iterate>
                                  <p:childTnLst>
                                    <p:set>
                                      <p:cBhvr>
                                        <p:cTn id="94"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iterate type="lt">
                                    <p:tmAbs val="0"/>
                                  </p:iterate>
                                  <p:childTnLst>
                                    <p:set>
                                      <p:cBhvr>
                                        <p:cTn id="98" dur="1" fill="hold">
                                          <p:stCondLst>
                                            <p:cond delay="0"/>
                                          </p:stCondLst>
                                        </p:cTn>
                                        <p:tgtEl>
                                          <p:spTgt spid="71">
                                            <p:txEl>
                                              <p:pRg st="0" end="0"/>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iterate type="lt">
                                    <p:tmAbs val="0"/>
                                  </p:iterate>
                                  <p:childTnLst>
                                    <p:set>
                                      <p:cBhvr>
                                        <p:cTn id="102"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iterate type="lt">
                                    <p:tmAbs val="0"/>
                                  </p:iterate>
                                  <p:childTnLst>
                                    <p:set>
                                      <p:cBhvr>
                                        <p:cTn id="106"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iterate type="lt">
                                    <p:tmAbs val="0"/>
                                  </p:iterate>
                                  <p:childTnLst>
                                    <p:set>
                                      <p:cBhvr>
                                        <p:cTn id="110"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iterate type="lt">
                                    <p:tmAbs val="0"/>
                                  </p:iterate>
                                  <p:childTnLst>
                                    <p:set>
                                      <p:cBhvr>
                                        <p:cTn id="114"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iterate type="lt">
                                    <p:tmAbs val="0"/>
                                  </p:iterate>
                                  <p:childTnLst>
                                    <p:set>
                                      <p:cBhvr>
                                        <p:cTn id="118" dur="1" fill="hold">
                                          <p:stCondLst>
                                            <p:cond delay="0"/>
                                          </p:stCondLst>
                                        </p:cTn>
                                        <p:tgtEl>
                                          <p:spTgt spid="72">
                                            <p:txEl>
                                              <p:pRg st="0" end="0"/>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iterate type="lt">
                                    <p:tmAbs val="0"/>
                                  </p:iterate>
                                  <p:childTnLst>
                                    <p:set>
                                      <p:cBhvr>
                                        <p:cTn id="122"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iterate type="lt">
                                    <p:tmAbs val="0"/>
                                  </p:iterate>
                                  <p:childTnLst>
                                    <p:set>
                                      <p:cBhvr>
                                        <p:cTn id="126" dur="1" fill="hold">
                                          <p:stCondLst>
                                            <p:cond delay="0"/>
                                          </p:stCondLst>
                                        </p:cTn>
                                        <p:tgtEl>
                                          <p:spTgt spid="79">
                                            <p:txEl>
                                              <p:pRg st="0" end="0"/>
                                            </p:tx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iterate type="lt">
                                    <p:tmAbs val="0"/>
                                  </p:iterate>
                                  <p:childTnLst>
                                    <p:set>
                                      <p:cBhvr>
                                        <p:cTn id="130"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iterate type="lt">
                                    <p:tmAbs val="0"/>
                                  </p:iterate>
                                  <p:childTnLst>
                                    <p:set>
                                      <p:cBhvr>
                                        <p:cTn id="134"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82">
                                            <p:txEl>
                                              <p:pRg st="0" end="0"/>
                                            </p:tx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83">
                                            <p:txEl>
                                              <p:pRg st="0" end="0"/>
                                            </p:tx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27" presetClass="emph" presetSubtype="0" fill="remove" grpId="1" nodeType="clickEffect">
                                  <p:stCondLst>
                                    <p:cond delay="0"/>
                                  </p:stCondLst>
                                  <p:iterate type="lt">
                                    <p:tmPct val="0"/>
                                  </p:iterate>
                                  <p:childTnLst>
                                    <p:animClr clrSpc="rgb" dir="cw">
                                      <p:cBhvr override="childStyle">
                                        <p:cTn id="146" dur="250" autoRev="1" fill="remove"/>
                                        <p:tgtEl>
                                          <p:spTgt spid="49">
                                            <p:txEl>
                                              <p:pRg st="0" end="0"/>
                                            </p:txEl>
                                          </p:spTgt>
                                        </p:tgtEl>
                                        <p:attrNameLst>
                                          <p:attrName>style.color</p:attrName>
                                        </p:attrNameLst>
                                      </p:cBhvr>
                                      <p:to>
                                        <a:schemeClr val="bg1"/>
                                      </p:to>
                                    </p:animClr>
                                    <p:animClr clrSpc="rgb" dir="cw">
                                      <p:cBhvr>
                                        <p:cTn id="147" dur="250" autoRev="1" fill="remove"/>
                                        <p:tgtEl>
                                          <p:spTgt spid="49">
                                            <p:txEl>
                                              <p:pRg st="0" end="0"/>
                                            </p:txEl>
                                          </p:spTgt>
                                        </p:tgtEl>
                                        <p:attrNameLst>
                                          <p:attrName>fillcolor</p:attrName>
                                        </p:attrNameLst>
                                      </p:cBhvr>
                                      <p:to>
                                        <a:schemeClr val="bg1"/>
                                      </p:to>
                                    </p:animClr>
                                    <p:set>
                                      <p:cBhvr>
                                        <p:cTn id="148" dur="250" autoRev="1" fill="remove"/>
                                        <p:tgtEl>
                                          <p:spTgt spid="49">
                                            <p:txEl>
                                              <p:pRg st="0" end="0"/>
                                            </p:txEl>
                                          </p:spTgt>
                                        </p:tgtEl>
                                        <p:attrNameLst>
                                          <p:attrName>fill.type</p:attrName>
                                        </p:attrNameLst>
                                      </p:cBhvr>
                                      <p:to>
                                        <p:strVal val="solid"/>
                                      </p:to>
                                    </p:set>
                                    <p:set>
                                      <p:cBhvr>
                                        <p:cTn id="149" dur="250" autoRev="1" fill="remove"/>
                                        <p:tgtEl>
                                          <p:spTgt spid="49">
                                            <p:txEl>
                                              <p:pRg st="0" end="0"/>
                                            </p:txEl>
                                          </p:spTgt>
                                        </p:tgtEl>
                                        <p:attrNameLst>
                                          <p:attrName>fill.on</p:attrName>
                                        </p:attrNameLst>
                                      </p:cBhvr>
                                      <p:to>
                                        <p:strVal val="true"/>
                                      </p:to>
                                    </p:set>
                                  </p:childTnLst>
                                </p:cTn>
                              </p:par>
                            </p:childTnLst>
                          </p:cTn>
                        </p:par>
                      </p:childTnLst>
                    </p:cTn>
                  </p:par>
                  <p:par>
                    <p:cTn id="150" fill="hold">
                      <p:stCondLst>
                        <p:cond delay="indefinite"/>
                      </p:stCondLst>
                      <p:childTnLst>
                        <p:par>
                          <p:cTn id="151" fill="hold">
                            <p:stCondLst>
                              <p:cond delay="0"/>
                            </p:stCondLst>
                            <p:childTnLst>
                              <p:par>
                                <p:cTn id="152" presetID="27" presetClass="emph" presetSubtype="0" fill="remove" grpId="1" nodeType="clickEffect">
                                  <p:stCondLst>
                                    <p:cond delay="0"/>
                                  </p:stCondLst>
                                  <p:iterate type="lt">
                                    <p:tmPct val="0"/>
                                  </p:iterate>
                                  <p:childTnLst>
                                    <p:animClr clrSpc="rgb" dir="cw">
                                      <p:cBhvr override="childStyle">
                                        <p:cTn id="153" dur="250" autoRev="1" fill="remove"/>
                                        <p:tgtEl>
                                          <p:spTgt spid="55">
                                            <p:txEl>
                                              <p:pRg st="0" end="0"/>
                                            </p:txEl>
                                          </p:spTgt>
                                        </p:tgtEl>
                                        <p:attrNameLst>
                                          <p:attrName>style.color</p:attrName>
                                        </p:attrNameLst>
                                      </p:cBhvr>
                                      <p:to>
                                        <a:schemeClr val="bg1"/>
                                      </p:to>
                                    </p:animClr>
                                    <p:animClr clrSpc="rgb" dir="cw">
                                      <p:cBhvr>
                                        <p:cTn id="154" dur="250" autoRev="1" fill="remove"/>
                                        <p:tgtEl>
                                          <p:spTgt spid="55">
                                            <p:txEl>
                                              <p:pRg st="0" end="0"/>
                                            </p:txEl>
                                          </p:spTgt>
                                        </p:tgtEl>
                                        <p:attrNameLst>
                                          <p:attrName>fillcolor</p:attrName>
                                        </p:attrNameLst>
                                      </p:cBhvr>
                                      <p:to>
                                        <a:schemeClr val="bg1"/>
                                      </p:to>
                                    </p:animClr>
                                    <p:set>
                                      <p:cBhvr>
                                        <p:cTn id="155" dur="250" autoRev="1" fill="remove"/>
                                        <p:tgtEl>
                                          <p:spTgt spid="55">
                                            <p:txEl>
                                              <p:pRg st="0" end="0"/>
                                            </p:txEl>
                                          </p:spTgt>
                                        </p:tgtEl>
                                        <p:attrNameLst>
                                          <p:attrName>fill.type</p:attrName>
                                        </p:attrNameLst>
                                      </p:cBhvr>
                                      <p:to>
                                        <p:strVal val="solid"/>
                                      </p:to>
                                    </p:set>
                                    <p:set>
                                      <p:cBhvr>
                                        <p:cTn id="156" dur="250" autoRev="1" fill="remove"/>
                                        <p:tgtEl>
                                          <p:spTgt spid="55">
                                            <p:txEl>
                                              <p:pRg st="0" end="0"/>
                                            </p:txEl>
                                          </p:spTgt>
                                        </p:tgtEl>
                                        <p:attrNameLst>
                                          <p:attrName>fill.on</p:attrName>
                                        </p:attrNameLst>
                                      </p:cBhvr>
                                      <p:to>
                                        <p:strVal val="true"/>
                                      </p:to>
                                    </p:set>
                                  </p:childTnLst>
                                </p:cTn>
                              </p:par>
                            </p:childTnLst>
                          </p:cTn>
                        </p:par>
                      </p:childTnLst>
                    </p:cTn>
                  </p:par>
                  <p:par>
                    <p:cTn id="157" fill="hold">
                      <p:stCondLst>
                        <p:cond delay="indefinite"/>
                      </p:stCondLst>
                      <p:childTnLst>
                        <p:par>
                          <p:cTn id="158" fill="hold">
                            <p:stCondLst>
                              <p:cond delay="0"/>
                            </p:stCondLst>
                            <p:childTnLst>
                              <p:par>
                                <p:cTn id="159" presetID="27" presetClass="emph" presetSubtype="0" fill="remove" grpId="1" nodeType="clickEffect">
                                  <p:stCondLst>
                                    <p:cond delay="0"/>
                                  </p:stCondLst>
                                  <p:iterate type="lt">
                                    <p:tmPct val="0"/>
                                  </p:iterate>
                                  <p:childTnLst>
                                    <p:animClr clrSpc="rgb" dir="cw">
                                      <p:cBhvr override="childStyle">
                                        <p:cTn id="160" dur="250" autoRev="1" fill="remove"/>
                                        <p:tgtEl>
                                          <p:spTgt spid="61">
                                            <p:txEl>
                                              <p:pRg st="0" end="0"/>
                                            </p:txEl>
                                          </p:spTgt>
                                        </p:tgtEl>
                                        <p:attrNameLst>
                                          <p:attrName>style.color</p:attrName>
                                        </p:attrNameLst>
                                      </p:cBhvr>
                                      <p:to>
                                        <a:schemeClr val="bg1"/>
                                      </p:to>
                                    </p:animClr>
                                    <p:animClr clrSpc="rgb" dir="cw">
                                      <p:cBhvr>
                                        <p:cTn id="161" dur="250" autoRev="1" fill="remove"/>
                                        <p:tgtEl>
                                          <p:spTgt spid="61">
                                            <p:txEl>
                                              <p:pRg st="0" end="0"/>
                                            </p:txEl>
                                          </p:spTgt>
                                        </p:tgtEl>
                                        <p:attrNameLst>
                                          <p:attrName>fillcolor</p:attrName>
                                        </p:attrNameLst>
                                      </p:cBhvr>
                                      <p:to>
                                        <a:schemeClr val="bg1"/>
                                      </p:to>
                                    </p:animClr>
                                    <p:set>
                                      <p:cBhvr>
                                        <p:cTn id="162" dur="250" autoRev="1" fill="remove"/>
                                        <p:tgtEl>
                                          <p:spTgt spid="61">
                                            <p:txEl>
                                              <p:pRg st="0" end="0"/>
                                            </p:txEl>
                                          </p:spTgt>
                                        </p:tgtEl>
                                        <p:attrNameLst>
                                          <p:attrName>fill.type</p:attrName>
                                        </p:attrNameLst>
                                      </p:cBhvr>
                                      <p:to>
                                        <p:strVal val="solid"/>
                                      </p:to>
                                    </p:set>
                                    <p:set>
                                      <p:cBhvr>
                                        <p:cTn id="163" dur="250" autoRev="1" fill="remove"/>
                                        <p:tgtEl>
                                          <p:spTgt spid="61">
                                            <p:txEl>
                                              <p:pRg st="0" end="0"/>
                                            </p:txEl>
                                          </p:spTgt>
                                        </p:tgtEl>
                                        <p:attrNameLst>
                                          <p:attrName>fill.on</p:attrName>
                                        </p:attrNameLst>
                                      </p:cBhvr>
                                      <p:to>
                                        <p:strVal val="true"/>
                                      </p:to>
                                    </p:set>
                                  </p:childTnLst>
                                </p:cTn>
                              </p:par>
                            </p:childTnLst>
                          </p:cTn>
                        </p:par>
                      </p:childTnLst>
                    </p:cTn>
                  </p:par>
                  <p:par>
                    <p:cTn id="164" fill="hold">
                      <p:stCondLst>
                        <p:cond delay="indefinite"/>
                      </p:stCondLst>
                      <p:childTnLst>
                        <p:par>
                          <p:cTn id="165" fill="hold">
                            <p:stCondLst>
                              <p:cond delay="0"/>
                            </p:stCondLst>
                            <p:childTnLst>
                              <p:par>
                                <p:cTn id="166" presetID="27" presetClass="emph" presetSubtype="0" fill="remove" grpId="1" nodeType="clickEffect">
                                  <p:stCondLst>
                                    <p:cond delay="0"/>
                                  </p:stCondLst>
                                  <p:iterate type="lt">
                                    <p:tmPct val="0"/>
                                  </p:iterate>
                                  <p:childTnLst>
                                    <p:animClr clrSpc="rgb" dir="cw">
                                      <p:cBhvr override="childStyle">
                                        <p:cTn id="167" dur="250" autoRev="1" fill="remove"/>
                                        <p:tgtEl>
                                          <p:spTgt spid="67">
                                            <p:txEl>
                                              <p:pRg st="0" end="0"/>
                                            </p:txEl>
                                          </p:spTgt>
                                        </p:tgtEl>
                                        <p:attrNameLst>
                                          <p:attrName>style.color</p:attrName>
                                        </p:attrNameLst>
                                      </p:cBhvr>
                                      <p:to>
                                        <a:schemeClr val="bg1"/>
                                      </p:to>
                                    </p:animClr>
                                    <p:animClr clrSpc="rgb" dir="cw">
                                      <p:cBhvr>
                                        <p:cTn id="168" dur="250" autoRev="1" fill="remove"/>
                                        <p:tgtEl>
                                          <p:spTgt spid="67">
                                            <p:txEl>
                                              <p:pRg st="0" end="0"/>
                                            </p:txEl>
                                          </p:spTgt>
                                        </p:tgtEl>
                                        <p:attrNameLst>
                                          <p:attrName>fillcolor</p:attrName>
                                        </p:attrNameLst>
                                      </p:cBhvr>
                                      <p:to>
                                        <a:schemeClr val="bg1"/>
                                      </p:to>
                                    </p:animClr>
                                    <p:set>
                                      <p:cBhvr>
                                        <p:cTn id="169" dur="250" autoRev="1" fill="remove"/>
                                        <p:tgtEl>
                                          <p:spTgt spid="67">
                                            <p:txEl>
                                              <p:pRg st="0" end="0"/>
                                            </p:txEl>
                                          </p:spTgt>
                                        </p:tgtEl>
                                        <p:attrNameLst>
                                          <p:attrName>fill.type</p:attrName>
                                        </p:attrNameLst>
                                      </p:cBhvr>
                                      <p:to>
                                        <p:strVal val="solid"/>
                                      </p:to>
                                    </p:set>
                                    <p:set>
                                      <p:cBhvr>
                                        <p:cTn id="170" dur="250" autoRev="1" fill="remove"/>
                                        <p:tgtEl>
                                          <p:spTgt spid="67">
                                            <p:txEl>
                                              <p:pRg st="0" end="0"/>
                                            </p:txEl>
                                          </p:spTgt>
                                        </p:tgtEl>
                                        <p:attrNameLst>
                                          <p:attrName>fill.on</p:attrName>
                                        </p:attrNameLst>
                                      </p:cBhvr>
                                      <p:to>
                                        <p:strVal val="true"/>
                                      </p:to>
                                    </p:set>
                                  </p:childTnLst>
                                </p:cTn>
                              </p:par>
                            </p:childTnLst>
                          </p:cTn>
                        </p:par>
                      </p:childTnLst>
                    </p:cTn>
                  </p:par>
                  <p:par>
                    <p:cTn id="171" fill="hold">
                      <p:stCondLst>
                        <p:cond delay="indefinite"/>
                      </p:stCondLst>
                      <p:childTnLst>
                        <p:par>
                          <p:cTn id="172" fill="hold">
                            <p:stCondLst>
                              <p:cond delay="0"/>
                            </p:stCondLst>
                            <p:childTnLst>
                              <p:par>
                                <p:cTn id="173" presetID="27" presetClass="emph" presetSubtype="0" fill="remove" grpId="1" nodeType="clickEffect">
                                  <p:stCondLst>
                                    <p:cond delay="0"/>
                                  </p:stCondLst>
                                  <p:iterate type="lt">
                                    <p:tmPct val="0"/>
                                  </p:iterate>
                                  <p:childTnLst>
                                    <p:animClr clrSpc="rgb" dir="cw">
                                      <p:cBhvr override="childStyle">
                                        <p:cTn id="174" dur="250" autoRev="1" fill="remove"/>
                                        <p:tgtEl>
                                          <p:spTgt spid="73">
                                            <p:txEl>
                                              <p:pRg st="0" end="0"/>
                                            </p:txEl>
                                          </p:spTgt>
                                        </p:tgtEl>
                                        <p:attrNameLst>
                                          <p:attrName>style.color</p:attrName>
                                        </p:attrNameLst>
                                      </p:cBhvr>
                                      <p:to>
                                        <a:schemeClr val="bg1"/>
                                      </p:to>
                                    </p:animClr>
                                    <p:animClr clrSpc="rgb" dir="cw">
                                      <p:cBhvr>
                                        <p:cTn id="175" dur="250" autoRev="1" fill="remove"/>
                                        <p:tgtEl>
                                          <p:spTgt spid="73">
                                            <p:txEl>
                                              <p:pRg st="0" end="0"/>
                                            </p:txEl>
                                          </p:spTgt>
                                        </p:tgtEl>
                                        <p:attrNameLst>
                                          <p:attrName>fillcolor</p:attrName>
                                        </p:attrNameLst>
                                      </p:cBhvr>
                                      <p:to>
                                        <a:schemeClr val="bg1"/>
                                      </p:to>
                                    </p:animClr>
                                    <p:set>
                                      <p:cBhvr>
                                        <p:cTn id="176" dur="250" autoRev="1" fill="remove"/>
                                        <p:tgtEl>
                                          <p:spTgt spid="73">
                                            <p:txEl>
                                              <p:pRg st="0" end="0"/>
                                            </p:txEl>
                                          </p:spTgt>
                                        </p:tgtEl>
                                        <p:attrNameLst>
                                          <p:attrName>fill.type</p:attrName>
                                        </p:attrNameLst>
                                      </p:cBhvr>
                                      <p:to>
                                        <p:strVal val="solid"/>
                                      </p:to>
                                    </p:set>
                                    <p:set>
                                      <p:cBhvr>
                                        <p:cTn id="177" dur="250" autoRev="1" fill="remove"/>
                                        <p:tgtEl>
                                          <p:spTgt spid="73">
                                            <p:txEl>
                                              <p:pRg st="0" end="0"/>
                                            </p:txEl>
                                          </p:spTgt>
                                        </p:tgtEl>
                                        <p:attrNameLst>
                                          <p:attrName>fill.on</p:attrName>
                                        </p:attrNameLst>
                                      </p:cBhvr>
                                      <p:to>
                                        <p:strVal val="true"/>
                                      </p:to>
                                    </p:set>
                                  </p:childTnLst>
                                </p:cTn>
                              </p:par>
                            </p:childTnLst>
                          </p:cTn>
                        </p:par>
                      </p:childTnLst>
                    </p:cTn>
                  </p:par>
                  <p:par>
                    <p:cTn id="178" fill="hold">
                      <p:stCondLst>
                        <p:cond delay="indefinite"/>
                      </p:stCondLst>
                      <p:childTnLst>
                        <p:par>
                          <p:cTn id="179" fill="hold">
                            <p:stCondLst>
                              <p:cond delay="0"/>
                            </p:stCondLst>
                            <p:childTnLst>
                              <p:par>
                                <p:cTn id="180" presetID="27" presetClass="emph" presetSubtype="0" fill="remove" nodeType="clickEffect">
                                  <p:stCondLst>
                                    <p:cond delay="0"/>
                                  </p:stCondLst>
                                  <p:iterate type="lt">
                                    <p:tmPct val="0"/>
                                  </p:iterate>
                                  <p:childTnLst>
                                    <p:animClr clrSpc="rgb" dir="cw">
                                      <p:cBhvr override="childStyle">
                                        <p:cTn id="181" dur="250" autoRev="1" fill="remove"/>
                                        <p:tgtEl>
                                          <p:spTgt spid="50">
                                            <p:txEl>
                                              <p:pRg st="0" end="0"/>
                                            </p:txEl>
                                          </p:spTgt>
                                        </p:tgtEl>
                                        <p:attrNameLst>
                                          <p:attrName>style.color</p:attrName>
                                        </p:attrNameLst>
                                      </p:cBhvr>
                                      <p:to>
                                        <a:schemeClr val="bg1"/>
                                      </p:to>
                                    </p:animClr>
                                    <p:animClr clrSpc="rgb" dir="cw">
                                      <p:cBhvr>
                                        <p:cTn id="182" dur="250" autoRev="1" fill="remove"/>
                                        <p:tgtEl>
                                          <p:spTgt spid="50">
                                            <p:txEl>
                                              <p:pRg st="0" end="0"/>
                                            </p:txEl>
                                          </p:spTgt>
                                        </p:tgtEl>
                                        <p:attrNameLst>
                                          <p:attrName>fillcolor</p:attrName>
                                        </p:attrNameLst>
                                      </p:cBhvr>
                                      <p:to>
                                        <a:schemeClr val="bg1"/>
                                      </p:to>
                                    </p:animClr>
                                    <p:set>
                                      <p:cBhvr>
                                        <p:cTn id="183" dur="250" autoRev="1" fill="remove"/>
                                        <p:tgtEl>
                                          <p:spTgt spid="50">
                                            <p:txEl>
                                              <p:pRg st="0" end="0"/>
                                            </p:txEl>
                                          </p:spTgt>
                                        </p:tgtEl>
                                        <p:attrNameLst>
                                          <p:attrName>fill.type</p:attrName>
                                        </p:attrNameLst>
                                      </p:cBhvr>
                                      <p:to>
                                        <p:strVal val="solid"/>
                                      </p:to>
                                    </p:set>
                                    <p:set>
                                      <p:cBhvr>
                                        <p:cTn id="184" dur="250" autoRev="1" fill="remove"/>
                                        <p:tgtEl>
                                          <p:spTgt spid="50">
                                            <p:txEl>
                                              <p:pRg st="0" end="0"/>
                                            </p:txEl>
                                          </p:spTgt>
                                        </p:tgtEl>
                                        <p:attrNameLst>
                                          <p:attrName>fill.on</p:attrName>
                                        </p:attrNameLst>
                                      </p:cBhvr>
                                      <p:to>
                                        <p:strVal val="true"/>
                                      </p:to>
                                    </p:set>
                                  </p:childTnLst>
                                </p:cTn>
                              </p:par>
                            </p:childTnLst>
                          </p:cTn>
                        </p:par>
                      </p:childTnLst>
                    </p:cTn>
                  </p:par>
                  <p:par>
                    <p:cTn id="185" fill="hold">
                      <p:stCondLst>
                        <p:cond delay="indefinite"/>
                      </p:stCondLst>
                      <p:childTnLst>
                        <p:par>
                          <p:cTn id="186" fill="hold">
                            <p:stCondLst>
                              <p:cond delay="0"/>
                            </p:stCondLst>
                            <p:childTnLst>
                              <p:par>
                                <p:cTn id="187" presetID="27" presetClass="emph" presetSubtype="0" fill="remove" nodeType="clickEffect">
                                  <p:stCondLst>
                                    <p:cond delay="0"/>
                                  </p:stCondLst>
                                  <p:iterate type="lt">
                                    <p:tmPct val="0"/>
                                  </p:iterate>
                                  <p:childTnLst>
                                    <p:animClr clrSpc="rgb" dir="cw">
                                      <p:cBhvr override="childStyle">
                                        <p:cTn id="188" dur="250" autoRev="1" fill="remove"/>
                                        <p:tgtEl>
                                          <p:spTgt spid="56">
                                            <p:txEl>
                                              <p:pRg st="0" end="0"/>
                                            </p:txEl>
                                          </p:spTgt>
                                        </p:tgtEl>
                                        <p:attrNameLst>
                                          <p:attrName>style.color</p:attrName>
                                        </p:attrNameLst>
                                      </p:cBhvr>
                                      <p:to>
                                        <a:schemeClr val="bg1"/>
                                      </p:to>
                                    </p:animClr>
                                    <p:animClr clrSpc="rgb" dir="cw">
                                      <p:cBhvr>
                                        <p:cTn id="189" dur="250" autoRev="1" fill="remove"/>
                                        <p:tgtEl>
                                          <p:spTgt spid="56">
                                            <p:txEl>
                                              <p:pRg st="0" end="0"/>
                                            </p:txEl>
                                          </p:spTgt>
                                        </p:tgtEl>
                                        <p:attrNameLst>
                                          <p:attrName>fillcolor</p:attrName>
                                        </p:attrNameLst>
                                      </p:cBhvr>
                                      <p:to>
                                        <a:schemeClr val="bg1"/>
                                      </p:to>
                                    </p:animClr>
                                    <p:set>
                                      <p:cBhvr>
                                        <p:cTn id="190" dur="250" autoRev="1" fill="remove"/>
                                        <p:tgtEl>
                                          <p:spTgt spid="56">
                                            <p:txEl>
                                              <p:pRg st="0" end="0"/>
                                            </p:txEl>
                                          </p:spTgt>
                                        </p:tgtEl>
                                        <p:attrNameLst>
                                          <p:attrName>fill.type</p:attrName>
                                        </p:attrNameLst>
                                      </p:cBhvr>
                                      <p:to>
                                        <p:strVal val="solid"/>
                                      </p:to>
                                    </p:set>
                                    <p:set>
                                      <p:cBhvr>
                                        <p:cTn id="191" dur="250" autoRev="1" fill="remove"/>
                                        <p:tgtEl>
                                          <p:spTgt spid="56">
                                            <p:txEl>
                                              <p:pRg st="0" end="0"/>
                                            </p:txEl>
                                          </p:spTgt>
                                        </p:tgtEl>
                                        <p:attrNameLst>
                                          <p:attrName>fill.on</p:attrName>
                                        </p:attrNameLst>
                                      </p:cBhvr>
                                      <p:to>
                                        <p:strVal val="true"/>
                                      </p:to>
                                    </p:set>
                                  </p:childTnLst>
                                </p:cTn>
                              </p:par>
                            </p:childTnLst>
                          </p:cTn>
                        </p:par>
                      </p:childTnLst>
                    </p:cTn>
                  </p:par>
                  <p:par>
                    <p:cTn id="192" fill="hold">
                      <p:stCondLst>
                        <p:cond delay="indefinite"/>
                      </p:stCondLst>
                      <p:childTnLst>
                        <p:par>
                          <p:cTn id="193" fill="hold">
                            <p:stCondLst>
                              <p:cond delay="0"/>
                            </p:stCondLst>
                            <p:childTnLst>
                              <p:par>
                                <p:cTn id="194" presetID="27" presetClass="emph" presetSubtype="0" fill="remove" nodeType="clickEffect">
                                  <p:stCondLst>
                                    <p:cond delay="0"/>
                                  </p:stCondLst>
                                  <p:iterate type="lt">
                                    <p:tmPct val="0"/>
                                  </p:iterate>
                                  <p:childTnLst>
                                    <p:animClr clrSpc="rgb" dir="cw">
                                      <p:cBhvr override="childStyle">
                                        <p:cTn id="195" dur="250" autoRev="1" fill="remove"/>
                                        <p:tgtEl>
                                          <p:spTgt spid="62">
                                            <p:txEl>
                                              <p:pRg st="0" end="0"/>
                                            </p:txEl>
                                          </p:spTgt>
                                        </p:tgtEl>
                                        <p:attrNameLst>
                                          <p:attrName>style.color</p:attrName>
                                        </p:attrNameLst>
                                      </p:cBhvr>
                                      <p:to>
                                        <a:schemeClr val="bg1"/>
                                      </p:to>
                                    </p:animClr>
                                    <p:animClr clrSpc="rgb" dir="cw">
                                      <p:cBhvr>
                                        <p:cTn id="196" dur="250" autoRev="1" fill="remove"/>
                                        <p:tgtEl>
                                          <p:spTgt spid="62">
                                            <p:txEl>
                                              <p:pRg st="0" end="0"/>
                                            </p:txEl>
                                          </p:spTgt>
                                        </p:tgtEl>
                                        <p:attrNameLst>
                                          <p:attrName>fillcolor</p:attrName>
                                        </p:attrNameLst>
                                      </p:cBhvr>
                                      <p:to>
                                        <a:schemeClr val="bg1"/>
                                      </p:to>
                                    </p:animClr>
                                    <p:set>
                                      <p:cBhvr>
                                        <p:cTn id="197" dur="250" autoRev="1" fill="remove"/>
                                        <p:tgtEl>
                                          <p:spTgt spid="62">
                                            <p:txEl>
                                              <p:pRg st="0" end="0"/>
                                            </p:txEl>
                                          </p:spTgt>
                                        </p:tgtEl>
                                        <p:attrNameLst>
                                          <p:attrName>fill.type</p:attrName>
                                        </p:attrNameLst>
                                      </p:cBhvr>
                                      <p:to>
                                        <p:strVal val="solid"/>
                                      </p:to>
                                    </p:set>
                                    <p:set>
                                      <p:cBhvr>
                                        <p:cTn id="198" dur="250" autoRev="1" fill="remove"/>
                                        <p:tgtEl>
                                          <p:spTgt spid="62">
                                            <p:txEl>
                                              <p:pRg st="0" end="0"/>
                                            </p:txEl>
                                          </p:spTgt>
                                        </p:tgtEl>
                                        <p:attrNameLst>
                                          <p:attrName>fill.on</p:attrName>
                                        </p:attrNameLst>
                                      </p:cBhvr>
                                      <p:to>
                                        <p:strVal val="true"/>
                                      </p:to>
                                    </p:set>
                                  </p:childTnLst>
                                </p:cTn>
                              </p:par>
                            </p:childTnLst>
                          </p:cTn>
                        </p:par>
                      </p:childTnLst>
                    </p:cTn>
                  </p:par>
                  <p:par>
                    <p:cTn id="199" fill="hold">
                      <p:stCondLst>
                        <p:cond delay="indefinite"/>
                      </p:stCondLst>
                      <p:childTnLst>
                        <p:par>
                          <p:cTn id="200" fill="hold">
                            <p:stCondLst>
                              <p:cond delay="0"/>
                            </p:stCondLst>
                            <p:childTnLst>
                              <p:par>
                                <p:cTn id="201" presetID="27" presetClass="emph" presetSubtype="0" fill="remove" nodeType="clickEffect">
                                  <p:stCondLst>
                                    <p:cond delay="0"/>
                                  </p:stCondLst>
                                  <p:iterate type="lt">
                                    <p:tmPct val="0"/>
                                  </p:iterate>
                                  <p:childTnLst>
                                    <p:animClr clrSpc="rgb" dir="cw">
                                      <p:cBhvr override="childStyle">
                                        <p:cTn id="202" dur="250" autoRev="1" fill="remove"/>
                                        <p:tgtEl>
                                          <p:spTgt spid="68">
                                            <p:txEl>
                                              <p:pRg st="0" end="0"/>
                                            </p:txEl>
                                          </p:spTgt>
                                        </p:tgtEl>
                                        <p:attrNameLst>
                                          <p:attrName>style.color</p:attrName>
                                        </p:attrNameLst>
                                      </p:cBhvr>
                                      <p:to>
                                        <a:schemeClr val="bg1"/>
                                      </p:to>
                                    </p:animClr>
                                    <p:animClr clrSpc="rgb" dir="cw">
                                      <p:cBhvr>
                                        <p:cTn id="203" dur="250" autoRev="1" fill="remove"/>
                                        <p:tgtEl>
                                          <p:spTgt spid="68">
                                            <p:txEl>
                                              <p:pRg st="0" end="0"/>
                                            </p:txEl>
                                          </p:spTgt>
                                        </p:tgtEl>
                                        <p:attrNameLst>
                                          <p:attrName>fillcolor</p:attrName>
                                        </p:attrNameLst>
                                      </p:cBhvr>
                                      <p:to>
                                        <a:schemeClr val="bg1"/>
                                      </p:to>
                                    </p:animClr>
                                    <p:set>
                                      <p:cBhvr>
                                        <p:cTn id="204" dur="250" autoRev="1" fill="remove"/>
                                        <p:tgtEl>
                                          <p:spTgt spid="68">
                                            <p:txEl>
                                              <p:pRg st="0" end="0"/>
                                            </p:txEl>
                                          </p:spTgt>
                                        </p:tgtEl>
                                        <p:attrNameLst>
                                          <p:attrName>fill.type</p:attrName>
                                        </p:attrNameLst>
                                      </p:cBhvr>
                                      <p:to>
                                        <p:strVal val="solid"/>
                                      </p:to>
                                    </p:set>
                                    <p:set>
                                      <p:cBhvr>
                                        <p:cTn id="205" dur="250" autoRev="1" fill="remove"/>
                                        <p:tgtEl>
                                          <p:spTgt spid="68">
                                            <p:txEl>
                                              <p:pRg st="0" end="0"/>
                                            </p:txEl>
                                          </p:spTgt>
                                        </p:tgtEl>
                                        <p:attrNameLst>
                                          <p:attrName>fill.on</p:attrName>
                                        </p:attrNameLst>
                                      </p:cBhvr>
                                      <p:to>
                                        <p:strVal val="true"/>
                                      </p:to>
                                    </p:set>
                                  </p:childTnLst>
                                </p:cTn>
                              </p:par>
                            </p:childTnLst>
                          </p:cTn>
                        </p:par>
                      </p:childTnLst>
                    </p:cTn>
                  </p:par>
                  <p:par>
                    <p:cTn id="206" fill="hold">
                      <p:stCondLst>
                        <p:cond delay="indefinite"/>
                      </p:stCondLst>
                      <p:childTnLst>
                        <p:par>
                          <p:cTn id="207" fill="hold">
                            <p:stCondLst>
                              <p:cond delay="0"/>
                            </p:stCondLst>
                            <p:childTnLst>
                              <p:par>
                                <p:cTn id="208" presetID="27" presetClass="emph" presetSubtype="0" fill="remove" nodeType="clickEffect">
                                  <p:stCondLst>
                                    <p:cond delay="0"/>
                                  </p:stCondLst>
                                  <p:iterate type="lt">
                                    <p:tmPct val="0"/>
                                  </p:iterate>
                                  <p:childTnLst>
                                    <p:animClr clrSpc="rgb" dir="cw">
                                      <p:cBhvr override="childStyle">
                                        <p:cTn id="209" dur="250" autoRev="1" fill="remove"/>
                                        <p:tgtEl>
                                          <p:spTgt spid="74">
                                            <p:txEl>
                                              <p:pRg st="0" end="0"/>
                                            </p:txEl>
                                          </p:spTgt>
                                        </p:tgtEl>
                                        <p:attrNameLst>
                                          <p:attrName>style.color</p:attrName>
                                        </p:attrNameLst>
                                      </p:cBhvr>
                                      <p:to>
                                        <a:schemeClr val="bg1"/>
                                      </p:to>
                                    </p:animClr>
                                    <p:animClr clrSpc="rgb" dir="cw">
                                      <p:cBhvr>
                                        <p:cTn id="210" dur="250" autoRev="1" fill="remove"/>
                                        <p:tgtEl>
                                          <p:spTgt spid="74">
                                            <p:txEl>
                                              <p:pRg st="0" end="0"/>
                                            </p:txEl>
                                          </p:spTgt>
                                        </p:tgtEl>
                                        <p:attrNameLst>
                                          <p:attrName>fillcolor</p:attrName>
                                        </p:attrNameLst>
                                      </p:cBhvr>
                                      <p:to>
                                        <a:schemeClr val="bg1"/>
                                      </p:to>
                                    </p:animClr>
                                    <p:set>
                                      <p:cBhvr>
                                        <p:cTn id="211" dur="250" autoRev="1" fill="remove"/>
                                        <p:tgtEl>
                                          <p:spTgt spid="74">
                                            <p:txEl>
                                              <p:pRg st="0" end="0"/>
                                            </p:txEl>
                                          </p:spTgt>
                                        </p:tgtEl>
                                        <p:attrNameLst>
                                          <p:attrName>fill.type</p:attrName>
                                        </p:attrNameLst>
                                      </p:cBhvr>
                                      <p:to>
                                        <p:strVal val="solid"/>
                                      </p:to>
                                    </p:set>
                                    <p:set>
                                      <p:cBhvr>
                                        <p:cTn id="212" dur="250" autoRev="1" fill="remove"/>
                                        <p:tgtEl>
                                          <p:spTgt spid="74">
                                            <p:txEl>
                                              <p:pRg st="0" end="0"/>
                                            </p:txEl>
                                          </p:spTgt>
                                        </p:tgtEl>
                                        <p:attrNameLst>
                                          <p:attrName>fill.on</p:attrName>
                                        </p:attrNameLst>
                                      </p:cBhvr>
                                      <p:to>
                                        <p:strVal val="true"/>
                                      </p:to>
                                    </p:set>
                                  </p:childTnLst>
                                </p:cTn>
                              </p:par>
                            </p:childTnLst>
                          </p:cTn>
                        </p:par>
                      </p:childTnLst>
                    </p:cTn>
                  </p:par>
                  <p:par>
                    <p:cTn id="213" fill="hold">
                      <p:stCondLst>
                        <p:cond delay="indefinite"/>
                      </p:stCondLst>
                      <p:childTnLst>
                        <p:par>
                          <p:cTn id="214" fill="hold">
                            <p:stCondLst>
                              <p:cond delay="0"/>
                            </p:stCondLst>
                            <p:childTnLst>
                              <p:par>
                                <p:cTn id="215" presetID="27" presetClass="emph" presetSubtype="0" fill="remove" nodeType="clickEffect">
                                  <p:stCondLst>
                                    <p:cond delay="0"/>
                                  </p:stCondLst>
                                  <p:iterate type="lt">
                                    <p:tmPct val="0"/>
                                  </p:iterate>
                                  <p:childTnLst>
                                    <p:animClr clrSpc="rgb" dir="cw">
                                      <p:cBhvr override="childStyle">
                                        <p:cTn id="216" dur="250" autoRev="1" fill="remove"/>
                                        <p:tgtEl>
                                          <p:spTgt spid="51">
                                            <p:txEl>
                                              <p:pRg st="0" end="0"/>
                                            </p:txEl>
                                          </p:spTgt>
                                        </p:tgtEl>
                                        <p:attrNameLst>
                                          <p:attrName>style.color</p:attrName>
                                        </p:attrNameLst>
                                      </p:cBhvr>
                                      <p:to>
                                        <a:schemeClr val="bg1"/>
                                      </p:to>
                                    </p:animClr>
                                    <p:animClr clrSpc="rgb" dir="cw">
                                      <p:cBhvr>
                                        <p:cTn id="217" dur="250" autoRev="1" fill="remove"/>
                                        <p:tgtEl>
                                          <p:spTgt spid="51">
                                            <p:txEl>
                                              <p:pRg st="0" end="0"/>
                                            </p:txEl>
                                          </p:spTgt>
                                        </p:tgtEl>
                                        <p:attrNameLst>
                                          <p:attrName>fillcolor</p:attrName>
                                        </p:attrNameLst>
                                      </p:cBhvr>
                                      <p:to>
                                        <a:schemeClr val="bg1"/>
                                      </p:to>
                                    </p:animClr>
                                    <p:set>
                                      <p:cBhvr>
                                        <p:cTn id="218" dur="250" autoRev="1" fill="remove"/>
                                        <p:tgtEl>
                                          <p:spTgt spid="51">
                                            <p:txEl>
                                              <p:pRg st="0" end="0"/>
                                            </p:txEl>
                                          </p:spTgt>
                                        </p:tgtEl>
                                        <p:attrNameLst>
                                          <p:attrName>fill.type</p:attrName>
                                        </p:attrNameLst>
                                      </p:cBhvr>
                                      <p:to>
                                        <p:strVal val="solid"/>
                                      </p:to>
                                    </p:set>
                                    <p:set>
                                      <p:cBhvr>
                                        <p:cTn id="219" dur="250" autoRev="1" fill="remove"/>
                                        <p:tgtEl>
                                          <p:spTgt spid="51">
                                            <p:txEl>
                                              <p:pRg st="0" end="0"/>
                                            </p:txEl>
                                          </p:spTgt>
                                        </p:tgtEl>
                                        <p:attrNameLst>
                                          <p:attrName>fill.on</p:attrName>
                                        </p:attrNameLst>
                                      </p:cBhvr>
                                      <p:to>
                                        <p:strVal val="true"/>
                                      </p:to>
                                    </p:set>
                                  </p:childTnLst>
                                </p:cTn>
                              </p:par>
                            </p:childTnLst>
                          </p:cTn>
                        </p:par>
                      </p:childTnLst>
                    </p:cTn>
                  </p:par>
                  <p:par>
                    <p:cTn id="220" fill="hold">
                      <p:stCondLst>
                        <p:cond delay="indefinite"/>
                      </p:stCondLst>
                      <p:childTnLst>
                        <p:par>
                          <p:cTn id="221" fill="hold">
                            <p:stCondLst>
                              <p:cond delay="0"/>
                            </p:stCondLst>
                            <p:childTnLst>
                              <p:par>
                                <p:cTn id="222" presetID="27" presetClass="emph" presetSubtype="0" fill="remove" nodeType="clickEffect">
                                  <p:stCondLst>
                                    <p:cond delay="0"/>
                                  </p:stCondLst>
                                  <p:iterate type="lt">
                                    <p:tmPct val="0"/>
                                  </p:iterate>
                                  <p:childTnLst>
                                    <p:animClr clrSpc="rgb" dir="cw">
                                      <p:cBhvr override="childStyle">
                                        <p:cTn id="223" dur="250" autoRev="1" fill="remove"/>
                                        <p:tgtEl>
                                          <p:spTgt spid="57">
                                            <p:txEl>
                                              <p:pRg st="0" end="0"/>
                                            </p:txEl>
                                          </p:spTgt>
                                        </p:tgtEl>
                                        <p:attrNameLst>
                                          <p:attrName>style.color</p:attrName>
                                        </p:attrNameLst>
                                      </p:cBhvr>
                                      <p:to>
                                        <a:schemeClr val="bg1"/>
                                      </p:to>
                                    </p:animClr>
                                    <p:animClr clrSpc="rgb" dir="cw">
                                      <p:cBhvr>
                                        <p:cTn id="224" dur="250" autoRev="1" fill="remove"/>
                                        <p:tgtEl>
                                          <p:spTgt spid="57">
                                            <p:txEl>
                                              <p:pRg st="0" end="0"/>
                                            </p:txEl>
                                          </p:spTgt>
                                        </p:tgtEl>
                                        <p:attrNameLst>
                                          <p:attrName>fillcolor</p:attrName>
                                        </p:attrNameLst>
                                      </p:cBhvr>
                                      <p:to>
                                        <a:schemeClr val="bg1"/>
                                      </p:to>
                                    </p:animClr>
                                    <p:set>
                                      <p:cBhvr>
                                        <p:cTn id="225" dur="250" autoRev="1" fill="remove"/>
                                        <p:tgtEl>
                                          <p:spTgt spid="57">
                                            <p:txEl>
                                              <p:pRg st="0" end="0"/>
                                            </p:txEl>
                                          </p:spTgt>
                                        </p:tgtEl>
                                        <p:attrNameLst>
                                          <p:attrName>fill.type</p:attrName>
                                        </p:attrNameLst>
                                      </p:cBhvr>
                                      <p:to>
                                        <p:strVal val="solid"/>
                                      </p:to>
                                    </p:set>
                                    <p:set>
                                      <p:cBhvr>
                                        <p:cTn id="226" dur="250" autoRev="1" fill="remove"/>
                                        <p:tgtEl>
                                          <p:spTgt spid="57">
                                            <p:txEl>
                                              <p:pRg st="0" end="0"/>
                                            </p:txEl>
                                          </p:spTgt>
                                        </p:tgtEl>
                                        <p:attrNameLst>
                                          <p:attrName>fill.on</p:attrName>
                                        </p:attrNameLst>
                                      </p:cBhvr>
                                      <p:to>
                                        <p:strVal val="true"/>
                                      </p:to>
                                    </p:set>
                                  </p:childTnLst>
                                </p:cTn>
                              </p:par>
                            </p:childTnLst>
                          </p:cTn>
                        </p:par>
                      </p:childTnLst>
                    </p:cTn>
                  </p:par>
                  <p:par>
                    <p:cTn id="227" fill="hold">
                      <p:stCondLst>
                        <p:cond delay="indefinite"/>
                      </p:stCondLst>
                      <p:childTnLst>
                        <p:par>
                          <p:cTn id="228" fill="hold">
                            <p:stCondLst>
                              <p:cond delay="0"/>
                            </p:stCondLst>
                            <p:childTnLst>
                              <p:par>
                                <p:cTn id="229" presetID="27" presetClass="emph" presetSubtype="0" fill="remove" nodeType="clickEffect">
                                  <p:stCondLst>
                                    <p:cond delay="0"/>
                                  </p:stCondLst>
                                  <p:iterate type="lt">
                                    <p:tmPct val="0"/>
                                  </p:iterate>
                                  <p:childTnLst>
                                    <p:animClr clrSpc="rgb" dir="cw">
                                      <p:cBhvr override="childStyle">
                                        <p:cTn id="230" dur="250" autoRev="1" fill="remove"/>
                                        <p:tgtEl>
                                          <p:spTgt spid="63">
                                            <p:txEl>
                                              <p:pRg st="0" end="0"/>
                                            </p:txEl>
                                          </p:spTgt>
                                        </p:tgtEl>
                                        <p:attrNameLst>
                                          <p:attrName>style.color</p:attrName>
                                        </p:attrNameLst>
                                      </p:cBhvr>
                                      <p:to>
                                        <a:schemeClr val="bg1"/>
                                      </p:to>
                                    </p:animClr>
                                    <p:animClr clrSpc="rgb" dir="cw">
                                      <p:cBhvr>
                                        <p:cTn id="231" dur="250" autoRev="1" fill="remove"/>
                                        <p:tgtEl>
                                          <p:spTgt spid="63">
                                            <p:txEl>
                                              <p:pRg st="0" end="0"/>
                                            </p:txEl>
                                          </p:spTgt>
                                        </p:tgtEl>
                                        <p:attrNameLst>
                                          <p:attrName>fillcolor</p:attrName>
                                        </p:attrNameLst>
                                      </p:cBhvr>
                                      <p:to>
                                        <a:schemeClr val="bg1"/>
                                      </p:to>
                                    </p:animClr>
                                    <p:set>
                                      <p:cBhvr>
                                        <p:cTn id="232" dur="250" autoRev="1" fill="remove"/>
                                        <p:tgtEl>
                                          <p:spTgt spid="63">
                                            <p:txEl>
                                              <p:pRg st="0" end="0"/>
                                            </p:txEl>
                                          </p:spTgt>
                                        </p:tgtEl>
                                        <p:attrNameLst>
                                          <p:attrName>fill.type</p:attrName>
                                        </p:attrNameLst>
                                      </p:cBhvr>
                                      <p:to>
                                        <p:strVal val="solid"/>
                                      </p:to>
                                    </p:set>
                                    <p:set>
                                      <p:cBhvr>
                                        <p:cTn id="233" dur="250" autoRev="1" fill="remove"/>
                                        <p:tgtEl>
                                          <p:spTgt spid="63">
                                            <p:txEl>
                                              <p:pRg st="0" end="0"/>
                                            </p:txEl>
                                          </p:spTgt>
                                        </p:tgtEl>
                                        <p:attrNameLst>
                                          <p:attrName>fill.on</p:attrName>
                                        </p:attrNameLst>
                                      </p:cBhvr>
                                      <p:to>
                                        <p:strVal val="true"/>
                                      </p:to>
                                    </p:set>
                                  </p:childTnLst>
                                </p:cTn>
                              </p:par>
                            </p:childTnLst>
                          </p:cTn>
                        </p:par>
                      </p:childTnLst>
                    </p:cTn>
                  </p:par>
                  <p:par>
                    <p:cTn id="234" fill="hold">
                      <p:stCondLst>
                        <p:cond delay="indefinite"/>
                      </p:stCondLst>
                      <p:childTnLst>
                        <p:par>
                          <p:cTn id="235" fill="hold">
                            <p:stCondLst>
                              <p:cond delay="0"/>
                            </p:stCondLst>
                            <p:childTnLst>
                              <p:par>
                                <p:cTn id="236" presetID="27" presetClass="emph" presetSubtype="0" fill="remove" nodeType="clickEffect">
                                  <p:stCondLst>
                                    <p:cond delay="0"/>
                                  </p:stCondLst>
                                  <p:iterate type="lt">
                                    <p:tmPct val="0"/>
                                  </p:iterate>
                                  <p:childTnLst>
                                    <p:animClr clrSpc="rgb" dir="cw">
                                      <p:cBhvr override="childStyle">
                                        <p:cTn id="237" dur="250" autoRev="1" fill="remove"/>
                                        <p:tgtEl>
                                          <p:spTgt spid="69">
                                            <p:txEl>
                                              <p:pRg st="0" end="0"/>
                                            </p:txEl>
                                          </p:spTgt>
                                        </p:tgtEl>
                                        <p:attrNameLst>
                                          <p:attrName>style.color</p:attrName>
                                        </p:attrNameLst>
                                      </p:cBhvr>
                                      <p:to>
                                        <a:schemeClr val="bg1"/>
                                      </p:to>
                                    </p:animClr>
                                    <p:animClr clrSpc="rgb" dir="cw">
                                      <p:cBhvr>
                                        <p:cTn id="238" dur="250" autoRev="1" fill="remove"/>
                                        <p:tgtEl>
                                          <p:spTgt spid="69">
                                            <p:txEl>
                                              <p:pRg st="0" end="0"/>
                                            </p:txEl>
                                          </p:spTgt>
                                        </p:tgtEl>
                                        <p:attrNameLst>
                                          <p:attrName>fillcolor</p:attrName>
                                        </p:attrNameLst>
                                      </p:cBhvr>
                                      <p:to>
                                        <a:schemeClr val="bg1"/>
                                      </p:to>
                                    </p:animClr>
                                    <p:set>
                                      <p:cBhvr>
                                        <p:cTn id="239" dur="250" autoRev="1" fill="remove"/>
                                        <p:tgtEl>
                                          <p:spTgt spid="69">
                                            <p:txEl>
                                              <p:pRg st="0" end="0"/>
                                            </p:txEl>
                                          </p:spTgt>
                                        </p:tgtEl>
                                        <p:attrNameLst>
                                          <p:attrName>fill.type</p:attrName>
                                        </p:attrNameLst>
                                      </p:cBhvr>
                                      <p:to>
                                        <p:strVal val="solid"/>
                                      </p:to>
                                    </p:set>
                                    <p:set>
                                      <p:cBhvr>
                                        <p:cTn id="240" dur="250" autoRev="1" fill="remove"/>
                                        <p:tgtEl>
                                          <p:spTgt spid="69">
                                            <p:txEl>
                                              <p:pRg st="0" end="0"/>
                                            </p:txEl>
                                          </p:spTgt>
                                        </p:tgtEl>
                                        <p:attrNameLst>
                                          <p:attrName>fill.on</p:attrName>
                                        </p:attrNameLst>
                                      </p:cBhvr>
                                      <p:to>
                                        <p:strVal val="true"/>
                                      </p:to>
                                    </p:set>
                                  </p:childTnLst>
                                </p:cTn>
                              </p:par>
                            </p:childTnLst>
                          </p:cTn>
                        </p:par>
                      </p:childTnLst>
                    </p:cTn>
                  </p:par>
                  <p:par>
                    <p:cTn id="241" fill="hold">
                      <p:stCondLst>
                        <p:cond delay="indefinite"/>
                      </p:stCondLst>
                      <p:childTnLst>
                        <p:par>
                          <p:cTn id="242" fill="hold">
                            <p:stCondLst>
                              <p:cond delay="0"/>
                            </p:stCondLst>
                            <p:childTnLst>
                              <p:par>
                                <p:cTn id="243" presetID="27" presetClass="emph" presetSubtype="0" fill="remove" nodeType="clickEffect">
                                  <p:stCondLst>
                                    <p:cond delay="0"/>
                                  </p:stCondLst>
                                  <p:iterate type="lt">
                                    <p:tmPct val="0"/>
                                  </p:iterate>
                                  <p:childTnLst>
                                    <p:animClr clrSpc="rgb" dir="cw">
                                      <p:cBhvr override="childStyle">
                                        <p:cTn id="244" dur="250" autoRev="1" fill="remove"/>
                                        <p:tgtEl>
                                          <p:spTgt spid="75">
                                            <p:txEl>
                                              <p:pRg st="0" end="0"/>
                                            </p:txEl>
                                          </p:spTgt>
                                        </p:tgtEl>
                                        <p:attrNameLst>
                                          <p:attrName>style.color</p:attrName>
                                        </p:attrNameLst>
                                      </p:cBhvr>
                                      <p:to>
                                        <a:schemeClr val="bg1"/>
                                      </p:to>
                                    </p:animClr>
                                    <p:animClr clrSpc="rgb" dir="cw">
                                      <p:cBhvr>
                                        <p:cTn id="245" dur="250" autoRev="1" fill="remove"/>
                                        <p:tgtEl>
                                          <p:spTgt spid="75">
                                            <p:txEl>
                                              <p:pRg st="0" end="0"/>
                                            </p:txEl>
                                          </p:spTgt>
                                        </p:tgtEl>
                                        <p:attrNameLst>
                                          <p:attrName>fillcolor</p:attrName>
                                        </p:attrNameLst>
                                      </p:cBhvr>
                                      <p:to>
                                        <a:schemeClr val="bg1"/>
                                      </p:to>
                                    </p:animClr>
                                    <p:set>
                                      <p:cBhvr>
                                        <p:cTn id="246" dur="250" autoRev="1" fill="remove"/>
                                        <p:tgtEl>
                                          <p:spTgt spid="75">
                                            <p:txEl>
                                              <p:pRg st="0" end="0"/>
                                            </p:txEl>
                                          </p:spTgt>
                                        </p:tgtEl>
                                        <p:attrNameLst>
                                          <p:attrName>fill.type</p:attrName>
                                        </p:attrNameLst>
                                      </p:cBhvr>
                                      <p:to>
                                        <p:strVal val="solid"/>
                                      </p:to>
                                    </p:set>
                                    <p:set>
                                      <p:cBhvr>
                                        <p:cTn id="247" dur="250" autoRev="1" fill="remove"/>
                                        <p:tgtEl>
                                          <p:spTgt spid="75">
                                            <p:txEl>
                                              <p:pRg st="0" end="0"/>
                                            </p:txEl>
                                          </p:spTgt>
                                        </p:tgtEl>
                                        <p:attrNameLst>
                                          <p:attrName>fill.on</p:attrName>
                                        </p:attrNameLst>
                                      </p:cBhvr>
                                      <p:to>
                                        <p:strVal val="true"/>
                                      </p:to>
                                    </p:set>
                                  </p:childTnLst>
                                </p:cTn>
                              </p:par>
                            </p:childTnLst>
                          </p:cTn>
                        </p:par>
                      </p:childTnLst>
                    </p:cTn>
                  </p:par>
                  <p:par>
                    <p:cTn id="248" fill="hold">
                      <p:stCondLst>
                        <p:cond delay="indefinite"/>
                      </p:stCondLst>
                      <p:childTnLst>
                        <p:par>
                          <p:cTn id="249" fill="hold">
                            <p:stCondLst>
                              <p:cond delay="0"/>
                            </p:stCondLst>
                            <p:childTnLst>
                              <p:par>
                                <p:cTn id="250" presetID="27" presetClass="emph" presetSubtype="0" fill="remove" nodeType="clickEffect">
                                  <p:stCondLst>
                                    <p:cond delay="0"/>
                                  </p:stCondLst>
                                  <p:iterate type="lt">
                                    <p:tmPct val="0"/>
                                  </p:iterate>
                                  <p:childTnLst>
                                    <p:animClr clrSpc="rgb" dir="cw">
                                      <p:cBhvr override="childStyle">
                                        <p:cTn id="251" dur="250" autoRev="1" fill="remove"/>
                                        <p:tgtEl>
                                          <p:spTgt spid="52">
                                            <p:txEl>
                                              <p:pRg st="0" end="0"/>
                                            </p:txEl>
                                          </p:spTgt>
                                        </p:tgtEl>
                                        <p:attrNameLst>
                                          <p:attrName>style.color</p:attrName>
                                        </p:attrNameLst>
                                      </p:cBhvr>
                                      <p:to>
                                        <a:schemeClr val="bg1"/>
                                      </p:to>
                                    </p:animClr>
                                    <p:animClr clrSpc="rgb" dir="cw">
                                      <p:cBhvr>
                                        <p:cTn id="252" dur="250" autoRev="1" fill="remove"/>
                                        <p:tgtEl>
                                          <p:spTgt spid="52">
                                            <p:txEl>
                                              <p:pRg st="0" end="0"/>
                                            </p:txEl>
                                          </p:spTgt>
                                        </p:tgtEl>
                                        <p:attrNameLst>
                                          <p:attrName>fillcolor</p:attrName>
                                        </p:attrNameLst>
                                      </p:cBhvr>
                                      <p:to>
                                        <a:schemeClr val="bg1"/>
                                      </p:to>
                                    </p:animClr>
                                    <p:set>
                                      <p:cBhvr>
                                        <p:cTn id="253" dur="250" autoRev="1" fill="remove"/>
                                        <p:tgtEl>
                                          <p:spTgt spid="52">
                                            <p:txEl>
                                              <p:pRg st="0" end="0"/>
                                            </p:txEl>
                                          </p:spTgt>
                                        </p:tgtEl>
                                        <p:attrNameLst>
                                          <p:attrName>fill.type</p:attrName>
                                        </p:attrNameLst>
                                      </p:cBhvr>
                                      <p:to>
                                        <p:strVal val="solid"/>
                                      </p:to>
                                    </p:set>
                                    <p:set>
                                      <p:cBhvr>
                                        <p:cTn id="254" dur="250" autoRev="1" fill="remove"/>
                                        <p:tgtEl>
                                          <p:spTgt spid="52">
                                            <p:txEl>
                                              <p:pRg st="0" end="0"/>
                                            </p:txEl>
                                          </p:spTgt>
                                        </p:tgtEl>
                                        <p:attrNameLst>
                                          <p:attrName>fill.on</p:attrName>
                                        </p:attrNameLst>
                                      </p:cBhvr>
                                      <p:to>
                                        <p:strVal val="true"/>
                                      </p:to>
                                    </p:set>
                                  </p:childTnLst>
                                </p:cTn>
                              </p:par>
                            </p:childTnLst>
                          </p:cTn>
                        </p:par>
                      </p:childTnLst>
                    </p:cTn>
                  </p:par>
                  <p:par>
                    <p:cTn id="255" fill="hold">
                      <p:stCondLst>
                        <p:cond delay="indefinite"/>
                      </p:stCondLst>
                      <p:childTnLst>
                        <p:par>
                          <p:cTn id="256" fill="hold">
                            <p:stCondLst>
                              <p:cond delay="0"/>
                            </p:stCondLst>
                            <p:childTnLst>
                              <p:par>
                                <p:cTn id="257" presetID="27" presetClass="emph" presetSubtype="0" fill="remove" nodeType="clickEffect">
                                  <p:stCondLst>
                                    <p:cond delay="0"/>
                                  </p:stCondLst>
                                  <p:iterate type="lt">
                                    <p:tmPct val="0"/>
                                  </p:iterate>
                                  <p:childTnLst>
                                    <p:animClr clrSpc="rgb" dir="cw">
                                      <p:cBhvr override="childStyle">
                                        <p:cTn id="258" dur="250" autoRev="1" fill="remove"/>
                                        <p:tgtEl>
                                          <p:spTgt spid="58">
                                            <p:txEl>
                                              <p:pRg st="0" end="0"/>
                                            </p:txEl>
                                          </p:spTgt>
                                        </p:tgtEl>
                                        <p:attrNameLst>
                                          <p:attrName>style.color</p:attrName>
                                        </p:attrNameLst>
                                      </p:cBhvr>
                                      <p:to>
                                        <a:schemeClr val="bg1"/>
                                      </p:to>
                                    </p:animClr>
                                    <p:animClr clrSpc="rgb" dir="cw">
                                      <p:cBhvr>
                                        <p:cTn id="259" dur="250" autoRev="1" fill="remove"/>
                                        <p:tgtEl>
                                          <p:spTgt spid="58">
                                            <p:txEl>
                                              <p:pRg st="0" end="0"/>
                                            </p:txEl>
                                          </p:spTgt>
                                        </p:tgtEl>
                                        <p:attrNameLst>
                                          <p:attrName>fillcolor</p:attrName>
                                        </p:attrNameLst>
                                      </p:cBhvr>
                                      <p:to>
                                        <a:schemeClr val="bg1"/>
                                      </p:to>
                                    </p:animClr>
                                    <p:set>
                                      <p:cBhvr>
                                        <p:cTn id="260" dur="250" autoRev="1" fill="remove"/>
                                        <p:tgtEl>
                                          <p:spTgt spid="58">
                                            <p:txEl>
                                              <p:pRg st="0" end="0"/>
                                            </p:txEl>
                                          </p:spTgt>
                                        </p:tgtEl>
                                        <p:attrNameLst>
                                          <p:attrName>fill.type</p:attrName>
                                        </p:attrNameLst>
                                      </p:cBhvr>
                                      <p:to>
                                        <p:strVal val="solid"/>
                                      </p:to>
                                    </p:set>
                                    <p:set>
                                      <p:cBhvr>
                                        <p:cTn id="261" dur="250" autoRev="1" fill="remove"/>
                                        <p:tgtEl>
                                          <p:spTgt spid="58">
                                            <p:txEl>
                                              <p:pRg st="0" end="0"/>
                                            </p:txEl>
                                          </p:spTgt>
                                        </p:tgtEl>
                                        <p:attrNameLst>
                                          <p:attrName>fill.on</p:attrName>
                                        </p:attrNameLst>
                                      </p:cBhvr>
                                      <p:to>
                                        <p:strVal val="true"/>
                                      </p:to>
                                    </p:set>
                                  </p:childTnLst>
                                </p:cTn>
                              </p:par>
                            </p:childTnLst>
                          </p:cTn>
                        </p:par>
                      </p:childTnLst>
                    </p:cTn>
                  </p:par>
                  <p:par>
                    <p:cTn id="262" fill="hold">
                      <p:stCondLst>
                        <p:cond delay="indefinite"/>
                      </p:stCondLst>
                      <p:childTnLst>
                        <p:par>
                          <p:cTn id="263" fill="hold">
                            <p:stCondLst>
                              <p:cond delay="0"/>
                            </p:stCondLst>
                            <p:childTnLst>
                              <p:par>
                                <p:cTn id="264" presetID="27" presetClass="emph" presetSubtype="0" fill="remove" nodeType="clickEffect">
                                  <p:stCondLst>
                                    <p:cond delay="0"/>
                                  </p:stCondLst>
                                  <p:iterate type="lt">
                                    <p:tmPct val="0"/>
                                  </p:iterate>
                                  <p:childTnLst>
                                    <p:animClr clrSpc="rgb" dir="cw">
                                      <p:cBhvr override="childStyle">
                                        <p:cTn id="265" dur="250" autoRev="1" fill="remove"/>
                                        <p:tgtEl>
                                          <p:spTgt spid="64">
                                            <p:txEl>
                                              <p:pRg st="0" end="0"/>
                                            </p:txEl>
                                          </p:spTgt>
                                        </p:tgtEl>
                                        <p:attrNameLst>
                                          <p:attrName>style.color</p:attrName>
                                        </p:attrNameLst>
                                      </p:cBhvr>
                                      <p:to>
                                        <a:schemeClr val="bg1"/>
                                      </p:to>
                                    </p:animClr>
                                    <p:animClr clrSpc="rgb" dir="cw">
                                      <p:cBhvr>
                                        <p:cTn id="266" dur="250" autoRev="1" fill="remove"/>
                                        <p:tgtEl>
                                          <p:spTgt spid="64">
                                            <p:txEl>
                                              <p:pRg st="0" end="0"/>
                                            </p:txEl>
                                          </p:spTgt>
                                        </p:tgtEl>
                                        <p:attrNameLst>
                                          <p:attrName>fillcolor</p:attrName>
                                        </p:attrNameLst>
                                      </p:cBhvr>
                                      <p:to>
                                        <a:schemeClr val="bg1"/>
                                      </p:to>
                                    </p:animClr>
                                    <p:set>
                                      <p:cBhvr>
                                        <p:cTn id="267" dur="250" autoRev="1" fill="remove"/>
                                        <p:tgtEl>
                                          <p:spTgt spid="64">
                                            <p:txEl>
                                              <p:pRg st="0" end="0"/>
                                            </p:txEl>
                                          </p:spTgt>
                                        </p:tgtEl>
                                        <p:attrNameLst>
                                          <p:attrName>fill.type</p:attrName>
                                        </p:attrNameLst>
                                      </p:cBhvr>
                                      <p:to>
                                        <p:strVal val="solid"/>
                                      </p:to>
                                    </p:set>
                                    <p:set>
                                      <p:cBhvr>
                                        <p:cTn id="268" dur="250" autoRev="1" fill="remove"/>
                                        <p:tgtEl>
                                          <p:spTgt spid="64">
                                            <p:txEl>
                                              <p:pRg st="0" end="0"/>
                                            </p:txEl>
                                          </p:spTgt>
                                        </p:tgtEl>
                                        <p:attrNameLst>
                                          <p:attrName>fill.on</p:attrName>
                                        </p:attrNameLst>
                                      </p:cBhvr>
                                      <p:to>
                                        <p:strVal val="true"/>
                                      </p:to>
                                    </p:set>
                                  </p:childTnLst>
                                </p:cTn>
                              </p:par>
                            </p:childTnLst>
                          </p:cTn>
                        </p:par>
                      </p:childTnLst>
                    </p:cTn>
                  </p:par>
                  <p:par>
                    <p:cTn id="269" fill="hold">
                      <p:stCondLst>
                        <p:cond delay="indefinite"/>
                      </p:stCondLst>
                      <p:childTnLst>
                        <p:par>
                          <p:cTn id="270" fill="hold">
                            <p:stCondLst>
                              <p:cond delay="0"/>
                            </p:stCondLst>
                            <p:childTnLst>
                              <p:par>
                                <p:cTn id="271" presetID="27" presetClass="emph" presetSubtype="0" fill="remove" nodeType="clickEffect">
                                  <p:stCondLst>
                                    <p:cond delay="0"/>
                                  </p:stCondLst>
                                  <p:iterate type="lt">
                                    <p:tmPct val="0"/>
                                  </p:iterate>
                                  <p:childTnLst>
                                    <p:animClr clrSpc="rgb" dir="cw">
                                      <p:cBhvr override="childStyle">
                                        <p:cTn id="272" dur="250" autoRev="1" fill="remove"/>
                                        <p:tgtEl>
                                          <p:spTgt spid="70">
                                            <p:txEl>
                                              <p:pRg st="0" end="0"/>
                                            </p:txEl>
                                          </p:spTgt>
                                        </p:tgtEl>
                                        <p:attrNameLst>
                                          <p:attrName>style.color</p:attrName>
                                        </p:attrNameLst>
                                      </p:cBhvr>
                                      <p:to>
                                        <a:schemeClr val="bg1"/>
                                      </p:to>
                                    </p:animClr>
                                    <p:animClr clrSpc="rgb" dir="cw">
                                      <p:cBhvr>
                                        <p:cTn id="273" dur="250" autoRev="1" fill="remove"/>
                                        <p:tgtEl>
                                          <p:spTgt spid="70">
                                            <p:txEl>
                                              <p:pRg st="0" end="0"/>
                                            </p:txEl>
                                          </p:spTgt>
                                        </p:tgtEl>
                                        <p:attrNameLst>
                                          <p:attrName>fillcolor</p:attrName>
                                        </p:attrNameLst>
                                      </p:cBhvr>
                                      <p:to>
                                        <a:schemeClr val="bg1"/>
                                      </p:to>
                                    </p:animClr>
                                    <p:set>
                                      <p:cBhvr>
                                        <p:cTn id="274" dur="250" autoRev="1" fill="remove"/>
                                        <p:tgtEl>
                                          <p:spTgt spid="70">
                                            <p:txEl>
                                              <p:pRg st="0" end="0"/>
                                            </p:txEl>
                                          </p:spTgt>
                                        </p:tgtEl>
                                        <p:attrNameLst>
                                          <p:attrName>fill.type</p:attrName>
                                        </p:attrNameLst>
                                      </p:cBhvr>
                                      <p:to>
                                        <p:strVal val="solid"/>
                                      </p:to>
                                    </p:set>
                                    <p:set>
                                      <p:cBhvr>
                                        <p:cTn id="275" dur="250" autoRev="1" fill="remove"/>
                                        <p:tgtEl>
                                          <p:spTgt spid="70">
                                            <p:txEl>
                                              <p:pRg st="0" end="0"/>
                                            </p:txEl>
                                          </p:spTgt>
                                        </p:tgtEl>
                                        <p:attrNameLst>
                                          <p:attrName>fill.on</p:attrName>
                                        </p:attrNameLst>
                                      </p:cBhvr>
                                      <p:to>
                                        <p:strVal val="true"/>
                                      </p:to>
                                    </p:set>
                                  </p:childTnLst>
                                </p:cTn>
                              </p:par>
                            </p:childTnLst>
                          </p:cTn>
                        </p:par>
                      </p:childTnLst>
                    </p:cTn>
                  </p:par>
                  <p:par>
                    <p:cTn id="276" fill="hold">
                      <p:stCondLst>
                        <p:cond delay="indefinite"/>
                      </p:stCondLst>
                      <p:childTnLst>
                        <p:par>
                          <p:cTn id="277" fill="hold">
                            <p:stCondLst>
                              <p:cond delay="0"/>
                            </p:stCondLst>
                            <p:childTnLst>
                              <p:par>
                                <p:cTn id="278" presetID="27" presetClass="emph" presetSubtype="0" fill="remove" nodeType="clickEffect">
                                  <p:stCondLst>
                                    <p:cond delay="0"/>
                                  </p:stCondLst>
                                  <p:iterate type="lt">
                                    <p:tmPct val="0"/>
                                  </p:iterate>
                                  <p:childTnLst>
                                    <p:animClr clrSpc="rgb" dir="cw">
                                      <p:cBhvr override="childStyle">
                                        <p:cTn id="279" dur="250" autoRev="1" fill="remove"/>
                                        <p:tgtEl>
                                          <p:spTgt spid="76">
                                            <p:txEl>
                                              <p:pRg st="0" end="0"/>
                                            </p:txEl>
                                          </p:spTgt>
                                        </p:tgtEl>
                                        <p:attrNameLst>
                                          <p:attrName>style.color</p:attrName>
                                        </p:attrNameLst>
                                      </p:cBhvr>
                                      <p:to>
                                        <a:schemeClr val="bg1"/>
                                      </p:to>
                                    </p:animClr>
                                    <p:animClr clrSpc="rgb" dir="cw">
                                      <p:cBhvr>
                                        <p:cTn id="280" dur="250" autoRev="1" fill="remove"/>
                                        <p:tgtEl>
                                          <p:spTgt spid="76">
                                            <p:txEl>
                                              <p:pRg st="0" end="0"/>
                                            </p:txEl>
                                          </p:spTgt>
                                        </p:tgtEl>
                                        <p:attrNameLst>
                                          <p:attrName>fillcolor</p:attrName>
                                        </p:attrNameLst>
                                      </p:cBhvr>
                                      <p:to>
                                        <a:schemeClr val="bg1"/>
                                      </p:to>
                                    </p:animClr>
                                    <p:set>
                                      <p:cBhvr>
                                        <p:cTn id="281" dur="250" autoRev="1" fill="remove"/>
                                        <p:tgtEl>
                                          <p:spTgt spid="76">
                                            <p:txEl>
                                              <p:pRg st="0" end="0"/>
                                            </p:txEl>
                                          </p:spTgt>
                                        </p:tgtEl>
                                        <p:attrNameLst>
                                          <p:attrName>fill.type</p:attrName>
                                        </p:attrNameLst>
                                      </p:cBhvr>
                                      <p:to>
                                        <p:strVal val="solid"/>
                                      </p:to>
                                    </p:set>
                                    <p:set>
                                      <p:cBhvr>
                                        <p:cTn id="282" dur="250" autoRev="1" fill="remove"/>
                                        <p:tgtEl>
                                          <p:spTgt spid="76">
                                            <p:txEl>
                                              <p:pRg st="0" end="0"/>
                                            </p:txEl>
                                          </p:spTgt>
                                        </p:tgtEl>
                                        <p:attrNameLst>
                                          <p:attrName>fill.on</p:attrName>
                                        </p:attrNameLst>
                                      </p:cBhvr>
                                      <p:to>
                                        <p:strVal val="true"/>
                                      </p:to>
                                    </p:set>
                                  </p:childTnLst>
                                </p:cTn>
                              </p:par>
                            </p:childTnLst>
                          </p:cTn>
                        </p:par>
                      </p:childTnLst>
                    </p:cTn>
                  </p:par>
                  <p:par>
                    <p:cTn id="283" fill="hold">
                      <p:stCondLst>
                        <p:cond delay="indefinite"/>
                      </p:stCondLst>
                      <p:childTnLst>
                        <p:par>
                          <p:cTn id="284" fill="hold">
                            <p:stCondLst>
                              <p:cond delay="0"/>
                            </p:stCondLst>
                            <p:childTnLst>
                              <p:par>
                                <p:cTn id="285" presetID="27" presetClass="emph" presetSubtype="0" fill="remove" nodeType="clickEffect">
                                  <p:stCondLst>
                                    <p:cond delay="0"/>
                                  </p:stCondLst>
                                  <p:iterate type="lt">
                                    <p:tmPct val="0"/>
                                  </p:iterate>
                                  <p:childTnLst>
                                    <p:animClr clrSpc="rgb" dir="cw">
                                      <p:cBhvr override="childStyle">
                                        <p:cTn id="286" dur="250" autoRev="1" fill="remove"/>
                                        <p:tgtEl>
                                          <p:spTgt spid="53">
                                            <p:txEl>
                                              <p:pRg st="0" end="0"/>
                                            </p:txEl>
                                          </p:spTgt>
                                        </p:tgtEl>
                                        <p:attrNameLst>
                                          <p:attrName>style.color</p:attrName>
                                        </p:attrNameLst>
                                      </p:cBhvr>
                                      <p:to>
                                        <a:schemeClr val="bg1"/>
                                      </p:to>
                                    </p:animClr>
                                    <p:animClr clrSpc="rgb" dir="cw">
                                      <p:cBhvr>
                                        <p:cTn id="287" dur="250" autoRev="1" fill="remove"/>
                                        <p:tgtEl>
                                          <p:spTgt spid="53">
                                            <p:txEl>
                                              <p:pRg st="0" end="0"/>
                                            </p:txEl>
                                          </p:spTgt>
                                        </p:tgtEl>
                                        <p:attrNameLst>
                                          <p:attrName>fillcolor</p:attrName>
                                        </p:attrNameLst>
                                      </p:cBhvr>
                                      <p:to>
                                        <a:schemeClr val="bg1"/>
                                      </p:to>
                                    </p:animClr>
                                    <p:set>
                                      <p:cBhvr>
                                        <p:cTn id="288" dur="250" autoRev="1" fill="remove"/>
                                        <p:tgtEl>
                                          <p:spTgt spid="53">
                                            <p:txEl>
                                              <p:pRg st="0" end="0"/>
                                            </p:txEl>
                                          </p:spTgt>
                                        </p:tgtEl>
                                        <p:attrNameLst>
                                          <p:attrName>fill.type</p:attrName>
                                        </p:attrNameLst>
                                      </p:cBhvr>
                                      <p:to>
                                        <p:strVal val="solid"/>
                                      </p:to>
                                    </p:set>
                                    <p:set>
                                      <p:cBhvr>
                                        <p:cTn id="289" dur="250" autoRev="1" fill="remove"/>
                                        <p:tgtEl>
                                          <p:spTgt spid="53">
                                            <p:txEl>
                                              <p:pRg st="0" end="0"/>
                                            </p:txEl>
                                          </p:spTgt>
                                        </p:tgtEl>
                                        <p:attrNameLst>
                                          <p:attrName>fill.on</p:attrName>
                                        </p:attrNameLst>
                                      </p:cBhvr>
                                      <p:to>
                                        <p:strVal val="true"/>
                                      </p:to>
                                    </p:set>
                                  </p:childTnLst>
                                </p:cTn>
                              </p:par>
                            </p:childTnLst>
                          </p:cTn>
                        </p:par>
                      </p:childTnLst>
                    </p:cTn>
                  </p:par>
                  <p:par>
                    <p:cTn id="290" fill="hold">
                      <p:stCondLst>
                        <p:cond delay="indefinite"/>
                      </p:stCondLst>
                      <p:childTnLst>
                        <p:par>
                          <p:cTn id="291" fill="hold">
                            <p:stCondLst>
                              <p:cond delay="0"/>
                            </p:stCondLst>
                            <p:childTnLst>
                              <p:par>
                                <p:cTn id="292" presetID="27" presetClass="emph" presetSubtype="0" fill="remove" nodeType="clickEffect">
                                  <p:stCondLst>
                                    <p:cond delay="0"/>
                                  </p:stCondLst>
                                  <p:iterate type="lt">
                                    <p:tmPct val="0"/>
                                  </p:iterate>
                                  <p:childTnLst>
                                    <p:animClr clrSpc="rgb" dir="cw">
                                      <p:cBhvr override="childStyle">
                                        <p:cTn id="293" dur="250" autoRev="1" fill="remove"/>
                                        <p:tgtEl>
                                          <p:spTgt spid="59">
                                            <p:txEl>
                                              <p:pRg st="0" end="0"/>
                                            </p:txEl>
                                          </p:spTgt>
                                        </p:tgtEl>
                                        <p:attrNameLst>
                                          <p:attrName>style.color</p:attrName>
                                        </p:attrNameLst>
                                      </p:cBhvr>
                                      <p:to>
                                        <a:schemeClr val="bg1"/>
                                      </p:to>
                                    </p:animClr>
                                    <p:animClr clrSpc="rgb" dir="cw">
                                      <p:cBhvr>
                                        <p:cTn id="294" dur="250" autoRev="1" fill="remove"/>
                                        <p:tgtEl>
                                          <p:spTgt spid="59">
                                            <p:txEl>
                                              <p:pRg st="0" end="0"/>
                                            </p:txEl>
                                          </p:spTgt>
                                        </p:tgtEl>
                                        <p:attrNameLst>
                                          <p:attrName>fillcolor</p:attrName>
                                        </p:attrNameLst>
                                      </p:cBhvr>
                                      <p:to>
                                        <a:schemeClr val="bg1"/>
                                      </p:to>
                                    </p:animClr>
                                    <p:set>
                                      <p:cBhvr>
                                        <p:cTn id="295" dur="250" autoRev="1" fill="remove"/>
                                        <p:tgtEl>
                                          <p:spTgt spid="59">
                                            <p:txEl>
                                              <p:pRg st="0" end="0"/>
                                            </p:txEl>
                                          </p:spTgt>
                                        </p:tgtEl>
                                        <p:attrNameLst>
                                          <p:attrName>fill.type</p:attrName>
                                        </p:attrNameLst>
                                      </p:cBhvr>
                                      <p:to>
                                        <p:strVal val="solid"/>
                                      </p:to>
                                    </p:set>
                                    <p:set>
                                      <p:cBhvr>
                                        <p:cTn id="296" dur="250" autoRev="1" fill="remove"/>
                                        <p:tgtEl>
                                          <p:spTgt spid="59">
                                            <p:txEl>
                                              <p:pRg st="0" end="0"/>
                                            </p:txEl>
                                          </p:spTgt>
                                        </p:tgtEl>
                                        <p:attrNameLst>
                                          <p:attrName>fill.on</p:attrName>
                                        </p:attrNameLst>
                                      </p:cBhvr>
                                      <p:to>
                                        <p:strVal val="true"/>
                                      </p:to>
                                    </p:set>
                                  </p:childTnLst>
                                </p:cTn>
                              </p:par>
                            </p:childTnLst>
                          </p:cTn>
                        </p:par>
                      </p:childTnLst>
                    </p:cTn>
                  </p:par>
                  <p:par>
                    <p:cTn id="297" fill="hold">
                      <p:stCondLst>
                        <p:cond delay="indefinite"/>
                      </p:stCondLst>
                      <p:childTnLst>
                        <p:par>
                          <p:cTn id="298" fill="hold">
                            <p:stCondLst>
                              <p:cond delay="0"/>
                            </p:stCondLst>
                            <p:childTnLst>
                              <p:par>
                                <p:cTn id="299" presetID="27" presetClass="emph" presetSubtype="0" fill="remove" nodeType="clickEffect">
                                  <p:stCondLst>
                                    <p:cond delay="0"/>
                                  </p:stCondLst>
                                  <p:iterate type="lt">
                                    <p:tmPct val="0"/>
                                  </p:iterate>
                                  <p:childTnLst>
                                    <p:animClr clrSpc="rgb" dir="cw">
                                      <p:cBhvr override="childStyle">
                                        <p:cTn id="300" dur="250" autoRev="1" fill="remove"/>
                                        <p:tgtEl>
                                          <p:spTgt spid="65">
                                            <p:txEl>
                                              <p:pRg st="0" end="0"/>
                                            </p:txEl>
                                          </p:spTgt>
                                        </p:tgtEl>
                                        <p:attrNameLst>
                                          <p:attrName>style.color</p:attrName>
                                        </p:attrNameLst>
                                      </p:cBhvr>
                                      <p:to>
                                        <a:schemeClr val="bg1"/>
                                      </p:to>
                                    </p:animClr>
                                    <p:animClr clrSpc="rgb" dir="cw">
                                      <p:cBhvr>
                                        <p:cTn id="301" dur="250" autoRev="1" fill="remove"/>
                                        <p:tgtEl>
                                          <p:spTgt spid="65">
                                            <p:txEl>
                                              <p:pRg st="0" end="0"/>
                                            </p:txEl>
                                          </p:spTgt>
                                        </p:tgtEl>
                                        <p:attrNameLst>
                                          <p:attrName>fillcolor</p:attrName>
                                        </p:attrNameLst>
                                      </p:cBhvr>
                                      <p:to>
                                        <a:schemeClr val="bg1"/>
                                      </p:to>
                                    </p:animClr>
                                    <p:set>
                                      <p:cBhvr>
                                        <p:cTn id="302" dur="250" autoRev="1" fill="remove"/>
                                        <p:tgtEl>
                                          <p:spTgt spid="65">
                                            <p:txEl>
                                              <p:pRg st="0" end="0"/>
                                            </p:txEl>
                                          </p:spTgt>
                                        </p:tgtEl>
                                        <p:attrNameLst>
                                          <p:attrName>fill.type</p:attrName>
                                        </p:attrNameLst>
                                      </p:cBhvr>
                                      <p:to>
                                        <p:strVal val="solid"/>
                                      </p:to>
                                    </p:set>
                                    <p:set>
                                      <p:cBhvr>
                                        <p:cTn id="303" dur="250" autoRev="1" fill="remove"/>
                                        <p:tgtEl>
                                          <p:spTgt spid="65">
                                            <p:txEl>
                                              <p:pRg st="0" end="0"/>
                                            </p:txEl>
                                          </p:spTgt>
                                        </p:tgtEl>
                                        <p:attrNameLst>
                                          <p:attrName>fill.on</p:attrName>
                                        </p:attrNameLst>
                                      </p:cBhvr>
                                      <p:to>
                                        <p:strVal val="true"/>
                                      </p:to>
                                    </p:set>
                                  </p:childTnLst>
                                </p:cTn>
                              </p:par>
                            </p:childTnLst>
                          </p:cTn>
                        </p:par>
                      </p:childTnLst>
                    </p:cTn>
                  </p:par>
                  <p:par>
                    <p:cTn id="304" fill="hold">
                      <p:stCondLst>
                        <p:cond delay="indefinite"/>
                      </p:stCondLst>
                      <p:childTnLst>
                        <p:par>
                          <p:cTn id="305" fill="hold">
                            <p:stCondLst>
                              <p:cond delay="0"/>
                            </p:stCondLst>
                            <p:childTnLst>
                              <p:par>
                                <p:cTn id="306" presetID="27" presetClass="emph" presetSubtype="0" fill="remove" nodeType="clickEffect">
                                  <p:stCondLst>
                                    <p:cond delay="0"/>
                                  </p:stCondLst>
                                  <p:iterate type="lt">
                                    <p:tmPct val="0"/>
                                  </p:iterate>
                                  <p:childTnLst>
                                    <p:animClr clrSpc="rgb" dir="cw">
                                      <p:cBhvr override="childStyle">
                                        <p:cTn id="307" dur="250" autoRev="1" fill="remove"/>
                                        <p:tgtEl>
                                          <p:spTgt spid="71">
                                            <p:txEl>
                                              <p:pRg st="0" end="0"/>
                                            </p:txEl>
                                          </p:spTgt>
                                        </p:tgtEl>
                                        <p:attrNameLst>
                                          <p:attrName>style.color</p:attrName>
                                        </p:attrNameLst>
                                      </p:cBhvr>
                                      <p:to>
                                        <a:schemeClr val="bg1"/>
                                      </p:to>
                                    </p:animClr>
                                    <p:animClr clrSpc="rgb" dir="cw">
                                      <p:cBhvr>
                                        <p:cTn id="308" dur="250" autoRev="1" fill="remove"/>
                                        <p:tgtEl>
                                          <p:spTgt spid="71">
                                            <p:txEl>
                                              <p:pRg st="0" end="0"/>
                                            </p:txEl>
                                          </p:spTgt>
                                        </p:tgtEl>
                                        <p:attrNameLst>
                                          <p:attrName>fillcolor</p:attrName>
                                        </p:attrNameLst>
                                      </p:cBhvr>
                                      <p:to>
                                        <a:schemeClr val="bg1"/>
                                      </p:to>
                                    </p:animClr>
                                    <p:set>
                                      <p:cBhvr>
                                        <p:cTn id="309" dur="250" autoRev="1" fill="remove"/>
                                        <p:tgtEl>
                                          <p:spTgt spid="71">
                                            <p:txEl>
                                              <p:pRg st="0" end="0"/>
                                            </p:txEl>
                                          </p:spTgt>
                                        </p:tgtEl>
                                        <p:attrNameLst>
                                          <p:attrName>fill.type</p:attrName>
                                        </p:attrNameLst>
                                      </p:cBhvr>
                                      <p:to>
                                        <p:strVal val="solid"/>
                                      </p:to>
                                    </p:set>
                                    <p:set>
                                      <p:cBhvr>
                                        <p:cTn id="310" dur="250" autoRev="1" fill="remove"/>
                                        <p:tgtEl>
                                          <p:spTgt spid="71">
                                            <p:txEl>
                                              <p:pRg st="0" end="0"/>
                                            </p:txEl>
                                          </p:spTgt>
                                        </p:tgtEl>
                                        <p:attrNameLst>
                                          <p:attrName>fill.on</p:attrName>
                                        </p:attrNameLst>
                                      </p:cBhvr>
                                      <p:to>
                                        <p:strVal val="true"/>
                                      </p:to>
                                    </p:set>
                                  </p:childTnLst>
                                </p:cTn>
                              </p:par>
                            </p:childTnLst>
                          </p:cTn>
                        </p:par>
                      </p:childTnLst>
                    </p:cTn>
                  </p:par>
                  <p:par>
                    <p:cTn id="311" fill="hold">
                      <p:stCondLst>
                        <p:cond delay="indefinite"/>
                      </p:stCondLst>
                      <p:childTnLst>
                        <p:par>
                          <p:cTn id="312" fill="hold">
                            <p:stCondLst>
                              <p:cond delay="0"/>
                            </p:stCondLst>
                            <p:childTnLst>
                              <p:par>
                                <p:cTn id="313" presetID="27" presetClass="emph" presetSubtype="0" fill="remove" nodeType="clickEffect">
                                  <p:stCondLst>
                                    <p:cond delay="0"/>
                                  </p:stCondLst>
                                  <p:iterate type="lt">
                                    <p:tmPct val="0"/>
                                  </p:iterate>
                                  <p:childTnLst>
                                    <p:animClr clrSpc="rgb" dir="cw">
                                      <p:cBhvr override="childStyle">
                                        <p:cTn id="314" dur="250" autoRev="1" fill="remove"/>
                                        <p:tgtEl>
                                          <p:spTgt spid="77">
                                            <p:txEl>
                                              <p:pRg st="0" end="0"/>
                                            </p:txEl>
                                          </p:spTgt>
                                        </p:tgtEl>
                                        <p:attrNameLst>
                                          <p:attrName>style.color</p:attrName>
                                        </p:attrNameLst>
                                      </p:cBhvr>
                                      <p:to>
                                        <a:schemeClr val="bg1"/>
                                      </p:to>
                                    </p:animClr>
                                    <p:animClr clrSpc="rgb" dir="cw">
                                      <p:cBhvr>
                                        <p:cTn id="315" dur="250" autoRev="1" fill="remove"/>
                                        <p:tgtEl>
                                          <p:spTgt spid="77">
                                            <p:txEl>
                                              <p:pRg st="0" end="0"/>
                                            </p:txEl>
                                          </p:spTgt>
                                        </p:tgtEl>
                                        <p:attrNameLst>
                                          <p:attrName>fillcolor</p:attrName>
                                        </p:attrNameLst>
                                      </p:cBhvr>
                                      <p:to>
                                        <a:schemeClr val="bg1"/>
                                      </p:to>
                                    </p:animClr>
                                    <p:set>
                                      <p:cBhvr>
                                        <p:cTn id="316" dur="250" autoRev="1" fill="remove"/>
                                        <p:tgtEl>
                                          <p:spTgt spid="77">
                                            <p:txEl>
                                              <p:pRg st="0" end="0"/>
                                            </p:txEl>
                                          </p:spTgt>
                                        </p:tgtEl>
                                        <p:attrNameLst>
                                          <p:attrName>fill.type</p:attrName>
                                        </p:attrNameLst>
                                      </p:cBhvr>
                                      <p:to>
                                        <p:strVal val="solid"/>
                                      </p:to>
                                    </p:set>
                                    <p:set>
                                      <p:cBhvr>
                                        <p:cTn id="317" dur="250" autoRev="1" fill="remove"/>
                                        <p:tgtEl>
                                          <p:spTgt spid="77">
                                            <p:txEl>
                                              <p:pRg st="0" end="0"/>
                                            </p:txEl>
                                          </p:spTgt>
                                        </p:tgtEl>
                                        <p:attrNameLst>
                                          <p:attrName>fill.on</p:attrName>
                                        </p:attrNameLst>
                                      </p:cBhvr>
                                      <p:to>
                                        <p:strVal val="true"/>
                                      </p:to>
                                    </p:set>
                                  </p:childTnLst>
                                </p:cTn>
                              </p:par>
                            </p:childTnLst>
                          </p:cTn>
                        </p:par>
                      </p:childTnLst>
                    </p:cTn>
                  </p:par>
                  <p:par>
                    <p:cTn id="318" fill="hold">
                      <p:stCondLst>
                        <p:cond delay="indefinite"/>
                      </p:stCondLst>
                      <p:childTnLst>
                        <p:par>
                          <p:cTn id="319" fill="hold">
                            <p:stCondLst>
                              <p:cond delay="0"/>
                            </p:stCondLst>
                            <p:childTnLst>
                              <p:par>
                                <p:cTn id="320" presetID="27" presetClass="emph" presetSubtype="0" fill="remove" nodeType="clickEffect">
                                  <p:stCondLst>
                                    <p:cond delay="0"/>
                                  </p:stCondLst>
                                  <p:iterate type="lt">
                                    <p:tmPct val="0"/>
                                  </p:iterate>
                                  <p:childTnLst>
                                    <p:animClr clrSpc="rgb" dir="cw">
                                      <p:cBhvr override="childStyle">
                                        <p:cTn id="321" dur="250" autoRev="1" fill="remove"/>
                                        <p:tgtEl>
                                          <p:spTgt spid="54">
                                            <p:txEl>
                                              <p:pRg st="0" end="0"/>
                                            </p:txEl>
                                          </p:spTgt>
                                        </p:tgtEl>
                                        <p:attrNameLst>
                                          <p:attrName>style.color</p:attrName>
                                        </p:attrNameLst>
                                      </p:cBhvr>
                                      <p:to>
                                        <a:schemeClr val="bg1"/>
                                      </p:to>
                                    </p:animClr>
                                    <p:animClr clrSpc="rgb" dir="cw">
                                      <p:cBhvr>
                                        <p:cTn id="322" dur="250" autoRev="1" fill="remove"/>
                                        <p:tgtEl>
                                          <p:spTgt spid="54">
                                            <p:txEl>
                                              <p:pRg st="0" end="0"/>
                                            </p:txEl>
                                          </p:spTgt>
                                        </p:tgtEl>
                                        <p:attrNameLst>
                                          <p:attrName>fillcolor</p:attrName>
                                        </p:attrNameLst>
                                      </p:cBhvr>
                                      <p:to>
                                        <a:schemeClr val="bg1"/>
                                      </p:to>
                                    </p:animClr>
                                    <p:set>
                                      <p:cBhvr>
                                        <p:cTn id="323" dur="250" autoRev="1" fill="remove"/>
                                        <p:tgtEl>
                                          <p:spTgt spid="54">
                                            <p:txEl>
                                              <p:pRg st="0" end="0"/>
                                            </p:txEl>
                                          </p:spTgt>
                                        </p:tgtEl>
                                        <p:attrNameLst>
                                          <p:attrName>fill.type</p:attrName>
                                        </p:attrNameLst>
                                      </p:cBhvr>
                                      <p:to>
                                        <p:strVal val="solid"/>
                                      </p:to>
                                    </p:set>
                                    <p:set>
                                      <p:cBhvr>
                                        <p:cTn id="324" dur="250" autoRev="1" fill="remove"/>
                                        <p:tgtEl>
                                          <p:spTgt spid="54">
                                            <p:txEl>
                                              <p:pRg st="0" end="0"/>
                                            </p:txEl>
                                          </p:spTgt>
                                        </p:tgtEl>
                                        <p:attrNameLst>
                                          <p:attrName>fill.on</p:attrName>
                                        </p:attrNameLst>
                                      </p:cBhvr>
                                      <p:to>
                                        <p:strVal val="true"/>
                                      </p:to>
                                    </p:set>
                                  </p:childTnLst>
                                </p:cTn>
                              </p:par>
                            </p:childTnLst>
                          </p:cTn>
                        </p:par>
                      </p:childTnLst>
                    </p:cTn>
                  </p:par>
                  <p:par>
                    <p:cTn id="325" fill="hold">
                      <p:stCondLst>
                        <p:cond delay="indefinite"/>
                      </p:stCondLst>
                      <p:childTnLst>
                        <p:par>
                          <p:cTn id="326" fill="hold">
                            <p:stCondLst>
                              <p:cond delay="0"/>
                            </p:stCondLst>
                            <p:childTnLst>
                              <p:par>
                                <p:cTn id="327" presetID="27" presetClass="emph" presetSubtype="0" fill="remove" nodeType="clickEffect">
                                  <p:stCondLst>
                                    <p:cond delay="0"/>
                                  </p:stCondLst>
                                  <p:iterate type="lt">
                                    <p:tmPct val="0"/>
                                  </p:iterate>
                                  <p:childTnLst>
                                    <p:animClr clrSpc="rgb" dir="cw">
                                      <p:cBhvr override="childStyle">
                                        <p:cTn id="328" dur="250" autoRev="1" fill="remove"/>
                                        <p:tgtEl>
                                          <p:spTgt spid="60">
                                            <p:txEl>
                                              <p:pRg st="0" end="0"/>
                                            </p:txEl>
                                          </p:spTgt>
                                        </p:tgtEl>
                                        <p:attrNameLst>
                                          <p:attrName>style.color</p:attrName>
                                        </p:attrNameLst>
                                      </p:cBhvr>
                                      <p:to>
                                        <a:schemeClr val="bg1"/>
                                      </p:to>
                                    </p:animClr>
                                    <p:animClr clrSpc="rgb" dir="cw">
                                      <p:cBhvr>
                                        <p:cTn id="329" dur="250" autoRev="1" fill="remove"/>
                                        <p:tgtEl>
                                          <p:spTgt spid="60">
                                            <p:txEl>
                                              <p:pRg st="0" end="0"/>
                                            </p:txEl>
                                          </p:spTgt>
                                        </p:tgtEl>
                                        <p:attrNameLst>
                                          <p:attrName>fillcolor</p:attrName>
                                        </p:attrNameLst>
                                      </p:cBhvr>
                                      <p:to>
                                        <a:schemeClr val="bg1"/>
                                      </p:to>
                                    </p:animClr>
                                    <p:set>
                                      <p:cBhvr>
                                        <p:cTn id="330" dur="250" autoRev="1" fill="remove"/>
                                        <p:tgtEl>
                                          <p:spTgt spid="60">
                                            <p:txEl>
                                              <p:pRg st="0" end="0"/>
                                            </p:txEl>
                                          </p:spTgt>
                                        </p:tgtEl>
                                        <p:attrNameLst>
                                          <p:attrName>fill.type</p:attrName>
                                        </p:attrNameLst>
                                      </p:cBhvr>
                                      <p:to>
                                        <p:strVal val="solid"/>
                                      </p:to>
                                    </p:set>
                                    <p:set>
                                      <p:cBhvr>
                                        <p:cTn id="331" dur="250" autoRev="1" fill="remove"/>
                                        <p:tgtEl>
                                          <p:spTgt spid="60">
                                            <p:txEl>
                                              <p:pRg st="0" end="0"/>
                                            </p:txEl>
                                          </p:spTgt>
                                        </p:tgtEl>
                                        <p:attrNameLst>
                                          <p:attrName>fill.on</p:attrName>
                                        </p:attrNameLst>
                                      </p:cBhvr>
                                      <p:to>
                                        <p:strVal val="true"/>
                                      </p:to>
                                    </p:set>
                                  </p:childTnLst>
                                </p:cTn>
                              </p:par>
                            </p:childTnLst>
                          </p:cTn>
                        </p:par>
                      </p:childTnLst>
                    </p:cTn>
                  </p:par>
                  <p:par>
                    <p:cTn id="332" fill="hold">
                      <p:stCondLst>
                        <p:cond delay="indefinite"/>
                      </p:stCondLst>
                      <p:childTnLst>
                        <p:par>
                          <p:cTn id="333" fill="hold">
                            <p:stCondLst>
                              <p:cond delay="0"/>
                            </p:stCondLst>
                            <p:childTnLst>
                              <p:par>
                                <p:cTn id="334" presetID="27" presetClass="emph" presetSubtype="0" fill="remove" nodeType="clickEffect">
                                  <p:stCondLst>
                                    <p:cond delay="0"/>
                                  </p:stCondLst>
                                  <p:iterate type="lt">
                                    <p:tmPct val="0"/>
                                  </p:iterate>
                                  <p:childTnLst>
                                    <p:animClr clrSpc="rgb" dir="cw">
                                      <p:cBhvr override="childStyle">
                                        <p:cTn id="335" dur="250" autoRev="1" fill="remove"/>
                                        <p:tgtEl>
                                          <p:spTgt spid="66">
                                            <p:txEl>
                                              <p:pRg st="0" end="0"/>
                                            </p:txEl>
                                          </p:spTgt>
                                        </p:tgtEl>
                                        <p:attrNameLst>
                                          <p:attrName>style.color</p:attrName>
                                        </p:attrNameLst>
                                      </p:cBhvr>
                                      <p:to>
                                        <a:schemeClr val="bg1"/>
                                      </p:to>
                                    </p:animClr>
                                    <p:animClr clrSpc="rgb" dir="cw">
                                      <p:cBhvr>
                                        <p:cTn id="336" dur="250" autoRev="1" fill="remove"/>
                                        <p:tgtEl>
                                          <p:spTgt spid="66">
                                            <p:txEl>
                                              <p:pRg st="0" end="0"/>
                                            </p:txEl>
                                          </p:spTgt>
                                        </p:tgtEl>
                                        <p:attrNameLst>
                                          <p:attrName>fillcolor</p:attrName>
                                        </p:attrNameLst>
                                      </p:cBhvr>
                                      <p:to>
                                        <a:schemeClr val="bg1"/>
                                      </p:to>
                                    </p:animClr>
                                    <p:set>
                                      <p:cBhvr>
                                        <p:cTn id="337" dur="250" autoRev="1" fill="remove"/>
                                        <p:tgtEl>
                                          <p:spTgt spid="66">
                                            <p:txEl>
                                              <p:pRg st="0" end="0"/>
                                            </p:txEl>
                                          </p:spTgt>
                                        </p:tgtEl>
                                        <p:attrNameLst>
                                          <p:attrName>fill.type</p:attrName>
                                        </p:attrNameLst>
                                      </p:cBhvr>
                                      <p:to>
                                        <p:strVal val="solid"/>
                                      </p:to>
                                    </p:set>
                                    <p:set>
                                      <p:cBhvr>
                                        <p:cTn id="338" dur="250" autoRev="1" fill="remove"/>
                                        <p:tgtEl>
                                          <p:spTgt spid="66">
                                            <p:txEl>
                                              <p:pRg st="0" end="0"/>
                                            </p:txEl>
                                          </p:spTgt>
                                        </p:tgtEl>
                                        <p:attrNameLst>
                                          <p:attrName>fill.on</p:attrName>
                                        </p:attrNameLst>
                                      </p:cBhvr>
                                      <p:to>
                                        <p:strVal val="true"/>
                                      </p:to>
                                    </p:set>
                                  </p:childTnLst>
                                </p:cTn>
                              </p:par>
                            </p:childTnLst>
                          </p:cTn>
                        </p:par>
                      </p:childTnLst>
                    </p:cTn>
                  </p:par>
                  <p:par>
                    <p:cTn id="339" fill="hold">
                      <p:stCondLst>
                        <p:cond delay="indefinite"/>
                      </p:stCondLst>
                      <p:childTnLst>
                        <p:par>
                          <p:cTn id="340" fill="hold">
                            <p:stCondLst>
                              <p:cond delay="0"/>
                            </p:stCondLst>
                            <p:childTnLst>
                              <p:par>
                                <p:cTn id="341" presetID="27" presetClass="emph" presetSubtype="0" fill="remove" nodeType="clickEffect">
                                  <p:stCondLst>
                                    <p:cond delay="0"/>
                                  </p:stCondLst>
                                  <p:iterate type="lt">
                                    <p:tmPct val="0"/>
                                  </p:iterate>
                                  <p:childTnLst>
                                    <p:animClr clrSpc="rgb" dir="cw">
                                      <p:cBhvr override="childStyle">
                                        <p:cTn id="342" dur="250" autoRev="1" fill="remove"/>
                                        <p:tgtEl>
                                          <p:spTgt spid="72">
                                            <p:txEl>
                                              <p:pRg st="0" end="0"/>
                                            </p:txEl>
                                          </p:spTgt>
                                        </p:tgtEl>
                                        <p:attrNameLst>
                                          <p:attrName>style.color</p:attrName>
                                        </p:attrNameLst>
                                      </p:cBhvr>
                                      <p:to>
                                        <a:schemeClr val="bg1"/>
                                      </p:to>
                                    </p:animClr>
                                    <p:animClr clrSpc="rgb" dir="cw">
                                      <p:cBhvr>
                                        <p:cTn id="343" dur="250" autoRev="1" fill="remove"/>
                                        <p:tgtEl>
                                          <p:spTgt spid="72">
                                            <p:txEl>
                                              <p:pRg st="0" end="0"/>
                                            </p:txEl>
                                          </p:spTgt>
                                        </p:tgtEl>
                                        <p:attrNameLst>
                                          <p:attrName>fillcolor</p:attrName>
                                        </p:attrNameLst>
                                      </p:cBhvr>
                                      <p:to>
                                        <a:schemeClr val="bg1"/>
                                      </p:to>
                                    </p:animClr>
                                    <p:set>
                                      <p:cBhvr>
                                        <p:cTn id="344" dur="250" autoRev="1" fill="remove"/>
                                        <p:tgtEl>
                                          <p:spTgt spid="72">
                                            <p:txEl>
                                              <p:pRg st="0" end="0"/>
                                            </p:txEl>
                                          </p:spTgt>
                                        </p:tgtEl>
                                        <p:attrNameLst>
                                          <p:attrName>fill.type</p:attrName>
                                        </p:attrNameLst>
                                      </p:cBhvr>
                                      <p:to>
                                        <p:strVal val="solid"/>
                                      </p:to>
                                    </p:set>
                                    <p:set>
                                      <p:cBhvr>
                                        <p:cTn id="345" dur="250" autoRev="1" fill="remove"/>
                                        <p:tgtEl>
                                          <p:spTgt spid="72">
                                            <p:txEl>
                                              <p:pRg st="0" end="0"/>
                                            </p:txEl>
                                          </p:spTgt>
                                        </p:tgtEl>
                                        <p:attrNameLst>
                                          <p:attrName>fill.on</p:attrName>
                                        </p:attrNameLst>
                                      </p:cBhvr>
                                      <p:to>
                                        <p:strVal val="true"/>
                                      </p:to>
                                    </p:set>
                                  </p:childTnLst>
                                </p:cTn>
                              </p:par>
                            </p:childTnLst>
                          </p:cTn>
                        </p:par>
                      </p:childTnLst>
                    </p:cTn>
                  </p:par>
                  <p:par>
                    <p:cTn id="346" fill="hold">
                      <p:stCondLst>
                        <p:cond delay="indefinite"/>
                      </p:stCondLst>
                      <p:childTnLst>
                        <p:par>
                          <p:cTn id="347" fill="hold">
                            <p:stCondLst>
                              <p:cond delay="0"/>
                            </p:stCondLst>
                            <p:childTnLst>
                              <p:par>
                                <p:cTn id="348" presetID="27" presetClass="emph" presetSubtype="0" fill="remove" nodeType="clickEffect">
                                  <p:stCondLst>
                                    <p:cond delay="0"/>
                                  </p:stCondLst>
                                  <p:iterate type="lt">
                                    <p:tmPct val="0"/>
                                  </p:iterate>
                                  <p:childTnLst>
                                    <p:animClr clrSpc="rgb" dir="cw">
                                      <p:cBhvr override="childStyle">
                                        <p:cTn id="349" dur="250" autoRev="1" fill="remove"/>
                                        <p:tgtEl>
                                          <p:spTgt spid="78">
                                            <p:txEl>
                                              <p:pRg st="0" end="0"/>
                                            </p:txEl>
                                          </p:spTgt>
                                        </p:tgtEl>
                                        <p:attrNameLst>
                                          <p:attrName>style.color</p:attrName>
                                        </p:attrNameLst>
                                      </p:cBhvr>
                                      <p:to>
                                        <a:schemeClr val="bg1"/>
                                      </p:to>
                                    </p:animClr>
                                    <p:animClr clrSpc="rgb" dir="cw">
                                      <p:cBhvr>
                                        <p:cTn id="350" dur="250" autoRev="1" fill="remove"/>
                                        <p:tgtEl>
                                          <p:spTgt spid="78">
                                            <p:txEl>
                                              <p:pRg st="0" end="0"/>
                                            </p:txEl>
                                          </p:spTgt>
                                        </p:tgtEl>
                                        <p:attrNameLst>
                                          <p:attrName>fillcolor</p:attrName>
                                        </p:attrNameLst>
                                      </p:cBhvr>
                                      <p:to>
                                        <a:schemeClr val="bg1"/>
                                      </p:to>
                                    </p:animClr>
                                    <p:set>
                                      <p:cBhvr>
                                        <p:cTn id="351" dur="250" autoRev="1" fill="remove"/>
                                        <p:tgtEl>
                                          <p:spTgt spid="78">
                                            <p:txEl>
                                              <p:pRg st="0" end="0"/>
                                            </p:txEl>
                                          </p:spTgt>
                                        </p:tgtEl>
                                        <p:attrNameLst>
                                          <p:attrName>fill.type</p:attrName>
                                        </p:attrNameLst>
                                      </p:cBhvr>
                                      <p:to>
                                        <p:strVal val="solid"/>
                                      </p:to>
                                    </p:set>
                                    <p:set>
                                      <p:cBhvr>
                                        <p:cTn id="352" dur="250" autoRev="1" fill="remove"/>
                                        <p:tgtEl>
                                          <p:spTgt spid="78">
                                            <p:txEl>
                                              <p:pRg st="0" end="0"/>
                                            </p:txEl>
                                          </p:spTgt>
                                        </p:tgtEl>
                                        <p:attrNameLst>
                                          <p:attrName>fill.on</p:attrName>
                                        </p:attrNameLst>
                                      </p:cBhvr>
                                      <p:to>
                                        <p:strVal val="true"/>
                                      </p:to>
                                    </p:set>
                                  </p:childTnLst>
                                </p:cTn>
                              </p:par>
                            </p:childTnLst>
                          </p:cTn>
                        </p:par>
                      </p:childTnLst>
                    </p:cTn>
                  </p:par>
                  <p:par>
                    <p:cTn id="353" fill="hold">
                      <p:stCondLst>
                        <p:cond delay="indefinite"/>
                      </p:stCondLst>
                      <p:childTnLst>
                        <p:par>
                          <p:cTn id="354" fill="hold">
                            <p:stCondLst>
                              <p:cond delay="0"/>
                            </p:stCondLst>
                            <p:childTnLst>
                              <p:par>
                                <p:cTn id="355" presetID="27" presetClass="emph" presetSubtype="0" fill="remove" nodeType="clickEffect">
                                  <p:stCondLst>
                                    <p:cond delay="0"/>
                                  </p:stCondLst>
                                  <p:iterate type="lt">
                                    <p:tmPct val="0"/>
                                  </p:iterate>
                                  <p:childTnLst>
                                    <p:animClr clrSpc="rgb" dir="cw">
                                      <p:cBhvr override="childStyle">
                                        <p:cTn id="356" dur="250" autoRev="1" fill="remove"/>
                                        <p:tgtEl>
                                          <p:spTgt spid="79">
                                            <p:txEl>
                                              <p:pRg st="0" end="0"/>
                                            </p:txEl>
                                          </p:spTgt>
                                        </p:tgtEl>
                                        <p:attrNameLst>
                                          <p:attrName>style.color</p:attrName>
                                        </p:attrNameLst>
                                      </p:cBhvr>
                                      <p:to>
                                        <a:schemeClr val="bg1"/>
                                      </p:to>
                                    </p:animClr>
                                    <p:animClr clrSpc="rgb" dir="cw">
                                      <p:cBhvr>
                                        <p:cTn id="357" dur="250" autoRev="1" fill="remove"/>
                                        <p:tgtEl>
                                          <p:spTgt spid="79">
                                            <p:txEl>
                                              <p:pRg st="0" end="0"/>
                                            </p:txEl>
                                          </p:spTgt>
                                        </p:tgtEl>
                                        <p:attrNameLst>
                                          <p:attrName>fillcolor</p:attrName>
                                        </p:attrNameLst>
                                      </p:cBhvr>
                                      <p:to>
                                        <a:schemeClr val="bg1"/>
                                      </p:to>
                                    </p:animClr>
                                    <p:set>
                                      <p:cBhvr>
                                        <p:cTn id="358" dur="250" autoRev="1" fill="remove"/>
                                        <p:tgtEl>
                                          <p:spTgt spid="79">
                                            <p:txEl>
                                              <p:pRg st="0" end="0"/>
                                            </p:txEl>
                                          </p:spTgt>
                                        </p:tgtEl>
                                        <p:attrNameLst>
                                          <p:attrName>fill.type</p:attrName>
                                        </p:attrNameLst>
                                      </p:cBhvr>
                                      <p:to>
                                        <p:strVal val="solid"/>
                                      </p:to>
                                    </p:set>
                                    <p:set>
                                      <p:cBhvr>
                                        <p:cTn id="359" dur="250" autoRev="1" fill="remove"/>
                                        <p:tgtEl>
                                          <p:spTgt spid="79">
                                            <p:txEl>
                                              <p:pRg st="0" end="0"/>
                                            </p:txEl>
                                          </p:spTgt>
                                        </p:tgtEl>
                                        <p:attrNameLst>
                                          <p:attrName>fill.on</p:attrName>
                                        </p:attrNameLst>
                                      </p:cBhvr>
                                      <p:to>
                                        <p:strVal val="true"/>
                                      </p:to>
                                    </p:set>
                                  </p:childTnLst>
                                </p:cTn>
                              </p:par>
                            </p:childTnLst>
                          </p:cTn>
                        </p:par>
                      </p:childTnLst>
                    </p:cTn>
                  </p:par>
                  <p:par>
                    <p:cTn id="360" fill="hold">
                      <p:stCondLst>
                        <p:cond delay="indefinite"/>
                      </p:stCondLst>
                      <p:childTnLst>
                        <p:par>
                          <p:cTn id="361" fill="hold">
                            <p:stCondLst>
                              <p:cond delay="0"/>
                            </p:stCondLst>
                            <p:childTnLst>
                              <p:par>
                                <p:cTn id="362" presetID="27" presetClass="emph" presetSubtype="0" fill="remove" nodeType="clickEffect">
                                  <p:stCondLst>
                                    <p:cond delay="0"/>
                                  </p:stCondLst>
                                  <p:iterate type="lt">
                                    <p:tmPct val="0"/>
                                  </p:iterate>
                                  <p:childTnLst>
                                    <p:animClr clrSpc="rgb" dir="cw">
                                      <p:cBhvr override="childStyle">
                                        <p:cTn id="363" dur="250" autoRev="1" fill="remove"/>
                                        <p:tgtEl>
                                          <p:spTgt spid="80">
                                            <p:txEl>
                                              <p:pRg st="0" end="0"/>
                                            </p:txEl>
                                          </p:spTgt>
                                        </p:tgtEl>
                                        <p:attrNameLst>
                                          <p:attrName>style.color</p:attrName>
                                        </p:attrNameLst>
                                      </p:cBhvr>
                                      <p:to>
                                        <a:schemeClr val="bg1"/>
                                      </p:to>
                                    </p:animClr>
                                    <p:animClr clrSpc="rgb" dir="cw">
                                      <p:cBhvr>
                                        <p:cTn id="364" dur="250" autoRev="1" fill="remove"/>
                                        <p:tgtEl>
                                          <p:spTgt spid="80">
                                            <p:txEl>
                                              <p:pRg st="0" end="0"/>
                                            </p:txEl>
                                          </p:spTgt>
                                        </p:tgtEl>
                                        <p:attrNameLst>
                                          <p:attrName>fillcolor</p:attrName>
                                        </p:attrNameLst>
                                      </p:cBhvr>
                                      <p:to>
                                        <a:schemeClr val="bg1"/>
                                      </p:to>
                                    </p:animClr>
                                    <p:set>
                                      <p:cBhvr>
                                        <p:cTn id="365" dur="250" autoRev="1" fill="remove"/>
                                        <p:tgtEl>
                                          <p:spTgt spid="80">
                                            <p:txEl>
                                              <p:pRg st="0" end="0"/>
                                            </p:txEl>
                                          </p:spTgt>
                                        </p:tgtEl>
                                        <p:attrNameLst>
                                          <p:attrName>fill.type</p:attrName>
                                        </p:attrNameLst>
                                      </p:cBhvr>
                                      <p:to>
                                        <p:strVal val="solid"/>
                                      </p:to>
                                    </p:set>
                                    <p:set>
                                      <p:cBhvr>
                                        <p:cTn id="366" dur="250" autoRev="1" fill="remove"/>
                                        <p:tgtEl>
                                          <p:spTgt spid="80">
                                            <p:txEl>
                                              <p:pRg st="0" end="0"/>
                                            </p:txEl>
                                          </p:spTgt>
                                        </p:tgtEl>
                                        <p:attrNameLst>
                                          <p:attrName>fill.on</p:attrName>
                                        </p:attrNameLst>
                                      </p:cBhvr>
                                      <p:to>
                                        <p:strVal val="true"/>
                                      </p:to>
                                    </p:set>
                                  </p:childTnLst>
                                </p:cTn>
                              </p:par>
                            </p:childTnLst>
                          </p:cTn>
                        </p:par>
                      </p:childTnLst>
                    </p:cTn>
                  </p:par>
                  <p:par>
                    <p:cTn id="367" fill="hold">
                      <p:stCondLst>
                        <p:cond delay="indefinite"/>
                      </p:stCondLst>
                      <p:childTnLst>
                        <p:par>
                          <p:cTn id="368" fill="hold">
                            <p:stCondLst>
                              <p:cond delay="0"/>
                            </p:stCondLst>
                            <p:childTnLst>
                              <p:par>
                                <p:cTn id="369" presetID="27" presetClass="emph" presetSubtype="0" fill="remove" nodeType="clickEffect">
                                  <p:stCondLst>
                                    <p:cond delay="0"/>
                                  </p:stCondLst>
                                  <p:iterate type="lt">
                                    <p:tmPct val="0"/>
                                  </p:iterate>
                                  <p:childTnLst>
                                    <p:animClr clrSpc="rgb" dir="cw">
                                      <p:cBhvr override="childStyle">
                                        <p:cTn id="370" dur="250" autoRev="1" fill="remove"/>
                                        <p:tgtEl>
                                          <p:spTgt spid="81">
                                            <p:txEl>
                                              <p:pRg st="0" end="0"/>
                                            </p:txEl>
                                          </p:spTgt>
                                        </p:tgtEl>
                                        <p:attrNameLst>
                                          <p:attrName>style.color</p:attrName>
                                        </p:attrNameLst>
                                      </p:cBhvr>
                                      <p:to>
                                        <a:schemeClr val="bg1"/>
                                      </p:to>
                                    </p:animClr>
                                    <p:animClr clrSpc="rgb" dir="cw">
                                      <p:cBhvr>
                                        <p:cTn id="371" dur="250" autoRev="1" fill="remove"/>
                                        <p:tgtEl>
                                          <p:spTgt spid="81">
                                            <p:txEl>
                                              <p:pRg st="0" end="0"/>
                                            </p:txEl>
                                          </p:spTgt>
                                        </p:tgtEl>
                                        <p:attrNameLst>
                                          <p:attrName>fillcolor</p:attrName>
                                        </p:attrNameLst>
                                      </p:cBhvr>
                                      <p:to>
                                        <a:schemeClr val="bg1"/>
                                      </p:to>
                                    </p:animClr>
                                    <p:set>
                                      <p:cBhvr>
                                        <p:cTn id="372" dur="250" autoRev="1" fill="remove"/>
                                        <p:tgtEl>
                                          <p:spTgt spid="81">
                                            <p:txEl>
                                              <p:pRg st="0" end="0"/>
                                            </p:txEl>
                                          </p:spTgt>
                                        </p:tgtEl>
                                        <p:attrNameLst>
                                          <p:attrName>fill.type</p:attrName>
                                        </p:attrNameLst>
                                      </p:cBhvr>
                                      <p:to>
                                        <p:strVal val="solid"/>
                                      </p:to>
                                    </p:set>
                                    <p:set>
                                      <p:cBhvr>
                                        <p:cTn id="373" dur="250" autoRev="1" fill="remove"/>
                                        <p:tgtEl>
                                          <p:spTgt spid="81">
                                            <p:txEl>
                                              <p:pRg st="0" end="0"/>
                                            </p:txEl>
                                          </p:spTgt>
                                        </p:tgtEl>
                                        <p:attrNameLst>
                                          <p:attrName>fill.on</p:attrName>
                                        </p:attrNameLst>
                                      </p:cBhvr>
                                      <p:to>
                                        <p:strVal val="true"/>
                                      </p:to>
                                    </p:set>
                                  </p:childTnLst>
                                </p:cTn>
                              </p:par>
                            </p:childTnLst>
                          </p:cTn>
                        </p:par>
                      </p:childTnLst>
                    </p:cTn>
                  </p:par>
                  <p:par>
                    <p:cTn id="374" fill="hold">
                      <p:stCondLst>
                        <p:cond delay="indefinite"/>
                      </p:stCondLst>
                      <p:childTnLst>
                        <p:par>
                          <p:cTn id="375" fill="hold">
                            <p:stCondLst>
                              <p:cond delay="0"/>
                            </p:stCondLst>
                            <p:childTnLst>
                              <p:par>
                                <p:cTn id="376" presetID="27" presetClass="emph" presetSubtype="0" fill="remove" nodeType="clickEffect">
                                  <p:stCondLst>
                                    <p:cond delay="0"/>
                                  </p:stCondLst>
                                  <p:childTnLst>
                                    <p:animClr clrSpc="rgb" dir="cw">
                                      <p:cBhvr override="childStyle">
                                        <p:cTn id="377" dur="250" autoRev="1" fill="remove"/>
                                        <p:tgtEl>
                                          <p:spTgt spid="82">
                                            <p:txEl>
                                              <p:pRg st="0" end="0"/>
                                            </p:txEl>
                                          </p:spTgt>
                                        </p:tgtEl>
                                        <p:attrNameLst>
                                          <p:attrName>style.color</p:attrName>
                                        </p:attrNameLst>
                                      </p:cBhvr>
                                      <p:to>
                                        <a:schemeClr val="bg1"/>
                                      </p:to>
                                    </p:animClr>
                                    <p:animClr clrSpc="rgb" dir="cw">
                                      <p:cBhvr>
                                        <p:cTn id="378" dur="250" autoRev="1" fill="remove"/>
                                        <p:tgtEl>
                                          <p:spTgt spid="82">
                                            <p:txEl>
                                              <p:pRg st="0" end="0"/>
                                            </p:txEl>
                                          </p:spTgt>
                                        </p:tgtEl>
                                        <p:attrNameLst>
                                          <p:attrName>fillcolor</p:attrName>
                                        </p:attrNameLst>
                                      </p:cBhvr>
                                      <p:to>
                                        <a:schemeClr val="bg1"/>
                                      </p:to>
                                    </p:animClr>
                                    <p:set>
                                      <p:cBhvr>
                                        <p:cTn id="379" dur="250" autoRev="1" fill="remove"/>
                                        <p:tgtEl>
                                          <p:spTgt spid="82">
                                            <p:txEl>
                                              <p:pRg st="0" end="0"/>
                                            </p:txEl>
                                          </p:spTgt>
                                        </p:tgtEl>
                                        <p:attrNameLst>
                                          <p:attrName>fill.type</p:attrName>
                                        </p:attrNameLst>
                                      </p:cBhvr>
                                      <p:to>
                                        <p:strVal val="solid"/>
                                      </p:to>
                                    </p:set>
                                    <p:set>
                                      <p:cBhvr>
                                        <p:cTn id="380" dur="250" autoRev="1" fill="remove"/>
                                        <p:tgtEl>
                                          <p:spTgt spid="82">
                                            <p:txEl>
                                              <p:pRg st="0" end="0"/>
                                            </p:txEl>
                                          </p:spTgt>
                                        </p:tgtEl>
                                        <p:attrNameLst>
                                          <p:attrName>fill.on</p:attrName>
                                        </p:attrNameLst>
                                      </p:cBhvr>
                                      <p:to>
                                        <p:strVal val="true"/>
                                      </p:to>
                                    </p:set>
                                  </p:childTnLst>
                                </p:cTn>
                              </p:par>
                            </p:childTnLst>
                          </p:cTn>
                        </p:par>
                      </p:childTnLst>
                    </p:cTn>
                  </p:par>
                  <p:par>
                    <p:cTn id="381" fill="hold">
                      <p:stCondLst>
                        <p:cond delay="indefinite"/>
                      </p:stCondLst>
                      <p:childTnLst>
                        <p:par>
                          <p:cTn id="382" fill="hold">
                            <p:stCondLst>
                              <p:cond delay="0"/>
                            </p:stCondLst>
                            <p:childTnLst>
                              <p:par>
                                <p:cTn id="383" presetID="27" presetClass="emph" presetSubtype="0" fill="remove" nodeType="clickEffect">
                                  <p:stCondLst>
                                    <p:cond delay="0"/>
                                  </p:stCondLst>
                                  <p:childTnLst>
                                    <p:animClr clrSpc="rgb" dir="cw">
                                      <p:cBhvr override="childStyle">
                                        <p:cTn id="384" dur="250" autoRev="1" fill="remove"/>
                                        <p:tgtEl>
                                          <p:spTgt spid="83">
                                            <p:txEl>
                                              <p:pRg st="0" end="0"/>
                                            </p:txEl>
                                          </p:spTgt>
                                        </p:tgtEl>
                                        <p:attrNameLst>
                                          <p:attrName>style.color</p:attrName>
                                        </p:attrNameLst>
                                      </p:cBhvr>
                                      <p:to>
                                        <a:schemeClr val="bg1"/>
                                      </p:to>
                                    </p:animClr>
                                    <p:animClr clrSpc="rgb" dir="cw">
                                      <p:cBhvr>
                                        <p:cTn id="385" dur="250" autoRev="1" fill="remove"/>
                                        <p:tgtEl>
                                          <p:spTgt spid="83">
                                            <p:txEl>
                                              <p:pRg st="0" end="0"/>
                                            </p:txEl>
                                          </p:spTgt>
                                        </p:tgtEl>
                                        <p:attrNameLst>
                                          <p:attrName>fillcolor</p:attrName>
                                        </p:attrNameLst>
                                      </p:cBhvr>
                                      <p:to>
                                        <a:schemeClr val="bg1"/>
                                      </p:to>
                                    </p:animClr>
                                    <p:set>
                                      <p:cBhvr>
                                        <p:cTn id="386" dur="250" autoRev="1" fill="remove"/>
                                        <p:tgtEl>
                                          <p:spTgt spid="83">
                                            <p:txEl>
                                              <p:pRg st="0" end="0"/>
                                            </p:txEl>
                                          </p:spTgt>
                                        </p:tgtEl>
                                        <p:attrNameLst>
                                          <p:attrName>fill.type</p:attrName>
                                        </p:attrNameLst>
                                      </p:cBhvr>
                                      <p:to>
                                        <p:strVal val="solid"/>
                                      </p:to>
                                    </p:set>
                                    <p:set>
                                      <p:cBhvr>
                                        <p:cTn id="387" dur="250" autoRev="1" fill="remove"/>
                                        <p:tgtEl>
                                          <p:spTgt spid="83">
                                            <p:txEl>
                                              <p:pRg st="0" end="0"/>
                                            </p:txEl>
                                          </p:spTgt>
                                        </p:tgtEl>
                                        <p:attrNameLst>
                                          <p:attrName>fill.on</p:attrName>
                                        </p:attrNameLst>
                                      </p:cBhvr>
                                      <p:to>
                                        <p:strVal val="true"/>
                                      </p:to>
                                    </p:set>
                                  </p:childTnLst>
                                </p:cTn>
                              </p:par>
                            </p:childTnLst>
                          </p:cTn>
                        </p:par>
                      </p:childTnLst>
                    </p:cTn>
                  </p:par>
                  <p:par>
                    <p:cTn id="388" fill="hold">
                      <p:stCondLst>
                        <p:cond delay="indefinite"/>
                      </p:stCondLst>
                      <p:childTnLst>
                        <p:par>
                          <p:cTn id="389" fill="hold">
                            <p:stCondLst>
                              <p:cond delay="0"/>
                            </p:stCondLst>
                            <p:childTnLst>
                              <p:par>
                                <p:cTn id="390" presetID="21" presetClass="emph" presetSubtype="0" fill="hold" grpId="2" nodeType="clickEffect">
                                  <p:stCondLst>
                                    <p:cond delay="0"/>
                                  </p:stCondLst>
                                  <p:iterate type="lt">
                                    <p:tmPct val="0"/>
                                  </p:iterate>
                                  <p:childTnLst>
                                    <p:animClr clrSpc="hsl" dir="cw">
                                      <p:cBhvr override="childStyle">
                                        <p:cTn id="391" dur="500" fill="hold"/>
                                        <p:tgtEl>
                                          <p:spTgt spid="49">
                                            <p:txEl>
                                              <p:pRg st="0" end="0"/>
                                            </p:txEl>
                                          </p:spTgt>
                                        </p:tgtEl>
                                        <p:attrNameLst>
                                          <p:attrName>style.color</p:attrName>
                                        </p:attrNameLst>
                                      </p:cBhvr>
                                      <p:by>
                                        <p:hsl h="7200000" s="0" l="0"/>
                                      </p:by>
                                    </p:animClr>
                                    <p:animClr clrSpc="hsl" dir="cw">
                                      <p:cBhvr>
                                        <p:cTn id="392" dur="500" fill="hold"/>
                                        <p:tgtEl>
                                          <p:spTgt spid="49">
                                            <p:txEl>
                                              <p:pRg st="0" end="0"/>
                                            </p:txEl>
                                          </p:spTgt>
                                        </p:tgtEl>
                                        <p:attrNameLst>
                                          <p:attrName>fillcolor</p:attrName>
                                        </p:attrNameLst>
                                      </p:cBhvr>
                                      <p:by>
                                        <p:hsl h="7200000" s="0" l="0"/>
                                      </p:by>
                                    </p:animClr>
                                    <p:animClr clrSpc="hsl" dir="cw">
                                      <p:cBhvr>
                                        <p:cTn id="393" dur="500" fill="hold"/>
                                        <p:tgtEl>
                                          <p:spTgt spid="49">
                                            <p:txEl>
                                              <p:pRg st="0" end="0"/>
                                            </p:txEl>
                                          </p:spTgt>
                                        </p:tgtEl>
                                        <p:attrNameLst>
                                          <p:attrName>stroke.color</p:attrName>
                                        </p:attrNameLst>
                                      </p:cBhvr>
                                      <p:by>
                                        <p:hsl h="7200000" s="0" l="0"/>
                                      </p:by>
                                    </p:animClr>
                                    <p:set>
                                      <p:cBhvr>
                                        <p:cTn id="394" dur="500" fill="hold"/>
                                        <p:tgtEl>
                                          <p:spTgt spid="49">
                                            <p:txEl>
                                              <p:pRg st="0" end="0"/>
                                            </p:txEl>
                                          </p:spTgt>
                                        </p:tgtEl>
                                        <p:attrNameLst>
                                          <p:attrName>fill.type</p:attrName>
                                        </p:attrNameLst>
                                      </p:cBhvr>
                                      <p:to>
                                        <p:strVal val="solid"/>
                                      </p:to>
                                    </p:set>
                                  </p:childTnLst>
                                </p:cTn>
                              </p:par>
                            </p:childTnLst>
                          </p:cTn>
                        </p:par>
                      </p:childTnLst>
                    </p:cTn>
                  </p:par>
                  <p:par>
                    <p:cTn id="395" fill="hold">
                      <p:stCondLst>
                        <p:cond delay="indefinite"/>
                      </p:stCondLst>
                      <p:childTnLst>
                        <p:par>
                          <p:cTn id="396" fill="hold">
                            <p:stCondLst>
                              <p:cond delay="0"/>
                            </p:stCondLst>
                            <p:childTnLst>
                              <p:par>
                                <p:cTn id="397" presetID="21" presetClass="emph" presetSubtype="0" fill="hold" grpId="2" nodeType="clickEffect">
                                  <p:stCondLst>
                                    <p:cond delay="0"/>
                                  </p:stCondLst>
                                  <p:iterate type="lt">
                                    <p:tmPct val="0"/>
                                  </p:iterate>
                                  <p:childTnLst>
                                    <p:animClr clrSpc="hsl" dir="cw">
                                      <p:cBhvr override="childStyle">
                                        <p:cTn id="398" dur="500" fill="hold"/>
                                        <p:tgtEl>
                                          <p:spTgt spid="55">
                                            <p:txEl>
                                              <p:pRg st="0" end="0"/>
                                            </p:txEl>
                                          </p:spTgt>
                                        </p:tgtEl>
                                        <p:attrNameLst>
                                          <p:attrName>style.color</p:attrName>
                                        </p:attrNameLst>
                                      </p:cBhvr>
                                      <p:by>
                                        <p:hsl h="7200000" s="0" l="0"/>
                                      </p:by>
                                    </p:animClr>
                                    <p:animClr clrSpc="hsl" dir="cw">
                                      <p:cBhvr>
                                        <p:cTn id="399" dur="500" fill="hold"/>
                                        <p:tgtEl>
                                          <p:spTgt spid="55">
                                            <p:txEl>
                                              <p:pRg st="0" end="0"/>
                                            </p:txEl>
                                          </p:spTgt>
                                        </p:tgtEl>
                                        <p:attrNameLst>
                                          <p:attrName>fillcolor</p:attrName>
                                        </p:attrNameLst>
                                      </p:cBhvr>
                                      <p:by>
                                        <p:hsl h="7200000" s="0" l="0"/>
                                      </p:by>
                                    </p:animClr>
                                    <p:animClr clrSpc="hsl" dir="cw">
                                      <p:cBhvr>
                                        <p:cTn id="400" dur="500" fill="hold"/>
                                        <p:tgtEl>
                                          <p:spTgt spid="55">
                                            <p:txEl>
                                              <p:pRg st="0" end="0"/>
                                            </p:txEl>
                                          </p:spTgt>
                                        </p:tgtEl>
                                        <p:attrNameLst>
                                          <p:attrName>stroke.color</p:attrName>
                                        </p:attrNameLst>
                                      </p:cBhvr>
                                      <p:by>
                                        <p:hsl h="7200000" s="0" l="0"/>
                                      </p:by>
                                    </p:animClr>
                                    <p:set>
                                      <p:cBhvr>
                                        <p:cTn id="401" dur="500" fill="hold"/>
                                        <p:tgtEl>
                                          <p:spTgt spid="55">
                                            <p:txEl>
                                              <p:pRg st="0" end="0"/>
                                            </p:txEl>
                                          </p:spTgt>
                                        </p:tgtEl>
                                        <p:attrNameLst>
                                          <p:attrName>fill.type</p:attrName>
                                        </p:attrNameLst>
                                      </p:cBhvr>
                                      <p:to>
                                        <p:strVal val="solid"/>
                                      </p:to>
                                    </p:set>
                                  </p:childTnLst>
                                </p:cTn>
                              </p:par>
                            </p:childTnLst>
                          </p:cTn>
                        </p:par>
                      </p:childTnLst>
                    </p:cTn>
                  </p:par>
                  <p:par>
                    <p:cTn id="402" fill="hold">
                      <p:stCondLst>
                        <p:cond delay="indefinite"/>
                      </p:stCondLst>
                      <p:childTnLst>
                        <p:par>
                          <p:cTn id="403" fill="hold">
                            <p:stCondLst>
                              <p:cond delay="0"/>
                            </p:stCondLst>
                            <p:childTnLst>
                              <p:par>
                                <p:cTn id="404" presetID="21" presetClass="emph" presetSubtype="0" fill="hold" nodeType="clickEffect">
                                  <p:stCondLst>
                                    <p:cond delay="0"/>
                                  </p:stCondLst>
                                  <p:iterate type="lt">
                                    <p:tmPct val="0"/>
                                  </p:iterate>
                                  <p:childTnLst>
                                    <p:animClr clrSpc="hsl" dir="cw">
                                      <p:cBhvr override="childStyle">
                                        <p:cTn id="405" dur="500" fill="hold"/>
                                        <p:tgtEl>
                                          <p:spTgt spid="61">
                                            <p:txEl>
                                              <p:pRg st="0" end="0"/>
                                            </p:txEl>
                                          </p:spTgt>
                                        </p:tgtEl>
                                        <p:attrNameLst>
                                          <p:attrName>style.color</p:attrName>
                                        </p:attrNameLst>
                                      </p:cBhvr>
                                      <p:by>
                                        <p:hsl h="7200000" s="0" l="0"/>
                                      </p:by>
                                    </p:animClr>
                                    <p:animClr clrSpc="hsl" dir="cw">
                                      <p:cBhvr>
                                        <p:cTn id="406" dur="500" fill="hold"/>
                                        <p:tgtEl>
                                          <p:spTgt spid="61">
                                            <p:txEl>
                                              <p:pRg st="0" end="0"/>
                                            </p:txEl>
                                          </p:spTgt>
                                        </p:tgtEl>
                                        <p:attrNameLst>
                                          <p:attrName>fillcolor</p:attrName>
                                        </p:attrNameLst>
                                      </p:cBhvr>
                                      <p:by>
                                        <p:hsl h="7200000" s="0" l="0"/>
                                      </p:by>
                                    </p:animClr>
                                    <p:animClr clrSpc="hsl" dir="cw">
                                      <p:cBhvr>
                                        <p:cTn id="407" dur="500" fill="hold"/>
                                        <p:tgtEl>
                                          <p:spTgt spid="61">
                                            <p:txEl>
                                              <p:pRg st="0" end="0"/>
                                            </p:txEl>
                                          </p:spTgt>
                                        </p:tgtEl>
                                        <p:attrNameLst>
                                          <p:attrName>stroke.color</p:attrName>
                                        </p:attrNameLst>
                                      </p:cBhvr>
                                      <p:by>
                                        <p:hsl h="7200000" s="0" l="0"/>
                                      </p:by>
                                    </p:animClr>
                                    <p:set>
                                      <p:cBhvr>
                                        <p:cTn id="408" dur="500" fill="hold"/>
                                        <p:tgtEl>
                                          <p:spTgt spid="61">
                                            <p:txEl>
                                              <p:pRg st="0" end="0"/>
                                            </p:txEl>
                                          </p:spTgt>
                                        </p:tgtEl>
                                        <p:attrNameLst>
                                          <p:attrName>fill.type</p:attrName>
                                        </p:attrNameLst>
                                      </p:cBhvr>
                                      <p:to>
                                        <p:strVal val="solid"/>
                                      </p:to>
                                    </p:set>
                                  </p:childTnLst>
                                </p:cTn>
                              </p:par>
                            </p:childTnLst>
                          </p:cTn>
                        </p:par>
                      </p:childTnLst>
                    </p:cTn>
                  </p:par>
                  <p:par>
                    <p:cTn id="409" fill="hold">
                      <p:stCondLst>
                        <p:cond delay="indefinite"/>
                      </p:stCondLst>
                      <p:childTnLst>
                        <p:par>
                          <p:cTn id="410" fill="hold">
                            <p:stCondLst>
                              <p:cond delay="0"/>
                            </p:stCondLst>
                            <p:childTnLst>
                              <p:par>
                                <p:cTn id="411" presetID="21" presetClass="emph" presetSubtype="0" fill="hold" nodeType="clickEffect">
                                  <p:stCondLst>
                                    <p:cond delay="0"/>
                                  </p:stCondLst>
                                  <p:iterate type="lt">
                                    <p:tmPct val="0"/>
                                  </p:iterate>
                                  <p:childTnLst>
                                    <p:animClr clrSpc="hsl" dir="cw">
                                      <p:cBhvr override="childStyle">
                                        <p:cTn id="412" dur="500" fill="hold"/>
                                        <p:tgtEl>
                                          <p:spTgt spid="67">
                                            <p:txEl>
                                              <p:pRg st="0" end="0"/>
                                            </p:txEl>
                                          </p:spTgt>
                                        </p:tgtEl>
                                        <p:attrNameLst>
                                          <p:attrName>style.color</p:attrName>
                                        </p:attrNameLst>
                                      </p:cBhvr>
                                      <p:by>
                                        <p:hsl h="7200000" s="0" l="0"/>
                                      </p:by>
                                    </p:animClr>
                                    <p:animClr clrSpc="hsl" dir="cw">
                                      <p:cBhvr>
                                        <p:cTn id="413" dur="500" fill="hold"/>
                                        <p:tgtEl>
                                          <p:spTgt spid="67">
                                            <p:txEl>
                                              <p:pRg st="0" end="0"/>
                                            </p:txEl>
                                          </p:spTgt>
                                        </p:tgtEl>
                                        <p:attrNameLst>
                                          <p:attrName>fillcolor</p:attrName>
                                        </p:attrNameLst>
                                      </p:cBhvr>
                                      <p:by>
                                        <p:hsl h="7200000" s="0" l="0"/>
                                      </p:by>
                                    </p:animClr>
                                    <p:animClr clrSpc="hsl" dir="cw">
                                      <p:cBhvr>
                                        <p:cTn id="414" dur="500" fill="hold"/>
                                        <p:tgtEl>
                                          <p:spTgt spid="67">
                                            <p:txEl>
                                              <p:pRg st="0" end="0"/>
                                            </p:txEl>
                                          </p:spTgt>
                                        </p:tgtEl>
                                        <p:attrNameLst>
                                          <p:attrName>stroke.color</p:attrName>
                                        </p:attrNameLst>
                                      </p:cBhvr>
                                      <p:by>
                                        <p:hsl h="7200000" s="0" l="0"/>
                                      </p:by>
                                    </p:animClr>
                                    <p:set>
                                      <p:cBhvr>
                                        <p:cTn id="415" dur="500" fill="hold"/>
                                        <p:tgtEl>
                                          <p:spTgt spid="67">
                                            <p:txEl>
                                              <p:pRg st="0" end="0"/>
                                            </p:txEl>
                                          </p:spTgt>
                                        </p:tgtEl>
                                        <p:attrNameLst>
                                          <p:attrName>fill.type</p:attrName>
                                        </p:attrNameLst>
                                      </p:cBhvr>
                                      <p:to>
                                        <p:strVal val="solid"/>
                                      </p:to>
                                    </p:set>
                                  </p:childTnLst>
                                </p:cTn>
                              </p:par>
                            </p:childTnLst>
                          </p:cTn>
                        </p:par>
                      </p:childTnLst>
                    </p:cTn>
                  </p:par>
                  <p:par>
                    <p:cTn id="416" fill="hold">
                      <p:stCondLst>
                        <p:cond delay="indefinite"/>
                      </p:stCondLst>
                      <p:childTnLst>
                        <p:par>
                          <p:cTn id="417" fill="hold">
                            <p:stCondLst>
                              <p:cond delay="0"/>
                            </p:stCondLst>
                            <p:childTnLst>
                              <p:par>
                                <p:cTn id="418" presetID="21" presetClass="emph" presetSubtype="0" fill="hold" nodeType="clickEffect">
                                  <p:stCondLst>
                                    <p:cond delay="0"/>
                                  </p:stCondLst>
                                  <p:iterate type="lt">
                                    <p:tmPct val="0"/>
                                  </p:iterate>
                                  <p:childTnLst>
                                    <p:animClr clrSpc="hsl" dir="cw">
                                      <p:cBhvr override="childStyle">
                                        <p:cTn id="419" dur="500" fill="hold"/>
                                        <p:tgtEl>
                                          <p:spTgt spid="73">
                                            <p:txEl>
                                              <p:pRg st="0" end="0"/>
                                            </p:txEl>
                                          </p:spTgt>
                                        </p:tgtEl>
                                        <p:attrNameLst>
                                          <p:attrName>style.color</p:attrName>
                                        </p:attrNameLst>
                                      </p:cBhvr>
                                      <p:by>
                                        <p:hsl h="7200000" s="0" l="0"/>
                                      </p:by>
                                    </p:animClr>
                                    <p:animClr clrSpc="hsl" dir="cw">
                                      <p:cBhvr>
                                        <p:cTn id="420" dur="500" fill="hold"/>
                                        <p:tgtEl>
                                          <p:spTgt spid="73">
                                            <p:txEl>
                                              <p:pRg st="0" end="0"/>
                                            </p:txEl>
                                          </p:spTgt>
                                        </p:tgtEl>
                                        <p:attrNameLst>
                                          <p:attrName>fillcolor</p:attrName>
                                        </p:attrNameLst>
                                      </p:cBhvr>
                                      <p:by>
                                        <p:hsl h="7200000" s="0" l="0"/>
                                      </p:by>
                                    </p:animClr>
                                    <p:animClr clrSpc="hsl" dir="cw">
                                      <p:cBhvr>
                                        <p:cTn id="421" dur="500" fill="hold"/>
                                        <p:tgtEl>
                                          <p:spTgt spid="73">
                                            <p:txEl>
                                              <p:pRg st="0" end="0"/>
                                            </p:txEl>
                                          </p:spTgt>
                                        </p:tgtEl>
                                        <p:attrNameLst>
                                          <p:attrName>stroke.color</p:attrName>
                                        </p:attrNameLst>
                                      </p:cBhvr>
                                      <p:by>
                                        <p:hsl h="7200000" s="0" l="0"/>
                                      </p:by>
                                    </p:animClr>
                                    <p:set>
                                      <p:cBhvr>
                                        <p:cTn id="422" dur="500" fill="hold"/>
                                        <p:tgtEl>
                                          <p:spTgt spid="73">
                                            <p:txEl>
                                              <p:pRg st="0" end="0"/>
                                            </p:txEl>
                                          </p:spTgt>
                                        </p:tgtEl>
                                        <p:attrNameLst>
                                          <p:attrName>fill.type</p:attrName>
                                        </p:attrNameLst>
                                      </p:cBhvr>
                                      <p:to>
                                        <p:strVal val="solid"/>
                                      </p:to>
                                    </p:set>
                                  </p:childTnLst>
                                </p:cTn>
                              </p:par>
                            </p:childTnLst>
                          </p:cTn>
                        </p:par>
                      </p:childTnLst>
                    </p:cTn>
                  </p:par>
                  <p:par>
                    <p:cTn id="423" fill="hold">
                      <p:stCondLst>
                        <p:cond delay="indefinite"/>
                      </p:stCondLst>
                      <p:childTnLst>
                        <p:par>
                          <p:cTn id="424" fill="hold">
                            <p:stCondLst>
                              <p:cond delay="0"/>
                            </p:stCondLst>
                            <p:childTnLst>
                              <p:par>
                                <p:cTn id="425" presetID="21" presetClass="emph" presetSubtype="0" fill="hold" nodeType="clickEffect">
                                  <p:stCondLst>
                                    <p:cond delay="0"/>
                                  </p:stCondLst>
                                  <p:iterate type="lt">
                                    <p:tmPct val="0"/>
                                  </p:iterate>
                                  <p:childTnLst>
                                    <p:animClr clrSpc="hsl" dir="cw">
                                      <p:cBhvr override="childStyle">
                                        <p:cTn id="426" dur="500" fill="hold"/>
                                        <p:tgtEl>
                                          <p:spTgt spid="50">
                                            <p:txEl>
                                              <p:pRg st="0" end="0"/>
                                            </p:txEl>
                                          </p:spTgt>
                                        </p:tgtEl>
                                        <p:attrNameLst>
                                          <p:attrName>style.color</p:attrName>
                                        </p:attrNameLst>
                                      </p:cBhvr>
                                      <p:by>
                                        <p:hsl h="7200000" s="0" l="0"/>
                                      </p:by>
                                    </p:animClr>
                                    <p:animClr clrSpc="hsl" dir="cw">
                                      <p:cBhvr>
                                        <p:cTn id="427" dur="500" fill="hold"/>
                                        <p:tgtEl>
                                          <p:spTgt spid="50">
                                            <p:txEl>
                                              <p:pRg st="0" end="0"/>
                                            </p:txEl>
                                          </p:spTgt>
                                        </p:tgtEl>
                                        <p:attrNameLst>
                                          <p:attrName>fillcolor</p:attrName>
                                        </p:attrNameLst>
                                      </p:cBhvr>
                                      <p:by>
                                        <p:hsl h="7200000" s="0" l="0"/>
                                      </p:by>
                                    </p:animClr>
                                    <p:animClr clrSpc="hsl" dir="cw">
                                      <p:cBhvr>
                                        <p:cTn id="428" dur="500" fill="hold"/>
                                        <p:tgtEl>
                                          <p:spTgt spid="50">
                                            <p:txEl>
                                              <p:pRg st="0" end="0"/>
                                            </p:txEl>
                                          </p:spTgt>
                                        </p:tgtEl>
                                        <p:attrNameLst>
                                          <p:attrName>stroke.color</p:attrName>
                                        </p:attrNameLst>
                                      </p:cBhvr>
                                      <p:by>
                                        <p:hsl h="7200000" s="0" l="0"/>
                                      </p:by>
                                    </p:animClr>
                                    <p:set>
                                      <p:cBhvr>
                                        <p:cTn id="429" dur="500" fill="hold"/>
                                        <p:tgtEl>
                                          <p:spTgt spid="50">
                                            <p:txEl>
                                              <p:pRg st="0" end="0"/>
                                            </p:txEl>
                                          </p:spTgt>
                                        </p:tgtEl>
                                        <p:attrNameLst>
                                          <p:attrName>fill.type</p:attrName>
                                        </p:attrNameLst>
                                      </p:cBhvr>
                                      <p:to>
                                        <p:strVal val="solid"/>
                                      </p:to>
                                    </p:set>
                                  </p:childTnLst>
                                </p:cTn>
                              </p:par>
                            </p:childTnLst>
                          </p:cTn>
                        </p:par>
                      </p:childTnLst>
                    </p:cTn>
                  </p:par>
                  <p:par>
                    <p:cTn id="430" fill="hold">
                      <p:stCondLst>
                        <p:cond delay="indefinite"/>
                      </p:stCondLst>
                      <p:childTnLst>
                        <p:par>
                          <p:cTn id="431" fill="hold">
                            <p:stCondLst>
                              <p:cond delay="0"/>
                            </p:stCondLst>
                            <p:childTnLst>
                              <p:par>
                                <p:cTn id="432" presetID="21" presetClass="emph" presetSubtype="0" fill="hold" nodeType="clickEffect">
                                  <p:stCondLst>
                                    <p:cond delay="0"/>
                                  </p:stCondLst>
                                  <p:iterate type="lt">
                                    <p:tmPct val="0"/>
                                  </p:iterate>
                                  <p:childTnLst>
                                    <p:animClr clrSpc="hsl" dir="cw">
                                      <p:cBhvr override="childStyle">
                                        <p:cTn id="433" dur="500" fill="hold"/>
                                        <p:tgtEl>
                                          <p:spTgt spid="56">
                                            <p:txEl>
                                              <p:pRg st="0" end="0"/>
                                            </p:txEl>
                                          </p:spTgt>
                                        </p:tgtEl>
                                        <p:attrNameLst>
                                          <p:attrName>style.color</p:attrName>
                                        </p:attrNameLst>
                                      </p:cBhvr>
                                      <p:by>
                                        <p:hsl h="7200000" s="0" l="0"/>
                                      </p:by>
                                    </p:animClr>
                                    <p:animClr clrSpc="hsl" dir="cw">
                                      <p:cBhvr>
                                        <p:cTn id="434" dur="500" fill="hold"/>
                                        <p:tgtEl>
                                          <p:spTgt spid="56">
                                            <p:txEl>
                                              <p:pRg st="0" end="0"/>
                                            </p:txEl>
                                          </p:spTgt>
                                        </p:tgtEl>
                                        <p:attrNameLst>
                                          <p:attrName>fillcolor</p:attrName>
                                        </p:attrNameLst>
                                      </p:cBhvr>
                                      <p:by>
                                        <p:hsl h="7200000" s="0" l="0"/>
                                      </p:by>
                                    </p:animClr>
                                    <p:animClr clrSpc="hsl" dir="cw">
                                      <p:cBhvr>
                                        <p:cTn id="435" dur="500" fill="hold"/>
                                        <p:tgtEl>
                                          <p:spTgt spid="56">
                                            <p:txEl>
                                              <p:pRg st="0" end="0"/>
                                            </p:txEl>
                                          </p:spTgt>
                                        </p:tgtEl>
                                        <p:attrNameLst>
                                          <p:attrName>stroke.color</p:attrName>
                                        </p:attrNameLst>
                                      </p:cBhvr>
                                      <p:by>
                                        <p:hsl h="7200000" s="0" l="0"/>
                                      </p:by>
                                    </p:animClr>
                                    <p:set>
                                      <p:cBhvr>
                                        <p:cTn id="436" dur="500" fill="hold"/>
                                        <p:tgtEl>
                                          <p:spTgt spid="56">
                                            <p:txEl>
                                              <p:pRg st="0" end="0"/>
                                            </p:txEl>
                                          </p:spTgt>
                                        </p:tgtEl>
                                        <p:attrNameLst>
                                          <p:attrName>fill.type</p:attrName>
                                        </p:attrNameLst>
                                      </p:cBhvr>
                                      <p:to>
                                        <p:strVal val="solid"/>
                                      </p:to>
                                    </p:set>
                                  </p:childTnLst>
                                </p:cTn>
                              </p:par>
                            </p:childTnLst>
                          </p:cTn>
                        </p:par>
                      </p:childTnLst>
                    </p:cTn>
                  </p:par>
                  <p:par>
                    <p:cTn id="437" fill="hold">
                      <p:stCondLst>
                        <p:cond delay="indefinite"/>
                      </p:stCondLst>
                      <p:childTnLst>
                        <p:par>
                          <p:cTn id="438" fill="hold">
                            <p:stCondLst>
                              <p:cond delay="0"/>
                            </p:stCondLst>
                            <p:childTnLst>
                              <p:par>
                                <p:cTn id="439" presetID="21" presetClass="emph" presetSubtype="0" fill="hold" grpId="1" nodeType="clickEffect">
                                  <p:stCondLst>
                                    <p:cond delay="0"/>
                                  </p:stCondLst>
                                  <p:iterate type="lt">
                                    <p:tmPct val="0"/>
                                  </p:iterate>
                                  <p:childTnLst>
                                    <p:animClr clrSpc="hsl" dir="cw">
                                      <p:cBhvr override="childStyle">
                                        <p:cTn id="440" dur="500" fill="hold"/>
                                        <p:tgtEl>
                                          <p:spTgt spid="62">
                                            <p:txEl>
                                              <p:pRg st="0" end="0"/>
                                            </p:txEl>
                                          </p:spTgt>
                                        </p:tgtEl>
                                        <p:attrNameLst>
                                          <p:attrName>style.color</p:attrName>
                                        </p:attrNameLst>
                                      </p:cBhvr>
                                      <p:by>
                                        <p:hsl h="7200000" s="0" l="0"/>
                                      </p:by>
                                    </p:animClr>
                                    <p:animClr clrSpc="hsl" dir="cw">
                                      <p:cBhvr>
                                        <p:cTn id="441" dur="500" fill="hold"/>
                                        <p:tgtEl>
                                          <p:spTgt spid="62">
                                            <p:txEl>
                                              <p:pRg st="0" end="0"/>
                                            </p:txEl>
                                          </p:spTgt>
                                        </p:tgtEl>
                                        <p:attrNameLst>
                                          <p:attrName>fillcolor</p:attrName>
                                        </p:attrNameLst>
                                      </p:cBhvr>
                                      <p:by>
                                        <p:hsl h="7200000" s="0" l="0"/>
                                      </p:by>
                                    </p:animClr>
                                    <p:animClr clrSpc="hsl" dir="cw">
                                      <p:cBhvr>
                                        <p:cTn id="442" dur="500" fill="hold"/>
                                        <p:tgtEl>
                                          <p:spTgt spid="62">
                                            <p:txEl>
                                              <p:pRg st="0" end="0"/>
                                            </p:txEl>
                                          </p:spTgt>
                                        </p:tgtEl>
                                        <p:attrNameLst>
                                          <p:attrName>stroke.color</p:attrName>
                                        </p:attrNameLst>
                                      </p:cBhvr>
                                      <p:by>
                                        <p:hsl h="7200000" s="0" l="0"/>
                                      </p:by>
                                    </p:animClr>
                                    <p:set>
                                      <p:cBhvr>
                                        <p:cTn id="443" dur="500" fill="hold"/>
                                        <p:tgtEl>
                                          <p:spTgt spid="62">
                                            <p:txEl>
                                              <p:pRg st="0" end="0"/>
                                            </p:txEl>
                                          </p:spTgt>
                                        </p:tgtEl>
                                        <p:attrNameLst>
                                          <p:attrName>fill.type</p:attrName>
                                        </p:attrNameLst>
                                      </p:cBhvr>
                                      <p:to>
                                        <p:strVal val="solid"/>
                                      </p:to>
                                    </p:set>
                                  </p:childTnLst>
                                </p:cTn>
                              </p:par>
                            </p:childTnLst>
                          </p:cTn>
                        </p:par>
                      </p:childTnLst>
                    </p:cTn>
                  </p:par>
                  <p:par>
                    <p:cTn id="444" fill="hold">
                      <p:stCondLst>
                        <p:cond delay="indefinite"/>
                      </p:stCondLst>
                      <p:childTnLst>
                        <p:par>
                          <p:cTn id="445" fill="hold">
                            <p:stCondLst>
                              <p:cond delay="0"/>
                            </p:stCondLst>
                            <p:childTnLst>
                              <p:par>
                                <p:cTn id="446" presetID="21" presetClass="emph" presetSubtype="0" fill="hold" grpId="1" nodeType="clickEffect">
                                  <p:stCondLst>
                                    <p:cond delay="0"/>
                                  </p:stCondLst>
                                  <p:iterate type="lt">
                                    <p:tmPct val="0"/>
                                  </p:iterate>
                                  <p:childTnLst>
                                    <p:animClr clrSpc="hsl" dir="cw">
                                      <p:cBhvr override="childStyle">
                                        <p:cTn id="447" dur="500" fill="hold"/>
                                        <p:tgtEl>
                                          <p:spTgt spid="68">
                                            <p:txEl>
                                              <p:pRg st="0" end="0"/>
                                            </p:txEl>
                                          </p:spTgt>
                                        </p:tgtEl>
                                        <p:attrNameLst>
                                          <p:attrName>style.color</p:attrName>
                                        </p:attrNameLst>
                                      </p:cBhvr>
                                      <p:by>
                                        <p:hsl h="7200000" s="0" l="0"/>
                                      </p:by>
                                    </p:animClr>
                                    <p:animClr clrSpc="hsl" dir="cw">
                                      <p:cBhvr>
                                        <p:cTn id="448" dur="500" fill="hold"/>
                                        <p:tgtEl>
                                          <p:spTgt spid="68">
                                            <p:txEl>
                                              <p:pRg st="0" end="0"/>
                                            </p:txEl>
                                          </p:spTgt>
                                        </p:tgtEl>
                                        <p:attrNameLst>
                                          <p:attrName>fillcolor</p:attrName>
                                        </p:attrNameLst>
                                      </p:cBhvr>
                                      <p:by>
                                        <p:hsl h="7200000" s="0" l="0"/>
                                      </p:by>
                                    </p:animClr>
                                    <p:animClr clrSpc="hsl" dir="cw">
                                      <p:cBhvr>
                                        <p:cTn id="449" dur="500" fill="hold"/>
                                        <p:tgtEl>
                                          <p:spTgt spid="68">
                                            <p:txEl>
                                              <p:pRg st="0" end="0"/>
                                            </p:txEl>
                                          </p:spTgt>
                                        </p:tgtEl>
                                        <p:attrNameLst>
                                          <p:attrName>stroke.color</p:attrName>
                                        </p:attrNameLst>
                                      </p:cBhvr>
                                      <p:by>
                                        <p:hsl h="7200000" s="0" l="0"/>
                                      </p:by>
                                    </p:animClr>
                                    <p:set>
                                      <p:cBhvr>
                                        <p:cTn id="450" dur="500" fill="hold"/>
                                        <p:tgtEl>
                                          <p:spTgt spid="68">
                                            <p:txEl>
                                              <p:pRg st="0" end="0"/>
                                            </p:txEl>
                                          </p:spTgt>
                                        </p:tgtEl>
                                        <p:attrNameLst>
                                          <p:attrName>fill.type</p:attrName>
                                        </p:attrNameLst>
                                      </p:cBhvr>
                                      <p:to>
                                        <p:strVal val="solid"/>
                                      </p:to>
                                    </p:set>
                                  </p:childTnLst>
                                </p:cTn>
                              </p:par>
                            </p:childTnLst>
                          </p:cTn>
                        </p:par>
                      </p:childTnLst>
                    </p:cTn>
                  </p:par>
                  <p:par>
                    <p:cTn id="451" fill="hold">
                      <p:stCondLst>
                        <p:cond delay="indefinite"/>
                      </p:stCondLst>
                      <p:childTnLst>
                        <p:par>
                          <p:cTn id="452" fill="hold">
                            <p:stCondLst>
                              <p:cond delay="0"/>
                            </p:stCondLst>
                            <p:childTnLst>
                              <p:par>
                                <p:cTn id="453" presetID="21" presetClass="emph" presetSubtype="0" fill="hold" grpId="1" nodeType="clickEffect">
                                  <p:stCondLst>
                                    <p:cond delay="0"/>
                                  </p:stCondLst>
                                  <p:iterate type="lt">
                                    <p:tmPct val="0"/>
                                  </p:iterate>
                                  <p:childTnLst>
                                    <p:animClr clrSpc="hsl" dir="cw">
                                      <p:cBhvr override="childStyle">
                                        <p:cTn id="454" dur="500" fill="hold"/>
                                        <p:tgtEl>
                                          <p:spTgt spid="74">
                                            <p:txEl>
                                              <p:pRg st="0" end="0"/>
                                            </p:txEl>
                                          </p:spTgt>
                                        </p:tgtEl>
                                        <p:attrNameLst>
                                          <p:attrName>style.color</p:attrName>
                                        </p:attrNameLst>
                                      </p:cBhvr>
                                      <p:by>
                                        <p:hsl h="7200000" s="0" l="0"/>
                                      </p:by>
                                    </p:animClr>
                                    <p:animClr clrSpc="hsl" dir="cw">
                                      <p:cBhvr>
                                        <p:cTn id="455" dur="500" fill="hold"/>
                                        <p:tgtEl>
                                          <p:spTgt spid="74">
                                            <p:txEl>
                                              <p:pRg st="0" end="0"/>
                                            </p:txEl>
                                          </p:spTgt>
                                        </p:tgtEl>
                                        <p:attrNameLst>
                                          <p:attrName>fillcolor</p:attrName>
                                        </p:attrNameLst>
                                      </p:cBhvr>
                                      <p:by>
                                        <p:hsl h="7200000" s="0" l="0"/>
                                      </p:by>
                                    </p:animClr>
                                    <p:animClr clrSpc="hsl" dir="cw">
                                      <p:cBhvr>
                                        <p:cTn id="456" dur="500" fill="hold"/>
                                        <p:tgtEl>
                                          <p:spTgt spid="74">
                                            <p:txEl>
                                              <p:pRg st="0" end="0"/>
                                            </p:txEl>
                                          </p:spTgt>
                                        </p:tgtEl>
                                        <p:attrNameLst>
                                          <p:attrName>stroke.color</p:attrName>
                                        </p:attrNameLst>
                                      </p:cBhvr>
                                      <p:by>
                                        <p:hsl h="7200000" s="0" l="0"/>
                                      </p:by>
                                    </p:animClr>
                                    <p:set>
                                      <p:cBhvr>
                                        <p:cTn id="457" dur="500" fill="hold"/>
                                        <p:tgtEl>
                                          <p:spTgt spid="74">
                                            <p:txEl>
                                              <p:pRg st="0" end="0"/>
                                            </p:txEl>
                                          </p:spTgt>
                                        </p:tgtEl>
                                        <p:attrNameLst>
                                          <p:attrName>fill.type</p:attrName>
                                        </p:attrNameLst>
                                      </p:cBhvr>
                                      <p:to>
                                        <p:strVal val="solid"/>
                                      </p:to>
                                    </p:set>
                                  </p:childTnLst>
                                </p:cTn>
                              </p:par>
                            </p:childTnLst>
                          </p:cTn>
                        </p:par>
                      </p:childTnLst>
                    </p:cTn>
                  </p:par>
                  <p:par>
                    <p:cTn id="458" fill="hold">
                      <p:stCondLst>
                        <p:cond delay="indefinite"/>
                      </p:stCondLst>
                      <p:childTnLst>
                        <p:par>
                          <p:cTn id="459" fill="hold">
                            <p:stCondLst>
                              <p:cond delay="0"/>
                            </p:stCondLst>
                            <p:childTnLst>
                              <p:par>
                                <p:cTn id="460" presetID="21" presetClass="emph" presetSubtype="0" fill="hold" grpId="1" nodeType="clickEffect">
                                  <p:stCondLst>
                                    <p:cond delay="0"/>
                                  </p:stCondLst>
                                  <p:iterate type="lt">
                                    <p:tmPct val="0"/>
                                  </p:iterate>
                                  <p:childTnLst>
                                    <p:animClr clrSpc="hsl" dir="cw">
                                      <p:cBhvr override="childStyle">
                                        <p:cTn id="461" dur="500" fill="hold"/>
                                        <p:tgtEl>
                                          <p:spTgt spid="51">
                                            <p:txEl>
                                              <p:pRg st="0" end="0"/>
                                            </p:txEl>
                                          </p:spTgt>
                                        </p:tgtEl>
                                        <p:attrNameLst>
                                          <p:attrName>style.color</p:attrName>
                                        </p:attrNameLst>
                                      </p:cBhvr>
                                      <p:by>
                                        <p:hsl h="7200000" s="0" l="0"/>
                                      </p:by>
                                    </p:animClr>
                                    <p:animClr clrSpc="hsl" dir="cw">
                                      <p:cBhvr>
                                        <p:cTn id="462" dur="500" fill="hold"/>
                                        <p:tgtEl>
                                          <p:spTgt spid="51">
                                            <p:txEl>
                                              <p:pRg st="0" end="0"/>
                                            </p:txEl>
                                          </p:spTgt>
                                        </p:tgtEl>
                                        <p:attrNameLst>
                                          <p:attrName>fillcolor</p:attrName>
                                        </p:attrNameLst>
                                      </p:cBhvr>
                                      <p:by>
                                        <p:hsl h="7200000" s="0" l="0"/>
                                      </p:by>
                                    </p:animClr>
                                    <p:animClr clrSpc="hsl" dir="cw">
                                      <p:cBhvr>
                                        <p:cTn id="463" dur="500" fill="hold"/>
                                        <p:tgtEl>
                                          <p:spTgt spid="51">
                                            <p:txEl>
                                              <p:pRg st="0" end="0"/>
                                            </p:txEl>
                                          </p:spTgt>
                                        </p:tgtEl>
                                        <p:attrNameLst>
                                          <p:attrName>stroke.color</p:attrName>
                                        </p:attrNameLst>
                                      </p:cBhvr>
                                      <p:by>
                                        <p:hsl h="7200000" s="0" l="0"/>
                                      </p:by>
                                    </p:animClr>
                                    <p:set>
                                      <p:cBhvr>
                                        <p:cTn id="464" dur="500" fill="hold"/>
                                        <p:tgtEl>
                                          <p:spTgt spid="51">
                                            <p:txEl>
                                              <p:pRg st="0" end="0"/>
                                            </p:txEl>
                                          </p:spTgt>
                                        </p:tgtEl>
                                        <p:attrNameLst>
                                          <p:attrName>fill.type</p:attrName>
                                        </p:attrNameLst>
                                      </p:cBhvr>
                                      <p:to>
                                        <p:strVal val="solid"/>
                                      </p:to>
                                    </p:set>
                                  </p:childTnLst>
                                </p:cTn>
                              </p:par>
                            </p:childTnLst>
                          </p:cTn>
                        </p:par>
                      </p:childTnLst>
                    </p:cTn>
                  </p:par>
                  <p:par>
                    <p:cTn id="465" fill="hold">
                      <p:stCondLst>
                        <p:cond delay="indefinite"/>
                      </p:stCondLst>
                      <p:childTnLst>
                        <p:par>
                          <p:cTn id="466" fill="hold">
                            <p:stCondLst>
                              <p:cond delay="0"/>
                            </p:stCondLst>
                            <p:childTnLst>
                              <p:par>
                                <p:cTn id="467" presetID="21" presetClass="emph" presetSubtype="0" fill="hold" grpId="1" nodeType="clickEffect">
                                  <p:stCondLst>
                                    <p:cond delay="0"/>
                                  </p:stCondLst>
                                  <p:iterate type="lt">
                                    <p:tmPct val="0"/>
                                  </p:iterate>
                                  <p:childTnLst>
                                    <p:animClr clrSpc="hsl" dir="cw">
                                      <p:cBhvr override="childStyle">
                                        <p:cTn id="468" dur="500" fill="hold"/>
                                        <p:tgtEl>
                                          <p:spTgt spid="57">
                                            <p:txEl>
                                              <p:pRg st="0" end="0"/>
                                            </p:txEl>
                                          </p:spTgt>
                                        </p:tgtEl>
                                        <p:attrNameLst>
                                          <p:attrName>style.color</p:attrName>
                                        </p:attrNameLst>
                                      </p:cBhvr>
                                      <p:by>
                                        <p:hsl h="7200000" s="0" l="0"/>
                                      </p:by>
                                    </p:animClr>
                                    <p:animClr clrSpc="hsl" dir="cw">
                                      <p:cBhvr>
                                        <p:cTn id="469" dur="500" fill="hold"/>
                                        <p:tgtEl>
                                          <p:spTgt spid="57">
                                            <p:txEl>
                                              <p:pRg st="0" end="0"/>
                                            </p:txEl>
                                          </p:spTgt>
                                        </p:tgtEl>
                                        <p:attrNameLst>
                                          <p:attrName>fillcolor</p:attrName>
                                        </p:attrNameLst>
                                      </p:cBhvr>
                                      <p:by>
                                        <p:hsl h="7200000" s="0" l="0"/>
                                      </p:by>
                                    </p:animClr>
                                    <p:animClr clrSpc="hsl" dir="cw">
                                      <p:cBhvr>
                                        <p:cTn id="470" dur="500" fill="hold"/>
                                        <p:tgtEl>
                                          <p:spTgt spid="57">
                                            <p:txEl>
                                              <p:pRg st="0" end="0"/>
                                            </p:txEl>
                                          </p:spTgt>
                                        </p:tgtEl>
                                        <p:attrNameLst>
                                          <p:attrName>stroke.color</p:attrName>
                                        </p:attrNameLst>
                                      </p:cBhvr>
                                      <p:by>
                                        <p:hsl h="7200000" s="0" l="0"/>
                                      </p:by>
                                    </p:animClr>
                                    <p:set>
                                      <p:cBhvr>
                                        <p:cTn id="471" dur="500" fill="hold"/>
                                        <p:tgtEl>
                                          <p:spTgt spid="57">
                                            <p:txEl>
                                              <p:pRg st="0" end="0"/>
                                            </p:txEl>
                                          </p:spTgt>
                                        </p:tgtEl>
                                        <p:attrNameLst>
                                          <p:attrName>fill.type</p:attrName>
                                        </p:attrNameLst>
                                      </p:cBhvr>
                                      <p:to>
                                        <p:strVal val="solid"/>
                                      </p:to>
                                    </p:set>
                                  </p:childTnLst>
                                </p:cTn>
                              </p:par>
                            </p:childTnLst>
                          </p:cTn>
                        </p:par>
                      </p:childTnLst>
                    </p:cTn>
                  </p:par>
                  <p:par>
                    <p:cTn id="472" fill="hold">
                      <p:stCondLst>
                        <p:cond delay="indefinite"/>
                      </p:stCondLst>
                      <p:childTnLst>
                        <p:par>
                          <p:cTn id="473" fill="hold">
                            <p:stCondLst>
                              <p:cond delay="0"/>
                            </p:stCondLst>
                            <p:childTnLst>
                              <p:par>
                                <p:cTn id="474" presetID="21" presetClass="emph" presetSubtype="0" fill="hold" nodeType="clickEffect">
                                  <p:stCondLst>
                                    <p:cond delay="0"/>
                                  </p:stCondLst>
                                  <p:iterate type="lt">
                                    <p:tmPct val="0"/>
                                  </p:iterate>
                                  <p:childTnLst>
                                    <p:animClr clrSpc="hsl" dir="cw">
                                      <p:cBhvr override="childStyle">
                                        <p:cTn id="475" dur="500" fill="hold"/>
                                        <p:tgtEl>
                                          <p:spTgt spid="63">
                                            <p:txEl>
                                              <p:pRg st="0" end="0"/>
                                            </p:txEl>
                                          </p:spTgt>
                                        </p:tgtEl>
                                        <p:attrNameLst>
                                          <p:attrName>style.color</p:attrName>
                                        </p:attrNameLst>
                                      </p:cBhvr>
                                      <p:by>
                                        <p:hsl h="7200000" s="0" l="0"/>
                                      </p:by>
                                    </p:animClr>
                                    <p:animClr clrSpc="hsl" dir="cw">
                                      <p:cBhvr>
                                        <p:cTn id="476" dur="500" fill="hold"/>
                                        <p:tgtEl>
                                          <p:spTgt spid="63">
                                            <p:txEl>
                                              <p:pRg st="0" end="0"/>
                                            </p:txEl>
                                          </p:spTgt>
                                        </p:tgtEl>
                                        <p:attrNameLst>
                                          <p:attrName>fillcolor</p:attrName>
                                        </p:attrNameLst>
                                      </p:cBhvr>
                                      <p:by>
                                        <p:hsl h="7200000" s="0" l="0"/>
                                      </p:by>
                                    </p:animClr>
                                    <p:animClr clrSpc="hsl" dir="cw">
                                      <p:cBhvr>
                                        <p:cTn id="477" dur="500" fill="hold"/>
                                        <p:tgtEl>
                                          <p:spTgt spid="63">
                                            <p:txEl>
                                              <p:pRg st="0" end="0"/>
                                            </p:txEl>
                                          </p:spTgt>
                                        </p:tgtEl>
                                        <p:attrNameLst>
                                          <p:attrName>stroke.color</p:attrName>
                                        </p:attrNameLst>
                                      </p:cBhvr>
                                      <p:by>
                                        <p:hsl h="7200000" s="0" l="0"/>
                                      </p:by>
                                    </p:animClr>
                                    <p:set>
                                      <p:cBhvr>
                                        <p:cTn id="478" dur="500" fill="hold"/>
                                        <p:tgtEl>
                                          <p:spTgt spid="63">
                                            <p:txEl>
                                              <p:pRg st="0" end="0"/>
                                            </p:txEl>
                                          </p:spTgt>
                                        </p:tgtEl>
                                        <p:attrNameLst>
                                          <p:attrName>fill.type</p:attrName>
                                        </p:attrNameLst>
                                      </p:cBhvr>
                                      <p:to>
                                        <p:strVal val="solid"/>
                                      </p:to>
                                    </p:set>
                                  </p:childTnLst>
                                </p:cTn>
                              </p:par>
                            </p:childTnLst>
                          </p:cTn>
                        </p:par>
                      </p:childTnLst>
                    </p:cTn>
                  </p:par>
                  <p:par>
                    <p:cTn id="479" fill="hold">
                      <p:stCondLst>
                        <p:cond delay="indefinite"/>
                      </p:stCondLst>
                      <p:childTnLst>
                        <p:par>
                          <p:cTn id="480" fill="hold">
                            <p:stCondLst>
                              <p:cond delay="0"/>
                            </p:stCondLst>
                            <p:childTnLst>
                              <p:par>
                                <p:cTn id="481" presetID="21" presetClass="emph" presetSubtype="0" fill="hold" nodeType="clickEffect">
                                  <p:stCondLst>
                                    <p:cond delay="0"/>
                                  </p:stCondLst>
                                  <p:iterate type="lt">
                                    <p:tmPct val="0"/>
                                  </p:iterate>
                                  <p:childTnLst>
                                    <p:animClr clrSpc="hsl" dir="cw">
                                      <p:cBhvr override="childStyle">
                                        <p:cTn id="482" dur="500" fill="hold"/>
                                        <p:tgtEl>
                                          <p:spTgt spid="69">
                                            <p:txEl>
                                              <p:pRg st="0" end="0"/>
                                            </p:txEl>
                                          </p:spTgt>
                                        </p:tgtEl>
                                        <p:attrNameLst>
                                          <p:attrName>style.color</p:attrName>
                                        </p:attrNameLst>
                                      </p:cBhvr>
                                      <p:by>
                                        <p:hsl h="7200000" s="0" l="0"/>
                                      </p:by>
                                    </p:animClr>
                                    <p:animClr clrSpc="hsl" dir="cw">
                                      <p:cBhvr>
                                        <p:cTn id="483" dur="500" fill="hold"/>
                                        <p:tgtEl>
                                          <p:spTgt spid="69">
                                            <p:txEl>
                                              <p:pRg st="0" end="0"/>
                                            </p:txEl>
                                          </p:spTgt>
                                        </p:tgtEl>
                                        <p:attrNameLst>
                                          <p:attrName>fillcolor</p:attrName>
                                        </p:attrNameLst>
                                      </p:cBhvr>
                                      <p:by>
                                        <p:hsl h="7200000" s="0" l="0"/>
                                      </p:by>
                                    </p:animClr>
                                    <p:animClr clrSpc="hsl" dir="cw">
                                      <p:cBhvr>
                                        <p:cTn id="484" dur="500" fill="hold"/>
                                        <p:tgtEl>
                                          <p:spTgt spid="69">
                                            <p:txEl>
                                              <p:pRg st="0" end="0"/>
                                            </p:txEl>
                                          </p:spTgt>
                                        </p:tgtEl>
                                        <p:attrNameLst>
                                          <p:attrName>stroke.color</p:attrName>
                                        </p:attrNameLst>
                                      </p:cBhvr>
                                      <p:by>
                                        <p:hsl h="7200000" s="0" l="0"/>
                                      </p:by>
                                    </p:animClr>
                                    <p:set>
                                      <p:cBhvr>
                                        <p:cTn id="485" dur="500" fill="hold"/>
                                        <p:tgtEl>
                                          <p:spTgt spid="69">
                                            <p:txEl>
                                              <p:pRg st="0" end="0"/>
                                            </p:txEl>
                                          </p:spTgt>
                                        </p:tgtEl>
                                        <p:attrNameLst>
                                          <p:attrName>fill.type</p:attrName>
                                        </p:attrNameLst>
                                      </p:cBhvr>
                                      <p:to>
                                        <p:strVal val="solid"/>
                                      </p:to>
                                    </p:set>
                                  </p:childTnLst>
                                </p:cTn>
                              </p:par>
                            </p:childTnLst>
                          </p:cTn>
                        </p:par>
                      </p:childTnLst>
                    </p:cTn>
                  </p:par>
                  <p:par>
                    <p:cTn id="486" fill="hold">
                      <p:stCondLst>
                        <p:cond delay="indefinite"/>
                      </p:stCondLst>
                      <p:childTnLst>
                        <p:par>
                          <p:cTn id="487" fill="hold">
                            <p:stCondLst>
                              <p:cond delay="0"/>
                            </p:stCondLst>
                            <p:childTnLst>
                              <p:par>
                                <p:cTn id="488" presetID="21" presetClass="emph" presetSubtype="0" fill="hold" grpId="1" nodeType="clickEffect">
                                  <p:stCondLst>
                                    <p:cond delay="0"/>
                                  </p:stCondLst>
                                  <p:iterate type="lt">
                                    <p:tmPct val="0"/>
                                  </p:iterate>
                                  <p:childTnLst>
                                    <p:animClr clrSpc="hsl" dir="cw">
                                      <p:cBhvr override="childStyle">
                                        <p:cTn id="489" dur="500" fill="hold"/>
                                        <p:tgtEl>
                                          <p:spTgt spid="75">
                                            <p:txEl>
                                              <p:pRg st="0" end="0"/>
                                            </p:txEl>
                                          </p:spTgt>
                                        </p:tgtEl>
                                        <p:attrNameLst>
                                          <p:attrName>style.color</p:attrName>
                                        </p:attrNameLst>
                                      </p:cBhvr>
                                      <p:by>
                                        <p:hsl h="7200000" s="0" l="0"/>
                                      </p:by>
                                    </p:animClr>
                                    <p:animClr clrSpc="hsl" dir="cw">
                                      <p:cBhvr>
                                        <p:cTn id="490" dur="500" fill="hold"/>
                                        <p:tgtEl>
                                          <p:spTgt spid="75">
                                            <p:txEl>
                                              <p:pRg st="0" end="0"/>
                                            </p:txEl>
                                          </p:spTgt>
                                        </p:tgtEl>
                                        <p:attrNameLst>
                                          <p:attrName>fillcolor</p:attrName>
                                        </p:attrNameLst>
                                      </p:cBhvr>
                                      <p:by>
                                        <p:hsl h="7200000" s="0" l="0"/>
                                      </p:by>
                                    </p:animClr>
                                    <p:animClr clrSpc="hsl" dir="cw">
                                      <p:cBhvr>
                                        <p:cTn id="491" dur="500" fill="hold"/>
                                        <p:tgtEl>
                                          <p:spTgt spid="75">
                                            <p:txEl>
                                              <p:pRg st="0" end="0"/>
                                            </p:txEl>
                                          </p:spTgt>
                                        </p:tgtEl>
                                        <p:attrNameLst>
                                          <p:attrName>stroke.color</p:attrName>
                                        </p:attrNameLst>
                                      </p:cBhvr>
                                      <p:by>
                                        <p:hsl h="7200000" s="0" l="0"/>
                                      </p:by>
                                    </p:animClr>
                                    <p:set>
                                      <p:cBhvr>
                                        <p:cTn id="492" dur="500" fill="hold"/>
                                        <p:tgtEl>
                                          <p:spTgt spid="75">
                                            <p:txEl>
                                              <p:pRg st="0" end="0"/>
                                            </p:txEl>
                                          </p:spTgt>
                                        </p:tgtEl>
                                        <p:attrNameLst>
                                          <p:attrName>fill.type</p:attrName>
                                        </p:attrNameLst>
                                      </p:cBhvr>
                                      <p:to>
                                        <p:strVal val="solid"/>
                                      </p:to>
                                    </p:set>
                                  </p:childTnLst>
                                </p:cTn>
                              </p:par>
                            </p:childTnLst>
                          </p:cTn>
                        </p:par>
                      </p:childTnLst>
                    </p:cTn>
                  </p:par>
                  <p:par>
                    <p:cTn id="493" fill="hold">
                      <p:stCondLst>
                        <p:cond delay="indefinite"/>
                      </p:stCondLst>
                      <p:childTnLst>
                        <p:par>
                          <p:cTn id="494" fill="hold">
                            <p:stCondLst>
                              <p:cond delay="0"/>
                            </p:stCondLst>
                            <p:childTnLst>
                              <p:par>
                                <p:cTn id="495" presetID="21" presetClass="emph" presetSubtype="0" fill="hold" nodeType="clickEffect">
                                  <p:stCondLst>
                                    <p:cond delay="0"/>
                                  </p:stCondLst>
                                  <p:iterate type="lt">
                                    <p:tmPct val="0"/>
                                  </p:iterate>
                                  <p:childTnLst>
                                    <p:animClr clrSpc="hsl" dir="cw">
                                      <p:cBhvr override="childStyle">
                                        <p:cTn id="496" dur="500" fill="hold"/>
                                        <p:tgtEl>
                                          <p:spTgt spid="52">
                                            <p:txEl>
                                              <p:pRg st="0" end="0"/>
                                            </p:txEl>
                                          </p:spTgt>
                                        </p:tgtEl>
                                        <p:attrNameLst>
                                          <p:attrName>style.color</p:attrName>
                                        </p:attrNameLst>
                                      </p:cBhvr>
                                      <p:by>
                                        <p:hsl h="7200000" s="0" l="0"/>
                                      </p:by>
                                    </p:animClr>
                                    <p:animClr clrSpc="hsl" dir="cw">
                                      <p:cBhvr>
                                        <p:cTn id="497" dur="500" fill="hold"/>
                                        <p:tgtEl>
                                          <p:spTgt spid="52">
                                            <p:txEl>
                                              <p:pRg st="0" end="0"/>
                                            </p:txEl>
                                          </p:spTgt>
                                        </p:tgtEl>
                                        <p:attrNameLst>
                                          <p:attrName>fillcolor</p:attrName>
                                        </p:attrNameLst>
                                      </p:cBhvr>
                                      <p:by>
                                        <p:hsl h="7200000" s="0" l="0"/>
                                      </p:by>
                                    </p:animClr>
                                    <p:animClr clrSpc="hsl" dir="cw">
                                      <p:cBhvr>
                                        <p:cTn id="498" dur="500" fill="hold"/>
                                        <p:tgtEl>
                                          <p:spTgt spid="52">
                                            <p:txEl>
                                              <p:pRg st="0" end="0"/>
                                            </p:txEl>
                                          </p:spTgt>
                                        </p:tgtEl>
                                        <p:attrNameLst>
                                          <p:attrName>stroke.color</p:attrName>
                                        </p:attrNameLst>
                                      </p:cBhvr>
                                      <p:by>
                                        <p:hsl h="7200000" s="0" l="0"/>
                                      </p:by>
                                    </p:animClr>
                                    <p:set>
                                      <p:cBhvr>
                                        <p:cTn id="499" dur="500" fill="hold"/>
                                        <p:tgtEl>
                                          <p:spTgt spid="52">
                                            <p:txEl>
                                              <p:pRg st="0" end="0"/>
                                            </p:txEl>
                                          </p:spTgt>
                                        </p:tgtEl>
                                        <p:attrNameLst>
                                          <p:attrName>fill.type</p:attrName>
                                        </p:attrNameLst>
                                      </p:cBhvr>
                                      <p:to>
                                        <p:strVal val="solid"/>
                                      </p:to>
                                    </p:set>
                                  </p:childTnLst>
                                </p:cTn>
                              </p:par>
                            </p:childTnLst>
                          </p:cTn>
                        </p:par>
                      </p:childTnLst>
                    </p:cTn>
                  </p:par>
                  <p:par>
                    <p:cTn id="500" fill="hold">
                      <p:stCondLst>
                        <p:cond delay="indefinite"/>
                      </p:stCondLst>
                      <p:childTnLst>
                        <p:par>
                          <p:cTn id="501" fill="hold">
                            <p:stCondLst>
                              <p:cond delay="0"/>
                            </p:stCondLst>
                            <p:childTnLst>
                              <p:par>
                                <p:cTn id="502" presetID="21" presetClass="emph" presetSubtype="0" fill="hold" grpId="1" nodeType="clickEffect">
                                  <p:stCondLst>
                                    <p:cond delay="0"/>
                                  </p:stCondLst>
                                  <p:iterate type="lt">
                                    <p:tmPct val="0"/>
                                  </p:iterate>
                                  <p:childTnLst>
                                    <p:animClr clrSpc="hsl" dir="cw">
                                      <p:cBhvr override="childStyle">
                                        <p:cTn id="503" dur="500" fill="hold"/>
                                        <p:tgtEl>
                                          <p:spTgt spid="58">
                                            <p:txEl>
                                              <p:pRg st="0" end="0"/>
                                            </p:txEl>
                                          </p:spTgt>
                                        </p:tgtEl>
                                        <p:attrNameLst>
                                          <p:attrName>style.color</p:attrName>
                                        </p:attrNameLst>
                                      </p:cBhvr>
                                      <p:by>
                                        <p:hsl h="7200000" s="0" l="0"/>
                                      </p:by>
                                    </p:animClr>
                                    <p:animClr clrSpc="hsl" dir="cw">
                                      <p:cBhvr>
                                        <p:cTn id="504" dur="500" fill="hold"/>
                                        <p:tgtEl>
                                          <p:spTgt spid="58">
                                            <p:txEl>
                                              <p:pRg st="0" end="0"/>
                                            </p:txEl>
                                          </p:spTgt>
                                        </p:tgtEl>
                                        <p:attrNameLst>
                                          <p:attrName>fillcolor</p:attrName>
                                        </p:attrNameLst>
                                      </p:cBhvr>
                                      <p:by>
                                        <p:hsl h="7200000" s="0" l="0"/>
                                      </p:by>
                                    </p:animClr>
                                    <p:animClr clrSpc="hsl" dir="cw">
                                      <p:cBhvr>
                                        <p:cTn id="505" dur="500" fill="hold"/>
                                        <p:tgtEl>
                                          <p:spTgt spid="58">
                                            <p:txEl>
                                              <p:pRg st="0" end="0"/>
                                            </p:txEl>
                                          </p:spTgt>
                                        </p:tgtEl>
                                        <p:attrNameLst>
                                          <p:attrName>stroke.color</p:attrName>
                                        </p:attrNameLst>
                                      </p:cBhvr>
                                      <p:by>
                                        <p:hsl h="7200000" s="0" l="0"/>
                                      </p:by>
                                    </p:animClr>
                                    <p:set>
                                      <p:cBhvr>
                                        <p:cTn id="506" dur="500" fill="hold"/>
                                        <p:tgtEl>
                                          <p:spTgt spid="58">
                                            <p:txEl>
                                              <p:pRg st="0" end="0"/>
                                            </p:txEl>
                                          </p:spTgt>
                                        </p:tgtEl>
                                        <p:attrNameLst>
                                          <p:attrName>fill.type</p:attrName>
                                        </p:attrNameLst>
                                      </p:cBhvr>
                                      <p:to>
                                        <p:strVal val="solid"/>
                                      </p:to>
                                    </p:set>
                                  </p:childTnLst>
                                </p:cTn>
                              </p:par>
                            </p:childTnLst>
                          </p:cTn>
                        </p:par>
                      </p:childTnLst>
                    </p:cTn>
                  </p:par>
                  <p:par>
                    <p:cTn id="507" fill="hold">
                      <p:stCondLst>
                        <p:cond delay="indefinite"/>
                      </p:stCondLst>
                      <p:childTnLst>
                        <p:par>
                          <p:cTn id="508" fill="hold">
                            <p:stCondLst>
                              <p:cond delay="0"/>
                            </p:stCondLst>
                            <p:childTnLst>
                              <p:par>
                                <p:cTn id="509" presetID="21" presetClass="emph" presetSubtype="0" fill="hold" grpId="1" nodeType="clickEffect">
                                  <p:stCondLst>
                                    <p:cond delay="0"/>
                                  </p:stCondLst>
                                  <p:iterate type="lt">
                                    <p:tmPct val="0"/>
                                  </p:iterate>
                                  <p:childTnLst>
                                    <p:animClr clrSpc="hsl" dir="cw">
                                      <p:cBhvr override="childStyle">
                                        <p:cTn id="510" dur="500" fill="hold"/>
                                        <p:tgtEl>
                                          <p:spTgt spid="64">
                                            <p:txEl>
                                              <p:pRg st="0" end="0"/>
                                            </p:txEl>
                                          </p:spTgt>
                                        </p:tgtEl>
                                        <p:attrNameLst>
                                          <p:attrName>style.color</p:attrName>
                                        </p:attrNameLst>
                                      </p:cBhvr>
                                      <p:by>
                                        <p:hsl h="7200000" s="0" l="0"/>
                                      </p:by>
                                    </p:animClr>
                                    <p:animClr clrSpc="hsl" dir="cw">
                                      <p:cBhvr>
                                        <p:cTn id="511" dur="500" fill="hold"/>
                                        <p:tgtEl>
                                          <p:spTgt spid="64">
                                            <p:txEl>
                                              <p:pRg st="0" end="0"/>
                                            </p:txEl>
                                          </p:spTgt>
                                        </p:tgtEl>
                                        <p:attrNameLst>
                                          <p:attrName>fillcolor</p:attrName>
                                        </p:attrNameLst>
                                      </p:cBhvr>
                                      <p:by>
                                        <p:hsl h="7200000" s="0" l="0"/>
                                      </p:by>
                                    </p:animClr>
                                    <p:animClr clrSpc="hsl" dir="cw">
                                      <p:cBhvr>
                                        <p:cTn id="512" dur="500" fill="hold"/>
                                        <p:tgtEl>
                                          <p:spTgt spid="64">
                                            <p:txEl>
                                              <p:pRg st="0" end="0"/>
                                            </p:txEl>
                                          </p:spTgt>
                                        </p:tgtEl>
                                        <p:attrNameLst>
                                          <p:attrName>stroke.color</p:attrName>
                                        </p:attrNameLst>
                                      </p:cBhvr>
                                      <p:by>
                                        <p:hsl h="7200000" s="0" l="0"/>
                                      </p:by>
                                    </p:animClr>
                                    <p:set>
                                      <p:cBhvr>
                                        <p:cTn id="513" dur="500" fill="hold"/>
                                        <p:tgtEl>
                                          <p:spTgt spid="64">
                                            <p:txEl>
                                              <p:pRg st="0" end="0"/>
                                            </p:txEl>
                                          </p:spTgt>
                                        </p:tgtEl>
                                        <p:attrNameLst>
                                          <p:attrName>fill.type</p:attrName>
                                        </p:attrNameLst>
                                      </p:cBhvr>
                                      <p:to>
                                        <p:strVal val="solid"/>
                                      </p:to>
                                    </p:set>
                                  </p:childTnLst>
                                </p:cTn>
                              </p:par>
                            </p:childTnLst>
                          </p:cTn>
                        </p:par>
                      </p:childTnLst>
                    </p:cTn>
                  </p:par>
                  <p:par>
                    <p:cTn id="514" fill="hold">
                      <p:stCondLst>
                        <p:cond delay="indefinite"/>
                      </p:stCondLst>
                      <p:childTnLst>
                        <p:par>
                          <p:cTn id="515" fill="hold">
                            <p:stCondLst>
                              <p:cond delay="0"/>
                            </p:stCondLst>
                            <p:childTnLst>
                              <p:par>
                                <p:cTn id="516" presetID="21" presetClass="emph" presetSubtype="0" fill="hold" grpId="1" nodeType="clickEffect">
                                  <p:stCondLst>
                                    <p:cond delay="0"/>
                                  </p:stCondLst>
                                  <p:iterate type="lt">
                                    <p:tmPct val="0"/>
                                  </p:iterate>
                                  <p:childTnLst>
                                    <p:animClr clrSpc="hsl" dir="cw">
                                      <p:cBhvr override="childStyle">
                                        <p:cTn id="517" dur="500" fill="hold"/>
                                        <p:tgtEl>
                                          <p:spTgt spid="70">
                                            <p:txEl>
                                              <p:pRg st="0" end="0"/>
                                            </p:txEl>
                                          </p:spTgt>
                                        </p:tgtEl>
                                        <p:attrNameLst>
                                          <p:attrName>style.color</p:attrName>
                                        </p:attrNameLst>
                                      </p:cBhvr>
                                      <p:by>
                                        <p:hsl h="7200000" s="0" l="0"/>
                                      </p:by>
                                    </p:animClr>
                                    <p:animClr clrSpc="hsl" dir="cw">
                                      <p:cBhvr>
                                        <p:cTn id="518" dur="500" fill="hold"/>
                                        <p:tgtEl>
                                          <p:spTgt spid="70">
                                            <p:txEl>
                                              <p:pRg st="0" end="0"/>
                                            </p:txEl>
                                          </p:spTgt>
                                        </p:tgtEl>
                                        <p:attrNameLst>
                                          <p:attrName>fillcolor</p:attrName>
                                        </p:attrNameLst>
                                      </p:cBhvr>
                                      <p:by>
                                        <p:hsl h="7200000" s="0" l="0"/>
                                      </p:by>
                                    </p:animClr>
                                    <p:animClr clrSpc="hsl" dir="cw">
                                      <p:cBhvr>
                                        <p:cTn id="519" dur="500" fill="hold"/>
                                        <p:tgtEl>
                                          <p:spTgt spid="70">
                                            <p:txEl>
                                              <p:pRg st="0" end="0"/>
                                            </p:txEl>
                                          </p:spTgt>
                                        </p:tgtEl>
                                        <p:attrNameLst>
                                          <p:attrName>stroke.color</p:attrName>
                                        </p:attrNameLst>
                                      </p:cBhvr>
                                      <p:by>
                                        <p:hsl h="7200000" s="0" l="0"/>
                                      </p:by>
                                    </p:animClr>
                                    <p:set>
                                      <p:cBhvr>
                                        <p:cTn id="520" dur="500" fill="hold"/>
                                        <p:tgtEl>
                                          <p:spTgt spid="70">
                                            <p:txEl>
                                              <p:pRg st="0" end="0"/>
                                            </p:txEl>
                                          </p:spTgt>
                                        </p:tgtEl>
                                        <p:attrNameLst>
                                          <p:attrName>fill.type</p:attrName>
                                        </p:attrNameLst>
                                      </p:cBhvr>
                                      <p:to>
                                        <p:strVal val="solid"/>
                                      </p:to>
                                    </p:set>
                                  </p:childTnLst>
                                </p:cTn>
                              </p:par>
                            </p:childTnLst>
                          </p:cTn>
                        </p:par>
                      </p:childTnLst>
                    </p:cTn>
                  </p:par>
                  <p:par>
                    <p:cTn id="521" fill="hold">
                      <p:stCondLst>
                        <p:cond delay="indefinite"/>
                      </p:stCondLst>
                      <p:childTnLst>
                        <p:par>
                          <p:cTn id="522" fill="hold">
                            <p:stCondLst>
                              <p:cond delay="0"/>
                            </p:stCondLst>
                            <p:childTnLst>
                              <p:par>
                                <p:cTn id="523" presetID="21" presetClass="emph" presetSubtype="0" fill="hold" grpId="1" nodeType="clickEffect">
                                  <p:stCondLst>
                                    <p:cond delay="0"/>
                                  </p:stCondLst>
                                  <p:iterate type="lt">
                                    <p:tmPct val="0"/>
                                  </p:iterate>
                                  <p:childTnLst>
                                    <p:animClr clrSpc="hsl" dir="cw">
                                      <p:cBhvr override="childStyle">
                                        <p:cTn id="524" dur="500" fill="hold"/>
                                        <p:tgtEl>
                                          <p:spTgt spid="76">
                                            <p:txEl>
                                              <p:pRg st="0" end="0"/>
                                            </p:txEl>
                                          </p:spTgt>
                                        </p:tgtEl>
                                        <p:attrNameLst>
                                          <p:attrName>style.color</p:attrName>
                                        </p:attrNameLst>
                                      </p:cBhvr>
                                      <p:by>
                                        <p:hsl h="7200000" s="0" l="0"/>
                                      </p:by>
                                    </p:animClr>
                                    <p:animClr clrSpc="hsl" dir="cw">
                                      <p:cBhvr>
                                        <p:cTn id="525" dur="500" fill="hold"/>
                                        <p:tgtEl>
                                          <p:spTgt spid="76">
                                            <p:txEl>
                                              <p:pRg st="0" end="0"/>
                                            </p:txEl>
                                          </p:spTgt>
                                        </p:tgtEl>
                                        <p:attrNameLst>
                                          <p:attrName>fillcolor</p:attrName>
                                        </p:attrNameLst>
                                      </p:cBhvr>
                                      <p:by>
                                        <p:hsl h="7200000" s="0" l="0"/>
                                      </p:by>
                                    </p:animClr>
                                    <p:animClr clrSpc="hsl" dir="cw">
                                      <p:cBhvr>
                                        <p:cTn id="526" dur="500" fill="hold"/>
                                        <p:tgtEl>
                                          <p:spTgt spid="76">
                                            <p:txEl>
                                              <p:pRg st="0" end="0"/>
                                            </p:txEl>
                                          </p:spTgt>
                                        </p:tgtEl>
                                        <p:attrNameLst>
                                          <p:attrName>stroke.color</p:attrName>
                                        </p:attrNameLst>
                                      </p:cBhvr>
                                      <p:by>
                                        <p:hsl h="7200000" s="0" l="0"/>
                                      </p:by>
                                    </p:animClr>
                                    <p:set>
                                      <p:cBhvr>
                                        <p:cTn id="527" dur="500" fill="hold"/>
                                        <p:tgtEl>
                                          <p:spTgt spid="76">
                                            <p:txEl>
                                              <p:pRg st="0" end="0"/>
                                            </p:txEl>
                                          </p:spTgt>
                                        </p:tgtEl>
                                        <p:attrNameLst>
                                          <p:attrName>fill.type</p:attrName>
                                        </p:attrNameLst>
                                      </p:cBhvr>
                                      <p:to>
                                        <p:strVal val="solid"/>
                                      </p:to>
                                    </p:set>
                                  </p:childTnLst>
                                </p:cTn>
                              </p:par>
                            </p:childTnLst>
                          </p:cTn>
                        </p:par>
                      </p:childTnLst>
                    </p:cTn>
                  </p:par>
                  <p:par>
                    <p:cTn id="528" fill="hold">
                      <p:stCondLst>
                        <p:cond delay="indefinite"/>
                      </p:stCondLst>
                      <p:childTnLst>
                        <p:par>
                          <p:cTn id="529" fill="hold">
                            <p:stCondLst>
                              <p:cond delay="0"/>
                            </p:stCondLst>
                            <p:childTnLst>
                              <p:par>
                                <p:cTn id="530" presetID="21" presetClass="emph" presetSubtype="0" fill="hold" grpId="1" nodeType="clickEffect">
                                  <p:stCondLst>
                                    <p:cond delay="0"/>
                                  </p:stCondLst>
                                  <p:iterate type="lt">
                                    <p:tmPct val="0"/>
                                  </p:iterate>
                                  <p:childTnLst>
                                    <p:animClr clrSpc="hsl" dir="cw">
                                      <p:cBhvr override="childStyle">
                                        <p:cTn id="531" dur="500" fill="hold"/>
                                        <p:tgtEl>
                                          <p:spTgt spid="53">
                                            <p:txEl>
                                              <p:pRg st="0" end="0"/>
                                            </p:txEl>
                                          </p:spTgt>
                                        </p:tgtEl>
                                        <p:attrNameLst>
                                          <p:attrName>style.color</p:attrName>
                                        </p:attrNameLst>
                                      </p:cBhvr>
                                      <p:by>
                                        <p:hsl h="7200000" s="0" l="0"/>
                                      </p:by>
                                    </p:animClr>
                                    <p:animClr clrSpc="hsl" dir="cw">
                                      <p:cBhvr>
                                        <p:cTn id="532" dur="500" fill="hold"/>
                                        <p:tgtEl>
                                          <p:spTgt spid="53">
                                            <p:txEl>
                                              <p:pRg st="0" end="0"/>
                                            </p:txEl>
                                          </p:spTgt>
                                        </p:tgtEl>
                                        <p:attrNameLst>
                                          <p:attrName>fillcolor</p:attrName>
                                        </p:attrNameLst>
                                      </p:cBhvr>
                                      <p:by>
                                        <p:hsl h="7200000" s="0" l="0"/>
                                      </p:by>
                                    </p:animClr>
                                    <p:animClr clrSpc="hsl" dir="cw">
                                      <p:cBhvr>
                                        <p:cTn id="533" dur="500" fill="hold"/>
                                        <p:tgtEl>
                                          <p:spTgt spid="53">
                                            <p:txEl>
                                              <p:pRg st="0" end="0"/>
                                            </p:txEl>
                                          </p:spTgt>
                                        </p:tgtEl>
                                        <p:attrNameLst>
                                          <p:attrName>stroke.color</p:attrName>
                                        </p:attrNameLst>
                                      </p:cBhvr>
                                      <p:by>
                                        <p:hsl h="7200000" s="0" l="0"/>
                                      </p:by>
                                    </p:animClr>
                                    <p:set>
                                      <p:cBhvr>
                                        <p:cTn id="534" dur="500" fill="hold"/>
                                        <p:tgtEl>
                                          <p:spTgt spid="53">
                                            <p:txEl>
                                              <p:pRg st="0" end="0"/>
                                            </p:txEl>
                                          </p:spTgt>
                                        </p:tgtEl>
                                        <p:attrNameLst>
                                          <p:attrName>fill.type</p:attrName>
                                        </p:attrNameLst>
                                      </p:cBhvr>
                                      <p:to>
                                        <p:strVal val="solid"/>
                                      </p:to>
                                    </p:set>
                                  </p:childTnLst>
                                </p:cTn>
                              </p:par>
                            </p:childTnLst>
                          </p:cTn>
                        </p:par>
                      </p:childTnLst>
                    </p:cTn>
                  </p:par>
                  <p:par>
                    <p:cTn id="535" fill="hold">
                      <p:stCondLst>
                        <p:cond delay="indefinite"/>
                      </p:stCondLst>
                      <p:childTnLst>
                        <p:par>
                          <p:cTn id="536" fill="hold">
                            <p:stCondLst>
                              <p:cond delay="0"/>
                            </p:stCondLst>
                            <p:childTnLst>
                              <p:par>
                                <p:cTn id="537" presetID="21" presetClass="emph" presetSubtype="0" fill="hold" grpId="1" nodeType="clickEffect">
                                  <p:stCondLst>
                                    <p:cond delay="0"/>
                                  </p:stCondLst>
                                  <p:iterate type="lt">
                                    <p:tmPct val="0"/>
                                  </p:iterate>
                                  <p:childTnLst>
                                    <p:animClr clrSpc="hsl" dir="cw">
                                      <p:cBhvr override="childStyle">
                                        <p:cTn id="538" dur="500" fill="hold"/>
                                        <p:tgtEl>
                                          <p:spTgt spid="59">
                                            <p:txEl>
                                              <p:pRg st="0" end="0"/>
                                            </p:txEl>
                                          </p:spTgt>
                                        </p:tgtEl>
                                        <p:attrNameLst>
                                          <p:attrName>style.color</p:attrName>
                                        </p:attrNameLst>
                                      </p:cBhvr>
                                      <p:by>
                                        <p:hsl h="7200000" s="0" l="0"/>
                                      </p:by>
                                    </p:animClr>
                                    <p:animClr clrSpc="hsl" dir="cw">
                                      <p:cBhvr>
                                        <p:cTn id="539" dur="500" fill="hold"/>
                                        <p:tgtEl>
                                          <p:spTgt spid="59">
                                            <p:txEl>
                                              <p:pRg st="0" end="0"/>
                                            </p:txEl>
                                          </p:spTgt>
                                        </p:tgtEl>
                                        <p:attrNameLst>
                                          <p:attrName>fillcolor</p:attrName>
                                        </p:attrNameLst>
                                      </p:cBhvr>
                                      <p:by>
                                        <p:hsl h="7200000" s="0" l="0"/>
                                      </p:by>
                                    </p:animClr>
                                    <p:animClr clrSpc="hsl" dir="cw">
                                      <p:cBhvr>
                                        <p:cTn id="540" dur="500" fill="hold"/>
                                        <p:tgtEl>
                                          <p:spTgt spid="59">
                                            <p:txEl>
                                              <p:pRg st="0" end="0"/>
                                            </p:txEl>
                                          </p:spTgt>
                                        </p:tgtEl>
                                        <p:attrNameLst>
                                          <p:attrName>stroke.color</p:attrName>
                                        </p:attrNameLst>
                                      </p:cBhvr>
                                      <p:by>
                                        <p:hsl h="7200000" s="0" l="0"/>
                                      </p:by>
                                    </p:animClr>
                                    <p:set>
                                      <p:cBhvr>
                                        <p:cTn id="541" dur="500" fill="hold"/>
                                        <p:tgtEl>
                                          <p:spTgt spid="59">
                                            <p:txEl>
                                              <p:pRg st="0" end="0"/>
                                            </p:txEl>
                                          </p:spTgt>
                                        </p:tgtEl>
                                        <p:attrNameLst>
                                          <p:attrName>fill.type</p:attrName>
                                        </p:attrNameLst>
                                      </p:cBhvr>
                                      <p:to>
                                        <p:strVal val="solid"/>
                                      </p:to>
                                    </p:set>
                                  </p:childTnLst>
                                </p:cTn>
                              </p:par>
                            </p:childTnLst>
                          </p:cTn>
                        </p:par>
                      </p:childTnLst>
                    </p:cTn>
                  </p:par>
                  <p:par>
                    <p:cTn id="542" fill="hold">
                      <p:stCondLst>
                        <p:cond delay="indefinite"/>
                      </p:stCondLst>
                      <p:childTnLst>
                        <p:par>
                          <p:cTn id="543" fill="hold">
                            <p:stCondLst>
                              <p:cond delay="0"/>
                            </p:stCondLst>
                            <p:childTnLst>
                              <p:par>
                                <p:cTn id="544" presetID="21" presetClass="emph" presetSubtype="0" fill="hold" grpId="1" nodeType="clickEffect">
                                  <p:stCondLst>
                                    <p:cond delay="0"/>
                                  </p:stCondLst>
                                  <p:iterate type="lt">
                                    <p:tmPct val="0"/>
                                  </p:iterate>
                                  <p:childTnLst>
                                    <p:animClr clrSpc="hsl" dir="cw">
                                      <p:cBhvr override="childStyle">
                                        <p:cTn id="545" dur="500" fill="hold"/>
                                        <p:tgtEl>
                                          <p:spTgt spid="65">
                                            <p:txEl>
                                              <p:pRg st="0" end="0"/>
                                            </p:txEl>
                                          </p:spTgt>
                                        </p:tgtEl>
                                        <p:attrNameLst>
                                          <p:attrName>style.color</p:attrName>
                                        </p:attrNameLst>
                                      </p:cBhvr>
                                      <p:by>
                                        <p:hsl h="7200000" s="0" l="0"/>
                                      </p:by>
                                    </p:animClr>
                                    <p:animClr clrSpc="hsl" dir="cw">
                                      <p:cBhvr>
                                        <p:cTn id="546" dur="500" fill="hold"/>
                                        <p:tgtEl>
                                          <p:spTgt spid="65">
                                            <p:txEl>
                                              <p:pRg st="0" end="0"/>
                                            </p:txEl>
                                          </p:spTgt>
                                        </p:tgtEl>
                                        <p:attrNameLst>
                                          <p:attrName>fillcolor</p:attrName>
                                        </p:attrNameLst>
                                      </p:cBhvr>
                                      <p:by>
                                        <p:hsl h="7200000" s="0" l="0"/>
                                      </p:by>
                                    </p:animClr>
                                    <p:animClr clrSpc="hsl" dir="cw">
                                      <p:cBhvr>
                                        <p:cTn id="547" dur="500" fill="hold"/>
                                        <p:tgtEl>
                                          <p:spTgt spid="65">
                                            <p:txEl>
                                              <p:pRg st="0" end="0"/>
                                            </p:txEl>
                                          </p:spTgt>
                                        </p:tgtEl>
                                        <p:attrNameLst>
                                          <p:attrName>stroke.color</p:attrName>
                                        </p:attrNameLst>
                                      </p:cBhvr>
                                      <p:by>
                                        <p:hsl h="7200000" s="0" l="0"/>
                                      </p:by>
                                    </p:animClr>
                                    <p:set>
                                      <p:cBhvr>
                                        <p:cTn id="548" dur="500" fill="hold"/>
                                        <p:tgtEl>
                                          <p:spTgt spid="65">
                                            <p:txEl>
                                              <p:pRg st="0" end="0"/>
                                            </p:txEl>
                                          </p:spTgt>
                                        </p:tgtEl>
                                        <p:attrNameLst>
                                          <p:attrName>fill.type</p:attrName>
                                        </p:attrNameLst>
                                      </p:cBhvr>
                                      <p:to>
                                        <p:strVal val="solid"/>
                                      </p:to>
                                    </p:set>
                                  </p:childTnLst>
                                </p:cTn>
                              </p:par>
                            </p:childTnLst>
                          </p:cTn>
                        </p:par>
                      </p:childTnLst>
                    </p:cTn>
                  </p:par>
                  <p:par>
                    <p:cTn id="549" fill="hold">
                      <p:stCondLst>
                        <p:cond delay="indefinite"/>
                      </p:stCondLst>
                      <p:childTnLst>
                        <p:par>
                          <p:cTn id="550" fill="hold">
                            <p:stCondLst>
                              <p:cond delay="0"/>
                            </p:stCondLst>
                            <p:childTnLst>
                              <p:par>
                                <p:cTn id="551" presetID="21" presetClass="emph" presetSubtype="0" fill="hold" grpId="1" nodeType="clickEffect">
                                  <p:stCondLst>
                                    <p:cond delay="0"/>
                                  </p:stCondLst>
                                  <p:iterate type="lt">
                                    <p:tmPct val="0"/>
                                  </p:iterate>
                                  <p:childTnLst>
                                    <p:animClr clrSpc="hsl" dir="cw">
                                      <p:cBhvr override="childStyle">
                                        <p:cTn id="552" dur="500" fill="hold"/>
                                        <p:tgtEl>
                                          <p:spTgt spid="71">
                                            <p:txEl>
                                              <p:pRg st="0" end="0"/>
                                            </p:txEl>
                                          </p:spTgt>
                                        </p:tgtEl>
                                        <p:attrNameLst>
                                          <p:attrName>style.color</p:attrName>
                                        </p:attrNameLst>
                                      </p:cBhvr>
                                      <p:by>
                                        <p:hsl h="7200000" s="0" l="0"/>
                                      </p:by>
                                    </p:animClr>
                                    <p:animClr clrSpc="hsl" dir="cw">
                                      <p:cBhvr>
                                        <p:cTn id="553" dur="500" fill="hold"/>
                                        <p:tgtEl>
                                          <p:spTgt spid="71">
                                            <p:txEl>
                                              <p:pRg st="0" end="0"/>
                                            </p:txEl>
                                          </p:spTgt>
                                        </p:tgtEl>
                                        <p:attrNameLst>
                                          <p:attrName>fillcolor</p:attrName>
                                        </p:attrNameLst>
                                      </p:cBhvr>
                                      <p:by>
                                        <p:hsl h="7200000" s="0" l="0"/>
                                      </p:by>
                                    </p:animClr>
                                    <p:animClr clrSpc="hsl" dir="cw">
                                      <p:cBhvr>
                                        <p:cTn id="554" dur="500" fill="hold"/>
                                        <p:tgtEl>
                                          <p:spTgt spid="71">
                                            <p:txEl>
                                              <p:pRg st="0" end="0"/>
                                            </p:txEl>
                                          </p:spTgt>
                                        </p:tgtEl>
                                        <p:attrNameLst>
                                          <p:attrName>stroke.color</p:attrName>
                                        </p:attrNameLst>
                                      </p:cBhvr>
                                      <p:by>
                                        <p:hsl h="7200000" s="0" l="0"/>
                                      </p:by>
                                    </p:animClr>
                                    <p:set>
                                      <p:cBhvr>
                                        <p:cTn id="555" dur="500" fill="hold"/>
                                        <p:tgtEl>
                                          <p:spTgt spid="71">
                                            <p:txEl>
                                              <p:pRg st="0" end="0"/>
                                            </p:txEl>
                                          </p:spTgt>
                                        </p:tgtEl>
                                        <p:attrNameLst>
                                          <p:attrName>fill.type</p:attrName>
                                        </p:attrNameLst>
                                      </p:cBhvr>
                                      <p:to>
                                        <p:strVal val="solid"/>
                                      </p:to>
                                    </p:set>
                                  </p:childTnLst>
                                </p:cTn>
                              </p:par>
                            </p:childTnLst>
                          </p:cTn>
                        </p:par>
                      </p:childTnLst>
                    </p:cTn>
                  </p:par>
                  <p:par>
                    <p:cTn id="556" fill="hold">
                      <p:stCondLst>
                        <p:cond delay="indefinite"/>
                      </p:stCondLst>
                      <p:childTnLst>
                        <p:par>
                          <p:cTn id="557" fill="hold">
                            <p:stCondLst>
                              <p:cond delay="0"/>
                            </p:stCondLst>
                            <p:childTnLst>
                              <p:par>
                                <p:cTn id="558" presetID="21" presetClass="emph" presetSubtype="0" fill="hold" nodeType="clickEffect">
                                  <p:stCondLst>
                                    <p:cond delay="0"/>
                                  </p:stCondLst>
                                  <p:iterate type="lt">
                                    <p:tmPct val="0"/>
                                  </p:iterate>
                                  <p:childTnLst>
                                    <p:animClr clrSpc="hsl" dir="cw">
                                      <p:cBhvr override="childStyle">
                                        <p:cTn id="559" dur="500" fill="hold"/>
                                        <p:tgtEl>
                                          <p:spTgt spid="77">
                                            <p:txEl>
                                              <p:pRg st="0" end="0"/>
                                            </p:txEl>
                                          </p:spTgt>
                                        </p:tgtEl>
                                        <p:attrNameLst>
                                          <p:attrName>style.color</p:attrName>
                                        </p:attrNameLst>
                                      </p:cBhvr>
                                      <p:by>
                                        <p:hsl h="7200000" s="0" l="0"/>
                                      </p:by>
                                    </p:animClr>
                                    <p:animClr clrSpc="hsl" dir="cw">
                                      <p:cBhvr>
                                        <p:cTn id="560" dur="500" fill="hold"/>
                                        <p:tgtEl>
                                          <p:spTgt spid="77">
                                            <p:txEl>
                                              <p:pRg st="0" end="0"/>
                                            </p:txEl>
                                          </p:spTgt>
                                        </p:tgtEl>
                                        <p:attrNameLst>
                                          <p:attrName>fillcolor</p:attrName>
                                        </p:attrNameLst>
                                      </p:cBhvr>
                                      <p:by>
                                        <p:hsl h="7200000" s="0" l="0"/>
                                      </p:by>
                                    </p:animClr>
                                    <p:animClr clrSpc="hsl" dir="cw">
                                      <p:cBhvr>
                                        <p:cTn id="561" dur="500" fill="hold"/>
                                        <p:tgtEl>
                                          <p:spTgt spid="77">
                                            <p:txEl>
                                              <p:pRg st="0" end="0"/>
                                            </p:txEl>
                                          </p:spTgt>
                                        </p:tgtEl>
                                        <p:attrNameLst>
                                          <p:attrName>stroke.color</p:attrName>
                                        </p:attrNameLst>
                                      </p:cBhvr>
                                      <p:by>
                                        <p:hsl h="7200000" s="0" l="0"/>
                                      </p:by>
                                    </p:animClr>
                                    <p:set>
                                      <p:cBhvr>
                                        <p:cTn id="562" dur="500" fill="hold"/>
                                        <p:tgtEl>
                                          <p:spTgt spid="77">
                                            <p:txEl>
                                              <p:pRg st="0" end="0"/>
                                            </p:txEl>
                                          </p:spTgt>
                                        </p:tgtEl>
                                        <p:attrNameLst>
                                          <p:attrName>fill.type</p:attrName>
                                        </p:attrNameLst>
                                      </p:cBhvr>
                                      <p:to>
                                        <p:strVal val="solid"/>
                                      </p:to>
                                    </p:set>
                                  </p:childTnLst>
                                </p:cTn>
                              </p:par>
                            </p:childTnLst>
                          </p:cTn>
                        </p:par>
                      </p:childTnLst>
                    </p:cTn>
                  </p:par>
                  <p:par>
                    <p:cTn id="563" fill="hold">
                      <p:stCondLst>
                        <p:cond delay="indefinite"/>
                      </p:stCondLst>
                      <p:childTnLst>
                        <p:par>
                          <p:cTn id="564" fill="hold">
                            <p:stCondLst>
                              <p:cond delay="0"/>
                            </p:stCondLst>
                            <p:childTnLst>
                              <p:par>
                                <p:cTn id="565" presetID="21" presetClass="emph" presetSubtype="0" fill="hold" nodeType="clickEffect">
                                  <p:stCondLst>
                                    <p:cond delay="0"/>
                                  </p:stCondLst>
                                  <p:iterate type="lt">
                                    <p:tmPct val="0"/>
                                  </p:iterate>
                                  <p:childTnLst>
                                    <p:animClr clrSpc="hsl" dir="cw">
                                      <p:cBhvr override="childStyle">
                                        <p:cTn id="566" dur="500" fill="hold"/>
                                        <p:tgtEl>
                                          <p:spTgt spid="54">
                                            <p:txEl>
                                              <p:pRg st="0" end="0"/>
                                            </p:txEl>
                                          </p:spTgt>
                                        </p:tgtEl>
                                        <p:attrNameLst>
                                          <p:attrName>style.color</p:attrName>
                                        </p:attrNameLst>
                                      </p:cBhvr>
                                      <p:by>
                                        <p:hsl h="7200000" s="0" l="0"/>
                                      </p:by>
                                    </p:animClr>
                                    <p:animClr clrSpc="hsl" dir="cw">
                                      <p:cBhvr>
                                        <p:cTn id="567" dur="500" fill="hold"/>
                                        <p:tgtEl>
                                          <p:spTgt spid="54">
                                            <p:txEl>
                                              <p:pRg st="0" end="0"/>
                                            </p:txEl>
                                          </p:spTgt>
                                        </p:tgtEl>
                                        <p:attrNameLst>
                                          <p:attrName>fillcolor</p:attrName>
                                        </p:attrNameLst>
                                      </p:cBhvr>
                                      <p:by>
                                        <p:hsl h="7200000" s="0" l="0"/>
                                      </p:by>
                                    </p:animClr>
                                    <p:animClr clrSpc="hsl" dir="cw">
                                      <p:cBhvr>
                                        <p:cTn id="568" dur="500" fill="hold"/>
                                        <p:tgtEl>
                                          <p:spTgt spid="54">
                                            <p:txEl>
                                              <p:pRg st="0" end="0"/>
                                            </p:txEl>
                                          </p:spTgt>
                                        </p:tgtEl>
                                        <p:attrNameLst>
                                          <p:attrName>stroke.color</p:attrName>
                                        </p:attrNameLst>
                                      </p:cBhvr>
                                      <p:by>
                                        <p:hsl h="7200000" s="0" l="0"/>
                                      </p:by>
                                    </p:animClr>
                                    <p:set>
                                      <p:cBhvr>
                                        <p:cTn id="569" dur="500" fill="hold"/>
                                        <p:tgtEl>
                                          <p:spTgt spid="54">
                                            <p:txEl>
                                              <p:pRg st="0" end="0"/>
                                            </p:txEl>
                                          </p:spTgt>
                                        </p:tgtEl>
                                        <p:attrNameLst>
                                          <p:attrName>fill.type</p:attrName>
                                        </p:attrNameLst>
                                      </p:cBhvr>
                                      <p:to>
                                        <p:strVal val="solid"/>
                                      </p:to>
                                    </p:set>
                                  </p:childTnLst>
                                </p:cTn>
                              </p:par>
                            </p:childTnLst>
                          </p:cTn>
                        </p:par>
                      </p:childTnLst>
                    </p:cTn>
                  </p:par>
                  <p:par>
                    <p:cTn id="570" fill="hold">
                      <p:stCondLst>
                        <p:cond delay="indefinite"/>
                      </p:stCondLst>
                      <p:childTnLst>
                        <p:par>
                          <p:cTn id="571" fill="hold">
                            <p:stCondLst>
                              <p:cond delay="0"/>
                            </p:stCondLst>
                            <p:childTnLst>
                              <p:par>
                                <p:cTn id="572" presetID="21" presetClass="emph" presetSubtype="0" fill="hold" grpId="1" nodeType="clickEffect">
                                  <p:stCondLst>
                                    <p:cond delay="0"/>
                                  </p:stCondLst>
                                  <p:iterate type="lt">
                                    <p:tmPct val="0"/>
                                  </p:iterate>
                                  <p:childTnLst>
                                    <p:animClr clrSpc="hsl" dir="cw">
                                      <p:cBhvr override="childStyle">
                                        <p:cTn id="573" dur="500" fill="hold"/>
                                        <p:tgtEl>
                                          <p:spTgt spid="60">
                                            <p:txEl>
                                              <p:pRg st="0" end="0"/>
                                            </p:txEl>
                                          </p:spTgt>
                                        </p:tgtEl>
                                        <p:attrNameLst>
                                          <p:attrName>style.color</p:attrName>
                                        </p:attrNameLst>
                                      </p:cBhvr>
                                      <p:by>
                                        <p:hsl h="7200000" s="0" l="0"/>
                                      </p:by>
                                    </p:animClr>
                                    <p:animClr clrSpc="hsl" dir="cw">
                                      <p:cBhvr>
                                        <p:cTn id="574" dur="500" fill="hold"/>
                                        <p:tgtEl>
                                          <p:spTgt spid="60">
                                            <p:txEl>
                                              <p:pRg st="0" end="0"/>
                                            </p:txEl>
                                          </p:spTgt>
                                        </p:tgtEl>
                                        <p:attrNameLst>
                                          <p:attrName>fillcolor</p:attrName>
                                        </p:attrNameLst>
                                      </p:cBhvr>
                                      <p:by>
                                        <p:hsl h="7200000" s="0" l="0"/>
                                      </p:by>
                                    </p:animClr>
                                    <p:animClr clrSpc="hsl" dir="cw">
                                      <p:cBhvr>
                                        <p:cTn id="575" dur="500" fill="hold"/>
                                        <p:tgtEl>
                                          <p:spTgt spid="60">
                                            <p:txEl>
                                              <p:pRg st="0" end="0"/>
                                            </p:txEl>
                                          </p:spTgt>
                                        </p:tgtEl>
                                        <p:attrNameLst>
                                          <p:attrName>stroke.color</p:attrName>
                                        </p:attrNameLst>
                                      </p:cBhvr>
                                      <p:by>
                                        <p:hsl h="7200000" s="0" l="0"/>
                                      </p:by>
                                    </p:animClr>
                                    <p:set>
                                      <p:cBhvr>
                                        <p:cTn id="576" dur="500" fill="hold"/>
                                        <p:tgtEl>
                                          <p:spTgt spid="60">
                                            <p:txEl>
                                              <p:pRg st="0" end="0"/>
                                            </p:txEl>
                                          </p:spTgt>
                                        </p:tgtEl>
                                        <p:attrNameLst>
                                          <p:attrName>fill.type</p:attrName>
                                        </p:attrNameLst>
                                      </p:cBhvr>
                                      <p:to>
                                        <p:strVal val="solid"/>
                                      </p:to>
                                    </p:set>
                                  </p:childTnLst>
                                </p:cTn>
                              </p:par>
                            </p:childTnLst>
                          </p:cTn>
                        </p:par>
                      </p:childTnLst>
                    </p:cTn>
                  </p:par>
                  <p:par>
                    <p:cTn id="577" fill="hold">
                      <p:stCondLst>
                        <p:cond delay="indefinite"/>
                      </p:stCondLst>
                      <p:childTnLst>
                        <p:par>
                          <p:cTn id="578" fill="hold">
                            <p:stCondLst>
                              <p:cond delay="0"/>
                            </p:stCondLst>
                            <p:childTnLst>
                              <p:par>
                                <p:cTn id="579" presetID="21" presetClass="emph" presetSubtype="0" fill="hold" nodeType="clickEffect">
                                  <p:stCondLst>
                                    <p:cond delay="0"/>
                                  </p:stCondLst>
                                  <p:iterate type="lt">
                                    <p:tmPct val="0"/>
                                  </p:iterate>
                                  <p:childTnLst>
                                    <p:animClr clrSpc="hsl" dir="cw">
                                      <p:cBhvr override="childStyle">
                                        <p:cTn id="580" dur="500" fill="hold"/>
                                        <p:tgtEl>
                                          <p:spTgt spid="66">
                                            <p:txEl>
                                              <p:pRg st="0" end="0"/>
                                            </p:txEl>
                                          </p:spTgt>
                                        </p:tgtEl>
                                        <p:attrNameLst>
                                          <p:attrName>style.color</p:attrName>
                                        </p:attrNameLst>
                                      </p:cBhvr>
                                      <p:by>
                                        <p:hsl h="7200000" s="0" l="0"/>
                                      </p:by>
                                    </p:animClr>
                                    <p:animClr clrSpc="hsl" dir="cw">
                                      <p:cBhvr>
                                        <p:cTn id="581" dur="500" fill="hold"/>
                                        <p:tgtEl>
                                          <p:spTgt spid="66">
                                            <p:txEl>
                                              <p:pRg st="0" end="0"/>
                                            </p:txEl>
                                          </p:spTgt>
                                        </p:tgtEl>
                                        <p:attrNameLst>
                                          <p:attrName>fillcolor</p:attrName>
                                        </p:attrNameLst>
                                      </p:cBhvr>
                                      <p:by>
                                        <p:hsl h="7200000" s="0" l="0"/>
                                      </p:by>
                                    </p:animClr>
                                    <p:animClr clrSpc="hsl" dir="cw">
                                      <p:cBhvr>
                                        <p:cTn id="582" dur="500" fill="hold"/>
                                        <p:tgtEl>
                                          <p:spTgt spid="66">
                                            <p:txEl>
                                              <p:pRg st="0" end="0"/>
                                            </p:txEl>
                                          </p:spTgt>
                                        </p:tgtEl>
                                        <p:attrNameLst>
                                          <p:attrName>stroke.color</p:attrName>
                                        </p:attrNameLst>
                                      </p:cBhvr>
                                      <p:by>
                                        <p:hsl h="7200000" s="0" l="0"/>
                                      </p:by>
                                    </p:animClr>
                                    <p:set>
                                      <p:cBhvr>
                                        <p:cTn id="583" dur="500" fill="hold"/>
                                        <p:tgtEl>
                                          <p:spTgt spid="66">
                                            <p:txEl>
                                              <p:pRg st="0" end="0"/>
                                            </p:txEl>
                                          </p:spTgt>
                                        </p:tgtEl>
                                        <p:attrNameLst>
                                          <p:attrName>fill.type</p:attrName>
                                        </p:attrNameLst>
                                      </p:cBhvr>
                                      <p:to>
                                        <p:strVal val="solid"/>
                                      </p:to>
                                    </p:set>
                                  </p:childTnLst>
                                </p:cTn>
                              </p:par>
                            </p:childTnLst>
                          </p:cTn>
                        </p:par>
                      </p:childTnLst>
                    </p:cTn>
                  </p:par>
                  <p:par>
                    <p:cTn id="584" fill="hold">
                      <p:stCondLst>
                        <p:cond delay="indefinite"/>
                      </p:stCondLst>
                      <p:childTnLst>
                        <p:par>
                          <p:cTn id="585" fill="hold">
                            <p:stCondLst>
                              <p:cond delay="0"/>
                            </p:stCondLst>
                            <p:childTnLst>
                              <p:par>
                                <p:cTn id="586" presetID="21" presetClass="emph" presetSubtype="0" fill="hold" grpId="1" nodeType="clickEffect">
                                  <p:stCondLst>
                                    <p:cond delay="0"/>
                                  </p:stCondLst>
                                  <p:iterate type="lt">
                                    <p:tmPct val="0"/>
                                  </p:iterate>
                                  <p:childTnLst>
                                    <p:animClr clrSpc="hsl" dir="cw">
                                      <p:cBhvr override="childStyle">
                                        <p:cTn id="587" dur="500" fill="hold"/>
                                        <p:tgtEl>
                                          <p:spTgt spid="72">
                                            <p:txEl>
                                              <p:pRg st="0" end="0"/>
                                            </p:txEl>
                                          </p:spTgt>
                                        </p:tgtEl>
                                        <p:attrNameLst>
                                          <p:attrName>style.color</p:attrName>
                                        </p:attrNameLst>
                                      </p:cBhvr>
                                      <p:by>
                                        <p:hsl h="7200000" s="0" l="0"/>
                                      </p:by>
                                    </p:animClr>
                                    <p:animClr clrSpc="hsl" dir="cw">
                                      <p:cBhvr>
                                        <p:cTn id="588" dur="500" fill="hold"/>
                                        <p:tgtEl>
                                          <p:spTgt spid="72">
                                            <p:txEl>
                                              <p:pRg st="0" end="0"/>
                                            </p:txEl>
                                          </p:spTgt>
                                        </p:tgtEl>
                                        <p:attrNameLst>
                                          <p:attrName>fillcolor</p:attrName>
                                        </p:attrNameLst>
                                      </p:cBhvr>
                                      <p:by>
                                        <p:hsl h="7200000" s="0" l="0"/>
                                      </p:by>
                                    </p:animClr>
                                    <p:animClr clrSpc="hsl" dir="cw">
                                      <p:cBhvr>
                                        <p:cTn id="589" dur="500" fill="hold"/>
                                        <p:tgtEl>
                                          <p:spTgt spid="72">
                                            <p:txEl>
                                              <p:pRg st="0" end="0"/>
                                            </p:txEl>
                                          </p:spTgt>
                                        </p:tgtEl>
                                        <p:attrNameLst>
                                          <p:attrName>stroke.color</p:attrName>
                                        </p:attrNameLst>
                                      </p:cBhvr>
                                      <p:by>
                                        <p:hsl h="7200000" s="0" l="0"/>
                                      </p:by>
                                    </p:animClr>
                                    <p:set>
                                      <p:cBhvr>
                                        <p:cTn id="590" dur="500" fill="hold"/>
                                        <p:tgtEl>
                                          <p:spTgt spid="72">
                                            <p:txEl>
                                              <p:pRg st="0" end="0"/>
                                            </p:txEl>
                                          </p:spTgt>
                                        </p:tgtEl>
                                        <p:attrNameLst>
                                          <p:attrName>fill.type</p:attrName>
                                        </p:attrNameLst>
                                      </p:cBhvr>
                                      <p:to>
                                        <p:strVal val="solid"/>
                                      </p:to>
                                    </p:set>
                                  </p:childTnLst>
                                </p:cTn>
                              </p:par>
                            </p:childTnLst>
                          </p:cTn>
                        </p:par>
                      </p:childTnLst>
                    </p:cTn>
                  </p:par>
                  <p:par>
                    <p:cTn id="591" fill="hold">
                      <p:stCondLst>
                        <p:cond delay="indefinite"/>
                      </p:stCondLst>
                      <p:childTnLst>
                        <p:par>
                          <p:cTn id="592" fill="hold">
                            <p:stCondLst>
                              <p:cond delay="0"/>
                            </p:stCondLst>
                            <p:childTnLst>
                              <p:par>
                                <p:cTn id="593" presetID="21" presetClass="emph" presetSubtype="0" fill="hold" grpId="1" nodeType="clickEffect">
                                  <p:stCondLst>
                                    <p:cond delay="0"/>
                                  </p:stCondLst>
                                  <p:iterate type="lt">
                                    <p:tmPct val="0"/>
                                  </p:iterate>
                                  <p:childTnLst>
                                    <p:animClr clrSpc="hsl" dir="cw">
                                      <p:cBhvr override="childStyle">
                                        <p:cTn id="594" dur="500" fill="hold"/>
                                        <p:tgtEl>
                                          <p:spTgt spid="78">
                                            <p:txEl>
                                              <p:pRg st="0" end="0"/>
                                            </p:txEl>
                                          </p:spTgt>
                                        </p:tgtEl>
                                        <p:attrNameLst>
                                          <p:attrName>style.color</p:attrName>
                                        </p:attrNameLst>
                                      </p:cBhvr>
                                      <p:by>
                                        <p:hsl h="7200000" s="0" l="0"/>
                                      </p:by>
                                    </p:animClr>
                                    <p:animClr clrSpc="hsl" dir="cw">
                                      <p:cBhvr>
                                        <p:cTn id="595" dur="500" fill="hold"/>
                                        <p:tgtEl>
                                          <p:spTgt spid="78">
                                            <p:txEl>
                                              <p:pRg st="0" end="0"/>
                                            </p:txEl>
                                          </p:spTgt>
                                        </p:tgtEl>
                                        <p:attrNameLst>
                                          <p:attrName>fillcolor</p:attrName>
                                        </p:attrNameLst>
                                      </p:cBhvr>
                                      <p:by>
                                        <p:hsl h="7200000" s="0" l="0"/>
                                      </p:by>
                                    </p:animClr>
                                    <p:animClr clrSpc="hsl" dir="cw">
                                      <p:cBhvr>
                                        <p:cTn id="596" dur="500" fill="hold"/>
                                        <p:tgtEl>
                                          <p:spTgt spid="78">
                                            <p:txEl>
                                              <p:pRg st="0" end="0"/>
                                            </p:txEl>
                                          </p:spTgt>
                                        </p:tgtEl>
                                        <p:attrNameLst>
                                          <p:attrName>stroke.color</p:attrName>
                                        </p:attrNameLst>
                                      </p:cBhvr>
                                      <p:by>
                                        <p:hsl h="7200000" s="0" l="0"/>
                                      </p:by>
                                    </p:animClr>
                                    <p:set>
                                      <p:cBhvr>
                                        <p:cTn id="597" dur="500" fill="hold"/>
                                        <p:tgtEl>
                                          <p:spTgt spid="78">
                                            <p:txEl>
                                              <p:pRg st="0" end="0"/>
                                            </p:txEl>
                                          </p:spTgt>
                                        </p:tgtEl>
                                        <p:attrNameLst>
                                          <p:attrName>fill.type</p:attrName>
                                        </p:attrNameLst>
                                      </p:cBhvr>
                                      <p:to>
                                        <p:strVal val="solid"/>
                                      </p:to>
                                    </p:set>
                                  </p:childTnLst>
                                </p:cTn>
                              </p:par>
                            </p:childTnLst>
                          </p:cTn>
                        </p:par>
                      </p:childTnLst>
                    </p:cTn>
                  </p:par>
                  <p:par>
                    <p:cTn id="598" fill="hold">
                      <p:stCondLst>
                        <p:cond delay="indefinite"/>
                      </p:stCondLst>
                      <p:childTnLst>
                        <p:par>
                          <p:cTn id="599" fill="hold">
                            <p:stCondLst>
                              <p:cond delay="0"/>
                            </p:stCondLst>
                            <p:childTnLst>
                              <p:par>
                                <p:cTn id="600" presetID="21" presetClass="emph" presetSubtype="0" fill="hold" grpId="1" nodeType="clickEffect">
                                  <p:stCondLst>
                                    <p:cond delay="0"/>
                                  </p:stCondLst>
                                  <p:iterate type="lt">
                                    <p:tmPct val="0"/>
                                  </p:iterate>
                                  <p:childTnLst>
                                    <p:animClr clrSpc="hsl" dir="cw">
                                      <p:cBhvr override="childStyle">
                                        <p:cTn id="601" dur="500" fill="hold"/>
                                        <p:tgtEl>
                                          <p:spTgt spid="79">
                                            <p:txEl>
                                              <p:pRg st="0" end="0"/>
                                            </p:txEl>
                                          </p:spTgt>
                                        </p:tgtEl>
                                        <p:attrNameLst>
                                          <p:attrName>style.color</p:attrName>
                                        </p:attrNameLst>
                                      </p:cBhvr>
                                      <p:by>
                                        <p:hsl h="7200000" s="0" l="0"/>
                                      </p:by>
                                    </p:animClr>
                                    <p:animClr clrSpc="hsl" dir="cw">
                                      <p:cBhvr>
                                        <p:cTn id="602" dur="500" fill="hold"/>
                                        <p:tgtEl>
                                          <p:spTgt spid="79">
                                            <p:txEl>
                                              <p:pRg st="0" end="0"/>
                                            </p:txEl>
                                          </p:spTgt>
                                        </p:tgtEl>
                                        <p:attrNameLst>
                                          <p:attrName>fillcolor</p:attrName>
                                        </p:attrNameLst>
                                      </p:cBhvr>
                                      <p:by>
                                        <p:hsl h="7200000" s="0" l="0"/>
                                      </p:by>
                                    </p:animClr>
                                    <p:animClr clrSpc="hsl" dir="cw">
                                      <p:cBhvr>
                                        <p:cTn id="603" dur="500" fill="hold"/>
                                        <p:tgtEl>
                                          <p:spTgt spid="79">
                                            <p:txEl>
                                              <p:pRg st="0" end="0"/>
                                            </p:txEl>
                                          </p:spTgt>
                                        </p:tgtEl>
                                        <p:attrNameLst>
                                          <p:attrName>stroke.color</p:attrName>
                                        </p:attrNameLst>
                                      </p:cBhvr>
                                      <p:by>
                                        <p:hsl h="7200000" s="0" l="0"/>
                                      </p:by>
                                    </p:animClr>
                                    <p:set>
                                      <p:cBhvr>
                                        <p:cTn id="604" dur="500" fill="hold"/>
                                        <p:tgtEl>
                                          <p:spTgt spid="79">
                                            <p:txEl>
                                              <p:pRg st="0" end="0"/>
                                            </p:txEl>
                                          </p:spTgt>
                                        </p:tgtEl>
                                        <p:attrNameLst>
                                          <p:attrName>fill.type</p:attrName>
                                        </p:attrNameLst>
                                      </p:cBhvr>
                                      <p:to>
                                        <p:strVal val="solid"/>
                                      </p:to>
                                    </p:set>
                                  </p:childTnLst>
                                </p:cTn>
                              </p:par>
                            </p:childTnLst>
                          </p:cTn>
                        </p:par>
                      </p:childTnLst>
                    </p:cTn>
                  </p:par>
                  <p:par>
                    <p:cTn id="605" fill="hold">
                      <p:stCondLst>
                        <p:cond delay="indefinite"/>
                      </p:stCondLst>
                      <p:childTnLst>
                        <p:par>
                          <p:cTn id="606" fill="hold">
                            <p:stCondLst>
                              <p:cond delay="0"/>
                            </p:stCondLst>
                            <p:childTnLst>
                              <p:par>
                                <p:cTn id="607" presetID="21" presetClass="emph" presetSubtype="0" fill="hold" grpId="1" nodeType="clickEffect">
                                  <p:stCondLst>
                                    <p:cond delay="0"/>
                                  </p:stCondLst>
                                  <p:iterate type="lt">
                                    <p:tmPct val="0"/>
                                  </p:iterate>
                                  <p:childTnLst>
                                    <p:animClr clrSpc="hsl" dir="cw">
                                      <p:cBhvr override="childStyle">
                                        <p:cTn id="608" dur="500" fill="hold"/>
                                        <p:tgtEl>
                                          <p:spTgt spid="80">
                                            <p:txEl>
                                              <p:pRg st="0" end="0"/>
                                            </p:txEl>
                                          </p:spTgt>
                                        </p:tgtEl>
                                        <p:attrNameLst>
                                          <p:attrName>style.color</p:attrName>
                                        </p:attrNameLst>
                                      </p:cBhvr>
                                      <p:by>
                                        <p:hsl h="7200000" s="0" l="0"/>
                                      </p:by>
                                    </p:animClr>
                                    <p:animClr clrSpc="hsl" dir="cw">
                                      <p:cBhvr>
                                        <p:cTn id="609" dur="500" fill="hold"/>
                                        <p:tgtEl>
                                          <p:spTgt spid="80">
                                            <p:txEl>
                                              <p:pRg st="0" end="0"/>
                                            </p:txEl>
                                          </p:spTgt>
                                        </p:tgtEl>
                                        <p:attrNameLst>
                                          <p:attrName>fillcolor</p:attrName>
                                        </p:attrNameLst>
                                      </p:cBhvr>
                                      <p:by>
                                        <p:hsl h="7200000" s="0" l="0"/>
                                      </p:by>
                                    </p:animClr>
                                    <p:animClr clrSpc="hsl" dir="cw">
                                      <p:cBhvr>
                                        <p:cTn id="610" dur="500" fill="hold"/>
                                        <p:tgtEl>
                                          <p:spTgt spid="80">
                                            <p:txEl>
                                              <p:pRg st="0" end="0"/>
                                            </p:txEl>
                                          </p:spTgt>
                                        </p:tgtEl>
                                        <p:attrNameLst>
                                          <p:attrName>stroke.color</p:attrName>
                                        </p:attrNameLst>
                                      </p:cBhvr>
                                      <p:by>
                                        <p:hsl h="7200000" s="0" l="0"/>
                                      </p:by>
                                    </p:animClr>
                                    <p:set>
                                      <p:cBhvr>
                                        <p:cTn id="611" dur="500" fill="hold"/>
                                        <p:tgtEl>
                                          <p:spTgt spid="80">
                                            <p:txEl>
                                              <p:pRg st="0" end="0"/>
                                            </p:txEl>
                                          </p:spTgt>
                                        </p:tgtEl>
                                        <p:attrNameLst>
                                          <p:attrName>fill.type</p:attrName>
                                        </p:attrNameLst>
                                      </p:cBhvr>
                                      <p:to>
                                        <p:strVal val="solid"/>
                                      </p:to>
                                    </p:set>
                                  </p:childTnLst>
                                </p:cTn>
                              </p:par>
                            </p:childTnLst>
                          </p:cTn>
                        </p:par>
                      </p:childTnLst>
                    </p:cTn>
                  </p:par>
                  <p:par>
                    <p:cTn id="612" fill="hold">
                      <p:stCondLst>
                        <p:cond delay="indefinite"/>
                      </p:stCondLst>
                      <p:childTnLst>
                        <p:par>
                          <p:cTn id="613" fill="hold">
                            <p:stCondLst>
                              <p:cond delay="0"/>
                            </p:stCondLst>
                            <p:childTnLst>
                              <p:par>
                                <p:cTn id="614" presetID="21" presetClass="emph" presetSubtype="0" fill="hold" grpId="1" nodeType="clickEffect">
                                  <p:stCondLst>
                                    <p:cond delay="0"/>
                                  </p:stCondLst>
                                  <p:iterate type="lt">
                                    <p:tmPct val="0"/>
                                  </p:iterate>
                                  <p:childTnLst>
                                    <p:animClr clrSpc="hsl" dir="cw">
                                      <p:cBhvr override="childStyle">
                                        <p:cTn id="615" dur="500" fill="hold"/>
                                        <p:tgtEl>
                                          <p:spTgt spid="81">
                                            <p:txEl>
                                              <p:pRg st="0" end="0"/>
                                            </p:txEl>
                                          </p:spTgt>
                                        </p:tgtEl>
                                        <p:attrNameLst>
                                          <p:attrName>style.color</p:attrName>
                                        </p:attrNameLst>
                                      </p:cBhvr>
                                      <p:by>
                                        <p:hsl h="7200000" s="0" l="0"/>
                                      </p:by>
                                    </p:animClr>
                                    <p:animClr clrSpc="hsl" dir="cw">
                                      <p:cBhvr>
                                        <p:cTn id="616" dur="500" fill="hold"/>
                                        <p:tgtEl>
                                          <p:spTgt spid="81">
                                            <p:txEl>
                                              <p:pRg st="0" end="0"/>
                                            </p:txEl>
                                          </p:spTgt>
                                        </p:tgtEl>
                                        <p:attrNameLst>
                                          <p:attrName>fillcolor</p:attrName>
                                        </p:attrNameLst>
                                      </p:cBhvr>
                                      <p:by>
                                        <p:hsl h="7200000" s="0" l="0"/>
                                      </p:by>
                                    </p:animClr>
                                    <p:animClr clrSpc="hsl" dir="cw">
                                      <p:cBhvr>
                                        <p:cTn id="617" dur="500" fill="hold"/>
                                        <p:tgtEl>
                                          <p:spTgt spid="81">
                                            <p:txEl>
                                              <p:pRg st="0" end="0"/>
                                            </p:txEl>
                                          </p:spTgt>
                                        </p:tgtEl>
                                        <p:attrNameLst>
                                          <p:attrName>stroke.color</p:attrName>
                                        </p:attrNameLst>
                                      </p:cBhvr>
                                      <p:by>
                                        <p:hsl h="7200000" s="0" l="0"/>
                                      </p:by>
                                    </p:animClr>
                                    <p:set>
                                      <p:cBhvr>
                                        <p:cTn id="618" dur="500" fill="hold"/>
                                        <p:tgtEl>
                                          <p:spTgt spid="81">
                                            <p:txEl>
                                              <p:pRg st="0" end="0"/>
                                            </p:txEl>
                                          </p:spTgt>
                                        </p:tgtEl>
                                        <p:attrNameLst>
                                          <p:attrName>fill.type</p:attrName>
                                        </p:attrNameLst>
                                      </p:cBhvr>
                                      <p:to>
                                        <p:strVal val="solid"/>
                                      </p:to>
                                    </p:set>
                                  </p:childTnLst>
                                </p:cTn>
                              </p:par>
                            </p:childTnLst>
                          </p:cTn>
                        </p:par>
                      </p:childTnLst>
                    </p:cTn>
                  </p:par>
                  <p:par>
                    <p:cTn id="619" fill="hold">
                      <p:stCondLst>
                        <p:cond delay="indefinite"/>
                      </p:stCondLst>
                      <p:childTnLst>
                        <p:par>
                          <p:cTn id="620" fill="hold">
                            <p:stCondLst>
                              <p:cond delay="0"/>
                            </p:stCondLst>
                            <p:childTnLst>
                              <p:par>
                                <p:cTn id="621" presetID="21" presetClass="emph" presetSubtype="0" fill="hold" grpId="1" nodeType="clickEffect">
                                  <p:stCondLst>
                                    <p:cond delay="0"/>
                                  </p:stCondLst>
                                  <p:childTnLst>
                                    <p:animClr clrSpc="hsl" dir="cw">
                                      <p:cBhvr override="childStyle">
                                        <p:cTn id="622" dur="500" fill="hold"/>
                                        <p:tgtEl>
                                          <p:spTgt spid="82">
                                            <p:txEl>
                                              <p:pRg st="0" end="0"/>
                                            </p:txEl>
                                          </p:spTgt>
                                        </p:tgtEl>
                                        <p:attrNameLst>
                                          <p:attrName>style.color</p:attrName>
                                        </p:attrNameLst>
                                      </p:cBhvr>
                                      <p:by>
                                        <p:hsl h="7200000" s="0" l="0"/>
                                      </p:by>
                                    </p:animClr>
                                    <p:animClr clrSpc="hsl" dir="cw">
                                      <p:cBhvr>
                                        <p:cTn id="623" dur="500" fill="hold"/>
                                        <p:tgtEl>
                                          <p:spTgt spid="82">
                                            <p:txEl>
                                              <p:pRg st="0" end="0"/>
                                            </p:txEl>
                                          </p:spTgt>
                                        </p:tgtEl>
                                        <p:attrNameLst>
                                          <p:attrName>fillcolor</p:attrName>
                                        </p:attrNameLst>
                                      </p:cBhvr>
                                      <p:by>
                                        <p:hsl h="7200000" s="0" l="0"/>
                                      </p:by>
                                    </p:animClr>
                                    <p:animClr clrSpc="hsl" dir="cw">
                                      <p:cBhvr>
                                        <p:cTn id="624" dur="500" fill="hold"/>
                                        <p:tgtEl>
                                          <p:spTgt spid="82">
                                            <p:txEl>
                                              <p:pRg st="0" end="0"/>
                                            </p:txEl>
                                          </p:spTgt>
                                        </p:tgtEl>
                                        <p:attrNameLst>
                                          <p:attrName>stroke.color</p:attrName>
                                        </p:attrNameLst>
                                      </p:cBhvr>
                                      <p:by>
                                        <p:hsl h="7200000" s="0" l="0"/>
                                      </p:by>
                                    </p:animClr>
                                    <p:set>
                                      <p:cBhvr>
                                        <p:cTn id="625" dur="500" fill="hold"/>
                                        <p:tgtEl>
                                          <p:spTgt spid="82">
                                            <p:txEl>
                                              <p:pRg st="0" end="0"/>
                                            </p:txEl>
                                          </p:spTgt>
                                        </p:tgtEl>
                                        <p:attrNameLst>
                                          <p:attrName>fill.type</p:attrName>
                                        </p:attrNameLst>
                                      </p:cBhvr>
                                      <p:to>
                                        <p:strVal val="solid"/>
                                      </p:to>
                                    </p:set>
                                  </p:childTnLst>
                                </p:cTn>
                              </p:par>
                            </p:childTnLst>
                          </p:cTn>
                        </p:par>
                      </p:childTnLst>
                    </p:cTn>
                  </p:par>
                  <p:par>
                    <p:cTn id="626" fill="hold">
                      <p:stCondLst>
                        <p:cond delay="indefinite"/>
                      </p:stCondLst>
                      <p:childTnLst>
                        <p:par>
                          <p:cTn id="627" fill="hold">
                            <p:stCondLst>
                              <p:cond delay="0"/>
                            </p:stCondLst>
                            <p:childTnLst>
                              <p:par>
                                <p:cTn id="628" presetID="21" presetClass="emph" presetSubtype="0" fill="hold" grpId="1" nodeType="clickEffect">
                                  <p:stCondLst>
                                    <p:cond delay="0"/>
                                  </p:stCondLst>
                                  <p:childTnLst>
                                    <p:animClr clrSpc="hsl" dir="cw">
                                      <p:cBhvr override="childStyle">
                                        <p:cTn id="629" dur="500" fill="hold"/>
                                        <p:tgtEl>
                                          <p:spTgt spid="83">
                                            <p:txEl>
                                              <p:pRg st="0" end="0"/>
                                            </p:txEl>
                                          </p:spTgt>
                                        </p:tgtEl>
                                        <p:attrNameLst>
                                          <p:attrName>style.color</p:attrName>
                                        </p:attrNameLst>
                                      </p:cBhvr>
                                      <p:by>
                                        <p:hsl h="7200000" s="0" l="0"/>
                                      </p:by>
                                    </p:animClr>
                                    <p:animClr clrSpc="hsl" dir="cw">
                                      <p:cBhvr>
                                        <p:cTn id="630" dur="500" fill="hold"/>
                                        <p:tgtEl>
                                          <p:spTgt spid="83">
                                            <p:txEl>
                                              <p:pRg st="0" end="0"/>
                                            </p:txEl>
                                          </p:spTgt>
                                        </p:tgtEl>
                                        <p:attrNameLst>
                                          <p:attrName>fillcolor</p:attrName>
                                        </p:attrNameLst>
                                      </p:cBhvr>
                                      <p:by>
                                        <p:hsl h="7200000" s="0" l="0"/>
                                      </p:by>
                                    </p:animClr>
                                    <p:animClr clrSpc="hsl" dir="cw">
                                      <p:cBhvr>
                                        <p:cTn id="631" dur="500" fill="hold"/>
                                        <p:tgtEl>
                                          <p:spTgt spid="83">
                                            <p:txEl>
                                              <p:pRg st="0" end="0"/>
                                            </p:txEl>
                                          </p:spTgt>
                                        </p:tgtEl>
                                        <p:attrNameLst>
                                          <p:attrName>stroke.color</p:attrName>
                                        </p:attrNameLst>
                                      </p:cBhvr>
                                      <p:by>
                                        <p:hsl h="7200000" s="0" l="0"/>
                                      </p:by>
                                    </p:animClr>
                                    <p:set>
                                      <p:cBhvr>
                                        <p:cTn id="632" dur="500" fill="hold"/>
                                        <p:tgtEl>
                                          <p:spTgt spid="83">
                                            <p:txEl>
                                              <p:pRg st="0" end="0"/>
                                            </p:txEl>
                                          </p:spTgt>
                                        </p:tgtEl>
                                        <p:attrNameLst>
                                          <p:attrName>fill.type</p:attrName>
                                        </p:attrNameLst>
                                      </p:cBhvr>
                                      <p:to>
                                        <p:strVal val="solid"/>
                                      </p:to>
                                    </p:set>
                                  </p:childTnLst>
                                </p:cTn>
                              </p:par>
                            </p:childTnLst>
                          </p:cTn>
                        </p:par>
                      </p:childTnLst>
                    </p:cTn>
                  </p:par>
                  <p:par>
                    <p:cTn id="633" fill="hold">
                      <p:stCondLst>
                        <p:cond delay="indefinite"/>
                      </p:stCondLst>
                      <p:childTnLst>
                        <p:par>
                          <p:cTn id="634" fill="hold">
                            <p:stCondLst>
                              <p:cond delay="0"/>
                            </p:stCondLst>
                            <p:childTnLst>
                              <p:par>
                                <p:cTn id="635" presetID="34" presetClass="emph" presetSubtype="0" fill="hold" grpId="3" nodeType="clickEffect">
                                  <p:stCondLst>
                                    <p:cond delay="0"/>
                                  </p:stCondLst>
                                  <p:iterate type="lt">
                                    <p:tmPct val="10000"/>
                                  </p:iterate>
                                  <p:childTnLst>
                                    <p:animMotion origin="layout" path="M 6.25E-7 -3.33333E-6 L 6.25E-7 -0.07222 " pathEditMode="relative" rAng="0" ptsTypes="AA">
                                      <p:cBhvr>
                                        <p:cTn id="636" dur="250" accel="50000" decel="50000" autoRev="1" fill="hold">
                                          <p:stCondLst>
                                            <p:cond delay="0"/>
                                          </p:stCondLst>
                                        </p:cTn>
                                        <p:tgtEl>
                                          <p:spTgt spid="49">
                                            <p:txEl>
                                              <p:pRg st="0" end="0"/>
                                            </p:txEl>
                                          </p:spTgt>
                                        </p:tgtEl>
                                        <p:attrNameLst>
                                          <p:attrName>ppt_x</p:attrName>
                                          <p:attrName>ppt_y</p:attrName>
                                        </p:attrNameLst>
                                      </p:cBhvr>
                                      <p:rCtr x="0" y="-3611"/>
                                    </p:animMotion>
                                    <p:animRot by="1500000">
                                      <p:cBhvr>
                                        <p:cTn id="637" dur="125" fill="hold">
                                          <p:stCondLst>
                                            <p:cond delay="0"/>
                                          </p:stCondLst>
                                        </p:cTn>
                                        <p:tgtEl>
                                          <p:spTgt spid="49">
                                            <p:txEl>
                                              <p:pRg st="0" end="0"/>
                                            </p:txEl>
                                          </p:spTgt>
                                        </p:tgtEl>
                                        <p:attrNameLst>
                                          <p:attrName>r</p:attrName>
                                        </p:attrNameLst>
                                      </p:cBhvr>
                                    </p:animRot>
                                    <p:animRot by="-1500000">
                                      <p:cBhvr>
                                        <p:cTn id="638" dur="125" fill="hold">
                                          <p:stCondLst>
                                            <p:cond delay="125"/>
                                          </p:stCondLst>
                                        </p:cTn>
                                        <p:tgtEl>
                                          <p:spTgt spid="49">
                                            <p:txEl>
                                              <p:pRg st="0" end="0"/>
                                            </p:txEl>
                                          </p:spTgt>
                                        </p:tgtEl>
                                        <p:attrNameLst>
                                          <p:attrName>r</p:attrName>
                                        </p:attrNameLst>
                                      </p:cBhvr>
                                    </p:animRot>
                                    <p:animRot by="-1500000">
                                      <p:cBhvr>
                                        <p:cTn id="639" dur="125" fill="hold">
                                          <p:stCondLst>
                                            <p:cond delay="250"/>
                                          </p:stCondLst>
                                        </p:cTn>
                                        <p:tgtEl>
                                          <p:spTgt spid="49">
                                            <p:txEl>
                                              <p:pRg st="0" end="0"/>
                                            </p:txEl>
                                          </p:spTgt>
                                        </p:tgtEl>
                                        <p:attrNameLst>
                                          <p:attrName>r</p:attrName>
                                        </p:attrNameLst>
                                      </p:cBhvr>
                                    </p:animRot>
                                    <p:animRot by="1500000">
                                      <p:cBhvr>
                                        <p:cTn id="640" dur="125" fill="hold">
                                          <p:stCondLst>
                                            <p:cond delay="375"/>
                                          </p:stCondLst>
                                        </p:cTn>
                                        <p:tgtEl>
                                          <p:spTgt spid="49">
                                            <p:txEl>
                                              <p:pRg st="0" end="0"/>
                                            </p:txEl>
                                          </p:spTgt>
                                        </p:tgtEl>
                                        <p:attrNameLst>
                                          <p:attrName>r</p:attrName>
                                        </p:attrNameLst>
                                      </p:cBhvr>
                                    </p:animRot>
                                  </p:childTnLst>
                                </p:cTn>
                              </p:par>
                            </p:childTnLst>
                          </p:cTn>
                        </p:par>
                      </p:childTnLst>
                    </p:cTn>
                  </p:par>
                  <p:par>
                    <p:cTn id="641" fill="hold">
                      <p:stCondLst>
                        <p:cond delay="indefinite"/>
                      </p:stCondLst>
                      <p:childTnLst>
                        <p:par>
                          <p:cTn id="642" fill="hold">
                            <p:stCondLst>
                              <p:cond delay="0"/>
                            </p:stCondLst>
                            <p:childTnLst>
                              <p:par>
                                <p:cTn id="643" presetID="34" presetClass="emph" presetSubtype="0" fill="hold" grpId="3" nodeType="clickEffect">
                                  <p:stCondLst>
                                    <p:cond delay="0"/>
                                  </p:stCondLst>
                                  <p:iterate type="lt">
                                    <p:tmPct val="10000"/>
                                  </p:iterate>
                                  <p:childTnLst>
                                    <p:animMotion origin="layout" path="M -4.375E-6 -3.7037E-7 L -4.375E-6 -0.07222 " pathEditMode="relative" rAng="0" ptsTypes="AA">
                                      <p:cBhvr>
                                        <p:cTn id="644" dur="250" accel="50000" decel="50000" autoRev="1" fill="hold">
                                          <p:stCondLst>
                                            <p:cond delay="0"/>
                                          </p:stCondLst>
                                        </p:cTn>
                                        <p:tgtEl>
                                          <p:spTgt spid="55">
                                            <p:txEl>
                                              <p:pRg st="0" end="0"/>
                                            </p:txEl>
                                          </p:spTgt>
                                        </p:tgtEl>
                                        <p:attrNameLst>
                                          <p:attrName>ppt_x</p:attrName>
                                          <p:attrName>ppt_y</p:attrName>
                                        </p:attrNameLst>
                                      </p:cBhvr>
                                      <p:rCtr x="0" y="-3611"/>
                                    </p:animMotion>
                                    <p:animRot by="1500000">
                                      <p:cBhvr>
                                        <p:cTn id="645" dur="125" fill="hold">
                                          <p:stCondLst>
                                            <p:cond delay="0"/>
                                          </p:stCondLst>
                                        </p:cTn>
                                        <p:tgtEl>
                                          <p:spTgt spid="55">
                                            <p:txEl>
                                              <p:pRg st="0" end="0"/>
                                            </p:txEl>
                                          </p:spTgt>
                                        </p:tgtEl>
                                        <p:attrNameLst>
                                          <p:attrName>r</p:attrName>
                                        </p:attrNameLst>
                                      </p:cBhvr>
                                    </p:animRot>
                                    <p:animRot by="-1500000">
                                      <p:cBhvr>
                                        <p:cTn id="646" dur="125" fill="hold">
                                          <p:stCondLst>
                                            <p:cond delay="125"/>
                                          </p:stCondLst>
                                        </p:cTn>
                                        <p:tgtEl>
                                          <p:spTgt spid="55">
                                            <p:txEl>
                                              <p:pRg st="0" end="0"/>
                                            </p:txEl>
                                          </p:spTgt>
                                        </p:tgtEl>
                                        <p:attrNameLst>
                                          <p:attrName>r</p:attrName>
                                        </p:attrNameLst>
                                      </p:cBhvr>
                                    </p:animRot>
                                    <p:animRot by="-1500000">
                                      <p:cBhvr>
                                        <p:cTn id="647" dur="125" fill="hold">
                                          <p:stCondLst>
                                            <p:cond delay="250"/>
                                          </p:stCondLst>
                                        </p:cTn>
                                        <p:tgtEl>
                                          <p:spTgt spid="55">
                                            <p:txEl>
                                              <p:pRg st="0" end="0"/>
                                            </p:txEl>
                                          </p:spTgt>
                                        </p:tgtEl>
                                        <p:attrNameLst>
                                          <p:attrName>r</p:attrName>
                                        </p:attrNameLst>
                                      </p:cBhvr>
                                    </p:animRot>
                                    <p:animRot by="1500000">
                                      <p:cBhvr>
                                        <p:cTn id="648" dur="125" fill="hold">
                                          <p:stCondLst>
                                            <p:cond delay="375"/>
                                          </p:stCondLst>
                                        </p:cTn>
                                        <p:tgtEl>
                                          <p:spTgt spid="55">
                                            <p:txEl>
                                              <p:pRg st="0" end="0"/>
                                            </p:txEl>
                                          </p:spTgt>
                                        </p:tgtEl>
                                        <p:attrNameLst>
                                          <p:attrName>r</p:attrName>
                                        </p:attrNameLst>
                                      </p:cBhvr>
                                    </p:animRot>
                                  </p:childTnLst>
                                </p:cTn>
                              </p:par>
                            </p:childTnLst>
                          </p:cTn>
                        </p:par>
                      </p:childTnLst>
                    </p:cTn>
                  </p:par>
                  <p:par>
                    <p:cTn id="649" fill="hold">
                      <p:stCondLst>
                        <p:cond delay="indefinite"/>
                      </p:stCondLst>
                      <p:childTnLst>
                        <p:par>
                          <p:cTn id="650" fill="hold">
                            <p:stCondLst>
                              <p:cond delay="0"/>
                            </p:stCondLst>
                            <p:childTnLst>
                              <p:par>
                                <p:cTn id="651" presetID="34" presetClass="emph" presetSubtype="0" fill="hold" grpId="2" nodeType="clickEffect">
                                  <p:stCondLst>
                                    <p:cond delay="0"/>
                                  </p:stCondLst>
                                  <p:iterate type="lt">
                                    <p:tmPct val="10000"/>
                                  </p:iterate>
                                  <p:childTnLst>
                                    <p:animMotion origin="layout" path="M -4.375E-6 -3.7037E-7 L -4.375E-6 -0.07222 " pathEditMode="relative" rAng="0" ptsTypes="AA">
                                      <p:cBhvr>
                                        <p:cTn id="652" dur="250" accel="50000" decel="50000" autoRev="1" fill="hold">
                                          <p:stCondLst>
                                            <p:cond delay="0"/>
                                          </p:stCondLst>
                                        </p:cTn>
                                        <p:tgtEl>
                                          <p:spTgt spid="61">
                                            <p:txEl>
                                              <p:pRg st="0" end="0"/>
                                            </p:txEl>
                                          </p:spTgt>
                                        </p:tgtEl>
                                        <p:attrNameLst>
                                          <p:attrName>ppt_x</p:attrName>
                                          <p:attrName>ppt_y</p:attrName>
                                        </p:attrNameLst>
                                      </p:cBhvr>
                                      <p:rCtr x="0" y="-3611"/>
                                    </p:animMotion>
                                    <p:animRot by="1500000">
                                      <p:cBhvr>
                                        <p:cTn id="653" dur="125" fill="hold">
                                          <p:stCondLst>
                                            <p:cond delay="0"/>
                                          </p:stCondLst>
                                        </p:cTn>
                                        <p:tgtEl>
                                          <p:spTgt spid="61">
                                            <p:txEl>
                                              <p:pRg st="0" end="0"/>
                                            </p:txEl>
                                          </p:spTgt>
                                        </p:tgtEl>
                                        <p:attrNameLst>
                                          <p:attrName>r</p:attrName>
                                        </p:attrNameLst>
                                      </p:cBhvr>
                                    </p:animRot>
                                    <p:animRot by="-1500000">
                                      <p:cBhvr>
                                        <p:cTn id="654" dur="125" fill="hold">
                                          <p:stCondLst>
                                            <p:cond delay="125"/>
                                          </p:stCondLst>
                                        </p:cTn>
                                        <p:tgtEl>
                                          <p:spTgt spid="61">
                                            <p:txEl>
                                              <p:pRg st="0" end="0"/>
                                            </p:txEl>
                                          </p:spTgt>
                                        </p:tgtEl>
                                        <p:attrNameLst>
                                          <p:attrName>r</p:attrName>
                                        </p:attrNameLst>
                                      </p:cBhvr>
                                    </p:animRot>
                                    <p:animRot by="-1500000">
                                      <p:cBhvr>
                                        <p:cTn id="655" dur="125" fill="hold">
                                          <p:stCondLst>
                                            <p:cond delay="250"/>
                                          </p:stCondLst>
                                        </p:cTn>
                                        <p:tgtEl>
                                          <p:spTgt spid="61">
                                            <p:txEl>
                                              <p:pRg st="0" end="0"/>
                                            </p:txEl>
                                          </p:spTgt>
                                        </p:tgtEl>
                                        <p:attrNameLst>
                                          <p:attrName>r</p:attrName>
                                        </p:attrNameLst>
                                      </p:cBhvr>
                                    </p:animRot>
                                    <p:animRot by="1500000">
                                      <p:cBhvr>
                                        <p:cTn id="656" dur="125" fill="hold">
                                          <p:stCondLst>
                                            <p:cond delay="375"/>
                                          </p:stCondLst>
                                        </p:cTn>
                                        <p:tgtEl>
                                          <p:spTgt spid="61">
                                            <p:txEl>
                                              <p:pRg st="0" end="0"/>
                                            </p:txEl>
                                          </p:spTgt>
                                        </p:tgtEl>
                                        <p:attrNameLst>
                                          <p:attrName>r</p:attrName>
                                        </p:attrNameLst>
                                      </p:cBhvr>
                                    </p:animRot>
                                  </p:childTnLst>
                                </p:cTn>
                              </p:par>
                            </p:childTnLst>
                          </p:cTn>
                        </p:par>
                      </p:childTnLst>
                    </p:cTn>
                  </p:par>
                  <p:par>
                    <p:cTn id="657" fill="hold">
                      <p:stCondLst>
                        <p:cond delay="indefinite"/>
                      </p:stCondLst>
                      <p:childTnLst>
                        <p:par>
                          <p:cTn id="658" fill="hold">
                            <p:stCondLst>
                              <p:cond delay="0"/>
                            </p:stCondLst>
                            <p:childTnLst>
                              <p:par>
                                <p:cTn id="659" presetID="34" presetClass="emph" presetSubtype="0" fill="hold" nodeType="clickEffect">
                                  <p:stCondLst>
                                    <p:cond delay="0"/>
                                  </p:stCondLst>
                                  <p:iterate type="lt">
                                    <p:tmPct val="10000"/>
                                  </p:iterate>
                                  <p:childTnLst>
                                    <p:animMotion origin="layout" path="M 4.58333E-6 -3.7037E-7 L 4.58333E-6 -0.07222 " pathEditMode="relative" rAng="0" ptsTypes="AA">
                                      <p:cBhvr>
                                        <p:cTn id="660" dur="250" accel="50000" decel="50000" autoRev="1" fill="hold">
                                          <p:stCondLst>
                                            <p:cond delay="0"/>
                                          </p:stCondLst>
                                        </p:cTn>
                                        <p:tgtEl>
                                          <p:spTgt spid="67">
                                            <p:txEl>
                                              <p:pRg st="0" end="0"/>
                                            </p:txEl>
                                          </p:spTgt>
                                        </p:tgtEl>
                                        <p:attrNameLst>
                                          <p:attrName>ppt_x</p:attrName>
                                          <p:attrName>ppt_y</p:attrName>
                                        </p:attrNameLst>
                                      </p:cBhvr>
                                      <p:rCtr x="0" y="-3611"/>
                                    </p:animMotion>
                                    <p:animRot by="1500000">
                                      <p:cBhvr>
                                        <p:cTn id="661" dur="125" fill="hold">
                                          <p:stCondLst>
                                            <p:cond delay="0"/>
                                          </p:stCondLst>
                                        </p:cTn>
                                        <p:tgtEl>
                                          <p:spTgt spid="67">
                                            <p:txEl>
                                              <p:pRg st="0" end="0"/>
                                            </p:txEl>
                                          </p:spTgt>
                                        </p:tgtEl>
                                        <p:attrNameLst>
                                          <p:attrName>r</p:attrName>
                                        </p:attrNameLst>
                                      </p:cBhvr>
                                    </p:animRot>
                                    <p:animRot by="-1500000">
                                      <p:cBhvr>
                                        <p:cTn id="662" dur="125" fill="hold">
                                          <p:stCondLst>
                                            <p:cond delay="125"/>
                                          </p:stCondLst>
                                        </p:cTn>
                                        <p:tgtEl>
                                          <p:spTgt spid="67">
                                            <p:txEl>
                                              <p:pRg st="0" end="0"/>
                                            </p:txEl>
                                          </p:spTgt>
                                        </p:tgtEl>
                                        <p:attrNameLst>
                                          <p:attrName>r</p:attrName>
                                        </p:attrNameLst>
                                      </p:cBhvr>
                                    </p:animRot>
                                    <p:animRot by="-1500000">
                                      <p:cBhvr>
                                        <p:cTn id="663" dur="125" fill="hold">
                                          <p:stCondLst>
                                            <p:cond delay="250"/>
                                          </p:stCondLst>
                                        </p:cTn>
                                        <p:tgtEl>
                                          <p:spTgt spid="67">
                                            <p:txEl>
                                              <p:pRg st="0" end="0"/>
                                            </p:txEl>
                                          </p:spTgt>
                                        </p:tgtEl>
                                        <p:attrNameLst>
                                          <p:attrName>r</p:attrName>
                                        </p:attrNameLst>
                                      </p:cBhvr>
                                    </p:animRot>
                                    <p:animRot by="1500000">
                                      <p:cBhvr>
                                        <p:cTn id="664" dur="125" fill="hold">
                                          <p:stCondLst>
                                            <p:cond delay="375"/>
                                          </p:stCondLst>
                                        </p:cTn>
                                        <p:tgtEl>
                                          <p:spTgt spid="67">
                                            <p:txEl>
                                              <p:pRg st="0" end="0"/>
                                            </p:txEl>
                                          </p:spTgt>
                                        </p:tgtEl>
                                        <p:attrNameLst>
                                          <p:attrName>r</p:attrName>
                                        </p:attrNameLst>
                                      </p:cBhvr>
                                    </p:animRot>
                                  </p:childTnLst>
                                </p:cTn>
                              </p:par>
                            </p:childTnLst>
                          </p:cTn>
                        </p:par>
                      </p:childTnLst>
                    </p:cTn>
                  </p:par>
                  <p:par>
                    <p:cTn id="665" fill="hold">
                      <p:stCondLst>
                        <p:cond delay="indefinite"/>
                      </p:stCondLst>
                      <p:childTnLst>
                        <p:par>
                          <p:cTn id="666" fill="hold">
                            <p:stCondLst>
                              <p:cond delay="0"/>
                            </p:stCondLst>
                            <p:childTnLst>
                              <p:par>
                                <p:cTn id="667" presetID="34" presetClass="emph" presetSubtype="0" fill="hold" grpId="2" nodeType="clickEffect">
                                  <p:stCondLst>
                                    <p:cond delay="0"/>
                                  </p:stCondLst>
                                  <p:iterate type="lt">
                                    <p:tmPct val="10000"/>
                                  </p:iterate>
                                  <p:childTnLst>
                                    <p:animMotion origin="layout" path="M -3.95833E-6 -3.7037E-7 L -3.95833E-6 -0.07222 " pathEditMode="relative" rAng="0" ptsTypes="AA">
                                      <p:cBhvr>
                                        <p:cTn id="668" dur="250" accel="50000" decel="50000" autoRev="1" fill="hold">
                                          <p:stCondLst>
                                            <p:cond delay="0"/>
                                          </p:stCondLst>
                                        </p:cTn>
                                        <p:tgtEl>
                                          <p:spTgt spid="73">
                                            <p:txEl>
                                              <p:pRg st="0" end="0"/>
                                            </p:txEl>
                                          </p:spTgt>
                                        </p:tgtEl>
                                        <p:attrNameLst>
                                          <p:attrName>ppt_x</p:attrName>
                                          <p:attrName>ppt_y</p:attrName>
                                        </p:attrNameLst>
                                      </p:cBhvr>
                                      <p:rCtr x="0" y="-3611"/>
                                    </p:animMotion>
                                    <p:animRot by="1500000">
                                      <p:cBhvr>
                                        <p:cTn id="669" dur="125" fill="hold">
                                          <p:stCondLst>
                                            <p:cond delay="0"/>
                                          </p:stCondLst>
                                        </p:cTn>
                                        <p:tgtEl>
                                          <p:spTgt spid="73">
                                            <p:txEl>
                                              <p:pRg st="0" end="0"/>
                                            </p:txEl>
                                          </p:spTgt>
                                        </p:tgtEl>
                                        <p:attrNameLst>
                                          <p:attrName>r</p:attrName>
                                        </p:attrNameLst>
                                      </p:cBhvr>
                                    </p:animRot>
                                    <p:animRot by="-1500000">
                                      <p:cBhvr>
                                        <p:cTn id="670" dur="125" fill="hold">
                                          <p:stCondLst>
                                            <p:cond delay="125"/>
                                          </p:stCondLst>
                                        </p:cTn>
                                        <p:tgtEl>
                                          <p:spTgt spid="73">
                                            <p:txEl>
                                              <p:pRg st="0" end="0"/>
                                            </p:txEl>
                                          </p:spTgt>
                                        </p:tgtEl>
                                        <p:attrNameLst>
                                          <p:attrName>r</p:attrName>
                                        </p:attrNameLst>
                                      </p:cBhvr>
                                    </p:animRot>
                                    <p:animRot by="-1500000">
                                      <p:cBhvr>
                                        <p:cTn id="671" dur="125" fill="hold">
                                          <p:stCondLst>
                                            <p:cond delay="250"/>
                                          </p:stCondLst>
                                        </p:cTn>
                                        <p:tgtEl>
                                          <p:spTgt spid="73">
                                            <p:txEl>
                                              <p:pRg st="0" end="0"/>
                                            </p:txEl>
                                          </p:spTgt>
                                        </p:tgtEl>
                                        <p:attrNameLst>
                                          <p:attrName>r</p:attrName>
                                        </p:attrNameLst>
                                      </p:cBhvr>
                                    </p:animRot>
                                    <p:animRot by="1500000">
                                      <p:cBhvr>
                                        <p:cTn id="672" dur="125" fill="hold">
                                          <p:stCondLst>
                                            <p:cond delay="375"/>
                                          </p:stCondLst>
                                        </p:cTn>
                                        <p:tgtEl>
                                          <p:spTgt spid="73">
                                            <p:txEl>
                                              <p:pRg st="0" end="0"/>
                                            </p:txEl>
                                          </p:spTgt>
                                        </p:tgtEl>
                                        <p:attrNameLst>
                                          <p:attrName>r</p:attrName>
                                        </p:attrNameLst>
                                      </p:cBhvr>
                                    </p:animRot>
                                  </p:childTnLst>
                                </p:cTn>
                              </p:par>
                            </p:childTnLst>
                          </p:cTn>
                        </p:par>
                      </p:childTnLst>
                    </p:cTn>
                  </p:par>
                  <p:par>
                    <p:cTn id="673" fill="hold">
                      <p:stCondLst>
                        <p:cond delay="indefinite"/>
                      </p:stCondLst>
                      <p:childTnLst>
                        <p:par>
                          <p:cTn id="674" fill="hold">
                            <p:stCondLst>
                              <p:cond delay="0"/>
                            </p:stCondLst>
                            <p:childTnLst>
                              <p:par>
                                <p:cTn id="675" presetID="34" presetClass="emph" presetSubtype="0" fill="hold" grpId="1" nodeType="clickEffect">
                                  <p:stCondLst>
                                    <p:cond delay="0"/>
                                  </p:stCondLst>
                                  <p:iterate type="lt">
                                    <p:tmPct val="10000"/>
                                  </p:iterate>
                                  <p:childTnLst>
                                    <p:animMotion origin="layout" path="M -2.5E-6 2.59259E-6 L -2.5E-6 -0.07222 " pathEditMode="relative" rAng="0" ptsTypes="AA">
                                      <p:cBhvr>
                                        <p:cTn id="676" dur="250" accel="50000" decel="50000" autoRev="1" fill="hold">
                                          <p:stCondLst>
                                            <p:cond delay="0"/>
                                          </p:stCondLst>
                                        </p:cTn>
                                        <p:tgtEl>
                                          <p:spTgt spid="50">
                                            <p:txEl>
                                              <p:pRg st="0" end="0"/>
                                            </p:txEl>
                                          </p:spTgt>
                                        </p:tgtEl>
                                        <p:attrNameLst>
                                          <p:attrName>ppt_x</p:attrName>
                                          <p:attrName>ppt_y</p:attrName>
                                        </p:attrNameLst>
                                      </p:cBhvr>
                                      <p:rCtr x="0" y="-3611"/>
                                    </p:animMotion>
                                    <p:animRot by="1500000">
                                      <p:cBhvr>
                                        <p:cTn id="677" dur="125" fill="hold">
                                          <p:stCondLst>
                                            <p:cond delay="0"/>
                                          </p:stCondLst>
                                        </p:cTn>
                                        <p:tgtEl>
                                          <p:spTgt spid="50">
                                            <p:txEl>
                                              <p:pRg st="0" end="0"/>
                                            </p:txEl>
                                          </p:spTgt>
                                        </p:tgtEl>
                                        <p:attrNameLst>
                                          <p:attrName>r</p:attrName>
                                        </p:attrNameLst>
                                      </p:cBhvr>
                                    </p:animRot>
                                    <p:animRot by="-1500000">
                                      <p:cBhvr>
                                        <p:cTn id="678" dur="125" fill="hold">
                                          <p:stCondLst>
                                            <p:cond delay="125"/>
                                          </p:stCondLst>
                                        </p:cTn>
                                        <p:tgtEl>
                                          <p:spTgt spid="50">
                                            <p:txEl>
                                              <p:pRg st="0" end="0"/>
                                            </p:txEl>
                                          </p:spTgt>
                                        </p:tgtEl>
                                        <p:attrNameLst>
                                          <p:attrName>r</p:attrName>
                                        </p:attrNameLst>
                                      </p:cBhvr>
                                    </p:animRot>
                                    <p:animRot by="-1500000">
                                      <p:cBhvr>
                                        <p:cTn id="679" dur="125" fill="hold">
                                          <p:stCondLst>
                                            <p:cond delay="250"/>
                                          </p:stCondLst>
                                        </p:cTn>
                                        <p:tgtEl>
                                          <p:spTgt spid="50">
                                            <p:txEl>
                                              <p:pRg st="0" end="0"/>
                                            </p:txEl>
                                          </p:spTgt>
                                        </p:tgtEl>
                                        <p:attrNameLst>
                                          <p:attrName>r</p:attrName>
                                        </p:attrNameLst>
                                      </p:cBhvr>
                                    </p:animRot>
                                    <p:animRot by="1500000">
                                      <p:cBhvr>
                                        <p:cTn id="680" dur="125" fill="hold">
                                          <p:stCondLst>
                                            <p:cond delay="375"/>
                                          </p:stCondLst>
                                        </p:cTn>
                                        <p:tgtEl>
                                          <p:spTgt spid="50">
                                            <p:txEl>
                                              <p:pRg st="0" end="0"/>
                                            </p:txEl>
                                          </p:spTgt>
                                        </p:tgtEl>
                                        <p:attrNameLst>
                                          <p:attrName>r</p:attrName>
                                        </p:attrNameLst>
                                      </p:cBhvr>
                                    </p:animRot>
                                  </p:childTnLst>
                                </p:cTn>
                              </p:par>
                            </p:childTnLst>
                          </p:cTn>
                        </p:par>
                      </p:childTnLst>
                    </p:cTn>
                  </p:par>
                  <p:par>
                    <p:cTn id="681" fill="hold">
                      <p:stCondLst>
                        <p:cond delay="indefinite"/>
                      </p:stCondLst>
                      <p:childTnLst>
                        <p:par>
                          <p:cTn id="682" fill="hold">
                            <p:stCondLst>
                              <p:cond delay="0"/>
                            </p:stCondLst>
                            <p:childTnLst>
                              <p:par>
                                <p:cTn id="683" presetID="34" presetClass="emph" presetSubtype="0" fill="hold" grpId="1" nodeType="clickEffect">
                                  <p:stCondLst>
                                    <p:cond delay="0"/>
                                  </p:stCondLst>
                                  <p:iterate type="lt">
                                    <p:tmPct val="10000"/>
                                  </p:iterate>
                                  <p:childTnLst>
                                    <p:animMotion origin="layout" path="M -8.33333E-7 2.59259E-6 L -8.33333E-7 -0.07222 " pathEditMode="relative" rAng="0" ptsTypes="AA">
                                      <p:cBhvr>
                                        <p:cTn id="684" dur="250" accel="50000" decel="50000" autoRev="1" fill="hold">
                                          <p:stCondLst>
                                            <p:cond delay="0"/>
                                          </p:stCondLst>
                                        </p:cTn>
                                        <p:tgtEl>
                                          <p:spTgt spid="56">
                                            <p:txEl>
                                              <p:pRg st="0" end="0"/>
                                            </p:txEl>
                                          </p:spTgt>
                                        </p:tgtEl>
                                        <p:attrNameLst>
                                          <p:attrName>ppt_x</p:attrName>
                                          <p:attrName>ppt_y</p:attrName>
                                        </p:attrNameLst>
                                      </p:cBhvr>
                                      <p:rCtr x="0" y="-3611"/>
                                    </p:animMotion>
                                    <p:animRot by="1500000">
                                      <p:cBhvr>
                                        <p:cTn id="685" dur="125" fill="hold">
                                          <p:stCondLst>
                                            <p:cond delay="0"/>
                                          </p:stCondLst>
                                        </p:cTn>
                                        <p:tgtEl>
                                          <p:spTgt spid="56">
                                            <p:txEl>
                                              <p:pRg st="0" end="0"/>
                                            </p:txEl>
                                          </p:spTgt>
                                        </p:tgtEl>
                                        <p:attrNameLst>
                                          <p:attrName>r</p:attrName>
                                        </p:attrNameLst>
                                      </p:cBhvr>
                                    </p:animRot>
                                    <p:animRot by="-1500000">
                                      <p:cBhvr>
                                        <p:cTn id="686" dur="125" fill="hold">
                                          <p:stCondLst>
                                            <p:cond delay="125"/>
                                          </p:stCondLst>
                                        </p:cTn>
                                        <p:tgtEl>
                                          <p:spTgt spid="56">
                                            <p:txEl>
                                              <p:pRg st="0" end="0"/>
                                            </p:txEl>
                                          </p:spTgt>
                                        </p:tgtEl>
                                        <p:attrNameLst>
                                          <p:attrName>r</p:attrName>
                                        </p:attrNameLst>
                                      </p:cBhvr>
                                    </p:animRot>
                                    <p:animRot by="-1500000">
                                      <p:cBhvr>
                                        <p:cTn id="687" dur="125" fill="hold">
                                          <p:stCondLst>
                                            <p:cond delay="250"/>
                                          </p:stCondLst>
                                        </p:cTn>
                                        <p:tgtEl>
                                          <p:spTgt spid="56">
                                            <p:txEl>
                                              <p:pRg st="0" end="0"/>
                                            </p:txEl>
                                          </p:spTgt>
                                        </p:tgtEl>
                                        <p:attrNameLst>
                                          <p:attrName>r</p:attrName>
                                        </p:attrNameLst>
                                      </p:cBhvr>
                                    </p:animRot>
                                    <p:animRot by="1500000">
                                      <p:cBhvr>
                                        <p:cTn id="688" dur="125" fill="hold">
                                          <p:stCondLst>
                                            <p:cond delay="375"/>
                                          </p:stCondLst>
                                        </p:cTn>
                                        <p:tgtEl>
                                          <p:spTgt spid="56">
                                            <p:txEl>
                                              <p:pRg st="0" end="0"/>
                                            </p:txEl>
                                          </p:spTgt>
                                        </p:tgtEl>
                                        <p:attrNameLst>
                                          <p:attrName>r</p:attrName>
                                        </p:attrNameLst>
                                      </p:cBhvr>
                                    </p:animRot>
                                  </p:childTnLst>
                                </p:cTn>
                              </p:par>
                            </p:childTnLst>
                          </p:cTn>
                        </p:par>
                      </p:childTnLst>
                    </p:cTn>
                  </p:par>
                  <p:par>
                    <p:cTn id="689" fill="hold">
                      <p:stCondLst>
                        <p:cond delay="indefinite"/>
                      </p:stCondLst>
                      <p:childTnLst>
                        <p:par>
                          <p:cTn id="690" fill="hold">
                            <p:stCondLst>
                              <p:cond delay="0"/>
                            </p:stCondLst>
                            <p:childTnLst>
                              <p:par>
                                <p:cTn id="691" presetID="34" presetClass="emph" presetSubtype="0" fill="hold" grpId="2" nodeType="clickEffect">
                                  <p:stCondLst>
                                    <p:cond delay="0"/>
                                  </p:stCondLst>
                                  <p:iterate type="lt">
                                    <p:tmPct val="10000"/>
                                  </p:iterate>
                                  <p:childTnLst>
                                    <p:animMotion origin="layout" path="M 3.95833E-6 2.59259E-6 L 3.95833E-6 -0.07222 " pathEditMode="relative" rAng="0" ptsTypes="AA">
                                      <p:cBhvr>
                                        <p:cTn id="692" dur="250" accel="50000" decel="50000" autoRev="1" fill="hold">
                                          <p:stCondLst>
                                            <p:cond delay="0"/>
                                          </p:stCondLst>
                                        </p:cTn>
                                        <p:tgtEl>
                                          <p:spTgt spid="62">
                                            <p:txEl>
                                              <p:pRg st="0" end="0"/>
                                            </p:txEl>
                                          </p:spTgt>
                                        </p:tgtEl>
                                        <p:attrNameLst>
                                          <p:attrName>ppt_x</p:attrName>
                                          <p:attrName>ppt_y</p:attrName>
                                        </p:attrNameLst>
                                      </p:cBhvr>
                                      <p:rCtr x="0" y="-3611"/>
                                    </p:animMotion>
                                    <p:animRot by="1500000">
                                      <p:cBhvr>
                                        <p:cTn id="693" dur="125" fill="hold">
                                          <p:stCondLst>
                                            <p:cond delay="0"/>
                                          </p:stCondLst>
                                        </p:cTn>
                                        <p:tgtEl>
                                          <p:spTgt spid="62">
                                            <p:txEl>
                                              <p:pRg st="0" end="0"/>
                                            </p:txEl>
                                          </p:spTgt>
                                        </p:tgtEl>
                                        <p:attrNameLst>
                                          <p:attrName>r</p:attrName>
                                        </p:attrNameLst>
                                      </p:cBhvr>
                                    </p:animRot>
                                    <p:animRot by="-1500000">
                                      <p:cBhvr>
                                        <p:cTn id="694" dur="125" fill="hold">
                                          <p:stCondLst>
                                            <p:cond delay="125"/>
                                          </p:stCondLst>
                                        </p:cTn>
                                        <p:tgtEl>
                                          <p:spTgt spid="62">
                                            <p:txEl>
                                              <p:pRg st="0" end="0"/>
                                            </p:txEl>
                                          </p:spTgt>
                                        </p:tgtEl>
                                        <p:attrNameLst>
                                          <p:attrName>r</p:attrName>
                                        </p:attrNameLst>
                                      </p:cBhvr>
                                    </p:animRot>
                                    <p:animRot by="-1500000">
                                      <p:cBhvr>
                                        <p:cTn id="695" dur="125" fill="hold">
                                          <p:stCondLst>
                                            <p:cond delay="250"/>
                                          </p:stCondLst>
                                        </p:cTn>
                                        <p:tgtEl>
                                          <p:spTgt spid="62">
                                            <p:txEl>
                                              <p:pRg st="0" end="0"/>
                                            </p:txEl>
                                          </p:spTgt>
                                        </p:tgtEl>
                                        <p:attrNameLst>
                                          <p:attrName>r</p:attrName>
                                        </p:attrNameLst>
                                      </p:cBhvr>
                                    </p:animRot>
                                    <p:animRot by="1500000">
                                      <p:cBhvr>
                                        <p:cTn id="696" dur="125" fill="hold">
                                          <p:stCondLst>
                                            <p:cond delay="375"/>
                                          </p:stCondLst>
                                        </p:cTn>
                                        <p:tgtEl>
                                          <p:spTgt spid="62">
                                            <p:txEl>
                                              <p:pRg st="0" end="0"/>
                                            </p:txEl>
                                          </p:spTgt>
                                        </p:tgtEl>
                                        <p:attrNameLst>
                                          <p:attrName>r</p:attrName>
                                        </p:attrNameLst>
                                      </p:cBhvr>
                                    </p:animRot>
                                  </p:childTnLst>
                                </p:cTn>
                              </p:par>
                            </p:childTnLst>
                          </p:cTn>
                        </p:par>
                      </p:childTnLst>
                    </p:cTn>
                  </p:par>
                  <p:par>
                    <p:cTn id="697" fill="hold">
                      <p:stCondLst>
                        <p:cond delay="indefinite"/>
                      </p:stCondLst>
                      <p:childTnLst>
                        <p:par>
                          <p:cTn id="698" fill="hold">
                            <p:stCondLst>
                              <p:cond delay="0"/>
                            </p:stCondLst>
                            <p:childTnLst>
                              <p:par>
                                <p:cTn id="699" presetID="34" presetClass="emph" presetSubtype="0" fill="hold" nodeType="clickEffect">
                                  <p:stCondLst>
                                    <p:cond delay="0"/>
                                  </p:stCondLst>
                                  <p:iterate type="lt">
                                    <p:tmPct val="10000"/>
                                  </p:iterate>
                                  <p:childTnLst>
                                    <p:animMotion origin="layout" path="M 1.11022E-16 2.59259E-6 L 1.11022E-16 -0.07222 " pathEditMode="relative" rAng="0" ptsTypes="AA">
                                      <p:cBhvr>
                                        <p:cTn id="700" dur="250" accel="50000" decel="50000" autoRev="1" fill="hold">
                                          <p:stCondLst>
                                            <p:cond delay="0"/>
                                          </p:stCondLst>
                                        </p:cTn>
                                        <p:tgtEl>
                                          <p:spTgt spid="68">
                                            <p:txEl>
                                              <p:pRg st="0" end="0"/>
                                            </p:txEl>
                                          </p:spTgt>
                                        </p:tgtEl>
                                        <p:attrNameLst>
                                          <p:attrName>ppt_x</p:attrName>
                                          <p:attrName>ppt_y</p:attrName>
                                        </p:attrNameLst>
                                      </p:cBhvr>
                                      <p:rCtr x="0" y="-3611"/>
                                    </p:animMotion>
                                    <p:animRot by="1500000">
                                      <p:cBhvr>
                                        <p:cTn id="701" dur="125" fill="hold">
                                          <p:stCondLst>
                                            <p:cond delay="0"/>
                                          </p:stCondLst>
                                        </p:cTn>
                                        <p:tgtEl>
                                          <p:spTgt spid="68">
                                            <p:txEl>
                                              <p:pRg st="0" end="0"/>
                                            </p:txEl>
                                          </p:spTgt>
                                        </p:tgtEl>
                                        <p:attrNameLst>
                                          <p:attrName>r</p:attrName>
                                        </p:attrNameLst>
                                      </p:cBhvr>
                                    </p:animRot>
                                    <p:animRot by="-1500000">
                                      <p:cBhvr>
                                        <p:cTn id="702" dur="125" fill="hold">
                                          <p:stCondLst>
                                            <p:cond delay="125"/>
                                          </p:stCondLst>
                                        </p:cTn>
                                        <p:tgtEl>
                                          <p:spTgt spid="68">
                                            <p:txEl>
                                              <p:pRg st="0" end="0"/>
                                            </p:txEl>
                                          </p:spTgt>
                                        </p:tgtEl>
                                        <p:attrNameLst>
                                          <p:attrName>r</p:attrName>
                                        </p:attrNameLst>
                                      </p:cBhvr>
                                    </p:animRot>
                                    <p:animRot by="-1500000">
                                      <p:cBhvr>
                                        <p:cTn id="703" dur="125" fill="hold">
                                          <p:stCondLst>
                                            <p:cond delay="250"/>
                                          </p:stCondLst>
                                        </p:cTn>
                                        <p:tgtEl>
                                          <p:spTgt spid="68">
                                            <p:txEl>
                                              <p:pRg st="0" end="0"/>
                                            </p:txEl>
                                          </p:spTgt>
                                        </p:tgtEl>
                                        <p:attrNameLst>
                                          <p:attrName>r</p:attrName>
                                        </p:attrNameLst>
                                      </p:cBhvr>
                                    </p:animRot>
                                    <p:animRot by="1500000">
                                      <p:cBhvr>
                                        <p:cTn id="704" dur="125" fill="hold">
                                          <p:stCondLst>
                                            <p:cond delay="375"/>
                                          </p:stCondLst>
                                        </p:cTn>
                                        <p:tgtEl>
                                          <p:spTgt spid="68">
                                            <p:txEl>
                                              <p:pRg st="0" end="0"/>
                                            </p:txEl>
                                          </p:spTgt>
                                        </p:tgtEl>
                                        <p:attrNameLst>
                                          <p:attrName>r</p:attrName>
                                        </p:attrNameLst>
                                      </p:cBhvr>
                                    </p:animRot>
                                  </p:childTnLst>
                                </p:cTn>
                              </p:par>
                            </p:childTnLst>
                          </p:cTn>
                        </p:par>
                      </p:childTnLst>
                    </p:cTn>
                  </p:par>
                  <p:par>
                    <p:cTn id="705" fill="hold">
                      <p:stCondLst>
                        <p:cond delay="indefinite"/>
                      </p:stCondLst>
                      <p:childTnLst>
                        <p:par>
                          <p:cTn id="706" fill="hold">
                            <p:stCondLst>
                              <p:cond delay="0"/>
                            </p:stCondLst>
                            <p:childTnLst>
                              <p:par>
                                <p:cTn id="707" presetID="34" presetClass="emph" presetSubtype="0" fill="hold" grpId="2" nodeType="clickEffect">
                                  <p:stCondLst>
                                    <p:cond delay="0"/>
                                  </p:stCondLst>
                                  <p:iterate type="lt">
                                    <p:tmPct val="10000"/>
                                  </p:iterate>
                                  <p:childTnLst>
                                    <p:animMotion origin="layout" path="M 2.70833E-6 2.59259E-6 L 2.70833E-6 -0.07222 " pathEditMode="relative" rAng="0" ptsTypes="AA">
                                      <p:cBhvr>
                                        <p:cTn id="708" dur="250" accel="50000" decel="50000" autoRev="1" fill="hold">
                                          <p:stCondLst>
                                            <p:cond delay="0"/>
                                          </p:stCondLst>
                                        </p:cTn>
                                        <p:tgtEl>
                                          <p:spTgt spid="74">
                                            <p:txEl>
                                              <p:pRg st="0" end="0"/>
                                            </p:txEl>
                                          </p:spTgt>
                                        </p:tgtEl>
                                        <p:attrNameLst>
                                          <p:attrName>ppt_x</p:attrName>
                                          <p:attrName>ppt_y</p:attrName>
                                        </p:attrNameLst>
                                      </p:cBhvr>
                                      <p:rCtr x="0" y="-3611"/>
                                    </p:animMotion>
                                    <p:animRot by="1500000">
                                      <p:cBhvr>
                                        <p:cTn id="709" dur="125" fill="hold">
                                          <p:stCondLst>
                                            <p:cond delay="0"/>
                                          </p:stCondLst>
                                        </p:cTn>
                                        <p:tgtEl>
                                          <p:spTgt spid="74">
                                            <p:txEl>
                                              <p:pRg st="0" end="0"/>
                                            </p:txEl>
                                          </p:spTgt>
                                        </p:tgtEl>
                                        <p:attrNameLst>
                                          <p:attrName>r</p:attrName>
                                        </p:attrNameLst>
                                      </p:cBhvr>
                                    </p:animRot>
                                    <p:animRot by="-1500000">
                                      <p:cBhvr>
                                        <p:cTn id="710" dur="125" fill="hold">
                                          <p:stCondLst>
                                            <p:cond delay="125"/>
                                          </p:stCondLst>
                                        </p:cTn>
                                        <p:tgtEl>
                                          <p:spTgt spid="74">
                                            <p:txEl>
                                              <p:pRg st="0" end="0"/>
                                            </p:txEl>
                                          </p:spTgt>
                                        </p:tgtEl>
                                        <p:attrNameLst>
                                          <p:attrName>r</p:attrName>
                                        </p:attrNameLst>
                                      </p:cBhvr>
                                    </p:animRot>
                                    <p:animRot by="-1500000">
                                      <p:cBhvr>
                                        <p:cTn id="711" dur="125" fill="hold">
                                          <p:stCondLst>
                                            <p:cond delay="250"/>
                                          </p:stCondLst>
                                        </p:cTn>
                                        <p:tgtEl>
                                          <p:spTgt spid="74">
                                            <p:txEl>
                                              <p:pRg st="0" end="0"/>
                                            </p:txEl>
                                          </p:spTgt>
                                        </p:tgtEl>
                                        <p:attrNameLst>
                                          <p:attrName>r</p:attrName>
                                        </p:attrNameLst>
                                      </p:cBhvr>
                                    </p:animRot>
                                    <p:animRot by="1500000">
                                      <p:cBhvr>
                                        <p:cTn id="712" dur="125" fill="hold">
                                          <p:stCondLst>
                                            <p:cond delay="375"/>
                                          </p:stCondLst>
                                        </p:cTn>
                                        <p:tgtEl>
                                          <p:spTgt spid="74">
                                            <p:txEl>
                                              <p:pRg st="0" end="0"/>
                                            </p:txEl>
                                          </p:spTgt>
                                        </p:tgtEl>
                                        <p:attrNameLst>
                                          <p:attrName>r</p:attrName>
                                        </p:attrNameLst>
                                      </p:cBhvr>
                                    </p:animRot>
                                  </p:childTnLst>
                                </p:cTn>
                              </p:par>
                            </p:childTnLst>
                          </p:cTn>
                        </p:par>
                      </p:childTnLst>
                    </p:cTn>
                  </p:par>
                  <p:par>
                    <p:cTn id="713" fill="hold">
                      <p:stCondLst>
                        <p:cond delay="indefinite"/>
                      </p:stCondLst>
                      <p:childTnLst>
                        <p:par>
                          <p:cTn id="714" fill="hold">
                            <p:stCondLst>
                              <p:cond delay="0"/>
                            </p:stCondLst>
                            <p:childTnLst>
                              <p:par>
                                <p:cTn id="715" presetID="34" presetClass="emph" presetSubtype="0" fill="hold" grpId="2" nodeType="clickEffect">
                                  <p:stCondLst>
                                    <p:cond delay="0"/>
                                  </p:stCondLst>
                                  <p:iterate type="lt">
                                    <p:tmPct val="10000"/>
                                  </p:iterate>
                                  <p:childTnLst>
                                    <p:animMotion origin="layout" path="M 0.0 0.0 L 0.0 -0.07213" pathEditMode="relative" ptsTypes="">
                                      <p:cBhvr>
                                        <p:cTn id="716" dur="250" accel="50000" decel="50000" autoRev="1" fill="hold">
                                          <p:stCondLst>
                                            <p:cond delay="0"/>
                                          </p:stCondLst>
                                        </p:cTn>
                                        <p:tgtEl>
                                          <p:spTgt spid="51">
                                            <p:txEl>
                                              <p:pRg st="0" end="0"/>
                                            </p:txEl>
                                          </p:spTgt>
                                        </p:tgtEl>
                                        <p:attrNameLst>
                                          <p:attrName>ppt_x</p:attrName>
                                          <p:attrName>ppt_y</p:attrName>
                                        </p:attrNameLst>
                                      </p:cBhvr>
                                    </p:animMotion>
                                    <p:animRot by="1500000">
                                      <p:cBhvr>
                                        <p:cTn id="717" dur="125" fill="hold">
                                          <p:stCondLst>
                                            <p:cond delay="0"/>
                                          </p:stCondLst>
                                        </p:cTn>
                                        <p:tgtEl>
                                          <p:spTgt spid="51">
                                            <p:txEl>
                                              <p:pRg st="0" end="0"/>
                                            </p:txEl>
                                          </p:spTgt>
                                        </p:tgtEl>
                                        <p:attrNameLst>
                                          <p:attrName>r</p:attrName>
                                        </p:attrNameLst>
                                      </p:cBhvr>
                                    </p:animRot>
                                    <p:animRot by="-1500000">
                                      <p:cBhvr>
                                        <p:cTn id="718" dur="125" fill="hold">
                                          <p:stCondLst>
                                            <p:cond delay="125"/>
                                          </p:stCondLst>
                                        </p:cTn>
                                        <p:tgtEl>
                                          <p:spTgt spid="51">
                                            <p:txEl>
                                              <p:pRg st="0" end="0"/>
                                            </p:txEl>
                                          </p:spTgt>
                                        </p:tgtEl>
                                        <p:attrNameLst>
                                          <p:attrName>r</p:attrName>
                                        </p:attrNameLst>
                                      </p:cBhvr>
                                    </p:animRot>
                                    <p:animRot by="-1500000">
                                      <p:cBhvr>
                                        <p:cTn id="719" dur="125" fill="hold">
                                          <p:stCondLst>
                                            <p:cond delay="250"/>
                                          </p:stCondLst>
                                        </p:cTn>
                                        <p:tgtEl>
                                          <p:spTgt spid="51">
                                            <p:txEl>
                                              <p:pRg st="0" end="0"/>
                                            </p:txEl>
                                          </p:spTgt>
                                        </p:tgtEl>
                                        <p:attrNameLst>
                                          <p:attrName>r</p:attrName>
                                        </p:attrNameLst>
                                      </p:cBhvr>
                                    </p:animRot>
                                    <p:animRot by="1500000">
                                      <p:cBhvr>
                                        <p:cTn id="720" dur="125" fill="hold">
                                          <p:stCondLst>
                                            <p:cond delay="375"/>
                                          </p:stCondLst>
                                        </p:cTn>
                                        <p:tgtEl>
                                          <p:spTgt spid="51">
                                            <p:txEl>
                                              <p:pRg st="0" end="0"/>
                                            </p:txEl>
                                          </p:spTgt>
                                        </p:tgtEl>
                                        <p:attrNameLst>
                                          <p:attrName>r</p:attrName>
                                        </p:attrNameLst>
                                      </p:cBhvr>
                                    </p:animRot>
                                  </p:childTnLst>
                                </p:cTn>
                              </p:par>
                            </p:childTnLst>
                          </p:cTn>
                        </p:par>
                      </p:childTnLst>
                    </p:cTn>
                  </p:par>
                  <p:par>
                    <p:cTn id="721" fill="hold">
                      <p:stCondLst>
                        <p:cond delay="indefinite"/>
                      </p:stCondLst>
                      <p:childTnLst>
                        <p:par>
                          <p:cTn id="722" fill="hold">
                            <p:stCondLst>
                              <p:cond delay="0"/>
                            </p:stCondLst>
                            <p:childTnLst>
                              <p:par>
                                <p:cTn id="723" presetID="34" presetClass="emph" presetSubtype="0" fill="hold" grpId="2" nodeType="clickEffect">
                                  <p:stCondLst>
                                    <p:cond delay="0"/>
                                  </p:stCondLst>
                                  <p:iterate type="lt">
                                    <p:tmPct val="10000"/>
                                  </p:iterate>
                                  <p:childTnLst>
                                    <p:animMotion origin="layout" path="M 0.0 0.0 L 0.0 -0.07213" pathEditMode="relative" ptsTypes="">
                                      <p:cBhvr>
                                        <p:cTn id="724" dur="250" accel="50000" decel="50000" autoRev="1" fill="hold">
                                          <p:stCondLst>
                                            <p:cond delay="0"/>
                                          </p:stCondLst>
                                        </p:cTn>
                                        <p:tgtEl>
                                          <p:spTgt spid="57">
                                            <p:txEl>
                                              <p:pRg st="0" end="0"/>
                                            </p:txEl>
                                          </p:spTgt>
                                        </p:tgtEl>
                                        <p:attrNameLst>
                                          <p:attrName>ppt_x</p:attrName>
                                          <p:attrName>ppt_y</p:attrName>
                                        </p:attrNameLst>
                                      </p:cBhvr>
                                    </p:animMotion>
                                    <p:animRot by="1500000">
                                      <p:cBhvr>
                                        <p:cTn id="725" dur="125" fill="hold">
                                          <p:stCondLst>
                                            <p:cond delay="0"/>
                                          </p:stCondLst>
                                        </p:cTn>
                                        <p:tgtEl>
                                          <p:spTgt spid="57">
                                            <p:txEl>
                                              <p:pRg st="0" end="0"/>
                                            </p:txEl>
                                          </p:spTgt>
                                        </p:tgtEl>
                                        <p:attrNameLst>
                                          <p:attrName>r</p:attrName>
                                        </p:attrNameLst>
                                      </p:cBhvr>
                                    </p:animRot>
                                    <p:animRot by="-1500000">
                                      <p:cBhvr>
                                        <p:cTn id="726" dur="125" fill="hold">
                                          <p:stCondLst>
                                            <p:cond delay="125"/>
                                          </p:stCondLst>
                                        </p:cTn>
                                        <p:tgtEl>
                                          <p:spTgt spid="57">
                                            <p:txEl>
                                              <p:pRg st="0" end="0"/>
                                            </p:txEl>
                                          </p:spTgt>
                                        </p:tgtEl>
                                        <p:attrNameLst>
                                          <p:attrName>r</p:attrName>
                                        </p:attrNameLst>
                                      </p:cBhvr>
                                    </p:animRot>
                                    <p:animRot by="-1500000">
                                      <p:cBhvr>
                                        <p:cTn id="727" dur="125" fill="hold">
                                          <p:stCondLst>
                                            <p:cond delay="250"/>
                                          </p:stCondLst>
                                        </p:cTn>
                                        <p:tgtEl>
                                          <p:spTgt spid="57">
                                            <p:txEl>
                                              <p:pRg st="0" end="0"/>
                                            </p:txEl>
                                          </p:spTgt>
                                        </p:tgtEl>
                                        <p:attrNameLst>
                                          <p:attrName>r</p:attrName>
                                        </p:attrNameLst>
                                      </p:cBhvr>
                                    </p:animRot>
                                    <p:animRot by="1500000">
                                      <p:cBhvr>
                                        <p:cTn id="728" dur="125" fill="hold">
                                          <p:stCondLst>
                                            <p:cond delay="375"/>
                                          </p:stCondLst>
                                        </p:cTn>
                                        <p:tgtEl>
                                          <p:spTgt spid="57">
                                            <p:txEl>
                                              <p:pRg st="0" end="0"/>
                                            </p:txEl>
                                          </p:spTgt>
                                        </p:tgtEl>
                                        <p:attrNameLst>
                                          <p:attrName>r</p:attrName>
                                        </p:attrNameLst>
                                      </p:cBhvr>
                                    </p:animRot>
                                  </p:childTnLst>
                                </p:cTn>
                              </p:par>
                            </p:childTnLst>
                          </p:cTn>
                        </p:par>
                      </p:childTnLst>
                    </p:cTn>
                  </p:par>
                  <p:par>
                    <p:cTn id="729" fill="hold">
                      <p:stCondLst>
                        <p:cond delay="indefinite"/>
                      </p:stCondLst>
                      <p:childTnLst>
                        <p:par>
                          <p:cTn id="730" fill="hold">
                            <p:stCondLst>
                              <p:cond delay="0"/>
                            </p:stCondLst>
                            <p:childTnLst>
                              <p:par>
                                <p:cTn id="731" presetID="34" presetClass="emph" presetSubtype="0" fill="hold" grpId="1" nodeType="clickEffect">
                                  <p:stCondLst>
                                    <p:cond delay="0"/>
                                  </p:stCondLst>
                                  <p:iterate type="lt">
                                    <p:tmPct val="10000"/>
                                  </p:iterate>
                                  <p:childTnLst>
                                    <p:animMotion origin="layout" path="M 0.0 0.0 L 0.0 -0.07213" pathEditMode="relative" ptsTypes="">
                                      <p:cBhvr>
                                        <p:cTn id="732" dur="250" accel="50000" decel="50000" autoRev="1" fill="hold">
                                          <p:stCondLst>
                                            <p:cond delay="0"/>
                                          </p:stCondLst>
                                        </p:cTn>
                                        <p:tgtEl>
                                          <p:spTgt spid="63">
                                            <p:txEl>
                                              <p:pRg st="0" end="0"/>
                                            </p:txEl>
                                          </p:spTgt>
                                        </p:tgtEl>
                                        <p:attrNameLst>
                                          <p:attrName>ppt_x</p:attrName>
                                          <p:attrName>ppt_y</p:attrName>
                                        </p:attrNameLst>
                                      </p:cBhvr>
                                    </p:animMotion>
                                    <p:animRot by="1500000">
                                      <p:cBhvr>
                                        <p:cTn id="733" dur="125" fill="hold">
                                          <p:stCondLst>
                                            <p:cond delay="0"/>
                                          </p:stCondLst>
                                        </p:cTn>
                                        <p:tgtEl>
                                          <p:spTgt spid="63">
                                            <p:txEl>
                                              <p:pRg st="0" end="0"/>
                                            </p:txEl>
                                          </p:spTgt>
                                        </p:tgtEl>
                                        <p:attrNameLst>
                                          <p:attrName>r</p:attrName>
                                        </p:attrNameLst>
                                      </p:cBhvr>
                                    </p:animRot>
                                    <p:animRot by="-1500000">
                                      <p:cBhvr>
                                        <p:cTn id="734" dur="125" fill="hold">
                                          <p:stCondLst>
                                            <p:cond delay="125"/>
                                          </p:stCondLst>
                                        </p:cTn>
                                        <p:tgtEl>
                                          <p:spTgt spid="63">
                                            <p:txEl>
                                              <p:pRg st="0" end="0"/>
                                            </p:txEl>
                                          </p:spTgt>
                                        </p:tgtEl>
                                        <p:attrNameLst>
                                          <p:attrName>r</p:attrName>
                                        </p:attrNameLst>
                                      </p:cBhvr>
                                    </p:animRot>
                                    <p:animRot by="-1500000">
                                      <p:cBhvr>
                                        <p:cTn id="735" dur="125" fill="hold">
                                          <p:stCondLst>
                                            <p:cond delay="250"/>
                                          </p:stCondLst>
                                        </p:cTn>
                                        <p:tgtEl>
                                          <p:spTgt spid="63">
                                            <p:txEl>
                                              <p:pRg st="0" end="0"/>
                                            </p:txEl>
                                          </p:spTgt>
                                        </p:tgtEl>
                                        <p:attrNameLst>
                                          <p:attrName>r</p:attrName>
                                        </p:attrNameLst>
                                      </p:cBhvr>
                                    </p:animRot>
                                    <p:animRot by="1500000">
                                      <p:cBhvr>
                                        <p:cTn id="736" dur="125" fill="hold">
                                          <p:stCondLst>
                                            <p:cond delay="375"/>
                                          </p:stCondLst>
                                        </p:cTn>
                                        <p:tgtEl>
                                          <p:spTgt spid="63">
                                            <p:txEl>
                                              <p:pRg st="0" end="0"/>
                                            </p:txEl>
                                          </p:spTgt>
                                        </p:tgtEl>
                                        <p:attrNameLst>
                                          <p:attrName>r</p:attrName>
                                        </p:attrNameLst>
                                      </p:cBhvr>
                                    </p:animRot>
                                  </p:childTnLst>
                                </p:cTn>
                              </p:par>
                            </p:childTnLst>
                          </p:cTn>
                        </p:par>
                      </p:childTnLst>
                    </p:cTn>
                  </p:par>
                  <p:par>
                    <p:cTn id="737" fill="hold">
                      <p:stCondLst>
                        <p:cond delay="indefinite"/>
                      </p:stCondLst>
                      <p:childTnLst>
                        <p:par>
                          <p:cTn id="738" fill="hold">
                            <p:stCondLst>
                              <p:cond delay="0"/>
                            </p:stCondLst>
                            <p:childTnLst>
                              <p:par>
                                <p:cTn id="739" presetID="34" presetClass="emph" presetSubtype="0" fill="hold" grpId="1" nodeType="clickEffect">
                                  <p:stCondLst>
                                    <p:cond delay="0"/>
                                  </p:stCondLst>
                                  <p:iterate type="lt">
                                    <p:tmPct val="10000"/>
                                  </p:iterate>
                                  <p:childTnLst>
                                    <p:animMotion origin="layout" path="M 0.0 0.0 L 0.0 -0.07213" pathEditMode="relative" ptsTypes="">
                                      <p:cBhvr>
                                        <p:cTn id="740" dur="250" accel="50000" decel="50000" autoRev="1" fill="hold">
                                          <p:stCondLst>
                                            <p:cond delay="0"/>
                                          </p:stCondLst>
                                        </p:cTn>
                                        <p:tgtEl>
                                          <p:spTgt spid="69">
                                            <p:txEl>
                                              <p:pRg st="0" end="0"/>
                                            </p:txEl>
                                          </p:spTgt>
                                        </p:tgtEl>
                                        <p:attrNameLst>
                                          <p:attrName>ppt_x</p:attrName>
                                          <p:attrName>ppt_y</p:attrName>
                                        </p:attrNameLst>
                                      </p:cBhvr>
                                    </p:animMotion>
                                    <p:animRot by="1500000">
                                      <p:cBhvr>
                                        <p:cTn id="741" dur="125" fill="hold">
                                          <p:stCondLst>
                                            <p:cond delay="0"/>
                                          </p:stCondLst>
                                        </p:cTn>
                                        <p:tgtEl>
                                          <p:spTgt spid="69">
                                            <p:txEl>
                                              <p:pRg st="0" end="0"/>
                                            </p:txEl>
                                          </p:spTgt>
                                        </p:tgtEl>
                                        <p:attrNameLst>
                                          <p:attrName>r</p:attrName>
                                        </p:attrNameLst>
                                      </p:cBhvr>
                                    </p:animRot>
                                    <p:animRot by="-1500000">
                                      <p:cBhvr>
                                        <p:cTn id="742" dur="125" fill="hold">
                                          <p:stCondLst>
                                            <p:cond delay="125"/>
                                          </p:stCondLst>
                                        </p:cTn>
                                        <p:tgtEl>
                                          <p:spTgt spid="69">
                                            <p:txEl>
                                              <p:pRg st="0" end="0"/>
                                            </p:txEl>
                                          </p:spTgt>
                                        </p:tgtEl>
                                        <p:attrNameLst>
                                          <p:attrName>r</p:attrName>
                                        </p:attrNameLst>
                                      </p:cBhvr>
                                    </p:animRot>
                                    <p:animRot by="-1500000">
                                      <p:cBhvr>
                                        <p:cTn id="743" dur="125" fill="hold">
                                          <p:stCondLst>
                                            <p:cond delay="250"/>
                                          </p:stCondLst>
                                        </p:cTn>
                                        <p:tgtEl>
                                          <p:spTgt spid="69">
                                            <p:txEl>
                                              <p:pRg st="0" end="0"/>
                                            </p:txEl>
                                          </p:spTgt>
                                        </p:tgtEl>
                                        <p:attrNameLst>
                                          <p:attrName>r</p:attrName>
                                        </p:attrNameLst>
                                      </p:cBhvr>
                                    </p:animRot>
                                    <p:animRot by="1500000">
                                      <p:cBhvr>
                                        <p:cTn id="744" dur="125" fill="hold">
                                          <p:stCondLst>
                                            <p:cond delay="375"/>
                                          </p:stCondLst>
                                        </p:cTn>
                                        <p:tgtEl>
                                          <p:spTgt spid="69">
                                            <p:txEl>
                                              <p:pRg st="0" end="0"/>
                                            </p:txEl>
                                          </p:spTgt>
                                        </p:tgtEl>
                                        <p:attrNameLst>
                                          <p:attrName>r</p:attrName>
                                        </p:attrNameLst>
                                      </p:cBhvr>
                                    </p:animRot>
                                  </p:childTnLst>
                                </p:cTn>
                              </p:par>
                            </p:childTnLst>
                          </p:cTn>
                        </p:par>
                      </p:childTnLst>
                    </p:cTn>
                  </p:par>
                  <p:par>
                    <p:cTn id="745" fill="hold">
                      <p:stCondLst>
                        <p:cond delay="indefinite"/>
                      </p:stCondLst>
                      <p:childTnLst>
                        <p:par>
                          <p:cTn id="746" fill="hold">
                            <p:stCondLst>
                              <p:cond delay="0"/>
                            </p:stCondLst>
                            <p:childTnLst>
                              <p:par>
                                <p:cTn id="747" presetID="34" presetClass="emph" presetSubtype="0" fill="hold" grpId="2" nodeType="clickEffect">
                                  <p:stCondLst>
                                    <p:cond delay="0"/>
                                  </p:stCondLst>
                                  <p:iterate type="lt">
                                    <p:tmPct val="10000"/>
                                  </p:iterate>
                                  <p:childTnLst>
                                    <p:animMotion origin="layout" path="M 0.0 0.0 L 0.0 -0.07213" pathEditMode="relative" ptsTypes="">
                                      <p:cBhvr>
                                        <p:cTn id="748" dur="250" accel="50000" decel="50000" autoRev="1" fill="hold">
                                          <p:stCondLst>
                                            <p:cond delay="0"/>
                                          </p:stCondLst>
                                        </p:cTn>
                                        <p:tgtEl>
                                          <p:spTgt spid="75">
                                            <p:txEl>
                                              <p:pRg st="0" end="0"/>
                                            </p:txEl>
                                          </p:spTgt>
                                        </p:tgtEl>
                                        <p:attrNameLst>
                                          <p:attrName>ppt_x</p:attrName>
                                          <p:attrName>ppt_y</p:attrName>
                                        </p:attrNameLst>
                                      </p:cBhvr>
                                    </p:animMotion>
                                    <p:animRot by="1500000">
                                      <p:cBhvr>
                                        <p:cTn id="749" dur="125" fill="hold">
                                          <p:stCondLst>
                                            <p:cond delay="0"/>
                                          </p:stCondLst>
                                        </p:cTn>
                                        <p:tgtEl>
                                          <p:spTgt spid="75">
                                            <p:txEl>
                                              <p:pRg st="0" end="0"/>
                                            </p:txEl>
                                          </p:spTgt>
                                        </p:tgtEl>
                                        <p:attrNameLst>
                                          <p:attrName>r</p:attrName>
                                        </p:attrNameLst>
                                      </p:cBhvr>
                                    </p:animRot>
                                    <p:animRot by="-1500000">
                                      <p:cBhvr>
                                        <p:cTn id="750" dur="125" fill="hold">
                                          <p:stCondLst>
                                            <p:cond delay="125"/>
                                          </p:stCondLst>
                                        </p:cTn>
                                        <p:tgtEl>
                                          <p:spTgt spid="75">
                                            <p:txEl>
                                              <p:pRg st="0" end="0"/>
                                            </p:txEl>
                                          </p:spTgt>
                                        </p:tgtEl>
                                        <p:attrNameLst>
                                          <p:attrName>r</p:attrName>
                                        </p:attrNameLst>
                                      </p:cBhvr>
                                    </p:animRot>
                                    <p:animRot by="-1500000">
                                      <p:cBhvr>
                                        <p:cTn id="751" dur="125" fill="hold">
                                          <p:stCondLst>
                                            <p:cond delay="250"/>
                                          </p:stCondLst>
                                        </p:cTn>
                                        <p:tgtEl>
                                          <p:spTgt spid="75">
                                            <p:txEl>
                                              <p:pRg st="0" end="0"/>
                                            </p:txEl>
                                          </p:spTgt>
                                        </p:tgtEl>
                                        <p:attrNameLst>
                                          <p:attrName>r</p:attrName>
                                        </p:attrNameLst>
                                      </p:cBhvr>
                                    </p:animRot>
                                    <p:animRot by="1500000">
                                      <p:cBhvr>
                                        <p:cTn id="752" dur="125" fill="hold">
                                          <p:stCondLst>
                                            <p:cond delay="375"/>
                                          </p:stCondLst>
                                        </p:cTn>
                                        <p:tgtEl>
                                          <p:spTgt spid="75">
                                            <p:txEl>
                                              <p:pRg st="0" end="0"/>
                                            </p:txEl>
                                          </p:spTgt>
                                        </p:tgtEl>
                                        <p:attrNameLst>
                                          <p:attrName>r</p:attrName>
                                        </p:attrNameLst>
                                      </p:cBhvr>
                                    </p:animRot>
                                  </p:childTnLst>
                                </p:cTn>
                              </p:par>
                            </p:childTnLst>
                          </p:cTn>
                        </p:par>
                      </p:childTnLst>
                    </p:cTn>
                  </p:par>
                  <p:par>
                    <p:cTn id="753" fill="hold">
                      <p:stCondLst>
                        <p:cond delay="indefinite"/>
                      </p:stCondLst>
                      <p:childTnLst>
                        <p:par>
                          <p:cTn id="754" fill="hold">
                            <p:stCondLst>
                              <p:cond delay="0"/>
                            </p:stCondLst>
                            <p:childTnLst>
                              <p:par>
                                <p:cTn id="755" presetID="34" presetClass="emph" presetSubtype="0" fill="hold" grpId="1" nodeType="clickEffect">
                                  <p:stCondLst>
                                    <p:cond delay="0"/>
                                  </p:stCondLst>
                                  <p:iterate type="lt">
                                    <p:tmPct val="10000"/>
                                  </p:iterate>
                                  <p:childTnLst>
                                    <p:animMotion origin="layout" path="M 0.0 0.0 L 0.0 -0.07213" pathEditMode="relative" ptsTypes="">
                                      <p:cBhvr>
                                        <p:cTn id="756" dur="250" accel="50000" decel="50000" autoRev="1" fill="hold">
                                          <p:stCondLst>
                                            <p:cond delay="0"/>
                                          </p:stCondLst>
                                        </p:cTn>
                                        <p:tgtEl>
                                          <p:spTgt spid="52">
                                            <p:txEl>
                                              <p:pRg st="0" end="0"/>
                                            </p:txEl>
                                          </p:spTgt>
                                        </p:tgtEl>
                                        <p:attrNameLst>
                                          <p:attrName>ppt_x</p:attrName>
                                          <p:attrName>ppt_y</p:attrName>
                                        </p:attrNameLst>
                                      </p:cBhvr>
                                    </p:animMotion>
                                    <p:animRot by="1500000">
                                      <p:cBhvr>
                                        <p:cTn id="757" dur="125" fill="hold">
                                          <p:stCondLst>
                                            <p:cond delay="0"/>
                                          </p:stCondLst>
                                        </p:cTn>
                                        <p:tgtEl>
                                          <p:spTgt spid="52">
                                            <p:txEl>
                                              <p:pRg st="0" end="0"/>
                                            </p:txEl>
                                          </p:spTgt>
                                        </p:tgtEl>
                                        <p:attrNameLst>
                                          <p:attrName>r</p:attrName>
                                        </p:attrNameLst>
                                      </p:cBhvr>
                                    </p:animRot>
                                    <p:animRot by="-1500000">
                                      <p:cBhvr>
                                        <p:cTn id="758" dur="125" fill="hold">
                                          <p:stCondLst>
                                            <p:cond delay="125"/>
                                          </p:stCondLst>
                                        </p:cTn>
                                        <p:tgtEl>
                                          <p:spTgt spid="52">
                                            <p:txEl>
                                              <p:pRg st="0" end="0"/>
                                            </p:txEl>
                                          </p:spTgt>
                                        </p:tgtEl>
                                        <p:attrNameLst>
                                          <p:attrName>r</p:attrName>
                                        </p:attrNameLst>
                                      </p:cBhvr>
                                    </p:animRot>
                                    <p:animRot by="-1500000">
                                      <p:cBhvr>
                                        <p:cTn id="759" dur="125" fill="hold">
                                          <p:stCondLst>
                                            <p:cond delay="250"/>
                                          </p:stCondLst>
                                        </p:cTn>
                                        <p:tgtEl>
                                          <p:spTgt spid="52">
                                            <p:txEl>
                                              <p:pRg st="0" end="0"/>
                                            </p:txEl>
                                          </p:spTgt>
                                        </p:tgtEl>
                                        <p:attrNameLst>
                                          <p:attrName>r</p:attrName>
                                        </p:attrNameLst>
                                      </p:cBhvr>
                                    </p:animRot>
                                    <p:animRot by="1500000">
                                      <p:cBhvr>
                                        <p:cTn id="760" dur="125" fill="hold">
                                          <p:stCondLst>
                                            <p:cond delay="375"/>
                                          </p:stCondLst>
                                        </p:cTn>
                                        <p:tgtEl>
                                          <p:spTgt spid="52">
                                            <p:txEl>
                                              <p:pRg st="0" end="0"/>
                                            </p:txEl>
                                          </p:spTgt>
                                        </p:tgtEl>
                                        <p:attrNameLst>
                                          <p:attrName>r</p:attrName>
                                        </p:attrNameLst>
                                      </p:cBhvr>
                                    </p:animRot>
                                  </p:childTnLst>
                                </p:cTn>
                              </p:par>
                            </p:childTnLst>
                          </p:cTn>
                        </p:par>
                      </p:childTnLst>
                    </p:cTn>
                  </p:par>
                  <p:par>
                    <p:cTn id="761" fill="hold">
                      <p:stCondLst>
                        <p:cond delay="indefinite"/>
                      </p:stCondLst>
                      <p:childTnLst>
                        <p:par>
                          <p:cTn id="762" fill="hold">
                            <p:stCondLst>
                              <p:cond delay="0"/>
                            </p:stCondLst>
                            <p:childTnLst>
                              <p:par>
                                <p:cTn id="763" presetID="34" presetClass="emph" presetSubtype="0" fill="hold" grpId="2" nodeType="clickEffect">
                                  <p:stCondLst>
                                    <p:cond delay="0"/>
                                  </p:stCondLst>
                                  <p:iterate type="lt">
                                    <p:tmPct val="10000"/>
                                  </p:iterate>
                                  <p:childTnLst>
                                    <p:animMotion origin="layout" path="M 0.0 0.0 L 0.0 -0.07213" pathEditMode="relative" ptsTypes="">
                                      <p:cBhvr>
                                        <p:cTn id="764" dur="250" accel="50000" decel="50000" autoRev="1" fill="hold">
                                          <p:stCondLst>
                                            <p:cond delay="0"/>
                                          </p:stCondLst>
                                        </p:cTn>
                                        <p:tgtEl>
                                          <p:spTgt spid="58">
                                            <p:txEl>
                                              <p:pRg st="0" end="0"/>
                                            </p:txEl>
                                          </p:spTgt>
                                        </p:tgtEl>
                                        <p:attrNameLst>
                                          <p:attrName>ppt_x</p:attrName>
                                          <p:attrName>ppt_y</p:attrName>
                                        </p:attrNameLst>
                                      </p:cBhvr>
                                    </p:animMotion>
                                    <p:animRot by="1500000">
                                      <p:cBhvr>
                                        <p:cTn id="765" dur="125" fill="hold">
                                          <p:stCondLst>
                                            <p:cond delay="0"/>
                                          </p:stCondLst>
                                        </p:cTn>
                                        <p:tgtEl>
                                          <p:spTgt spid="58">
                                            <p:txEl>
                                              <p:pRg st="0" end="0"/>
                                            </p:txEl>
                                          </p:spTgt>
                                        </p:tgtEl>
                                        <p:attrNameLst>
                                          <p:attrName>r</p:attrName>
                                        </p:attrNameLst>
                                      </p:cBhvr>
                                    </p:animRot>
                                    <p:animRot by="-1500000">
                                      <p:cBhvr>
                                        <p:cTn id="766" dur="125" fill="hold">
                                          <p:stCondLst>
                                            <p:cond delay="125"/>
                                          </p:stCondLst>
                                        </p:cTn>
                                        <p:tgtEl>
                                          <p:spTgt spid="58">
                                            <p:txEl>
                                              <p:pRg st="0" end="0"/>
                                            </p:txEl>
                                          </p:spTgt>
                                        </p:tgtEl>
                                        <p:attrNameLst>
                                          <p:attrName>r</p:attrName>
                                        </p:attrNameLst>
                                      </p:cBhvr>
                                    </p:animRot>
                                    <p:animRot by="-1500000">
                                      <p:cBhvr>
                                        <p:cTn id="767" dur="125" fill="hold">
                                          <p:stCondLst>
                                            <p:cond delay="250"/>
                                          </p:stCondLst>
                                        </p:cTn>
                                        <p:tgtEl>
                                          <p:spTgt spid="58">
                                            <p:txEl>
                                              <p:pRg st="0" end="0"/>
                                            </p:txEl>
                                          </p:spTgt>
                                        </p:tgtEl>
                                        <p:attrNameLst>
                                          <p:attrName>r</p:attrName>
                                        </p:attrNameLst>
                                      </p:cBhvr>
                                    </p:animRot>
                                    <p:animRot by="1500000">
                                      <p:cBhvr>
                                        <p:cTn id="768" dur="125" fill="hold">
                                          <p:stCondLst>
                                            <p:cond delay="375"/>
                                          </p:stCondLst>
                                        </p:cTn>
                                        <p:tgtEl>
                                          <p:spTgt spid="58">
                                            <p:txEl>
                                              <p:pRg st="0" end="0"/>
                                            </p:txEl>
                                          </p:spTgt>
                                        </p:tgtEl>
                                        <p:attrNameLst>
                                          <p:attrName>r</p:attrName>
                                        </p:attrNameLst>
                                      </p:cBhvr>
                                    </p:animRot>
                                  </p:childTnLst>
                                </p:cTn>
                              </p:par>
                            </p:childTnLst>
                          </p:cTn>
                        </p:par>
                      </p:childTnLst>
                    </p:cTn>
                  </p:par>
                  <p:par>
                    <p:cTn id="769" fill="hold">
                      <p:stCondLst>
                        <p:cond delay="indefinite"/>
                      </p:stCondLst>
                      <p:childTnLst>
                        <p:par>
                          <p:cTn id="770" fill="hold">
                            <p:stCondLst>
                              <p:cond delay="0"/>
                            </p:stCondLst>
                            <p:childTnLst>
                              <p:par>
                                <p:cTn id="771" presetID="34" presetClass="emph" presetSubtype="0" fill="hold" grpId="2" nodeType="clickEffect">
                                  <p:stCondLst>
                                    <p:cond delay="0"/>
                                  </p:stCondLst>
                                  <p:iterate type="lt">
                                    <p:tmPct val="10000"/>
                                  </p:iterate>
                                  <p:childTnLst>
                                    <p:animMotion origin="layout" path="M 0.0 0.0 L 0.0 -0.07213" pathEditMode="relative" ptsTypes="">
                                      <p:cBhvr>
                                        <p:cTn id="772" dur="250" accel="50000" decel="50000" autoRev="1" fill="hold">
                                          <p:stCondLst>
                                            <p:cond delay="0"/>
                                          </p:stCondLst>
                                        </p:cTn>
                                        <p:tgtEl>
                                          <p:spTgt spid="64">
                                            <p:txEl>
                                              <p:pRg st="0" end="0"/>
                                            </p:txEl>
                                          </p:spTgt>
                                        </p:tgtEl>
                                        <p:attrNameLst>
                                          <p:attrName>ppt_x</p:attrName>
                                          <p:attrName>ppt_y</p:attrName>
                                        </p:attrNameLst>
                                      </p:cBhvr>
                                    </p:animMotion>
                                    <p:animRot by="1500000">
                                      <p:cBhvr>
                                        <p:cTn id="773" dur="125" fill="hold">
                                          <p:stCondLst>
                                            <p:cond delay="0"/>
                                          </p:stCondLst>
                                        </p:cTn>
                                        <p:tgtEl>
                                          <p:spTgt spid="64">
                                            <p:txEl>
                                              <p:pRg st="0" end="0"/>
                                            </p:txEl>
                                          </p:spTgt>
                                        </p:tgtEl>
                                        <p:attrNameLst>
                                          <p:attrName>r</p:attrName>
                                        </p:attrNameLst>
                                      </p:cBhvr>
                                    </p:animRot>
                                    <p:animRot by="-1500000">
                                      <p:cBhvr>
                                        <p:cTn id="774" dur="125" fill="hold">
                                          <p:stCondLst>
                                            <p:cond delay="125"/>
                                          </p:stCondLst>
                                        </p:cTn>
                                        <p:tgtEl>
                                          <p:spTgt spid="64">
                                            <p:txEl>
                                              <p:pRg st="0" end="0"/>
                                            </p:txEl>
                                          </p:spTgt>
                                        </p:tgtEl>
                                        <p:attrNameLst>
                                          <p:attrName>r</p:attrName>
                                        </p:attrNameLst>
                                      </p:cBhvr>
                                    </p:animRot>
                                    <p:animRot by="-1500000">
                                      <p:cBhvr>
                                        <p:cTn id="775" dur="125" fill="hold">
                                          <p:stCondLst>
                                            <p:cond delay="250"/>
                                          </p:stCondLst>
                                        </p:cTn>
                                        <p:tgtEl>
                                          <p:spTgt spid="64">
                                            <p:txEl>
                                              <p:pRg st="0" end="0"/>
                                            </p:txEl>
                                          </p:spTgt>
                                        </p:tgtEl>
                                        <p:attrNameLst>
                                          <p:attrName>r</p:attrName>
                                        </p:attrNameLst>
                                      </p:cBhvr>
                                    </p:animRot>
                                    <p:animRot by="1500000">
                                      <p:cBhvr>
                                        <p:cTn id="776" dur="125" fill="hold">
                                          <p:stCondLst>
                                            <p:cond delay="375"/>
                                          </p:stCondLst>
                                        </p:cTn>
                                        <p:tgtEl>
                                          <p:spTgt spid="64">
                                            <p:txEl>
                                              <p:pRg st="0" end="0"/>
                                            </p:txEl>
                                          </p:spTgt>
                                        </p:tgtEl>
                                        <p:attrNameLst>
                                          <p:attrName>r</p:attrName>
                                        </p:attrNameLst>
                                      </p:cBhvr>
                                    </p:animRot>
                                  </p:childTnLst>
                                </p:cTn>
                              </p:par>
                            </p:childTnLst>
                          </p:cTn>
                        </p:par>
                      </p:childTnLst>
                    </p:cTn>
                  </p:par>
                  <p:par>
                    <p:cTn id="777" fill="hold">
                      <p:stCondLst>
                        <p:cond delay="indefinite"/>
                      </p:stCondLst>
                      <p:childTnLst>
                        <p:par>
                          <p:cTn id="778" fill="hold">
                            <p:stCondLst>
                              <p:cond delay="0"/>
                            </p:stCondLst>
                            <p:childTnLst>
                              <p:par>
                                <p:cTn id="779" presetID="34" presetClass="emph" presetSubtype="0" fill="hold" grpId="2" nodeType="clickEffect">
                                  <p:stCondLst>
                                    <p:cond delay="0"/>
                                  </p:stCondLst>
                                  <p:iterate type="lt">
                                    <p:tmPct val="10000"/>
                                  </p:iterate>
                                  <p:childTnLst>
                                    <p:animMotion origin="layout" path="M 0.0 0.0 L 0.0 -0.07213" pathEditMode="relative" ptsTypes="">
                                      <p:cBhvr>
                                        <p:cTn id="780" dur="250" accel="50000" decel="50000" autoRev="1" fill="hold">
                                          <p:stCondLst>
                                            <p:cond delay="0"/>
                                          </p:stCondLst>
                                        </p:cTn>
                                        <p:tgtEl>
                                          <p:spTgt spid="70">
                                            <p:txEl>
                                              <p:pRg st="0" end="0"/>
                                            </p:txEl>
                                          </p:spTgt>
                                        </p:tgtEl>
                                        <p:attrNameLst>
                                          <p:attrName>ppt_x</p:attrName>
                                          <p:attrName>ppt_y</p:attrName>
                                        </p:attrNameLst>
                                      </p:cBhvr>
                                    </p:animMotion>
                                    <p:animRot by="1500000">
                                      <p:cBhvr>
                                        <p:cTn id="781" dur="125" fill="hold">
                                          <p:stCondLst>
                                            <p:cond delay="0"/>
                                          </p:stCondLst>
                                        </p:cTn>
                                        <p:tgtEl>
                                          <p:spTgt spid="70">
                                            <p:txEl>
                                              <p:pRg st="0" end="0"/>
                                            </p:txEl>
                                          </p:spTgt>
                                        </p:tgtEl>
                                        <p:attrNameLst>
                                          <p:attrName>r</p:attrName>
                                        </p:attrNameLst>
                                      </p:cBhvr>
                                    </p:animRot>
                                    <p:animRot by="-1500000">
                                      <p:cBhvr>
                                        <p:cTn id="782" dur="125" fill="hold">
                                          <p:stCondLst>
                                            <p:cond delay="125"/>
                                          </p:stCondLst>
                                        </p:cTn>
                                        <p:tgtEl>
                                          <p:spTgt spid="70">
                                            <p:txEl>
                                              <p:pRg st="0" end="0"/>
                                            </p:txEl>
                                          </p:spTgt>
                                        </p:tgtEl>
                                        <p:attrNameLst>
                                          <p:attrName>r</p:attrName>
                                        </p:attrNameLst>
                                      </p:cBhvr>
                                    </p:animRot>
                                    <p:animRot by="-1500000">
                                      <p:cBhvr>
                                        <p:cTn id="783" dur="125" fill="hold">
                                          <p:stCondLst>
                                            <p:cond delay="250"/>
                                          </p:stCondLst>
                                        </p:cTn>
                                        <p:tgtEl>
                                          <p:spTgt spid="70">
                                            <p:txEl>
                                              <p:pRg st="0" end="0"/>
                                            </p:txEl>
                                          </p:spTgt>
                                        </p:tgtEl>
                                        <p:attrNameLst>
                                          <p:attrName>r</p:attrName>
                                        </p:attrNameLst>
                                      </p:cBhvr>
                                    </p:animRot>
                                    <p:animRot by="1500000">
                                      <p:cBhvr>
                                        <p:cTn id="784" dur="125" fill="hold">
                                          <p:stCondLst>
                                            <p:cond delay="375"/>
                                          </p:stCondLst>
                                        </p:cTn>
                                        <p:tgtEl>
                                          <p:spTgt spid="70">
                                            <p:txEl>
                                              <p:pRg st="0" end="0"/>
                                            </p:txEl>
                                          </p:spTgt>
                                        </p:tgtEl>
                                        <p:attrNameLst>
                                          <p:attrName>r</p:attrName>
                                        </p:attrNameLst>
                                      </p:cBhvr>
                                    </p:animRot>
                                  </p:childTnLst>
                                </p:cTn>
                              </p:par>
                            </p:childTnLst>
                          </p:cTn>
                        </p:par>
                      </p:childTnLst>
                    </p:cTn>
                  </p:par>
                  <p:par>
                    <p:cTn id="785" fill="hold">
                      <p:stCondLst>
                        <p:cond delay="indefinite"/>
                      </p:stCondLst>
                      <p:childTnLst>
                        <p:par>
                          <p:cTn id="786" fill="hold">
                            <p:stCondLst>
                              <p:cond delay="0"/>
                            </p:stCondLst>
                            <p:childTnLst>
                              <p:par>
                                <p:cTn id="787" presetID="34" presetClass="emph" presetSubtype="0" fill="hold" grpId="2" nodeType="clickEffect">
                                  <p:stCondLst>
                                    <p:cond delay="0"/>
                                  </p:stCondLst>
                                  <p:iterate type="lt">
                                    <p:tmPct val="10000"/>
                                  </p:iterate>
                                  <p:childTnLst>
                                    <p:animMotion origin="layout" path="M 0.0 0.0 L 0.0 -0.07213" pathEditMode="relative" ptsTypes="">
                                      <p:cBhvr>
                                        <p:cTn id="788" dur="250" accel="50000" decel="50000" autoRev="1" fill="hold">
                                          <p:stCondLst>
                                            <p:cond delay="0"/>
                                          </p:stCondLst>
                                        </p:cTn>
                                        <p:tgtEl>
                                          <p:spTgt spid="76">
                                            <p:txEl>
                                              <p:pRg st="0" end="0"/>
                                            </p:txEl>
                                          </p:spTgt>
                                        </p:tgtEl>
                                        <p:attrNameLst>
                                          <p:attrName>ppt_x</p:attrName>
                                          <p:attrName>ppt_y</p:attrName>
                                        </p:attrNameLst>
                                      </p:cBhvr>
                                    </p:animMotion>
                                    <p:animRot by="1500000">
                                      <p:cBhvr>
                                        <p:cTn id="789" dur="125" fill="hold">
                                          <p:stCondLst>
                                            <p:cond delay="0"/>
                                          </p:stCondLst>
                                        </p:cTn>
                                        <p:tgtEl>
                                          <p:spTgt spid="76">
                                            <p:txEl>
                                              <p:pRg st="0" end="0"/>
                                            </p:txEl>
                                          </p:spTgt>
                                        </p:tgtEl>
                                        <p:attrNameLst>
                                          <p:attrName>r</p:attrName>
                                        </p:attrNameLst>
                                      </p:cBhvr>
                                    </p:animRot>
                                    <p:animRot by="-1500000">
                                      <p:cBhvr>
                                        <p:cTn id="790" dur="125" fill="hold">
                                          <p:stCondLst>
                                            <p:cond delay="125"/>
                                          </p:stCondLst>
                                        </p:cTn>
                                        <p:tgtEl>
                                          <p:spTgt spid="76">
                                            <p:txEl>
                                              <p:pRg st="0" end="0"/>
                                            </p:txEl>
                                          </p:spTgt>
                                        </p:tgtEl>
                                        <p:attrNameLst>
                                          <p:attrName>r</p:attrName>
                                        </p:attrNameLst>
                                      </p:cBhvr>
                                    </p:animRot>
                                    <p:animRot by="-1500000">
                                      <p:cBhvr>
                                        <p:cTn id="791" dur="125" fill="hold">
                                          <p:stCondLst>
                                            <p:cond delay="250"/>
                                          </p:stCondLst>
                                        </p:cTn>
                                        <p:tgtEl>
                                          <p:spTgt spid="76">
                                            <p:txEl>
                                              <p:pRg st="0" end="0"/>
                                            </p:txEl>
                                          </p:spTgt>
                                        </p:tgtEl>
                                        <p:attrNameLst>
                                          <p:attrName>r</p:attrName>
                                        </p:attrNameLst>
                                      </p:cBhvr>
                                    </p:animRot>
                                    <p:animRot by="1500000">
                                      <p:cBhvr>
                                        <p:cTn id="792" dur="125" fill="hold">
                                          <p:stCondLst>
                                            <p:cond delay="375"/>
                                          </p:stCondLst>
                                        </p:cTn>
                                        <p:tgtEl>
                                          <p:spTgt spid="76">
                                            <p:txEl>
                                              <p:pRg st="0" end="0"/>
                                            </p:txEl>
                                          </p:spTgt>
                                        </p:tgtEl>
                                        <p:attrNameLst>
                                          <p:attrName>r</p:attrName>
                                        </p:attrNameLst>
                                      </p:cBhvr>
                                    </p:animRot>
                                  </p:childTnLst>
                                </p:cTn>
                              </p:par>
                            </p:childTnLst>
                          </p:cTn>
                        </p:par>
                      </p:childTnLst>
                    </p:cTn>
                  </p:par>
                  <p:par>
                    <p:cTn id="793" fill="hold">
                      <p:stCondLst>
                        <p:cond delay="indefinite"/>
                      </p:stCondLst>
                      <p:childTnLst>
                        <p:par>
                          <p:cTn id="794" fill="hold">
                            <p:stCondLst>
                              <p:cond delay="0"/>
                            </p:stCondLst>
                            <p:childTnLst>
                              <p:par>
                                <p:cTn id="795" presetID="34" presetClass="emph" presetSubtype="0" fill="hold" grpId="2" nodeType="clickEffect">
                                  <p:stCondLst>
                                    <p:cond delay="0"/>
                                  </p:stCondLst>
                                  <p:iterate type="lt">
                                    <p:tmPct val="10000"/>
                                  </p:iterate>
                                  <p:childTnLst>
                                    <p:animMotion origin="layout" path="M 0.0 0.0 L 0.0 -0.07213" pathEditMode="relative" ptsTypes="">
                                      <p:cBhvr>
                                        <p:cTn id="796" dur="250" accel="50000" decel="50000" autoRev="1" fill="hold">
                                          <p:stCondLst>
                                            <p:cond delay="0"/>
                                          </p:stCondLst>
                                        </p:cTn>
                                        <p:tgtEl>
                                          <p:spTgt spid="53">
                                            <p:txEl>
                                              <p:pRg st="0" end="0"/>
                                            </p:txEl>
                                          </p:spTgt>
                                        </p:tgtEl>
                                        <p:attrNameLst>
                                          <p:attrName>ppt_x</p:attrName>
                                          <p:attrName>ppt_y</p:attrName>
                                        </p:attrNameLst>
                                      </p:cBhvr>
                                    </p:animMotion>
                                    <p:animRot by="1500000">
                                      <p:cBhvr>
                                        <p:cTn id="797" dur="125" fill="hold">
                                          <p:stCondLst>
                                            <p:cond delay="0"/>
                                          </p:stCondLst>
                                        </p:cTn>
                                        <p:tgtEl>
                                          <p:spTgt spid="53">
                                            <p:txEl>
                                              <p:pRg st="0" end="0"/>
                                            </p:txEl>
                                          </p:spTgt>
                                        </p:tgtEl>
                                        <p:attrNameLst>
                                          <p:attrName>r</p:attrName>
                                        </p:attrNameLst>
                                      </p:cBhvr>
                                    </p:animRot>
                                    <p:animRot by="-1500000">
                                      <p:cBhvr>
                                        <p:cTn id="798" dur="125" fill="hold">
                                          <p:stCondLst>
                                            <p:cond delay="125"/>
                                          </p:stCondLst>
                                        </p:cTn>
                                        <p:tgtEl>
                                          <p:spTgt spid="53">
                                            <p:txEl>
                                              <p:pRg st="0" end="0"/>
                                            </p:txEl>
                                          </p:spTgt>
                                        </p:tgtEl>
                                        <p:attrNameLst>
                                          <p:attrName>r</p:attrName>
                                        </p:attrNameLst>
                                      </p:cBhvr>
                                    </p:animRot>
                                    <p:animRot by="-1500000">
                                      <p:cBhvr>
                                        <p:cTn id="799" dur="125" fill="hold">
                                          <p:stCondLst>
                                            <p:cond delay="250"/>
                                          </p:stCondLst>
                                        </p:cTn>
                                        <p:tgtEl>
                                          <p:spTgt spid="53">
                                            <p:txEl>
                                              <p:pRg st="0" end="0"/>
                                            </p:txEl>
                                          </p:spTgt>
                                        </p:tgtEl>
                                        <p:attrNameLst>
                                          <p:attrName>r</p:attrName>
                                        </p:attrNameLst>
                                      </p:cBhvr>
                                    </p:animRot>
                                    <p:animRot by="1500000">
                                      <p:cBhvr>
                                        <p:cTn id="800" dur="125" fill="hold">
                                          <p:stCondLst>
                                            <p:cond delay="375"/>
                                          </p:stCondLst>
                                        </p:cTn>
                                        <p:tgtEl>
                                          <p:spTgt spid="53">
                                            <p:txEl>
                                              <p:pRg st="0" end="0"/>
                                            </p:txEl>
                                          </p:spTgt>
                                        </p:tgtEl>
                                        <p:attrNameLst>
                                          <p:attrName>r</p:attrName>
                                        </p:attrNameLst>
                                      </p:cBhvr>
                                    </p:animRot>
                                  </p:childTnLst>
                                </p:cTn>
                              </p:par>
                            </p:childTnLst>
                          </p:cTn>
                        </p:par>
                      </p:childTnLst>
                    </p:cTn>
                  </p:par>
                  <p:par>
                    <p:cTn id="801" fill="hold">
                      <p:stCondLst>
                        <p:cond delay="indefinite"/>
                      </p:stCondLst>
                      <p:childTnLst>
                        <p:par>
                          <p:cTn id="802" fill="hold">
                            <p:stCondLst>
                              <p:cond delay="0"/>
                            </p:stCondLst>
                            <p:childTnLst>
                              <p:par>
                                <p:cTn id="803" presetID="34" presetClass="emph" presetSubtype="0" fill="hold" grpId="2" nodeType="clickEffect">
                                  <p:stCondLst>
                                    <p:cond delay="0"/>
                                  </p:stCondLst>
                                  <p:iterate type="lt">
                                    <p:tmPct val="10000"/>
                                  </p:iterate>
                                  <p:childTnLst>
                                    <p:animMotion origin="layout" path="M 0.0 0.0 L 0.0 -0.07213" pathEditMode="relative" ptsTypes="">
                                      <p:cBhvr>
                                        <p:cTn id="804" dur="250" accel="50000" decel="50000" autoRev="1" fill="hold">
                                          <p:stCondLst>
                                            <p:cond delay="0"/>
                                          </p:stCondLst>
                                        </p:cTn>
                                        <p:tgtEl>
                                          <p:spTgt spid="59">
                                            <p:txEl>
                                              <p:pRg st="0" end="0"/>
                                            </p:txEl>
                                          </p:spTgt>
                                        </p:tgtEl>
                                        <p:attrNameLst>
                                          <p:attrName>ppt_x</p:attrName>
                                          <p:attrName>ppt_y</p:attrName>
                                        </p:attrNameLst>
                                      </p:cBhvr>
                                    </p:animMotion>
                                    <p:animRot by="1500000">
                                      <p:cBhvr>
                                        <p:cTn id="805" dur="125" fill="hold">
                                          <p:stCondLst>
                                            <p:cond delay="0"/>
                                          </p:stCondLst>
                                        </p:cTn>
                                        <p:tgtEl>
                                          <p:spTgt spid="59">
                                            <p:txEl>
                                              <p:pRg st="0" end="0"/>
                                            </p:txEl>
                                          </p:spTgt>
                                        </p:tgtEl>
                                        <p:attrNameLst>
                                          <p:attrName>r</p:attrName>
                                        </p:attrNameLst>
                                      </p:cBhvr>
                                    </p:animRot>
                                    <p:animRot by="-1500000">
                                      <p:cBhvr>
                                        <p:cTn id="806" dur="125" fill="hold">
                                          <p:stCondLst>
                                            <p:cond delay="125"/>
                                          </p:stCondLst>
                                        </p:cTn>
                                        <p:tgtEl>
                                          <p:spTgt spid="59">
                                            <p:txEl>
                                              <p:pRg st="0" end="0"/>
                                            </p:txEl>
                                          </p:spTgt>
                                        </p:tgtEl>
                                        <p:attrNameLst>
                                          <p:attrName>r</p:attrName>
                                        </p:attrNameLst>
                                      </p:cBhvr>
                                    </p:animRot>
                                    <p:animRot by="-1500000">
                                      <p:cBhvr>
                                        <p:cTn id="807" dur="125" fill="hold">
                                          <p:stCondLst>
                                            <p:cond delay="250"/>
                                          </p:stCondLst>
                                        </p:cTn>
                                        <p:tgtEl>
                                          <p:spTgt spid="59">
                                            <p:txEl>
                                              <p:pRg st="0" end="0"/>
                                            </p:txEl>
                                          </p:spTgt>
                                        </p:tgtEl>
                                        <p:attrNameLst>
                                          <p:attrName>r</p:attrName>
                                        </p:attrNameLst>
                                      </p:cBhvr>
                                    </p:animRot>
                                    <p:animRot by="1500000">
                                      <p:cBhvr>
                                        <p:cTn id="808" dur="125" fill="hold">
                                          <p:stCondLst>
                                            <p:cond delay="375"/>
                                          </p:stCondLst>
                                        </p:cTn>
                                        <p:tgtEl>
                                          <p:spTgt spid="59">
                                            <p:txEl>
                                              <p:pRg st="0" end="0"/>
                                            </p:txEl>
                                          </p:spTgt>
                                        </p:tgtEl>
                                        <p:attrNameLst>
                                          <p:attrName>r</p:attrName>
                                        </p:attrNameLst>
                                      </p:cBhvr>
                                    </p:animRot>
                                  </p:childTnLst>
                                </p:cTn>
                              </p:par>
                            </p:childTnLst>
                          </p:cTn>
                        </p:par>
                      </p:childTnLst>
                    </p:cTn>
                  </p:par>
                  <p:par>
                    <p:cTn id="809" fill="hold">
                      <p:stCondLst>
                        <p:cond delay="indefinite"/>
                      </p:stCondLst>
                      <p:childTnLst>
                        <p:par>
                          <p:cTn id="810" fill="hold">
                            <p:stCondLst>
                              <p:cond delay="0"/>
                            </p:stCondLst>
                            <p:childTnLst>
                              <p:par>
                                <p:cTn id="811" presetID="34" presetClass="emph" presetSubtype="0" fill="hold" nodeType="clickEffect">
                                  <p:stCondLst>
                                    <p:cond delay="0"/>
                                  </p:stCondLst>
                                  <p:iterate type="lt">
                                    <p:tmPct val="10000"/>
                                  </p:iterate>
                                  <p:childTnLst>
                                    <p:animMotion origin="layout" path="M 0.0 0.0 L 0.0 -0.07213" pathEditMode="relative" ptsTypes="">
                                      <p:cBhvr>
                                        <p:cTn id="812" dur="250" accel="50000" decel="50000" autoRev="1" fill="hold">
                                          <p:stCondLst>
                                            <p:cond delay="0"/>
                                          </p:stCondLst>
                                        </p:cTn>
                                        <p:tgtEl>
                                          <p:spTgt spid="65">
                                            <p:txEl>
                                              <p:pRg st="0" end="0"/>
                                            </p:txEl>
                                          </p:spTgt>
                                        </p:tgtEl>
                                        <p:attrNameLst>
                                          <p:attrName>ppt_x</p:attrName>
                                          <p:attrName>ppt_y</p:attrName>
                                        </p:attrNameLst>
                                      </p:cBhvr>
                                    </p:animMotion>
                                    <p:animRot by="1500000">
                                      <p:cBhvr>
                                        <p:cTn id="813" dur="125" fill="hold">
                                          <p:stCondLst>
                                            <p:cond delay="0"/>
                                          </p:stCondLst>
                                        </p:cTn>
                                        <p:tgtEl>
                                          <p:spTgt spid="65">
                                            <p:txEl>
                                              <p:pRg st="0" end="0"/>
                                            </p:txEl>
                                          </p:spTgt>
                                        </p:tgtEl>
                                        <p:attrNameLst>
                                          <p:attrName>r</p:attrName>
                                        </p:attrNameLst>
                                      </p:cBhvr>
                                    </p:animRot>
                                    <p:animRot by="-1500000">
                                      <p:cBhvr>
                                        <p:cTn id="814" dur="125" fill="hold">
                                          <p:stCondLst>
                                            <p:cond delay="125"/>
                                          </p:stCondLst>
                                        </p:cTn>
                                        <p:tgtEl>
                                          <p:spTgt spid="65">
                                            <p:txEl>
                                              <p:pRg st="0" end="0"/>
                                            </p:txEl>
                                          </p:spTgt>
                                        </p:tgtEl>
                                        <p:attrNameLst>
                                          <p:attrName>r</p:attrName>
                                        </p:attrNameLst>
                                      </p:cBhvr>
                                    </p:animRot>
                                    <p:animRot by="-1500000">
                                      <p:cBhvr>
                                        <p:cTn id="815" dur="125" fill="hold">
                                          <p:stCondLst>
                                            <p:cond delay="250"/>
                                          </p:stCondLst>
                                        </p:cTn>
                                        <p:tgtEl>
                                          <p:spTgt spid="65">
                                            <p:txEl>
                                              <p:pRg st="0" end="0"/>
                                            </p:txEl>
                                          </p:spTgt>
                                        </p:tgtEl>
                                        <p:attrNameLst>
                                          <p:attrName>r</p:attrName>
                                        </p:attrNameLst>
                                      </p:cBhvr>
                                    </p:animRot>
                                    <p:animRot by="1500000">
                                      <p:cBhvr>
                                        <p:cTn id="816" dur="125" fill="hold">
                                          <p:stCondLst>
                                            <p:cond delay="375"/>
                                          </p:stCondLst>
                                        </p:cTn>
                                        <p:tgtEl>
                                          <p:spTgt spid="65">
                                            <p:txEl>
                                              <p:pRg st="0" end="0"/>
                                            </p:txEl>
                                          </p:spTgt>
                                        </p:tgtEl>
                                        <p:attrNameLst>
                                          <p:attrName>r</p:attrName>
                                        </p:attrNameLst>
                                      </p:cBhvr>
                                    </p:animRot>
                                  </p:childTnLst>
                                </p:cTn>
                              </p:par>
                            </p:childTnLst>
                          </p:cTn>
                        </p:par>
                      </p:childTnLst>
                    </p:cTn>
                  </p:par>
                  <p:par>
                    <p:cTn id="817" fill="hold">
                      <p:stCondLst>
                        <p:cond delay="indefinite"/>
                      </p:stCondLst>
                      <p:childTnLst>
                        <p:par>
                          <p:cTn id="818" fill="hold">
                            <p:stCondLst>
                              <p:cond delay="0"/>
                            </p:stCondLst>
                            <p:childTnLst>
                              <p:par>
                                <p:cTn id="819" presetID="34" presetClass="emph" presetSubtype="0" fill="hold" grpId="2" nodeType="clickEffect">
                                  <p:stCondLst>
                                    <p:cond delay="0"/>
                                  </p:stCondLst>
                                  <p:iterate type="lt">
                                    <p:tmPct val="10000"/>
                                  </p:iterate>
                                  <p:childTnLst>
                                    <p:animMotion origin="layout" path="M 0.0 0.0 L 0.0 -0.07213" pathEditMode="relative" ptsTypes="">
                                      <p:cBhvr>
                                        <p:cTn id="820" dur="250" accel="50000" decel="50000" autoRev="1" fill="hold">
                                          <p:stCondLst>
                                            <p:cond delay="0"/>
                                          </p:stCondLst>
                                        </p:cTn>
                                        <p:tgtEl>
                                          <p:spTgt spid="71">
                                            <p:txEl>
                                              <p:pRg st="0" end="0"/>
                                            </p:txEl>
                                          </p:spTgt>
                                        </p:tgtEl>
                                        <p:attrNameLst>
                                          <p:attrName>ppt_x</p:attrName>
                                          <p:attrName>ppt_y</p:attrName>
                                        </p:attrNameLst>
                                      </p:cBhvr>
                                    </p:animMotion>
                                    <p:animRot by="1500000">
                                      <p:cBhvr>
                                        <p:cTn id="821" dur="125" fill="hold">
                                          <p:stCondLst>
                                            <p:cond delay="0"/>
                                          </p:stCondLst>
                                        </p:cTn>
                                        <p:tgtEl>
                                          <p:spTgt spid="71">
                                            <p:txEl>
                                              <p:pRg st="0" end="0"/>
                                            </p:txEl>
                                          </p:spTgt>
                                        </p:tgtEl>
                                        <p:attrNameLst>
                                          <p:attrName>r</p:attrName>
                                        </p:attrNameLst>
                                      </p:cBhvr>
                                    </p:animRot>
                                    <p:animRot by="-1500000">
                                      <p:cBhvr>
                                        <p:cTn id="822" dur="125" fill="hold">
                                          <p:stCondLst>
                                            <p:cond delay="125"/>
                                          </p:stCondLst>
                                        </p:cTn>
                                        <p:tgtEl>
                                          <p:spTgt spid="71">
                                            <p:txEl>
                                              <p:pRg st="0" end="0"/>
                                            </p:txEl>
                                          </p:spTgt>
                                        </p:tgtEl>
                                        <p:attrNameLst>
                                          <p:attrName>r</p:attrName>
                                        </p:attrNameLst>
                                      </p:cBhvr>
                                    </p:animRot>
                                    <p:animRot by="-1500000">
                                      <p:cBhvr>
                                        <p:cTn id="823" dur="125" fill="hold">
                                          <p:stCondLst>
                                            <p:cond delay="250"/>
                                          </p:stCondLst>
                                        </p:cTn>
                                        <p:tgtEl>
                                          <p:spTgt spid="71">
                                            <p:txEl>
                                              <p:pRg st="0" end="0"/>
                                            </p:txEl>
                                          </p:spTgt>
                                        </p:tgtEl>
                                        <p:attrNameLst>
                                          <p:attrName>r</p:attrName>
                                        </p:attrNameLst>
                                      </p:cBhvr>
                                    </p:animRot>
                                    <p:animRot by="1500000">
                                      <p:cBhvr>
                                        <p:cTn id="824" dur="125" fill="hold">
                                          <p:stCondLst>
                                            <p:cond delay="375"/>
                                          </p:stCondLst>
                                        </p:cTn>
                                        <p:tgtEl>
                                          <p:spTgt spid="71">
                                            <p:txEl>
                                              <p:pRg st="0" end="0"/>
                                            </p:txEl>
                                          </p:spTgt>
                                        </p:tgtEl>
                                        <p:attrNameLst>
                                          <p:attrName>r</p:attrName>
                                        </p:attrNameLst>
                                      </p:cBhvr>
                                    </p:animRot>
                                  </p:childTnLst>
                                </p:cTn>
                              </p:par>
                            </p:childTnLst>
                          </p:cTn>
                        </p:par>
                      </p:childTnLst>
                    </p:cTn>
                  </p:par>
                  <p:par>
                    <p:cTn id="825" fill="hold">
                      <p:stCondLst>
                        <p:cond delay="indefinite"/>
                      </p:stCondLst>
                      <p:childTnLst>
                        <p:par>
                          <p:cTn id="826" fill="hold">
                            <p:stCondLst>
                              <p:cond delay="0"/>
                            </p:stCondLst>
                            <p:childTnLst>
                              <p:par>
                                <p:cTn id="827" presetID="34" presetClass="emph" presetSubtype="0" fill="hold" nodeType="clickEffect">
                                  <p:stCondLst>
                                    <p:cond delay="0"/>
                                  </p:stCondLst>
                                  <p:iterate type="lt">
                                    <p:tmPct val="10000"/>
                                  </p:iterate>
                                  <p:childTnLst>
                                    <p:animMotion origin="layout" path="M 0.0 0.0 L 0.0 -0.07213" pathEditMode="relative" ptsTypes="">
                                      <p:cBhvr>
                                        <p:cTn id="828" dur="250" accel="50000" decel="50000" autoRev="1" fill="hold">
                                          <p:stCondLst>
                                            <p:cond delay="0"/>
                                          </p:stCondLst>
                                        </p:cTn>
                                        <p:tgtEl>
                                          <p:spTgt spid="77">
                                            <p:txEl>
                                              <p:pRg st="0" end="0"/>
                                            </p:txEl>
                                          </p:spTgt>
                                        </p:tgtEl>
                                        <p:attrNameLst>
                                          <p:attrName>ppt_x</p:attrName>
                                          <p:attrName>ppt_y</p:attrName>
                                        </p:attrNameLst>
                                      </p:cBhvr>
                                    </p:animMotion>
                                    <p:animRot by="1500000">
                                      <p:cBhvr>
                                        <p:cTn id="829" dur="125" fill="hold">
                                          <p:stCondLst>
                                            <p:cond delay="0"/>
                                          </p:stCondLst>
                                        </p:cTn>
                                        <p:tgtEl>
                                          <p:spTgt spid="77">
                                            <p:txEl>
                                              <p:pRg st="0" end="0"/>
                                            </p:txEl>
                                          </p:spTgt>
                                        </p:tgtEl>
                                        <p:attrNameLst>
                                          <p:attrName>r</p:attrName>
                                        </p:attrNameLst>
                                      </p:cBhvr>
                                    </p:animRot>
                                    <p:animRot by="-1500000">
                                      <p:cBhvr>
                                        <p:cTn id="830" dur="125" fill="hold">
                                          <p:stCondLst>
                                            <p:cond delay="125"/>
                                          </p:stCondLst>
                                        </p:cTn>
                                        <p:tgtEl>
                                          <p:spTgt spid="77">
                                            <p:txEl>
                                              <p:pRg st="0" end="0"/>
                                            </p:txEl>
                                          </p:spTgt>
                                        </p:tgtEl>
                                        <p:attrNameLst>
                                          <p:attrName>r</p:attrName>
                                        </p:attrNameLst>
                                      </p:cBhvr>
                                    </p:animRot>
                                    <p:animRot by="-1500000">
                                      <p:cBhvr>
                                        <p:cTn id="831" dur="125" fill="hold">
                                          <p:stCondLst>
                                            <p:cond delay="250"/>
                                          </p:stCondLst>
                                        </p:cTn>
                                        <p:tgtEl>
                                          <p:spTgt spid="77">
                                            <p:txEl>
                                              <p:pRg st="0" end="0"/>
                                            </p:txEl>
                                          </p:spTgt>
                                        </p:tgtEl>
                                        <p:attrNameLst>
                                          <p:attrName>r</p:attrName>
                                        </p:attrNameLst>
                                      </p:cBhvr>
                                    </p:animRot>
                                    <p:animRot by="1500000">
                                      <p:cBhvr>
                                        <p:cTn id="832" dur="125" fill="hold">
                                          <p:stCondLst>
                                            <p:cond delay="375"/>
                                          </p:stCondLst>
                                        </p:cTn>
                                        <p:tgtEl>
                                          <p:spTgt spid="77">
                                            <p:txEl>
                                              <p:pRg st="0" end="0"/>
                                            </p:txEl>
                                          </p:spTgt>
                                        </p:tgtEl>
                                        <p:attrNameLst>
                                          <p:attrName>r</p:attrName>
                                        </p:attrNameLst>
                                      </p:cBhvr>
                                    </p:animRot>
                                  </p:childTnLst>
                                </p:cTn>
                              </p:par>
                            </p:childTnLst>
                          </p:cTn>
                        </p:par>
                      </p:childTnLst>
                    </p:cTn>
                  </p:par>
                  <p:par>
                    <p:cTn id="833" fill="hold">
                      <p:stCondLst>
                        <p:cond delay="indefinite"/>
                      </p:stCondLst>
                      <p:childTnLst>
                        <p:par>
                          <p:cTn id="834" fill="hold">
                            <p:stCondLst>
                              <p:cond delay="0"/>
                            </p:stCondLst>
                            <p:childTnLst>
                              <p:par>
                                <p:cTn id="835" presetID="34" presetClass="emph" presetSubtype="0" fill="hold" grpId="1" nodeType="clickEffect">
                                  <p:stCondLst>
                                    <p:cond delay="0"/>
                                  </p:stCondLst>
                                  <p:iterate type="lt">
                                    <p:tmPct val="10000"/>
                                  </p:iterate>
                                  <p:childTnLst>
                                    <p:animMotion origin="layout" path="M 0.0 0.0 L 0.0 -0.07213" pathEditMode="relative" ptsTypes="">
                                      <p:cBhvr>
                                        <p:cTn id="836" dur="250" accel="50000" decel="50000" autoRev="1" fill="hold">
                                          <p:stCondLst>
                                            <p:cond delay="0"/>
                                          </p:stCondLst>
                                        </p:cTn>
                                        <p:tgtEl>
                                          <p:spTgt spid="54">
                                            <p:txEl>
                                              <p:pRg st="0" end="0"/>
                                            </p:txEl>
                                          </p:spTgt>
                                        </p:tgtEl>
                                        <p:attrNameLst>
                                          <p:attrName>ppt_x</p:attrName>
                                          <p:attrName>ppt_y</p:attrName>
                                        </p:attrNameLst>
                                      </p:cBhvr>
                                    </p:animMotion>
                                    <p:animRot by="1500000">
                                      <p:cBhvr>
                                        <p:cTn id="837" dur="125" fill="hold">
                                          <p:stCondLst>
                                            <p:cond delay="0"/>
                                          </p:stCondLst>
                                        </p:cTn>
                                        <p:tgtEl>
                                          <p:spTgt spid="54">
                                            <p:txEl>
                                              <p:pRg st="0" end="0"/>
                                            </p:txEl>
                                          </p:spTgt>
                                        </p:tgtEl>
                                        <p:attrNameLst>
                                          <p:attrName>r</p:attrName>
                                        </p:attrNameLst>
                                      </p:cBhvr>
                                    </p:animRot>
                                    <p:animRot by="-1500000">
                                      <p:cBhvr>
                                        <p:cTn id="838" dur="125" fill="hold">
                                          <p:stCondLst>
                                            <p:cond delay="125"/>
                                          </p:stCondLst>
                                        </p:cTn>
                                        <p:tgtEl>
                                          <p:spTgt spid="54">
                                            <p:txEl>
                                              <p:pRg st="0" end="0"/>
                                            </p:txEl>
                                          </p:spTgt>
                                        </p:tgtEl>
                                        <p:attrNameLst>
                                          <p:attrName>r</p:attrName>
                                        </p:attrNameLst>
                                      </p:cBhvr>
                                    </p:animRot>
                                    <p:animRot by="-1500000">
                                      <p:cBhvr>
                                        <p:cTn id="839" dur="125" fill="hold">
                                          <p:stCondLst>
                                            <p:cond delay="250"/>
                                          </p:stCondLst>
                                        </p:cTn>
                                        <p:tgtEl>
                                          <p:spTgt spid="54">
                                            <p:txEl>
                                              <p:pRg st="0" end="0"/>
                                            </p:txEl>
                                          </p:spTgt>
                                        </p:tgtEl>
                                        <p:attrNameLst>
                                          <p:attrName>r</p:attrName>
                                        </p:attrNameLst>
                                      </p:cBhvr>
                                    </p:animRot>
                                    <p:animRot by="1500000">
                                      <p:cBhvr>
                                        <p:cTn id="840" dur="125" fill="hold">
                                          <p:stCondLst>
                                            <p:cond delay="375"/>
                                          </p:stCondLst>
                                        </p:cTn>
                                        <p:tgtEl>
                                          <p:spTgt spid="54">
                                            <p:txEl>
                                              <p:pRg st="0" end="0"/>
                                            </p:txEl>
                                          </p:spTgt>
                                        </p:tgtEl>
                                        <p:attrNameLst>
                                          <p:attrName>r</p:attrName>
                                        </p:attrNameLst>
                                      </p:cBhvr>
                                    </p:animRot>
                                  </p:childTnLst>
                                </p:cTn>
                              </p:par>
                            </p:childTnLst>
                          </p:cTn>
                        </p:par>
                      </p:childTnLst>
                    </p:cTn>
                  </p:par>
                  <p:par>
                    <p:cTn id="841" fill="hold">
                      <p:stCondLst>
                        <p:cond delay="indefinite"/>
                      </p:stCondLst>
                      <p:childTnLst>
                        <p:par>
                          <p:cTn id="842" fill="hold">
                            <p:stCondLst>
                              <p:cond delay="0"/>
                            </p:stCondLst>
                            <p:childTnLst>
                              <p:par>
                                <p:cTn id="843" presetID="34" presetClass="emph" presetSubtype="0" fill="hold" grpId="2" nodeType="clickEffect">
                                  <p:stCondLst>
                                    <p:cond delay="0"/>
                                  </p:stCondLst>
                                  <p:iterate type="lt">
                                    <p:tmPct val="10000"/>
                                  </p:iterate>
                                  <p:childTnLst>
                                    <p:animMotion origin="layout" path="M 0.0 0.0 L 0.0 -0.07213" pathEditMode="relative" ptsTypes="">
                                      <p:cBhvr>
                                        <p:cTn id="844" dur="250" accel="50000" decel="50000" autoRev="1" fill="hold">
                                          <p:stCondLst>
                                            <p:cond delay="0"/>
                                          </p:stCondLst>
                                        </p:cTn>
                                        <p:tgtEl>
                                          <p:spTgt spid="60">
                                            <p:txEl>
                                              <p:pRg st="0" end="0"/>
                                            </p:txEl>
                                          </p:spTgt>
                                        </p:tgtEl>
                                        <p:attrNameLst>
                                          <p:attrName>ppt_x</p:attrName>
                                          <p:attrName>ppt_y</p:attrName>
                                        </p:attrNameLst>
                                      </p:cBhvr>
                                    </p:animMotion>
                                    <p:animRot by="1500000">
                                      <p:cBhvr>
                                        <p:cTn id="845" dur="125" fill="hold">
                                          <p:stCondLst>
                                            <p:cond delay="0"/>
                                          </p:stCondLst>
                                        </p:cTn>
                                        <p:tgtEl>
                                          <p:spTgt spid="60">
                                            <p:txEl>
                                              <p:pRg st="0" end="0"/>
                                            </p:txEl>
                                          </p:spTgt>
                                        </p:tgtEl>
                                        <p:attrNameLst>
                                          <p:attrName>r</p:attrName>
                                        </p:attrNameLst>
                                      </p:cBhvr>
                                    </p:animRot>
                                    <p:animRot by="-1500000">
                                      <p:cBhvr>
                                        <p:cTn id="846" dur="125" fill="hold">
                                          <p:stCondLst>
                                            <p:cond delay="125"/>
                                          </p:stCondLst>
                                        </p:cTn>
                                        <p:tgtEl>
                                          <p:spTgt spid="60">
                                            <p:txEl>
                                              <p:pRg st="0" end="0"/>
                                            </p:txEl>
                                          </p:spTgt>
                                        </p:tgtEl>
                                        <p:attrNameLst>
                                          <p:attrName>r</p:attrName>
                                        </p:attrNameLst>
                                      </p:cBhvr>
                                    </p:animRot>
                                    <p:animRot by="-1500000">
                                      <p:cBhvr>
                                        <p:cTn id="847" dur="125" fill="hold">
                                          <p:stCondLst>
                                            <p:cond delay="250"/>
                                          </p:stCondLst>
                                        </p:cTn>
                                        <p:tgtEl>
                                          <p:spTgt spid="60">
                                            <p:txEl>
                                              <p:pRg st="0" end="0"/>
                                            </p:txEl>
                                          </p:spTgt>
                                        </p:tgtEl>
                                        <p:attrNameLst>
                                          <p:attrName>r</p:attrName>
                                        </p:attrNameLst>
                                      </p:cBhvr>
                                    </p:animRot>
                                    <p:animRot by="1500000">
                                      <p:cBhvr>
                                        <p:cTn id="848" dur="125" fill="hold">
                                          <p:stCondLst>
                                            <p:cond delay="375"/>
                                          </p:stCondLst>
                                        </p:cTn>
                                        <p:tgtEl>
                                          <p:spTgt spid="60">
                                            <p:txEl>
                                              <p:pRg st="0" end="0"/>
                                            </p:txEl>
                                          </p:spTgt>
                                        </p:tgtEl>
                                        <p:attrNameLst>
                                          <p:attrName>r</p:attrName>
                                        </p:attrNameLst>
                                      </p:cBhvr>
                                    </p:animRot>
                                  </p:childTnLst>
                                </p:cTn>
                              </p:par>
                            </p:childTnLst>
                          </p:cTn>
                        </p:par>
                      </p:childTnLst>
                    </p:cTn>
                  </p:par>
                  <p:par>
                    <p:cTn id="849" fill="hold">
                      <p:stCondLst>
                        <p:cond delay="indefinite"/>
                      </p:stCondLst>
                      <p:childTnLst>
                        <p:par>
                          <p:cTn id="850" fill="hold">
                            <p:stCondLst>
                              <p:cond delay="0"/>
                            </p:stCondLst>
                            <p:childTnLst>
                              <p:par>
                                <p:cTn id="851" presetID="34" presetClass="emph" presetSubtype="0" fill="hold" grpId="1" nodeType="clickEffect">
                                  <p:stCondLst>
                                    <p:cond delay="0"/>
                                  </p:stCondLst>
                                  <p:iterate type="lt">
                                    <p:tmPct val="10000"/>
                                  </p:iterate>
                                  <p:childTnLst>
                                    <p:animMotion origin="layout" path="M 0.0 0.0 L 0.0 -0.07213" pathEditMode="relative" ptsTypes="">
                                      <p:cBhvr>
                                        <p:cTn id="852" dur="250" accel="50000" decel="50000" autoRev="1" fill="hold">
                                          <p:stCondLst>
                                            <p:cond delay="0"/>
                                          </p:stCondLst>
                                        </p:cTn>
                                        <p:tgtEl>
                                          <p:spTgt spid="66">
                                            <p:txEl>
                                              <p:pRg st="0" end="0"/>
                                            </p:txEl>
                                          </p:spTgt>
                                        </p:tgtEl>
                                        <p:attrNameLst>
                                          <p:attrName>ppt_x</p:attrName>
                                          <p:attrName>ppt_y</p:attrName>
                                        </p:attrNameLst>
                                      </p:cBhvr>
                                    </p:animMotion>
                                    <p:animRot by="1500000">
                                      <p:cBhvr>
                                        <p:cTn id="853" dur="125" fill="hold">
                                          <p:stCondLst>
                                            <p:cond delay="0"/>
                                          </p:stCondLst>
                                        </p:cTn>
                                        <p:tgtEl>
                                          <p:spTgt spid="66">
                                            <p:txEl>
                                              <p:pRg st="0" end="0"/>
                                            </p:txEl>
                                          </p:spTgt>
                                        </p:tgtEl>
                                        <p:attrNameLst>
                                          <p:attrName>r</p:attrName>
                                        </p:attrNameLst>
                                      </p:cBhvr>
                                    </p:animRot>
                                    <p:animRot by="-1500000">
                                      <p:cBhvr>
                                        <p:cTn id="854" dur="125" fill="hold">
                                          <p:stCondLst>
                                            <p:cond delay="125"/>
                                          </p:stCondLst>
                                        </p:cTn>
                                        <p:tgtEl>
                                          <p:spTgt spid="66">
                                            <p:txEl>
                                              <p:pRg st="0" end="0"/>
                                            </p:txEl>
                                          </p:spTgt>
                                        </p:tgtEl>
                                        <p:attrNameLst>
                                          <p:attrName>r</p:attrName>
                                        </p:attrNameLst>
                                      </p:cBhvr>
                                    </p:animRot>
                                    <p:animRot by="-1500000">
                                      <p:cBhvr>
                                        <p:cTn id="855" dur="125" fill="hold">
                                          <p:stCondLst>
                                            <p:cond delay="250"/>
                                          </p:stCondLst>
                                        </p:cTn>
                                        <p:tgtEl>
                                          <p:spTgt spid="66">
                                            <p:txEl>
                                              <p:pRg st="0" end="0"/>
                                            </p:txEl>
                                          </p:spTgt>
                                        </p:tgtEl>
                                        <p:attrNameLst>
                                          <p:attrName>r</p:attrName>
                                        </p:attrNameLst>
                                      </p:cBhvr>
                                    </p:animRot>
                                    <p:animRot by="1500000">
                                      <p:cBhvr>
                                        <p:cTn id="856" dur="125" fill="hold">
                                          <p:stCondLst>
                                            <p:cond delay="375"/>
                                          </p:stCondLst>
                                        </p:cTn>
                                        <p:tgtEl>
                                          <p:spTgt spid="66">
                                            <p:txEl>
                                              <p:pRg st="0" end="0"/>
                                            </p:txEl>
                                          </p:spTgt>
                                        </p:tgtEl>
                                        <p:attrNameLst>
                                          <p:attrName>r</p:attrName>
                                        </p:attrNameLst>
                                      </p:cBhvr>
                                    </p:animRot>
                                  </p:childTnLst>
                                </p:cTn>
                              </p:par>
                            </p:childTnLst>
                          </p:cTn>
                        </p:par>
                      </p:childTnLst>
                    </p:cTn>
                  </p:par>
                  <p:par>
                    <p:cTn id="857" fill="hold">
                      <p:stCondLst>
                        <p:cond delay="indefinite"/>
                      </p:stCondLst>
                      <p:childTnLst>
                        <p:par>
                          <p:cTn id="858" fill="hold">
                            <p:stCondLst>
                              <p:cond delay="0"/>
                            </p:stCondLst>
                            <p:childTnLst>
                              <p:par>
                                <p:cTn id="859" presetID="34" presetClass="emph" presetSubtype="0" fill="hold" grpId="2" nodeType="clickEffect">
                                  <p:stCondLst>
                                    <p:cond delay="0"/>
                                  </p:stCondLst>
                                  <p:iterate type="lt">
                                    <p:tmPct val="10000"/>
                                  </p:iterate>
                                  <p:childTnLst>
                                    <p:animMotion origin="layout" path="M 0.0 0.0 L 0.0 -0.07213" pathEditMode="relative" ptsTypes="">
                                      <p:cBhvr>
                                        <p:cTn id="860" dur="250" accel="50000" decel="50000" autoRev="1" fill="hold">
                                          <p:stCondLst>
                                            <p:cond delay="0"/>
                                          </p:stCondLst>
                                        </p:cTn>
                                        <p:tgtEl>
                                          <p:spTgt spid="72">
                                            <p:txEl>
                                              <p:pRg st="0" end="0"/>
                                            </p:txEl>
                                          </p:spTgt>
                                        </p:tgtEl>
                                        <p:attrNameLst>
                                          <p:attrName>ppt_x</p:attrName>
                                          <p:attrName>ppt_y</p:attrName>
                                        </p:attrNameLst>
                                      </p:cBhvr>
                                    </p:animMotion>
                                    <p:animRot by="1500000">
                                      <p:cBhvr>
                                        <p:cTn id="861" dur="125" fill="hold">
                                          <p:stCondLst>
                                            <p:cond delay="0"/>
                                          </p:stCondLst>
                                        </p:cTn>
                                        <p:tgtEl>
                                          <p:spTgt spid="72">
                                            <p:txEl>
                                              <p:pRg st="0" end="0"/>
                                            </p:txEl>
                                          </p:spTgt>
                                        </p:tgtEl>
                                        <p:attrNameLst>
                                          <p:attrName>r</p:attrName>
                                        </p:attrNameLst>
                                      </p:cBhvr>
                                    </p:animRot>
                                    <p:animRot by="-1500000">
                                      <p:cBhvr>
                                        <p:cTn id="862" dur="125" fill="hold">
                                          <p:stCondLst>
                                            <p:cond delay="125"/>
                                          </p:stCondLst>
                                        </p:cTn>
                                        <p:tgtEl>
                                          <p:spTgt spid="72">
                                            <p:txEl>
                                              <p:pRg st="0" end="0"/>
                                            </p:txEl>
                                          </p:spTgt>
                                        </p:tgtEl>
                                        <p:attrNameLst>
                                          <p:attrName>r</p:attrName>
                                        </p:attrNameLst>
                                      </p:cBhvr>
                                    </p:animRot>
                                    <p:animRot by="-1500000">
                                      <p:cBhvr>
                                        <p:cTn id="863" dur="125" fill="hold">
                                          <p:stCondLst>
                                            <p:cond delay="250"/>
                                          </p:stCondLst>
                                        </p:cTn>
                                        <p:tgtEl>
                                          <p:spTgt spid="72">
                                            <p:txEl>
                                              <p:pRg st="0" end="0"/>
                                            </p:txEl>
                                          </p:spTgt>
                                        </p:tgtEl>
                                        <p:attrNameLst>
                                          <p:attrName>r</p:attrName>
                                        </p:attrNameLst>
                                      </p:cBhvr>
                                    </p:animRot>
                                    <p:animRot by="1500000">
                                      <p:cBhvr>
                                        <p:cTn id="864" dur="125" fill="hold">
                                          <p:stCondLst>
                                            <p:cond delay="375"/>
                                          </p:stCondLst>
                                        </p:cTn>
                                        <p:tgtEl>
                                          <p:spTgt spid="72">
                                            <p:txEl>
                                              <p:pRg st="0" end="0"/>
                                            </p:txEl>
                                          </p:spTgt>
                                        </p:tgtEl>
                                        <p:attrNameLst>
                                          <p:attrName>r</p:attrName>
                                        </p:attrNameLst>
                                      </p:cBhvr>
                                    </p:animRot>
                                  </p:childTnLst>
                                </p:cTn>
                              </p:par>
                            </p:childTnLst>
                          </p:cTn>
                        </p:par>
                      </p:childTnLst>
                    </p:cTn>
                  </p:par>
                  <p:par>
                    <p:cTn id="865" fill="hold">
                      <p:stCondLst>
                        <p:cond delay="indefinite"/>
                      </p:stCondLst>
                      <p:childTnLst>
                        <p:par>
                          <p:cTn id="866" fill="hold">
                            <p:stCondLst>
                              <p:cond delay="0"/>
                            </p:stCondLst>
                            <p:childTnLst>
                              <p:par>
                                <p:cTn id="867" presetID="34" presetClass="emph" presetSubtype="0" fill="hold" grpId="2" nodeType="clickEffect">
                                  <p:stCondLst>
                                    <p:cond delay="0"/>
                                  </p:stCondLst>
                                  <p:iterate type="lt">
                                    <p:tmPct val="10000"/>
                                  </p:iterate>
                                  <p:childTnLst>
                                    <p:animMotion origin="layout" path="M 0.0 0.0 L 0.0 -0.07213" pathEditMode="relative" ptsTypes="">
                                      <p:cBhvr>
                                        <p:cTn id="868" dur="250" accel="50000" decel="50000" autoRev="1" fill="hold">
                                          <p:stCondLst>
                                            <p:cond delay="0"/>
                                          </p:stCondLst>
                                        </p:cTn>
                                        <p:tgtEl>
                                          <p:spTgt spid="78">
                                            <p:txEl>
                                              <p:pRg st="0" end="0"/>
                                            </p:txEl>
                                          </p:spTgt>
                                        </p:tgtEl>
                                        <p:attrNameLst>
                                          <p:attrName>ppt_x</p:attrName>
                                          <p:attrName>ppt_y</p:attrName>
                                        </p:attrNameLst>
                                      </p:cBhvr>
                                    </p:animMotion>
                                    <p:animRot by="1500000">
                                      <p:cBhvr>
                                        <p:cTn id="869" dur="125" fill="hold">
                                          <p:stCondLst>
                                            <p:cond delay="0"/>
                                          </p:stCondLst>
                                        </p:cTn>
                                        <p:tgtEl>
                                          <p:spTgt spid="78">
                                            <p:txEl>
                                              <p:pRg st="0" end="0"/>
                                            </p:txEl>
                                          </p:spTgt>
                                        </p:tgtEl>
                                        <p:attrNameLst>
                                          <p:attrName>r</p:attrName>
                                        </p:attrNameLst>
                                      </p:cBhvr>
                                    </p:animRot>
                                    <p:animRot by="-1500000">
                                      <p:cBhvr>
                                        <p:cTn id="870" dur="125" fill="hold">
                                          <p:stCondLst>
                                            <p:cond delay="125"/>
                                          </p:stCondLst>
                                        </p:cTn>
                                        <p:tgtEl>
                                          <p:spTgt spid="78">
                                            <p:txEl>
                                              <p:pRg st="0" end="0"/>
                                            </p:txEl>
                                          </p:spTgt>
                                        </p:tgtEl>
                                        <p:attrNameLst>
                                          <p:attrName>r</p:attrName>
                                        </p:attrNameLst>
                                      </p:cBhvr>
                                    </p:animRot>
                                    <p:animRot by="-1500000">
                                      <p:cBhvr>
                                        <p:cTn id="871" dur="125" fill="hold">
                                          <p:stCondLst>
                                            <p:cond delay="250"/>
                                          </p:stCondLst>
                                        </p:cTn>
                                        <p:tgtEl>
                                          <p:spTgt spid="78">
                                            <p:txEl>
                                              <p:pRg st="0" end="0"/>
                                            </p:txEl>
                                          </p:spTgt>
                                        </p:tgtEl>
                                        <p:attrNameLst>
                                          <p:attrName>r</p:attrName>
                                        </p:attrNameLst>
                                      </p:cBhvr>
                                    </p:animRot>
                                    <p:animRot by="1500000">
                                      <p:cBhvr>
                                        <p:cTn id="872" dur="125" fill="hold">
                                          <p:stCondLst>
                                            <p:cond delay="375"/>
                                          </p:stCondLst>
                                        </p:cTn>
                                        <p:tgtEl>
                                          <p:spTgt spid="78">
                                            <p:txEl>
                                              <p:pRg st="0" end="0"/>
                                            </p:txEl>
                                          </p:spTgt>
                                        </p:tgtEl>
                                        <p:attrNameLst>
                                          <p:attrName>r</p:attrName>
                                        </p:attrNameLst>
                                      </p:cBhvr>
                                    </p:animRot>
                                  </p:childTnLst>
                                </p:cTn>
                              </p:par>
                            </p:childTnLst>
                          </p:cTn>
                        </p:par>
                      </p:childTnLst>
                    </p:cTn>
                  </p:par>
                  <p:par>
                    <p:cTn id="873" fill="hold">
                      <p:stCondLst>
                        <p:cond delay="indefinite"/>
                      </p:stCondLst>
                      <p:childTnLst>
                        <p:par>
                          <p:cTn id="874" fill="hold">
                            <p:stCondLst>
                              <p:cond delay="0"/>
                            </p:stCondLst>
                            <p:childTnLst>
                              <p:par>
                                <p:cTn id="875" presetID="34" presetClass="emph" presetSubtype="0" fill="hold" grpId="2" nodeType="clickEffect">
                                  <p:stCondLst>
                                    <p:cond delay="0"/>
                                  </p:stCondLst>
                                  <p:iterate type="lt">
                                    <p:tmPct val="10000"/>
                                  </p:iterate>
                                  <p:childTnLst>
                                    <p:animMotion origin="layout" path="M 0.0 0.0 L 0.0 -0.07213" pathEditMode="relative" ptsTypes="">
                                      <p:cBhvr>
                                        <p:cTn id="876" dur="250" accel="50000" decel="50000" autoRev="1" fill="hold">
                                          <p:stCondLst>
                                            <p:cond delay="0"/>
                                          </p:stCondLst>
                                        </p:cTn>
                                        <p:tgtEl>
                                          <p:spTgt spid="79">
                                            <p:txEl>
                                              <p:pRg st="0" end="0"/>
                                            </p:txEl>
                                          </p:spTgt>
                                        </p:tgtEl>
                                        <p:attrNameLst>
                                          <p:attrName>ppt_x</p:attrName>
                                          <p:attrName>ppt_y</p:attrName>
                                        </p:attrNameLst>
                                      </p:cBhvr>
                                    </p:animMotion>
                                    <p:animRot by="1500000">
                                      <p:cBhvr>
                                        <p:cTn id="877" dur="125" fill="hold">
                                          <p:stCondLst>
                                            <p:cond delay="0"/>
                                          </p:stCondLst>
                                        </p:cTn>
                                        <p:tgtEl>
                                          <p:spTgt spid="79">
                                            <p:txEl>
                                              <p:pRg st="0" end="0"/>
                                            </p:txEl>
                                          </p:spTgt>
                                        </p:tgtEl>
                                        <p:attrNameLst>
                                          <p:attrName>r</p:attrName>
                                        </p:attrNameLst>
                                      </p:cBhvr>
                                    </p:animRot>
                                    <p:animRot by="-1500000">
                                      <p:cBhvr>
                                        <p:cTn id="878" dur="125" fill="hold">
                                          <p:stCondLst>
                                            <p:cond delay="125"/>
                                          </p:stCondLst>
                                        </p:cTn>
                                        <p:tgtEl>
                                          <p:spTgt spid="79">
                                            <p:txEl>
                                              <p:pRg st="0" end="0"/>
                                            </p:txEl>
                                          </p:spTgt>
                                        </p:tgtEl>
                                        <p:attrNameLst>
                                          <p:attrName>r</p:attrName>
                                        </p:attrNameLst>
                                      </p:cBhvr>
                                    </p:animRot>
                                    <p:animRot by="-1500000">
                                      <p:cBhvr>
                                        <p:cTn id="879" dur="125" fill="hold">
                                          <p:stCondLst>
                                            <p:cond delay="250"/>
                                          </p:stCondLst>
                                        </p:cTn>
                                        <p:tgtEl>
                                          <p:spTgt spid="79">
                                            <p:txEl>
                                              <p:pRg st="0" end="0"/>
                                            </p:txEl>
                                          </p:spTgt>
                                        </p:tgtEl>
                                        <p:attrNameLst>
                                          <p:attrName>r</p:attrName>
                                        </p:attrNameLst>
                                      </p:cBhvr>
                                    </p:animRot>
                                    <p:animRot by="1500000">
                                      <p:cBhvr>
                                        <p:cTn id="880" dur="125" fill="hold">
                                          <p:stCondLst>
                                            <p:cond delay="375"/>
                                          </p:stCondLst>
                                        </p:cTn>
                                        <p:tgtEl>
                                          <p:spTgt spid="79">
                                            <p:txEl>
                                              <p:pRg st="0" end="0"/>
                                            </p:txEl>
                                          </p:spTgt>
                                        </p:tgtEl>
                                        <p:attrNameLst>
                                          <p:attrName>r</p:attrName>
                                        </p:attrNameLst>
                                      </p:cBhvr>
                                    </p:animRot>
                                  </p:childTnLst>
                                </p:cTn>
                              </p:par>
                            </p:childTnLst>
                          </p:cTn>
                        </p:par>
                      </p:childTnLst>
                    </p:cTn>
                  </p:par>
                  <p:par>
                    <p:cTn id="881" fill="hold">
                      <p:stCondLst>
                        <p:cond delay="indefinite"/>
                      </p:stCondLst>
                      <p:childTnLst>
                        <p:par>
                          <p:cTn id="882" fill="hold">
                            <p:stCondLst>
                              <p:cond delay="0"/>
                            </p:stCondLst>
                            <p:childTnLst>
                              <p:par>
                                <p:cTn id="883" presetID="34" presetClass="emph" presetSubtype="0" fill="hold" grpId="2" nodeType="clickEffect">
                                  <p:stCondLst>
                                    <p:cond delay="0"/>
                                  </p:stCondLst>
                                  <p:iterate type="lt">
                                    <p:tmPct val="10000"/>
                                  </p:iterate>
                                  <p:childTnLst>
                                    <p:animMotion origin="layout" path="M 0.0 0.0 L 0.0 -0.07213" pathEditMode="relative" ptsTypes="">
                                      <p:cBhvr>
                                        <p:cTn id="884" dur="250" accel="50000" decel="50000" autoRev="1" fill="hold">
                                          <p:stCondLst>
                                            <p:cond delay="0"/>
                                          </p:stCondLst>
                                        </p:cTn>
                                        <p:tgtEl>
                                          <p:spTgt spid="80">
                                            <p:txEl>
                                              <p:pRg st="0" end="0"/>
                                            </p:txEl>
                                          </p:spTgt>
                                        </p:tgtEl>
                                        <p:attrNameLst>
                                          <p:attrName>ppt_x</p:attrName>
                                          <p:attrName>ppt_y</p:attrName>
                                        </p:attrNameLst>
                                      </p:cBhvr>
                                    </p:animMotion>
                                    <p:animRot by="1500000">
                                      <p:cBhvr>
                                        <p:cTn id="885" dur="125" fill="hold">
                                          <p:stCondLst>
                                            <p:cond delay="0"/>
                                          </p:stCondLst>
                                        </p:cTn>
                                        <p:tgtEl>
                                          <p:spTgt spid="80">
                                            <p:txEl>
                                              <p:pRg st="0" end="0"/>
                                            </p:txEl>
                                          </p:spTgt>
                                        </p:tgtEl>
                                        <p:attrNameLst>
                                          <p:attrName>r</p:attrName>
                                        </p:attrNameLst>
                                      </p:cBhvr>
                                    </p:animRot>
                                    <p:animRot by="-1500000">
                                      <p:cBhvr>
                                        <p:cTn id="886" dur="125" fill="hold">
                                          <p:stCondLst>
                                            <p:cond delay="125"/>
                                          </p:stCondLst>
                                        </p:cTn>
                                        <p:tgtEl>
                                          <p:spTgt spid="80">
                                            <p:txEl>
                                              <p:pRg st="0" end="0"/>
                                            </p:txEl>
                                          </p:spTgt>
                                        </p:tgtEl>
                                        <p:attrNameLst>
                                          <p:attrName>r</p:attrName>
                                        </p:attrNameLst>
                                      </p:cBhvr>
                                    </p:animRot>
                                    <p:animRot by="-1500000">
                                      <p:cBhvr>
                                        <p:cTn id="887" dur="125" fill="hold">
                                          <p:stCondLst>
                                            <p:cond delay="250"/>
                                          </p:stCondLst>
                                        </p:cTn>
                                        <p:tgtEl>
                                          <p:spTgt spid="80">
                                            <p:txEl>
                                              <p:pRg st="0" end="0"/>
                                            </p:txEl>
                                          </p:spTgt>
                                        </p:tgtEl>
                                        <p:attrNameLst>
                                          <p:attrName>r</p:attrName>
                                        </p:attrNameLst>
                                      </p:cBhvr>
                                    </p:animRot>
                                    <p:animRot by="1500000">
                                      <p:cBhvr>
                                        <p:cTn id="888" dur="125" fill="hold">
                                          <p:stCondLst>
                                            <p:cond delay="375"/>
                                          </p:stCondLst>
                                        </p:cTn>
                                        <p:tgtEl>
                                          <p:spTgt spid="80">
                                            <p:txEl>
                                              <p:pRg st="0" end="0"/>
                                            </p:txEl>
                                          </p:spTgt>
                                        </p:tgtEl>
                                        <p:attrNameLst>
                                          <p:attrName>r</p:attrName>
                                        </p:attrNameLst>
                                      </p:cBhvr>
                                    </p:animRot>
                                  </p:childTnLst>
                                </p:cTn>
                              </p:par>
                            </p:childTnLst>
                          </p:cTn>
                        </p:par>
                      </p:childTnLst>
                    </p:cTn>
                  </p:par>
                  <p:par>
                    <p:cTn id="889" fill="hold">
                      <p:stCondLst>
                        <p:cond delay="indefinite"/>
                      </p:stCondLst>
                      <p:childTnLst>
                        <p:par>
                          <p:cTn id="890" fill="hold">
                            <p:stCondLst>
                              <p:cond delay="0"/>
                            </p:stCondLst>
                            <p:childTnLst>
                              <p:par>
                                <p:cTn id="891" presetID="34" presetClass="emph" presetSubtype="0" fill="hold" grpId="2" nodeType="clickEffect">
                                  <p:stCondLst>
                                    <p:cond delay="0"/>
                                  </p:stCondLst>
                                  <p:iterate type="lt">
                                    <p:tmPct val="10000"/>
                                  </p:iterate>
                                  <p:childTnLst>
                                    <p:animMotion origin="layout" path="M 0.0 0.0 L 0.0 -0.07213" pathEditMode="relative" ptsTypes="">
                                      <p:cBhvr>
                                        <p:cTn id="892" dur="250" accel="50000" decel="50000" autoRev="1" fill="hold">
                                          <p:stCondLst>
                                            <p:cond delay="0"/>
                                          </p:stCondLst>
                                        </p:cTn>
                                        <p:tgtEl>
                                          <p:spTgt spid="81">
                                            <p:txEl>
                                              <p:pRg st="0" end="0"/>
                                            </p:txEl>
                                          </p:spTgt>
                                        </p:tgtEl>
                                        <p:attrNameLst>
                                          <p:attrName>ppt_x</p:attrName>
                                          <p:attrName>ppt_y</p:attrName>
                                        </p:attrNameLst>
                                      </p:cBhvr>
                                    </p:animMotion>
                                    <p:animRot by="1500000">
                                      <p:cBhvr>
                                        <p:cTn id="893" dur="125" fill="hold">
                                          <p:stCondLst>
                                            <p:cond delay="0"/>
                                          </p:stCondLst>
                                        </p:cTn>
                                        <p:tgtEl>
                                          <p:spTgt spid="81">
                                            <p:txEl>
                                              <p:pRg st="0" end="0"/>
                                            </p:txEl>
                                          </p:spTgt>
                                        </p:tgtEl>
                                        <p:attrNameLst>
                                          <p:attrName>r</p:attrName>
                                        </p:attrNameLst>
                                      </p:cBhvr>
                                    </p:animRot>
                                    <p:animRot by="-1500000">
                                      <p:cBhvr>
                                        <p:cTn id="894" dur="125" fill="hold">
                                          <p:stCondLst>
                                            <p:cond delay="125"/>
                                          </p:stCondLst>
                                        </p:cTn>
                                        <p:tgtEl>
                                          <p:spTgt spid="81">
                                            <p:txEl>
                                              <p:pRg st="0" end="0"/>
                                            </p:txEl>
                                          </p:spTgt>
                                        </p:tgtEl>
                                        <p:attrNameLst>
                                          <p:attrName>r</p:attrName>
                                        </p:attrNameLst>
                                      </p:cBhvr>
                                    </p:animRot>
                                    <p:animRot by="-1500000">
                                      <p:cBhvr>
                                        <p:cTn id="895" dur="125" fill="hold">
                                          <p:stCondLst>
                                            <p:cond delay="250"/>
                                          </p:stCondLst>
                                        </p:cTn>
                                        <p:tgtEl>
                                          <p:spTgt spid="81">
                                            <p:txEl>
                                              <p:pRg st="0" end="0"/>
                                            </p:txEl>
                                          </p:spTgt>
                                        </p:tgtEl>
                                        <p:attrNameLst>
                                          <p:attrName>r</p:attrName>
                                        </p:attrNameLst>
                                      </p:cBhvr>
                                    </p:animRot>
                                    <p:animRot by="1500000">
                                      <p:cBhvr>
                                        <p:cTn id="896" dur="125" fill="hold">
                                          <p:stCondLst>
                                            <p:cond delay="375"/>
                                          </p:stCondLst>
                                        </p:cTn>
                                        <p:tgtEl>
                                          <p:spTgt spid="81">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49" grpId="1" build="p"/>
      <p:bldP spid="49" grpId="2" build="p"/>
      <p:bldP spid="49" grpId="3" build="p"/>
      <p:bldP spid="50" grpId="0" build="p"/>
      <p:bldP spid="50" grpId="1" build="p"/>
      <p:bldP spid="51" grpId="0" build="p"/>
      <p:bldP spid="51" grpId="1" build="p"/>
      <p:bldP spid="51" grpId="2" build="allAtOnce"/>
      <p:bldP spid="52" grpId="0" build="p"/>
      <p:bldP spid="52" grpId="1" build="allAtOnce"/>
      <p:bldP spid="53" grpId="0" build="p"/>
      <p:bldP spid="53" grpId="1" build="p"/>
      <p:bldP spid="53" grpId="2" build="allAtOnce"/>
      <p:bldP spid="54" grpId="0" build="p"/>
      <p:bldP spid="54" grpId="1" build="allAtOnce"/>
      <p:bldP spid="55" grpId="0" build="p"/>
      <p:bldP spid="55" grpId="1" build="allAtOnce"/>
      <p:bldP spid="55" grpId="2" build="allAtOnce"/>
      <p:bldP spid="55" grpId="3" build="allAtOnce"/>
      <p:bldP spid="56" grpId="0" build="p"/>
      <p:bldP spid="56" grpId="1" build="p"/>
      <p:bldP spid="57" grpId="0" build="p"/>
      <p:bldP spid="57" grpId="1" build="p"/>
      <p:bldP spid="57" grpId="2" build="allAtOnce"/>
      <p:bldP spid="58" grpId="0" build="p"/>
      <p:bldP spid="58" grpId="1" build="p"/>
      <p:bldP spid="58" grpId="2" build="allAtOnce"/>
      <p:bldP spid="59" grpId="0" build="p"/>
      <p:bldP spid="59" grpId="1" build="p"/>
      <p:bldP spid="59" grpId="2" build="allAtOnce"/>
      <p:bldP spid="60" grpId="0" build="p"/>
      <p:bldP spid="60" grpId="1" build="p"/>
      <p:bldP spid="60" grpId="2" build="allAtOnce"/>
      <p:bldP spid="61" grpId="0" build="p"/>
      <p:bldP spid="61" grpId="1" build="allAtOnce"/>
      <p:bldP spid="61" grpId="2" build="allAtOnce"/>
      <p:bldP spid="62" grpId="0" build="p"/>
      <p:bldP spid="62" grpId="1" build="p"/>
      <p:bldP spid="62" grpId="2" build="p"/>
      <p:bldP spid="63" grpId="0" build="p"/>
      <p:bldP spid="63" grpId="1" build="allAtOnce"/>
      <p:bldP spid="64" grpId="0" build="p"/>
      <p:bldP spid="64" grpId="1" build="p"/>
      <p:bldP spid="64" grpId="2" build="allAtOnce"/>
      <p:bldP spid="65" grpId="0" build="p"/>
      <p:bldP spid="65" grpId="1" build="p"/>
      <p:bldP spid="66" grpId="0" build="p"/>
      <p:bldP spid="66" grpId="1" build="allAtOnce"/>
      <p:bldP spid="67" grpId="0" build="p"/>
      <p:bldP spid="67" grpId="1" build="allAtOnce"/>
      <p:bldP spid="68" grpId="0" build="p"/>
      <p:bldP spid="68" grpId="1" build="p"/>
      <p:bldP spid="69" grpId="0" build="p"/>
      <p:bldP spid="69" grpId="1" build="allAtOnce"/>
      <p:bldP spid="70" grpId="0" build="p"/>
      <p:bldP spid="70" grpId="1" build="p"/>
      <p:bldP spid="70" grpId="2" build="allAtOnce"/>
      <p:bldP spid="71" grpId="0" build="p"/>
      <p:bldP spid="71" grpId="1" build="p"/>
      <p:bldP spid="71" grpId="2" build="allAtOnce"/>
      <p:bldP spid="72" grpId="0" build="p"/>
      <p:bldP spid="72" grpId="1" build="p"/>
      <p:bldP spid="72" grpId="2" build="allAtOnce"/>
      <p:bldP spid="73" grpId="0" build="p"/>
      <p:bldP spid="73" grpId="1" build="allAtOnce"/>
      <p:bldP spid="73" grpId="2" build="allAtOnce"/>
      <p:bldP spid="74" grpId="0" build="p"/>
      <p:bldP spid="74" grpId="1" build="p"/>
      <p:bldP spid="74" grpId="2" build="p"/>
      <p:bldP spid="75" grpId="0" build="p"/>
      <p:bldP spid="75" grpId="1" build="p"/>
      <p:bldP spid="75" grpId="2" build="allAtOnce"/>
      <p:bldP spid="76" grpId="0" build="p"/>
      <p:bldP spid="76" grpId="1" build="p"/>
      <p:bldP spid="76" grpId="2" build="allAtOnce"/>
      <p:bldP spid="77" grpId="0" build="p"/>
      <p:bldP spid="78" grpId="0" build="p"/>
      <p:bldP spid="78" grpId="1" build="p"/>
      <p:bldP spid="78" grpId="2" build="allAtOnce"/>
      <p:bldP spid="79" grpId="0" build="p"/>
      <p:bldP spid="79" grpId="1" build="p"/>
      <p:bldP spid="79" grpId="2" build="allAtOnce"/>
      <p:bldP spid="80" grpId="0" build="p"/>
      <p:bldP spid="80" grpId="1" build="p"/>
      <p:bldP spid="80" grpId="2" build="allAtOnce"/>
      <p:bldP spid="81" grpId="0" build="p"/>
      <p:bldP spid="81" grpId="1" build="p"/>
      <p:bldP spid="81" grpId="2" build="allAtOnce"/>
      <p:bldP spid="82" grpId="0" build="p"/>
      <p:bldP spid="82" grpId="1" build="p"/>
      <p:bldP spid="83" grpId="0" build="p"/>
      <p:bldP spid="83"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D994E-76AE-4B5B-A4ED-D44CDDA0D54B}"/>
              </a:ext>
            </a:extLst>
          </p:cNvPr>
          <p:cNvSpPr>
            <a:spLocks noGrp="1"/>
          </p:cNvSpPr>
          <p:nvPr>
            <p:ph type="title"/>
          </p:nvPr>
        </p:nvSpPr>
        <p:spPr/>
        <p:txBody>
          <a:bodyPr/>
          <a:lstStyle/>
          <a:p>
            <a:endParaRPr lang="en-CA"/>
          </a:p>
        </p:txBody>
      </p:sp>
      <p:pic>
        <p:nvPicPr>
          <p:cNvPr id="5" name="Online Media 4" title="2 ੳਅੲ ਉਚਾਰਨ Single Repeat short version">
            <a:hlinkClick r:id="" action="ppaction://media"/>
            <a:extLst>
              <a:ext uri="{FF2B5EF4-FFF2-40B4-BE49-F238E27FC236}">
                <a16:creationId xmlns:a16="http://schemas.microsoft.com/office/drawing/2014/main" id="{1DA4AC6C-3848-ED45-5459-36E179FF17B9}"/>
              </a:ext>
            </a:extLst>
          </p:cNvPr>
          <p:cNvPicPr>
            <a:picLocks noGrp="1" noRot="1" noChangeAspect="1"/>
          </p:cNvPicPr>
          <p:nvPr>
            <p:ph idx="1"/>
            <a:videoFile r:link="rId1"/>
          </p:nvPr>
        </p:nvPicPr>
        <p:blipFill>
          <a:blip r:embed="rId3"/>
          <a:stretch>
            <a:fillRect/>
          </a:stretch>
        </p:blipFill>
        <p:spPr>
          <a:xfrm>
            <a:off x="0" y="0"/>
            <a:ext cx="12137785" cy="6858000"/>
          </a:xfrm>
          <a:prstGeom prst="rect">
            <a:avLst/>
          </a:prstGeom>
        </p:spPr>
      </p:pic>
    </p:spTree>
    <p:extLst>
      <p:ext uri="{BB962C8B-B14F-4D97-AF65-F5344CB8AC3E}">
        <p14:creationId xmlns:p14="http://schemas.microsoft.com/office/powerpoint/2010/main" val="13210506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DD194F-A9A0-B6F8-7D35-AD62A938095F}"/>
              </a:ext>
            </a:extLst>
          </p:cNvPr>
          <p:cNvSpPr txBox="1"/>
          <p:nvPr/>
        </p:nvSpPr>
        <p:spPr>
          <a:xfrm>
            <a:off x="4560125" y="201499"/>
            <a:ext cx="3071750" cy="769441"/>
          </a:xfrm>
          <a:prstGeom prst="rect">
            <a:avLst/>
          </a:prstGeom>
          <a:noFill/>
        </p:spPr>
        <p:txBody>
          <a:bodyPr wrap="square">
            <a:spAutoFit/>
          </a:bodyPr>
          <a:lstStyle/>
          <a:p>
            <a:pPr algn="ctr"/>
            <a:r>
              <a:rPr lang="en-US" sz="4400" dirty="0">
                <a:solidFill>
                  <a:schemeClr val="accent4"/>
                </a:solidFill>
                <a:latin typeface="+mj-lt"/>
              </a:rPr>
              <a:t>REVIEW: </a:t>
            </a:r>
          </a:p>
        </p:txBody>
      </p:sp>
      <p:grpSp>
        <p:nvGrpSpPr>
          <p:cNvPr id="12" name="Group 11">
            <a:extLst>
              <a:ext uri="{FF2B5EF4-FFF2-40B4-BE49-F238E27FC236}">
                <a16:creationId xmlns:a16="http://schemas.microsoft.com/office/drawing/2014/main" id="{B6C62F25-B1ED-AD4D-DF1B-CD265BE1D771}"/>
              </a:ext>
            </a:extLst>
          </p:cNvPr>
          <p:cNvGrpSpPr/>
          <p:nvPr/>
        </p:nvGrpSpPr>
        <p:grpSpPr>
          <a:xfrm>
            <a:off x="3720936" y="6256361"/>
            <a:ext cx="4750128" cy="490618"/>
            <a:chOff x="3716977" y="5494163"/>
            <a:chExt cx="4750128" cy="400111"/>
          </a:xfrm>
          <a:noFill/>
        </p:grpSpPr>
        <p:sp>
          <p:nvSpPr>
            <p:cNvPr id="11" name="Rectangle: Rounded Corners 10">
              <a:extLst>
                <a:ext uri="{FF2B5EF4-FFF2-40B4-BE49-F238E27FC236}">
                  <a16:creationId xmlns:a16="http://schemas.microsoft.com/office/drawing/2014/main" id="{C7E0A815-7341-6548-A28D-638A2F40C557}"/>
                </a:ext>
              </a:extLst>
            </p:cNvPr>
            <p:cNvSpPr/>
            <p:nvPr/>
          </p:nvSpPr>
          <p:spPr>
            <a:xfrm>
              <a:off x="3716977" y="5494163"/>
              <a:ext cx="4750128" cy="400111"/>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0" name="TextBox 9">
              <a:extLst>
                <a:ext uri="{FF2B5EF4-FFF2-40B4-BE49-F238E27FC236}">
                  <a16:creationId xmlns:a16="http://schemas.microsoft.com/office/drawing/2014/main" id="{415C0FA6-EBA0-E139-DCEA-AF236A2C4795}"/>
                </a:ext>
              </a:extLst>
            </p:cNvPr>
            <p:cNvSpPr txBox="1"/>
            <p:nvPr/>
          </p:nvSpPr>
          <p:spPr>
            <a:xfrm>
              <a:off x="3716977" y="5531070"/>
              <a:ext cx="4750128" cy="326299"/>
            </a:xfrm>
            <a:prstGeom prst="rect">
              <a:avLst/>
            </a:prstGeom>
            <a:grpFill/>
            <a:ln>
              <a:noFill/>
            </a:ln>
          </p:spPr>
          <p:txBody>
            <a:bodyPr wrap="square">
              <a:spAutoFit/>
            </a:bodyPr>
            <a:lstStyle/>
            <a:p>
              <a:pPr algn="ctr"/>
              <a:r>
                <a:rPr lang="en-US" sz="2000" dirty="0">
                  <a:solidFill>
                    <a:schemeClr val="accent1"/>
                  </a:solidFill>
                  <a:latin typeface="+mj-lt"/>
                </a:rPr>
                <a:t>(click on the correct answer)</a:t>
              </a:r>
            </a:p>
          </p:txBody>
        </p:sp>
      </p:grpSp>
      <p:pic>
        <p:nvPicPr>
          <p:cNvPr id="16" name="Recorded Sound">
            <a:hlinkClick r:id="" action="ppaction://media"/>
            <a:extLst>
              <a:ext uri="{FF2B5EF4-FFF2-40B4-BE49-F238E27FC236}">
                <a16:creationId xmlns:a16="http://schemas.microsoft.com/office/drawing/2014/main" id="{31207186-3DEA-C655-2620-9CDE7AF33B8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723426" y="1249897"/>
            <a:ext cx="522512" cy="522512"/>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7" name="Recorded Sound">
            <a:hlinkClick r:id="" action="ppaction://media"/>
            <a:extLst>
              <a:ext uri="{FF2B5EF4-FFF2-40B4-BE49-F238E27FC236}">
                <a16:creationId xmlns:a16="http://schemas.microsoft.com/office/drawing/2014/main" id="{CD5842B7-EA5C-1E5B-1F79-D7CECCC81F5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6321454" y="1239302"/>
            <a:ext cx="522512" cy="522512"/>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8" name="Recorded Sound">
            <a:hlinkClick r:id="" action="ppaction://media"/>
            <a:extLst>
              <a:ext uri="{FF2B5EF4-FFF2-40B4-BE49-F238E27FC236}">
                <a16:creationId xmlns:a16="http://schemas.microsoft.com/office/drawing/2014/main" id="{0135209D-6104-1D34-8E1D-9C74A33700B2}"/>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7100185" y="1249240"/>
            <a:ext cx="522512" cy="522512"/>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9" name="Recorded Sound">
            <a:hlinkClick r:id="" action="ppaction://media"/>
            <a:extLst>
              <a:ext uri="{FF2B5EF4-FFF2-40B4-BE49-F238E27FC236}">
                <a16:creationId xmlns:a16="http://schemas.microsoft.com/office/drawing/2014/main" id="{6943F24E-1A5E-8E5C-471B-391309C0E0B7}"/>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5522440" y="1249240"/>
            <a:ext cx="522512" cy="522512"/>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F796BA33-972E-5B04-9F9D-109188F95422}"/>
              </a:ext>
            </a:extLst>
          </p:cNvPr>
          <p:cNvPicPr>
            <a:picLocks noChangeAspect="1"/>
          </p:cNvPicPr>
          <p:nvPr/>
        </p:nvPicPr>
        <p:blipFill>
          <a:blip r:embed="rId11"/>
          <a:srcRect/>
          <a:stretch/>
        </p:blipFill>
        <p:spPr>
          <a:xfrm>
            <a:off x="2890368" y="2175962"/>
            <a:ext cx="1833058" cy="2160792"/>
          </a:xfrm>
          <a:prstGeom prst="roundRect">
            <a:avLst>
              <a:gd name="adj" fmla="val 6978"/>
            </a:avLst>
          </a:prstGeom>
        </p:spPr>
      </p:pic>
      <p:pic>
        <p:nvPicPr>
          <p:cNvPr id="4" name="Picture 3" descr="Icon&#10;&#10;Description automatically generated with low confidence">
            <a:extLst>
              <a:ext uri="{FF2B5EF4-FFF2-40B4-BE49-F238E27FC236}">
                <a16:creationId xmlns:a16="http://schemas.microsoft.com/office/drawing/2014/main" id="{A03AFDF1-428D-CDC7-EE11-647D0F9C9FBA}"/>
              </a:ext>
            </a:extLst>
          </p:cNvPr>
          <p:cNvPicPr>
            <a:picLocks noChangeAspect="1"/>
          </p:cNvPicPr>
          <p:nvPr/>
        </p:nvPicPr>
        <p:blipFill>
          <a:blip r:embed="rId12"/>
          <a:srcRect/>
          <a:stretch/>
        </p:blipFill>
        <p:spPr>
          <a:xfrm>
            <a:off x="601263" y="2175962"/>
            <a:ext cx="1833058" cy="2160792"/>
          </a:xfrm>
          <a:prstGeom prst="roundRect">
            <a:avLst>
              <a:gd name="adj" fmla="val 6978"/>
            </a:avLst>
          </a:prstGeom>
        </p:spPr>
      </p:pic>
      <p:pic>
        <p:nvPicPr>
          <p:cNvPr id="9" name="Picture 8">
            <a:extLst>
              <a:ext uri="{FF2B5EF4-FFF2-40B4-BE49-F238E27FC236}">
                <a16:creationId xmlns:a16="http://schemas.microsoft.com/office/drawing/2014/main" id="{9D35D791-9858-89B1-7D3F-BC1F665D5D2C}"/>
              </a:ext>
            </a:extLst>
          </p:cNvPr>
          <p:cNvPicPr>
            <a:picLocks noChangeAspect="1"/>
          </p:cNvPicPr>
          <p:nvPr/>
        </p:nvPicPr>
        <p:blipFill rotWithShape="1">
          <a:blip r:embed="rId13"/>
          <a:srcRect l="1289" t="1039" r="2286"/>
          <a:stretch/>
        </p:blipFill>
        <p:spPr>
          <a:xfrm>
            <a:off x="7468576" y="2173625"/>
            <a:ext cx="1833056" cy="2165466"/>
          </a:xfrm>
          <a:prstGeom prst="roundRect">
            <a:avLst>
              <a:gd name="adj" fmla="val 6978"/>
            </a:avLst>
          </a:prstGeom>
        </p:spPr>
      </p:pic>
      <p:pic>
        <p:nvPicPr>
          <p:cNvPr id="14" name="Picture 13">
            <a:extLst>
              <a:ext uri="{FF2B5EF4-FFF2-40B4-BE49-F238E27FC236}">
                <a16:creationId xmlns:a16="http://schemas.microsoft.com/office/drawing/2014/main" id="{C044CCF8-00CD-6DD2-9D73-6C7EA79F54AA}"/>
              </a:ext>
            </a:extLst>
          </p:cNvPr>
          <p:cNvPicPr>
            <a:picLocks noChangeAspect="1"/>
          </p:cNvPicPr>
          <p:nvPr/>
        </p:nvPicPr>
        <p:blipFill rotWithShape="1">
          <a:blip r:embed="rId14">
            <a:extLst>
              <a:ext uri="{28A0092B-C50C-407E-A947-70E740481C1C}">
                <a14:useLocalDpi xmlns:a14="http://schemas.microsoft.com/office/drawing/2010/main" val="0"/>
              </a:ext>
            </a:extLst>
          </a:blip>
          <a:srcRect l="11589" t="-108" r="11589"/>
          <a:stretch/>
        </p:blipFill>
        <p:spPr>
          <a:xfrm>
            <a:off x="9757679" y="2173626"/>
            <a:ext cx="1833059" cy="2165465"/>
          </a:xfrm>
          <a:prstGeom prst="roundRect">
            <a:avLst>
              <a:gd name="adj" fmla="val 6978"/>
            </a:avLst>
          </a:prstGeom>
        </p:spPr>
      </p:pic>
      <p:pic>
        <p:nvPicPr>
          <p:cNvPr id="20" name="Picture 19">
            <a:extLst>
              <a:ext uri="{FF2B5EF4-FFF2-40B4-BE49-F238E27FC236}">
                <a16:creationId xmlns:a16="http://schemas.microsoft.com/office/drawing/2014/main" id="{2398AE1D-4E4E-8F30-E86E-666B7261FEB1}"/>
              </a:ext>
            </a:extLst>
          </p:cNvPr>
          <p:cNvPicPr>
            <a:picLocks noChangeAspect="1"/>
          </p:cNvPicPr>
          <p:nvPr/>
        </p:nvPicPr>
        <p:blipFill rotWithShape="1">
          <a:blip r:embed="rId15">
            <a:extLst>
              <a:ext uri="{28A0092B-C50C-407E-A947-70E740481C1C}">
                <a14:useLocalDpi xmlns:a14="http://schemas.microsoft.com/office/drawing/2010/main" val="0"/>
              </a:ext>
            </a:extLst>
          </a:blip>
          <a:srcRect l="5313" r="10475"/>
          <a:stretch/>
        </p:blipFill>
        <p:spPr>
          <a:xfrm>
            <a:off x="5179473" y="2118304"/>
            <a:ext cx="1833056" cy="2276108"/>
          </a:xfrm>
          <a:prstGeom prst="roundRect">
            <a:avLst>
              <a:gd name="adj" fmla="val 6978"/>
            </a:avLst>
          </a:prstGeom>
        </p:spPr>
      </p:pic>
      <p:pic>
        <p:nvPicPr>
          <p:cNvPr id="2" name="Picture 1" descr="A black heart with swirls&#10;&#10;Description automatically generated">
            <a:extLst>
              <a:ext uri="{FF2B5EF4-FFF2-40B4-BE49-F238E27FC236}">
                <a16:creationId xmlns:a16="http://schemas.microsoft.com/office/drawing/2014/main" id="{F2D48B28-1EB6-E9AB-0660-1ECE3A8256A0}"/>
              </a:ext>
            </a:extLst>
          </p:cNvPr>
          <p:cNvPicPr/>
          <p:nvPr/>
        </p:nvPicPr>
        <p:blipFill rotWithShape="1">
          <a:blip r:embed="rId1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405708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586" fill="hold"/>
                                        <p:tgtEl>
                                          <p:spTgt spid="16"/>
                                        </p:tgtEl>
                                      </p:cBhvr>
                                    </p:cmd>
                                  </p:childTnLst>
                                </p:cTn>
                              </p:par>
                            </p:childTnLst>
                          </p:cTn>
                        </p:par>
                      </p:childTnLst>
                    </p:cTn>
                  </p:par>
                </p:childTnLst>
              </p:cTn>
              <p:nextCondLst>
                <p:cond evt="onClick" delay="0">
                  <p:tgtEl>
                    <p:spTgt spid="16"/>
                  </p:tgtEl>
                </p:cond>
              </p:nextCondLst>
            </p:seq>
            <p:seq concurrent="1" nextAc="seek">
              <p:cTn id="12" restart="whenNotActive" fill="hold" evtFilter="cancelBubble" nodeType="interactiveSeq">
                <p:stCondLst>
                  <p:cond evt="onClick" delay="0">
                    <p:tgtEl>
                      <p:spTgt spid="17"/>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030" fill="hold"/>
                                        <p:tgtEl>
                                          <p:spTgt spid="17"/>
                                        </p:tgtEl>
                                      </p:cBhvr>
                                    </p:cmd>
                                  </p:childTnLst>
                                </p:cTn>
                              </p:par>
                            </p:childTnLst>
                          </p:cTn>
                        </p:par>
                      </p:childTnLst>
                    </p:cTn>
                  </p:par>
                </p:childTnLst>
              </p:cTn>
              <p:nextCondLst>
                <p:cond evt="onClick" delay="0">
                  <p:tgtEl>
                    <p:spTgt spid="17"/>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261" fill="hold"/>
                                        <p:tgtEl>
                                          <p:spTgt spid="18"/>
                                        </p:tgtEl>
                                      </p:cBhvr>
                                    </p:cmd>
                                  </p:childTnLst>
                                </p:cTn>
                              </p:par>
                            </p:childTnLst>
                          </p:cTn>
                        </p:par>
                      </p:childTnLst>
                    </p:cTn>
                  </p:par>
                </p:childTnLst>
              </p:cTn>
              <p:nextCondLst>
                <p:cond evt="onClick" delay="0">
                  <p:tgtEl>
                    <p:spTgt spid="18"/>
                  </p:tgtEl>
                </p:cond>
              </p:nextCondLst>
            </p:seq>
            <p:audio>
              <p:cMediaNode vol="80000">
                <p:cTn id="22" fill="hold" display="0">
                  <p:stCondLst>
                    <p:cond delay="indefinite"/>
                  </p:stCondLst>
                  <p:endCondLst>
                    <p:cond evt="onStopAudio" delay="0">
                      <p:tgtEl>
                        <p:sldTgt/>
                      </p:tgtEl>
                    </p:cond>
                  </p:endCondLst>
                </p:cTn>
                <p:tgtEl>
                  <p:spTgt spid="16"/>
                </p:tgtEl>
              </p:cMediaNode>
            </p:audio>
            <p:audio>
              <p:cMediaNode vol="80000">
                <p:cTn id="23" fill="hold" display="0">
                  <p:stCondLst>
                    <p:cond delay="indefinite"/>
                  </p:stCondLst>
                  <p:endCondLst>
                    <p:cond evt="onStopAudio" delay="0">
                      <p:tgtEl>
                        <p:sldTgt/>
                      </p:tgtEl>
                    </p:cond>
                  </p:endCondLst>
                </p:cTn>
                <p:tgtEl>
                  <p:spTgt spid="17"/>
                </p:tgtEl>
              </p:cMediaNode>
            </p:audio>
            <p:audio>
              <p:cMediaNode vol="80000">
                <p:cTn id="24" fill="hold" display="0">
                  <p:stCondLst>
                    <p:cond delay="indefinite"/>
                  </p:stCondLst>
                  <p:endCondLst>
                    <p:cond evt="onStopAudio" delay="0">
                      <p:tgtEl>
                        <p:sldTgt/>
                      </p:tgtEl>
                    </p:cond>
                  </p:endCondLst>
                </p:cTn>
                <p:tgtEl>
                  <p:spTgt spid="18"/>
                </p:tgtEl>
              </p:cMediaNode>
            </p:audio>
            <p:audio>
              <p:cMediaNode vol="80000">
                <p:cTn id="25" fill="hold" display="0">
                  <p:stCondLst>
                    <p:cond delay="indefinite"/>
                  </p:stCondLst>
                  <p:endCondLst>
                    <p:cond evt="onStopAudio" delay="0">
                      <p:tgtEl>
                        <p:sldTgt/>
                      </p:tgtEl>
                    </p:cond>
                  </p:endCondLst>
                </p:cTn>
                <p:tgtEl>
                  <p:spTgt spid="1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79B662-5B81-2C01-4E88-E30D43F3E1B6}"/>
              </a:ext>
            </a:extLst>
          </p:cNvPr>
          <p:cNvSpPr txBox="1"/>
          <p:nvPr/>
        </p:nvSpPr>
        <p:spPr>
          <a:xfrm>
            <a:off x="740229" y="2571613"/>
            <a:ext cx="10711542" cy="1446550"/>
          </a:xfrm>
          <a:prstGeom prst="rect">
            <a:avLst/>
          </a:prstGeom>
          <a:noFill/>
        </p:spPr>
        <p:txBody>
          <a:bodyPr wrap="square">
            <a:spAutoFit/>
          </a:bodyPr>
          <a:lstStyle/>
          <a:p>
            <a:pPr algn="ctr"/>
            <a:r>
              <a:rPr lang="en-US" sz="8800" dirty="0" err="1">
                <a:solidFill>
                  <a:schemeClr val="accent1"/>
                </a:solidFill>
                <a:latin typeface="+mj-lt"/>
              </a:rPr>
              <a:t>Bhulavay</a:t>
            </a:r>
            <a:r>
              <a:rPr lang="en-US" sz="8800" dirty="0">
                <a:solidFill>
                  <a:schemeClr val="accent1"/>
                </a:solidFill>
                <a:latin typeface="+mj-lt"/>
              </a:rPr>
              <a:t> </a:t>
            </a:r>
            <a:r>
              <a:rPr lang="en-US" sz="8800" dirty="0" err="1">
                <a:solidFill>
                  <a:schemeClr val="accent1"/>
                </a:solidFill>
                <a:latin typeface="+mj-lt"/>
              </a:rPr>
              <a:t>Akhar</a:t>
            </a:r>
            <a:endParaRPr lang="en-US" sz="8800" dirty="0">
              <a:solidFill>
                <a:schemeClr val="accent1"/>
              </a:solidFill>
              <a:latin typeface="+mj-lt"/>
            </a:endParaRPr>
          </a:p>
        </p:txBody>
      </p:sp>
      <p:sp>
        <p:nvSpPr>
          <p:cNvPr id="3" name="TextBox 2">
            <a:extLst>
              <a:ext uri="{FF2B5EF4-FFF2-40B4-BE49-F238E27FC236}">
                <a16:creationId xmlns:a16="http://schemas.microsoft.com/office/drawing/2014/main" id="{416CEE7F-FA93-8BD0-47E0-13AF8949E17F}"/>
              </a:ext>
            </a:extLst>
          </p:cNvPr>
          <p:cNvSpPr txBox="1"/>
          <p:nvPr/>
        </p:nvSpPr>
        <p:spPr>
          <a:xfrm>
            <a:off x="2105687" y="4044110"/>
            <a:ext cx="7793056" cy="584775"/>
          </a:xfrm>
          <a:prstGeom prst="rect">
            <a:avLst/>
          </a:prstGeom>
          <a:noFill/>
        </p:spPr>
        <p:txBody>
          <a:bodyPr wrap="square">
            <a:spAutoFit/>
          </a:bodyPr>
          <a:lstStyle/>
          <a:p>
            <a:pPr algn="ctr"/>
            <a:r>
              <a:rPr lang="da-DK" sz="3200" dirty="0">
                <a:solidFill>
                  <a:schemeClr val="accent1"/>
                </a:solidFill>
                <a:latin typeface="+mj-lt"/>
              </a:rPr>
              <a:t>PaR ke dasso akhar dey naam.</a:t>
            </a:r>
          </a:p>
        </p:txBody>
      </p:sp>
      <p:pic>
        <p:nvPicPr>
          <p:cNvPr id="4" name="Picture 3" descr="A black heart with swirls&#10;&#10;Description automatically generated">
            <a:extLst>
              <a:ext uri="{FF2B5EF4-FFF2-40B4-BE49-F238E27FC236}">
                <a16:creationId xmlns:a16="http://schemas.microsoft.com/office/drawing/2014/main" id="{2EF37373-C4DE-3E74-5F39-C71A885B1E3C}"/>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995192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10EBA84-4509-7493-0897-D22D34C78026}"/>
              </a:ext>
            </a:extLst>
          </p:cNvPr>
          <p:cNvSpPr txBox="1">
            <a:spLocks/>
          </p:cNvSpPr>
          <p:nvPr/>
        </p:nvSpPr>
        <p:spPr>
          <a:xfrm>
            <a:off x="954902" y="2747158"/>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3" name="Content Placeholder 2">
            <a:extLst>
              <a:ext uri="{FF2B5EF4-FFF2-40B4-BE49-F238E27FC236}">
                <a16:creationId xmlns:a16="http://schemas.microsoft.com/office/drawing/2014/main" id="{3B7BDCC4-EC31-9A8D-53F9-0EE2BE8D0EB4}"/>
              </a:ext>
            </a:extLst>
          </p:cNvPr>
          <p:cNvSpPr txBox="1">
            <a:spLocks/>
          </p:cNvSpPr>
          <p:nvPr/>
        </p:nvSpPr>
        <p:spPr>
          <a:xfrm>
            <a:off x="3086376" y="2240307"/>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4" name="Content Placeholder 2">
            <a:extLst>
              <a:ext uri="{FF2B5EF4-FFF2-40B4-BE49-F238E27FC236}">
                <a16:creationId xmlns:a16="http://schemas.microsoft.com/office/drawing/2014/main" id="{32ACD308-A515-5AC0-ABD4-39E2CD0D17E9}"/>
              </a:ext>
            </a:extLst>
          </p:cNvPr>
          <p:cNvSpPr txBox="1">
            <a:spLocks/>
          </p:cNvSpPr>
          <p:nvPr/>
        </p:nvSpPr>
        <p:spPr>
          <a:xfrm>
            <a:off x="5351142" y="224209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g</a:t>
            </a:r>
          </a:p>
        </p:txBody>
      </p:sp>
      <p:sp>
        <p:nvSpPr>
          <p:cNvPr id="8" name="Content Placeholder 2">
            <a:extLst>
              <a:ext uri="{FF2B5EF4-FFF2-40B4-BE49-F238E27FC236}">
                <a16:creationId xmlns:a16="http://schemas.microsoft.com/office/drawing/2014/main" id="{81015E50-04A6-B676-093C-9193C5671811}"/>
              </a:ext>
            </a:extLst>
          </p:cNvPr>
          <p:cNvSpPr txBox="1">
            <a:spLocks/>
          </p:cNvSpPr>
          <p:nvPr/>
        </p:nvSpPr>
        <p:spPr>
          <a:xfrm>
            <a:off x="7615908" y="224209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G</a:t>
            </a:r>
          </a:p>
        </p:txBody>
      </p:sp>
      <p:sp>
        <p:nvSpPr>
          <p:cNvPr id="9" name="Content Placeholder 2">
            <a:extLst>
              <a:ext uri="{FF2B5EF4-FFF2-40B4-BE49-F238E27FC236}">
                <a16:creationId xmlns:a16="http://schemas.microsoft.com/office/drawing/2014/main" id="{6FFDD015-D932-104E-7024-EE178219493A}"/>
              </a:ext>
            </a:extLst>
          </p:cNvPr>
          <p:cNvSpPr txBox="1">
            <a:spLocks/>
          </p:cNvSpPr>
          <p:nvPr/>
        </p:nvSpPr>
        <p:spPr>
          <a:xfrm>
            <a:off x="9789792" y="224209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a:t>
            </a:r>
          </a:p>
        </p:txBody>
      </p:sp>
      <p:pic>
        <p:nvPicPr>
          <p:cNvPr id="5" name="Picture 4" descr="A black heart with swirls&#10;&#10;Description automatically generated">
            <a:extLst>
              <a:ext uri="{FF2B5EF4-FFF2-40B4-BE49-F238E27FC236}">
                <a16:creationId xmlns:a16="http://schemas.microsoft.com/office/drawing/2014/main" id="{F25FDE57-FC66-D315-5949-D61507517149}"/>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2089745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90"/>
                                          </p:val>
                                        </p:tav>
                                        <p:tav tm="100000">
                                          <p:val>
                                            <p:fltVal val="0"/>
                                          </p:val>
                                        </p:tav>
                                      </p:tavLst>
                                    </p:anim>
                                    <p:animEffect transition="in" filter="fade">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000"/>
                                        <p:tgtEl>
                                          <p:spTgt spid="9"/>
                                        </p:tgtEl>
                                      </p:cBhvr>
                                    </p:animEffect>
                                    <p:anim calcmode="lin" valueType="num">
                                      <p:cBhvr>
                                        <p:cTn id="37" dur="2000" fill="hold"/>
                                        <p:tgtEl>
                                          <p:spTgt spid="9"/>
                                        </p:tgtEl>
                                        <p:attrNameLst>
                                          <p:attrName>ppt_w</p:attrName>
                                        </p:attrNameLst>
                                      </p:cBhvr>
                                      <p:tavLst>
                                        <p:tav tm="0" fmla="#ppt_w*sin(2.5*pi*$)">
                                          <p:val>
                                            <p:fltVal val="0"/>
                                          </p:val>
                                        </p:tav>
                                        <p:tav tm="100000">
                                          <p:val>
                                            <p:fltVal val="1"/>
                                          </p:val>
                                        </p:tav>
                                      </p:tavLst>
                                    </p:anim>
                                    <p:anim calcmode="lin" valueType="num">
                                      <p:cBhvr>
                                        <p:cTn id="38"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 calcmode="lin" valueType="num">
                                      <p:cBhvr>
                                        <p:cTn id="4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A48501C-5F20-F313-0586-16FD75730FB7}"/>
              </a:ext>
            </a:extLst>
          </p:cNvPr>
          <p:cNvSpPr txBox="1">
            <a:spLocks/>
          </p:cNvSpPr>
          <p:nvPr/>
        </p:nvSpPr>
        <p:spPr>
          <a:xfrm>
            <a:off x="661328" y="2837696"/>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3" name="Content Placeholder 2">
            <a:extLst>
              <a:ext uri="{FF2B5EF4-FFF2-40B4-BE49-F238E27FC236}">
                <a16:creationId xmlns:a16="http://schemas.microsoft.com/office/drawing/2014/main" id="{90F47D7E-0F45-0EE9-92CA-BBD97A867A91}"/>
              </a:ext>
            </a:extLst>
          </p:cNvPr>
          <p:cNvSpPr txBox="1">
            <a:spLocks/>
          </p:cNvSpPr>
          <p:nvPr/>
        </p:nvSpPr>
        <p:spPr>
          <a:xfrm>
            <a:off x="5100235" y="2339534"/>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4" name="Content Placeholder 2">
            <a:extLst>
              <a:ext uri="{FF2B5EF4-FFF2-40B4-BE49-F238E27FC236}">
                <a16:creationId xmlns:a16="http://schemas.microsoft.com/office/drawing/2014/main" id="{E877CCC6-828D-9933-F693-BB83559D0795}"/>
              </a:ext>
            </a:extLst>
          </p:cNvPr>
          <p:cNvSpPr txBox="1">
            <a:spLocks/>
          </p:cNvSpPr>
          <p:nvPr/>
        </p:nvSpPr>
        <p:spPr>
          <a:xfrm>
            <a:off x="2749154" y="235546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a:t>
            </a:r>
          </a:p>
        </p:txBody>
      </p:sp>
      <p:sp>
        <p:nvSpPr>
          <p:cNvPr id="5" name="Content Placeholder 2">
            <a:extLst>
              <a:ext uri="{FF2B5EF4-FFF2-40B4-BE49-F238E27FC236}">
                <a16:creationId xmlns:a16="http://schemas.microsoft.com/office/drawing/2014/main" id="{6F2CE17E-9670-9D77-373D-6D81BCF1F3ED}"/>
              </a:ext>
            </a:extLst>
          </p:cNvPr>
          <p:cNvSpPr txBox="1">
            <a:spLocks/>
          </p:cNvSpPr>
          <p:nvPr/>
        </p:nvSpPr>
        <p:spPr>
          <a:xfrm>
            <a:off x="9975779"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g</a:t>
            </a:r>
          </a:p>
        </p:txBody>
      </p:sp>
      <p:sp>
        <p:nvSpPr>
          <p:cNvPr id="6" name="Content Placeholder 2">
            <a:extLst>
              <a:ext uri="{FF2B5EF4-FFF2-40B4-BE49-F238E27FC236}">
                <a16:creationId xmlns:a16="http://schemas.microsoft.com/office/drawing/2014/main" id="{E16C1D54-7064-7C9D-94A8-65D83F5A34E0}"/>
              </a:ext>
            </a:extLst>
          </p:cNvPr>
          <p:cNvSpPr txBox="1">
            <a:spLocks/>
          </p:cNvSpPr>
          <p:nvPr/>
        </p:nvSpPr>
        <p:spPr>
          <a:xfrm>
            <a:off x="7451316" y="234311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G</a:t>
            </a:r>
          </a:p>
        </p:txBody>
      </p:sp>
      <p:pic>
        <p:nvPicPr>
          <p:cNvPr id="7" name="Picture 6" descr="A black heart with swirls&#10;&#10;Description automatically generated">
            <a:extLst>
              <a:ext uri="{FF2B5EF4-FFF2-40B4-BE49-F238E27FC236}">
                <a16:creationId xmlns:a16="http://schemas.microsoft.com/office/drawing/2014/main" id="{9FA47118-F54C-88C3-1427-5F1310734744}"/>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408541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5ABB098-8C23-4B02-F8D4-CFA5CB256CD0}"/>
              </a:ext>
            </a:extLst>
          </p:cNvPr>
          <p:cNvSpPr txBox="1">
            <a:spLocks/>
          </p:cNvSpPr>
          <p:nvPr/>
        </p:nvSpPr>
        <p:spPr>
          <a:xfrm>
            <a:off x="7635945" y="2824996"/>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3" name="Content Placeholder 2">
            <a:extLst>
              <a:ext uri="{FF2B5EF4-FFF2-40B4-BE49-F238E27FC236}">
                <a16:creationId xmlns:a16="http://schemas.microsoft.com/office/drawing/2014/main" id="{55E85ED7-3267-A81B-D306-93FBEBD6F831}"/>
              </a:ext>
            </a:extLst>
          </p:cNvPr>
          <p:cNvSpPr txBox="1">
            <a:spLocks/>
          </p:cNvSpPr>
          <p:nvPr/>
        </p:nvSpPr>
        <p:spPr>
          <a:xfrm>
            <a:off x="2732639" y="2333605"/>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4" name="Content Placeholder 2">
            <a:extLst>
              <a:ext uri="{FF2B5EF4-FFF2-40B4-BE49-F238E27FC236}">
                <a16:creationId xmlns:a16="http://schemas.microsoft.com/office/drawing/2014/main" id="{5959BBA7-7D54-8808-C30E-FABF9D67AAA4}"/>
              </a:ext>
            </a:extLst>
          </p:cNvPr>
          <p:cNvSpPr txBox="1">
            <a:spLocks/>
          </p:cNvSpPr>
          <p:nvPr/>
        </p:nvSpPr>
        <p:spPr>
          <a:xfrm>
            <a:off x="9868811"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a:t>
            </a:r>
          </a:p>
        </p:txBody>
      </p:sp>
      <p:sp>
        <p:nvSpPr>
          <p:cNvPr id="5" name="Content Placeholder 2">
            <a:extLst>
              <a:ext uri="{FF2B5EF4-FFF2-40B4-BE49-F238E27FC236}">
                <a16:creationId xmlns:a16="http://schemas.microsoft.com/office/drawing/2014/main" id="{B7B595DC-4E66-2085-3FCC-4B9C23EF054D}"/>
              </a:ext>
            </a:extLst>
          </p:cNvPr>
          <p:cNvSpPr txBox="1">
            <a:spLocks/>
          </p:cNvSpPr>
          <p:nvPr/>
        </p:nvSpPr>
        <p:spPr>
          <a:xfrm>
            <a:off x="5323309" y="234311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g</a:t>
            </a:r>
          </a:p>
        </p:txBody>
      </p:sp>
      <p:sp>
        <p:nvSpPr>
          <p:cNvPr id="6" name="Content Placeholder 2">
            <a:extLst>
              <a:ext uri="{FF2B5EF4-FFF2-40B4-BE49-F238E27FC236}">
                <a16:creationId xmlns:a16="http://schemas.microsoft.com/office/drawing/2014/main" id="{7DEBE967-3F0F-8ADD-D9B6-32936E5B92F5}"/>
              </a:ext>
            </a:extLst>
          </p:cNvPr>
          <p:cNvSpPr txBox="1">
            <a:spLocks/>
          </p:cNvSpPr>
          <p:nvPr/>
        </p:nvSpPr>
        <p:spPr>
          <a:xfrm>
            <a:off x="499773"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noFill/>
                  <a:prstDash val="solid"/>
                </a:ln>
                <a:solidFill>
                  <a:schemeClr val="accent4"/>
                </a:solidFill>
                <a:latin typeface="GurbaniWebThick" panose="04040607000000020004" pitchFamily="82" charset="0"/>
              </a:rPr>
              <a:t>G</a:t>
            </a:r>
          </a:p>
        </p:txBody>
      </p:sp>
      <p:pic>
        <p:nvPicPr>
          <p:cNvPr id="7" name="Picture 6" descr="A black heart with swirls&#10;&#10;Description automatically generated">
            <a:extLst>
              <a:ext uri="{FF2B5EF4-FFF2-40B4-BE49-F238E27FC236}">
                <a16:creationId xmlns:a16="http://schemas.microsoft.com/office/drawing/2014/main" id="{548AF7B4-3A85-A938-F527-7B365A7E81F6}"/>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532368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104B52-C498-5404-1CFA-59655CCAB5F5}"/>
              </a:ext>
            </a:extLst>
          </p:cNvPr>
          <p:cNvSpPr txBox="1"/>
          <p:nvPr/>
        </p:nvSpPr>
        <p:spPr>
          <a:xfrm>
            <a:off x="5391150" y="735955"/>
            <a:ext cx="1409700" cy="5386090"/>
          </a:xfrm>
          <a:prstGeom prst="rect">
            <a:avLst/>
          </a:prstGeom>
          <a:noFill/>
        </p:spPr>
        <p:txBody>
          <a:bodyPr wrap="square">
            <a:spAutoFit/>
          </a:bodyPr>
          <a:lstStyle/>
          <a:p>
            <a:pPr marL="0" indent="0" algn="ctr">
              <a:buFont typeface="Arial" panose="020B0604020202020204" pitchFamily="34" charset="0"/>
              <a:buNone/>
            </a:pPr>
            <a:r>
              <a:rPr lang="en-CA" sz="34400" b="1" dirty="0">
                <a:ln w="28575">
                  <a:solidFill>
                    <a:schemeClr val="bg1"/>
                  </a:solidFill>
                </a:ln>
                <a:solidFill>
                  <a:schemeClr val="accent2"/>
                </a:solidFill>
                <a:effectLst/>
              </a:rPr>
              <a:t>k</a:t>
            </a:r>
          </a:p>
        </p:txBody>
      </p:sp>
      <p:pic>
        <p:nvPicPr>
          <p:cNvPr id="4" name="Picture 3">
            <a:extLst>
              <a:ext uri="{FF2B5EF4-FFF2-40B4-BE49-F238E27FC236}">
                <a16:creationId xmlns:a16="http://schemas.microsoft.com/office/drawing/2014/main" id="{BE038DEF-F7B9-D854-F92A-8192269F0FAA}"/>
              </a:ext>
            </a:extLst>
          </p:cNvPr>
          <p:cNvPicPr>
            <a:picLocks noChangeAspect="1"/>
          </p:cNvPicPr>
          <p:nvPr/>
        </p:nvPicPr>
        <p:blipFill rotWithShape="1">
          <a:blip r:embed="rId2"/>
          <a:srcRect l="856" t="843" r="8442" b="5540"/>
          <a:stretch/>
        </p:blipFill>
        <p:spPr>
          <a:xfrm>
            <a:off x="3162300" y="152401"/>
            <a:ext cx="5867400" cy="5994400"/>
          </a:xfrm>
          <a:prstGeom prst="rect">
            <a:avLst/>
          </a:prstGeom>
        </p:spPr>
      </p:pic>
      <p:pic>
        <p:nvPicPr>
          <p:cNvPr id="2" name="Picture 1" descr="A black heart with swirls&#10;&#10;Description automatically generated">
            <a:extLst>
              <a:ext uri="{FF2B5EF4-FFF2-40B4-BE49-F238E27FC236}">
                <a16:creationId xmlns:a16="http://schemas.microsoft.com/office/drawing/2014/main" id="{F9DEFCC0-E100-003B-903B-225A4850C0D2}"/>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27252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5">
            <a:hlinkClick r:id="" action="ppaction://media"/>
            <a:extLst>
              <a:ext uri="{FF2B5EF4-FFF2-40B4-BE49-F238E27FC236}">
                <a16:creationId xmlns:a16="http://schemas.microsoft.com/office/drawing/2014/main" id="{6D628D6C-B06A-ED97-9572-D6A0453D7AC8}"/>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622998" y="235828"/>
            <a:ext cx="11118432" cy="6235310"/>
          </a:xfrm>
          <a:prstGeom prst="rect">
            <a:avLst/>
          </a:prstGeom>
        </p:spPr>
      </p:pic>
    </p:spTree>
    <p:extLst>
      <p:ext uri="{BB962C8B-B14F-4D97-AF65-F5344CB8AC3E}">
        <p14:creationId xmlns:p14="http://schemas.microsoft.com/office/powerpoint/2010/main" val="73069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79B662-5B81-2C01-4E88-E30D43F3E1B6}"/>
              </a:ext>
            </a:extLst>
          </p:cNvPr>
          <p:cNvSpPr txBox="1"/>
          <p:nvPr/>
        </p:nvSpPr>
        <p:spPr>
          <a:xfrm>
            <a:off x="3001108" y="2705725"/>
            <a:ext cx="6189784" cy="1446550"/>
          </a:xfrm>
          <a:prstGeom prst="rect">
            <a:avLst/>
          </a:prstGeom>
          <a:noFill/>
        </p:spPr>
        <p:txBody>
          <a:bodyPr wrap="square">
            <a:spAutoFit/>
          </a:bodyPr>
          <a:lstStyle/>
          <a:p>
            <a:pPr algn="ctr"/>
            <a:r>
              <a:rPr lang="en-US" sz="8800" dirty="0" err="1">
                <a:solidFill>
                  <a:schemeClr val="accent1"/>
                </a:solidFill>
                <a:latin typeface="+mj-lt"/>
              </a:rPr>
              <a:t>Labho</a:t>
            </a:r>
            <a:endParaRPr lang="en-US" sz="8800" dirty="0">
              <a:solidFill>
                <a:schemeClr val="accent1"/>
              </a:solidFill>
              <a:latin typeface="+mj-lt"/>
            </a:endParaRPr>
          </a:p>
        </p:txBody>
      </p:sp>
      <p:sp>
        <p:nvSpPr>
          <p:cNvPr id="3" name="TextBox 2">
            <a:extLst>
              <a:ext uri="{FF2B5EF4-FFF2-40B4-BE49-F238E27FC236}">
                <a16:creationId xmlns:a16="http://schemas.microsoft.com/office/drawing/2014/main" id="{416CEE7F-FA93-8BD0-47E0-13AF8949E17F}"/>
              </a:ext>
            </a:extLst>
          </p:cNvPr>
          <p:cNvSpPr txBox="1"/>
          <p:nvPr/>
        </p:nvSpPr>
        <p:spPr>
          <a:xfrm>
            <a:off x="1895230" y="4178222"/>
            <a:ext cx="8213970" cy="584775"/>
          </a:xfrm>
          <a:prstGeom prst="rect">
            <a:avLst/>
          </a:prstGeom>
          <a:noFill/>
        </p:spPr>
        <p:txBody>
          <a:bodyPr wrap="square">
            <a:spAutoFit/>
          </a:bodyPr>
          <a:lstStyle/>
          <a:p>
            <a:pPr algn="ctr"/>
            <a:r>
              <a:rPr lang="en-US" sz="3200" dirty="0">
                <a:solidFill>
                  <a:schemeClr val="accent1"/>
                </a:solidFill>
                <a:latin typeface="+mj-lt"/>
              </a:rPr>
              <a:t>Which images start from </a:t>
            </a:r>
            <a:r>
              <a:rPr lang="en-US" sz="3200" dirty="0" err="1">
                <a:solidFill>
                  <a:schemeClr val="accent1"/>
                </a:solidFill>
                <a:latin typeface="+mj-lt"/>
              </a:rPr>
              <a:t>Kakka</a:t>
            </a:r>
            <a:r>
              <a:rPr lang="en-US" sz="3200" dirty="0">
                <a:solidFill>
                  <a:schemeClr val="accent1"/>
                </a:solidFill>
                <a:latin typeface="+mj-lt"/>
              </a:rPr>
              <a:t>?</a:t>
            </a:r>
          </a:p>
        </p:txBody>
      </p:sp>
      <p:pic>
        <p:nvPicPr>
          <p:cNvPr id="4" name="Picture 3" descr="A black heart with swirls&#10;&#10;Description automatically generated">
            <a:extLst>
              <a:ext uri="{FF2B5EF4-FFF2-40B4-BE49-F238E27FC236}">
                <a16:creationId xmlns:a16="http://schemas.microsoft.com/office/drawing/2014/main" id="{CF6628DD-D8F9-C588-B8B0-9985F50AA86B}"/>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338409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4" title="Hen And Two Eggs">
            <a:hlinkClick r:id="" action="ppaction://media"/>
            <a:extLst>
              <a:ext uri="{FF2B5EF4-FFF2-40B4-BE49-F238E27FC236}">
                <a16:creationId xmlns:a16="http://schemas.microsoft.com/office/drawing/2014/main" id="{B4566275-265F-16B7-0841-BE6A03239E82}"/>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4257" y="0"/>
            <a:ext cx="4111686" cy="2312822"/>
          </a:xfrm>
          <a:prstGeom prst="rect">
            <a:avLst/>
          </a:prstGeom>
        </p:spPr>
      </p:pic>
      <p:pic>
        <p:nvPicPr>
          <p:cNvPr id="3" name="Video 8" title="Colorful Doughnuts With Sprinkles">
            <a:hlinkClick r:id="" action="ppaction://media"/>
            <a:extLst>
              <a:ext uri="{FF2B5EF4-FFF2-40B4-BE49-F238E27FC236}">
                <a16:creationId xmlns:a16="http://schemas.microsoft.com/office/drawing/2014/main" id="{C1B1E35A-1A54-FAEB-7BE2-F4C9BE18CFB9}"/>
              </a:ext>
            </a:extLst>
          </p:cNvPr>
          <p:cNvPicPr>
            <a:picLocks noChangeAspect="1"/>
          </p:cNvPicPr>
          <p:nvPr>
            <a:videoFile r:link="rId4"/>
            <p:extLst>
              <p:ext uri="{DAA4B4D4-6D71-4841-9C94-3DE7FCFB9230}">
                <p14:media xmlns:p14="http://schemas.microsoft.com/office/powerpoint/2010/main" r:embed="rId3"/>
              </p:ext>
            </p:extLst>
          </p:nvPr>
        </p:nvPicPr>
        <p:blipFill>
          <a:blip r:embed="rId13"/>
          <a:stretch>
            <a:fillRect/>
          </a:stretch>
        </p:blipFill>
        <p:spPr>
          <a:xfrm>
            <a:off x="4126416" y="2321110"/>
            <a:ext cx="3939167" cy="2215781"/>
          </a:xfrm>
          <a:prstGeom prst="rect">
            <a:avLst/>
          </a:prstGeom>
        </p:spPr>
      </p:pic>
      <p:pic>
        <p:nvPicPr>
          <p:cNvPr id="4" name="Video 26" title="Animated Rotary Dial Telephone">
            <a:hlinkClick r:id="" action="ppaction://media"/>
            <a:extLst>
              <a:ext uri="{FF2B5EF4-FFF2-40B4-BE49-F238E27FC236}">
                <a16:creationId xmlns:a16="http://schemas.microsoft.com/office/drawing/2014/main" id="{0B384A10-3126-5432-4864-D36206198E7D}"/>
              </a:ext>
            </a:extLst>
          </p:cNvPr>
          <p:cNvPicPr>
            <a:picLocks noChangeAspect="1"/>
          </p:cNvPicPr>
          <p:nvPr>
            <a:videoFile r:link="rId6"/>
            <p:extLst>
              <p:ext uri="{DAA4B4D4-6D71-4841-9C94-3DE7FCFB9230}">
                <p14:media xmlns:p14="http://schemas.microsoft.com/office/powerpoint/2010/main" r:embed="rId5"/>
              </p:ext>
            </p:extLst>
          </p:nvPr>
        </p:nvPicPr>
        <p:blipFill>
          <a:blip r:embed="rId14"/>
          <a:stretch>
            <a:fillRect/>
          </a:stretch>
        </p:blipFill>
        <p:spPr>
          <a:xfrm>
            <a:off x="8065580" y="0"/>
            <a:ext cx="4126420" cy="2321110"/>
          </a:xfrm>
          <a:prstGeom prst="rect">
            <a:avLst/>
          </a:prstGeom>
        </p:spPr>
      </p:pic>
      <p:pic>
        <p:nvPicPr>
          <p:cNvPr id="5" name="Video 24" title="Animated Kid's Bike Indoor">
            <a:hlinkClick r:id="" action="ppaction://media"/>
            <a:extLst>
              <a:ext uri="{FF2B5EF4-FFF2-40B4-BE49-F238E27FC236}">
                <a16:creationId xmlns:a16="http://schemas.microsoft.com/office/drawing/2014/main" id="{1139B7E4-D734-9BC3-65AA-D5995E5D684A}"/>
              </a:ext>
            </a:extLst>
          </p:cNvPr>
          <p:cNvPicPr>
            <a:picLocks noChangeAspect="1"/>
          </p:cNvPicPr>
          <p:nvPr>
            <a:videoFile r:link="rId8"/>
            <p:extLst>
              <p:ext uri="{DAA4B4D4-6D71-4841-9C94-3DE7FCFB9230}">
                <p14:media xmlns:p14="http://schemas.microsoft.com/office/powerpoint/2010/main" r:embed="rId7"/>
              </p:ext>
            </p:extLst>
          </p:nvPr>
        </p:nvPicPr>
        <p:blipFill>
          <a:blip r:embed="rId15"/>
          <a:stretch>
            <a:fillRect/>
          </a:stretch>
        </p:blipFill>
        <p:spPr>
          <a:xfrm>
            <a:off x="8080315" y="4545177"/>
            <a:ext cx="4111686" cy="2312823"/>
          </a:xfrm>
          <a:prstGeom prst="rect">
            <a:avLst/>
          </a:prstGeom>
        </p:spPr>
      </p:pic>
      <p:pic>
        <p:nvPicPr>
          <p:cNvPr id="14" name="Video 4" title="Animated Scissors">
            <a:hlinkClick r:id="" action="ppaction://media"/>
            <a:extLst>
              <a:ext uri="{FF2B5EF4-FFF2-40B4-BE49-F238E27FC236}">
                <a16:creationId xmlns:a16="http://schemas.microsoft.com/office/drawing/2014/main" id="{F728BEB9-5EDE-DC98-C8F1-E38482DBC10B}"/>
              </a:ext>
            </a:extLst>
          </p:cNvPr>
          <p:cNvPicPr>
            <a:picLocks noChangeAspect="1"/>
          </p:cNvPicPr>
          <p:nvPr>
            <a:videoFile r:link="rId10"/>
            <p:extLst>
              <p:ext uri="{DAA4B4D4-6D71-4841-9C94-3DE7FCFB9230}">
                <p14:media xmlns:p14="http://schemas.microsoft.com/office/powerpoint/2010/main" r:embed="rId9"/>
              </p:ext>
            </p:extLst>
          </p:nvPr>
        </p:nvPicPr>
        <p:blipFill>
          <a:blip r:embed="rId16"/>
          <a:stretch>
            <a:fillRect/>
          </a:stretch>
        </p:blipFill>
        <p:spPr>
          <a:xfrm>
            <a:off x="0" y="4545177"/>
            <a:ext cx="4111686" cy="2312823"/>
          </a:xfrm>
          <a:prstGeom prst="rect">
            <a:avLst/>
          </a:prstGeom>
        </p:spPr>
      </p:pic>
    </p:spTree>
    <p:extLst>
      <p:ext uri="{BB962C8B-B14F-4D97-AF65-F5344CB8AC3E}">
        <p14:creationId xmlns:p14="http://schemas.microsoft.com/office/powerpoint/2010/main" val="43597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5" fill="hold"/>
                                        <p:tgtEl>
                                          <p:spTgt spid="4"/>
                                        </p:tgtEl>
                                      </p:cBhvr>
                                    </p:cmd>
                                  </p:childTnLst>
                                </p:cTn>
                              </p:par>
                              <p:par>
                                <p:cTn id="7" presetID="1" presetClass="mediacall" presetSubtype="0" fill="hold" nodeType="withEffect">
                                  <p:stCondLst>
                                    <p:cond delay="0"/>
                                  </p:stCondLst>
                                  <p:childTnLst>
                                    <p:cmd type="call" cmd="playFrom(0.0)">
                                      <p:cBhvr>
                                        <p:cTn id="8" dur="9173" fill="hold"/>
                                        <p:tgtEl>
                                          <p:spTgt spid="5"/>
                                        </p:tgtEl>
                                      </p:cBhvr>
                                    </p:cmd>
                                  </p:childTnLst>
                                </p:cTn>
                              </p:par>
                              <p:par>
                                <p:cTn id="9" presetID="1" presetClass="mediacall" presetSubtype="0" fill="hold" nodeType="withEffect">
                                  <p:stCondLst>
                                    <p:cond delay="0"/>
                                  </p:stCondLst>
                                  <p:childTnLst>
                                    <p:cmd type="call" cmd="playFrom(0.0)">
                                      <p:cBhvr>
                                        <p:cTn id="10" dur="10000" fill="hold"/>
                                        <p:tgtEl>
                                          <p:spTgt spid="3"/>
                                        </p:tgtEl>
                                      </p:cBhvr>
                                    </p:cmd>
                                  </p:childTnLst>
                                </p:cTn>
                              </p:par>
                              <p:par>
                                <p:cTn id="11" presetID="1" presetClass="mediacall" presetSubtype="0" fill="hold" nodeType="withEffect">
                                  <p:stCondLst>
                                    <p:cond delay="0"/>
                                  </p:stCondLst>
                                  <p:childTnLst>
                                    <p:cmd type="call" cmd="playFrom(0.0)">
                                      <p:cBhvr>
                                        <p:cTn id="12" dur="10112" fill="hold"/>
                                        <p:tgtEl>
                                          <p:spTgt spid="2"/>
                                        </p:tgtEl>
                                      </p:cBhvr>
                                    </p:cmd>
                                  </p:childTnLst>
                                </p:cTn>
                              </p:par>
                              <p:par>
                                <p:cTn id="13" presetID="1" presetClass="mediacall" presetSubtype="0" fill="hold" nodeType="withEffect">
                                  <p:stCondLst>
                                    <p:cond delay="0"/>
                                  </p:stCondLst>
                                  <p:childTnLst>
                                    <p:cmd type="call" cmd="playFrom(0.0)">
                                      <p:cBhvr>
                                        <p:cTn id="14" dur="7573" fill="hold"/>
                                        <p:tgtEl>
                                          <p:spTgt spid="14"/>
                                        </p:tgtEl>
                                      </p:cBhvr>
                                    </p:cmd>
                                  </p:childTnLst>
                                </p:cTn>
                              </p:par>
                            </p:childTnLst>
                          </p:cTn>
                        </p:par>
                      </p:childTnLst>
                    </p:cTn>
                  </p:par>
                  <p:par>
                    <p:cTn id="15" fill="hold">
                      <p:stCondLst>
                        <p:cond delay="indefinite"/>
                      </p:stCondLst>
                      <p:childTnLst>
                        <p:par>
                          <p:cTn id="16" fill="hold">
                            <p:stCondLst>
                              <p:cond delay="0"/>
                            </p:stCondLst>
                            <p:childTnLst>
                              <p:par>
                                <p:cTn id="17" presetID="53" presetClass="exit" presetSubtype="32" fill="hold" nodeType="clickEffect">
                                  <p:stCondLst>
                                    <p:cond delay="0"/>
                                  </p:stCondLst>
                                  <p:childTnLst>
                                    <p:anim calcmode="lin" valueType="num">
                                      <p:cBhvr>
                                        <p:cTn id="18" dur="500"/>
                                        <p:tgtEl>
                                          <p:spTgt spid="4"/>
                                        </p:tgtEl>
                                        <p:attrNameLst>
                                          <p:attrName>ppt_w</p:attrName>
                                        </p:attrNameLst>
                                      </p:cBhvr>
                                      <p:tavLst>
                                        <p:tav tm="0">
                                          <p:val>
                                            <p:strVal val="ppt_w"/>
                                          </p:val>
                                        </p:tav>
                                        <p:tav tm="100000">
                                          <p:val>
                                            <p:fltVal val="0"/>
                                          </p:val>
                                        </p:tav>
                                      </p:tavLst>
                                    </p:anim>
                                    <p:anim calcmode="lin" valueType="num">
                                      <p:cBhvr>
                                        <p:cTn id="19" dur="500"/>
                                        <p:tgtEl>
                                          <p:spTgt spid="4"/>
                                        </p:tgtEl>
                                        <p:attrNameLst>
                                          <p:attrName>ppt_h</p:attrName>
                                        </p:attrNameLst>
                                      </p:cBhvr>
                                      <p:tavLst>
                                        <p:tav tm="0">
                                          <p:val>
                                            <p:strVal val="ppt_h"/>
                                          </p:val>
                                        </p:tav>
                                        <p:tav tm="100000">
                                          <p:val>
                                            <p:fltVal val="0"/>
                                          </p:val>
                                        </p:tav>
                                      </p:tavLst>
                                    </p:anim>
                                    <p:animEffect transition="out" filter="fade">
                                      <p:cBhvr>
                                        <p:cTn id="20" dur="500"/>
                                        <p:tgtEl>
                                          <p:spTgt spid="4"/>
                                        </p:tgtEl>
                                      </p:cBhvr>
                                    </p:animEffect>
                                    <p:set>
                                      <p:cBhvr>
                                        <p:cTn id="21" dur="1" fill="hold">
                                          <p:stCondLst>
                                            <p:cond delay="499"/>
                                          </p:stCondLst>
                                        </p:cTn>
                                        <p:tgtEl>
                                          <p:spTgt spid="4"/>
                                        </p:tgtEl>
                                        <p:attrNameLst>
                                          <p:attrName>style.visibility</p:attrName>
                                        </p:attrNameLst>
                                      </p:cBhvr>
                                      <p:to>
                                        <p:strVal val="hidden"/>
                                      </p:to>
                                    </p:set>
                                    <p:cmd type="call" cmd="stop">
                                      <p:cBhvr>
                                        <p:cTn id="22" dur="1">
                                          <p:stCondLst>
                                            <p:cond delay="499"/>
                                          </p:stCondLst>
                                        </p:cTn>
                                        <p:tgtEl>
                                          <p:spTgt spid="4"/>
                                        </p:tgtEl>
                                      </p:cBhvr>
                                    </p:cmd>
                                  </p:childTnLst>
                                </p:cTn>
                              </p:par>
                              <p:par>
                                <p:cTn id="23" presetID="53" presetClass="exit" presetSubtype="32" fill="hold" nodeType="withEffect">
                                  <p:stCondLst>
                                    <p:cond delay="0"/>
                                  </p:stCondLst>
                                  <p:childTnLst>
                                    <p:anim calcmode="lin" valueType="num">
                                      <p:cBhvr>
                                        <p:cTn id="24" dur="500"/>
                                        <p:tgtEl>
                                          <p:spTgt spid="5"/>
                                        </p:tgtEl>
                                        <p:attrNameLst>
                                          <p:attrName>ppt_w</p:attrName>
                                        </p:attrNameLst>
                                      </p:cBhvr>
                                      <p:tavLst>
                                        <p:tav tm="0">
                                          <p:val>
                                            <p:strVal val="ppt_w"/>
                                          </p:val>
                                        </p:tav>
                                        <p:tav tm="100000">
                                          <p:val>
                                            <p:fltVal val="0"/>
                                          </p:val>
                                        </p:tav>
                                      </p:tavLst>
                                    </p:anim>
                                    <p:anim calcmode="lin" valueType="num">
                                      <p:cBhvr>
                                        <p:cTn id="25" dur="500"/>
                                        <p:tgtEl>
                                          <p:spTgt spid="5"/>
                                        </p:tgtEl>
                                        <p:attrNameLst>
                                          <p:attrName>ppt_h</p:attrName>
                                        </p:attrNameLst>
                                      </p:cBhvr>
                                      <p:tavLst>
                                        <p:tav tm="0">
                                          <p:val>
                                            <p:strVal val="ppt_h"/>
                                          </p:val>
                                        </p:tav>
                                        <p:tav tm="100000">
                                          <p:val>
                                            <p:fltVal val="0"/>
                                          </p:val>
                                        </p:tav>
                                      </p:tavLst>
                                    </p:anim>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md type="call" cmd="stop">
                                      <p:cBhvr>
                                        <p:cTn id="28" dur="1">
                                          <p:stCondLst>
                                            <p:cond delay="499"/>
                                          </p:stCondLst>
                                        </p:cTn>
                                        <p:tgtEl>
                                          <p:spTgt spid="5"/>
                                        </p:tgtEl>
                                      </p:cBhvr>
                                    </p:cmd>
                                  </p:childTnLst>
                                </p:cTn>
                              </p:par>
                              <p:par>
                                <p:cTn id="29" presetID="53" presetClass="exit" presetSubtype="32" fill="hold" nodeType="withEffect">
                                  <p:stCondLst>
                                    <p:cond delay="0"/>
                                  </p:stCondLst>
                                  <p:childTnLst>
                                    <p:anim calcmode="lin" valueType="num">
                                      <p:cBhvr>
                                        <p:cTn id="30" dur="500"/>
                                        <p:tgtEl>
                                          <p:spTgt spid="3"/>
                                        </p:tgtEl>
                                        <p:attrNameLst>
                                          <p:attrName>ppt_w</p:attrName>
                                        </p:attrNameLst>
                                      </p:cBhvr>
                                      <p:tavLst>
                                        <p:tav tm="0">
                                          <p:val>
                                            <p:strVal val="ppt_w"/>
                                          </p:val>
                                        </p:tav>
                                        <p:tav tm="100000">
                                          <p:val>
                                            <p:fltVal val="0"/>
                                          </p:val>
                                        </p:tav>
                                      </p:tavLst>
                                    </p:anim>
                                    <p:anim calcmode="lin" valueType="num">
                                      <p:cBhvr>
                                        <p:cTn id="31" dur="500"/>
                                        <p:tgtEl>
                                          <p:spTgt spid="3"/>
                                        </p:tgtEl>
                                        <p:attrNameLst>
                                          <p:attrName>ppt_h</p:attrName>
                                        </p:attrNameLst>
                                      </p:cBhvr>
                                      <p:tavLst>
                                        <p:tav tm="0">
                                          <p:val>
                                            <p:strVal val="ppt_h"/>
                                          </p:val>
                                        </p:tav>
                                        <p:tav tm="100000">
                                          <p:val>
                                            <p:fltVal val="0"/>
                                          </p:val>
                                        </p:tav>
                                      </p:tavLst>
                                    </p:anim>
                                    <p:animEffect transition="out" filter="fade">
                                      <p:cBhvr>
                                        <p:cTn id="32" dur="500"/>
                                        <p:tgtEl>
                                          <p:spTgt spid="3"/>
                                        </p:tgtEl>
                                      </p:cBhvr>
                                    </p:animEffect>
                                    <p:set>
                                      <p:cBhvr>
                                        <p:cTn id="33" dur="1" fill="hold">
                                          <p:stCondLst>
                                            <p:cond delay="499"/>
                                          </p:stCondLst>
                                        </p:cTn>
                                        <p:tgtEl>
                                          <p:spTgt spid="3"/>
                                        </p:tgtEl>
                                        <p:attrNameLst>
                                          <p:attrName>style.visibility</p:attrName>
                                        </p:attrNameLst>
                                      </p:cBhvr>
                                      <p:to>
                                        <p:strVal val="hidden"/>
                                      </p:to>
                                    </p:set>
                                    <p:cmd type="call" cmd="stop">
                                      <p:cBhvr>
                                        <p:cTn id="34" dur="1">
                                          <p:stCondLst>
                                            <p:cond delay="499"/>
                                          </p:stCondLst>
                                        </p:cTn>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2" presetClass="mediacall" presetSubtype="0" fill="hold" nodeType="withEffect">
                                  <p:stCondLst>
                                    <p:cond delay="0"/>
                                  </p:stCondLst>
                                  <p:childTnLst>
                                    <p:cmd type="call" cmd="togglePause">
                                      <p:cBhvr>
                                        <p:cTn id="39" dur="1" fill="hold"/>
                                        <p:tgtEl>
                                          <p:spTgt spid="2"/>
                                        </p:tgtEl>
                                      </p:cBhvr>
                                    </p:cmd>
                                  </p:childTnLst>
                                </p:cTn>
                              </p:par>
                            </p:childTnLst>
                          </p:cTn>
                        </p:par>
                      </p:childTnLst>
                    </p:cTn>
                  </p:par>
                </p:childTnLst>
              </p:cTn>
              <p:nextCondLst>
                <p:cond evt="onClick" delay="0">
                  <p:tgtEl>
                    <p:spTgt spid="2"/>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withEffect">
                                  <p:stCondLst>
                                    <p:cond delay="0"/>
                                  </p:stCondLst>
                                  <p:childTnLst>
                                    <p:cmd type="call" cmd="togglePause">
                                      <p:cBhvr>
                                        <p:cTn id="44" dur="1" fill="hold"/>
                                        <p:tgtEl>
                                          <p:spTgt spid="14"/>
                                        </p:tgtEl>
                                      </p:cBhvr>
                                    </p:cmd>
                                  </p:childTnLst>
                                </p:cTn>
                              </p:par>
                            </p:childTnLst>
                          </p:cTn>
                        </p:par>
                      </p:childTnLst>
                    </p:cTn>
                  </p:par>
                </p:childTnLst>
              </p:cTn>
              <p:nextCondLst>
                <p:cond evt="onClick" delay="0">
                  <p:tgtEl>
                    <p:spTgt spid="14"/>
                  </p:tgtEl>
                </p:cond>
              </p:nextCondLst>
            </p:seq>
            <p:seq concurrent="1" nextAc="seek">
              <p:cTn id="45" restart="whenNotActive" fill="hold" evtFilter="cancelBubble" nodeType="interactiveSeq">
                <p:stCondLst>
                  <p:cond evt="onClick" delay="0">
                    <p:tgtEl>
                      <p:spTgt spid="3"/>
                    </p:tgtEl>
                  </p:cond>
                </p:stCondLst>
                <p:endSync evt="end" delay="0">
                  <p:rtn val="all"/>
                </p:endSync>
                <p:childTnLst>
                  <p:par>
                    <p:cTn id="46" fill="hold">
                      <p:stCondLst>
                        <p:cond delay="0"/>
                      </p:stCondLst>
                      <p:childTnLst>
                        <p:par>
                          <p:cTn id="47" fill="hold">
                            <p:stCondLst>
                              <p:cond delay="0"/>
                            </p:stCondLst>
                            <p:childTnLst>
                              <p:par>
                                <p:cTn id="48" presetID="2" presetClass="mediacall" presetSubtype="0" fill="hold" nodeType="withEffect">
                                  <p:stCondLst>
                                    <p:cond delay="0"/>
                                  </p:stCondLst>
                                  <p:childTnLst>
                                    <p:cmd type="call" cmd="togglePause">
                                      <p:cBhvr>
                                        <p:cTn id="49" dur="1" fill="hold"/>
                                        <p:tgtEl>
                                          <p:spTgt spid="3"/>
                                        </p:tgtEl>
                                      </p:cBhvr>
                                    </p:cmd>
                                  </p:childTnLst>
                                </p:cTn>
                              </p:par>
                            </p:childTnLst>
                          </p:cTn>
                        </p:par>
                      </p:childTnLst>
                    </p:cTn>
                  </p:par>
                </p:childTnLst>
              </p:cTn>
              <p:nextCondLst>
                <p:cond evt="onClick" delay="0">
                  <p:tgtEl>
                    <p:spTgt spid="3"/>
                  </p:tgtEl>
                </p:cond>
              </p:nextCondLst>
            </p:seq>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5"/>
                                        </p:tgtEl>
                                      </p:cBhvr>
                                    </p:cmd>
                                  </p:childTnLst>
                                </p:cTn>
                              </p:par>
                            </p:childTnLst>
                          </p:cTn>
                        </p:par>
                      </p:childTnLst>
                    </p:cTn>
                  </p:par>
                </p:childTnLst>
              </p:cTn>
              <p:nextCondLst>
                <p:cond evt="onClick" delay="0">
                  <p:tgtEl>
                    <p:spTgt spid="5"/>
                  </p:tgtEl>
                </p:cond>
              </p:nextCondLst>
            </p:seq>
            <p:seq concurrent="1" nextAc="seek">
              <p:cTn id="55" restart="whenNotActive" fill="hold" evtFilter="cancelBubble" nodeType="interactiveSeq">
                <p:stCondLst>
                  <p:cond evt="onClick" delay="0">
                    <p:tgtEl>
                      <p:spTgt spid="4"/>
                    </p:tgtEl>
                  </p:cond>
                </p:stCondLst>
                <p:endSync evt="end" delay="0">
                  <p:rtn val="all"/>
                </p:endSync>
                <p:childTnLst>
                  <p:par>
                    <p:cTn id="56" fill="hold">
                      <p:stCondLst>
                        <p:cond delay="0"/>
                      </p:stCondLst>
                      <p:childTnLst>
                        <p:par>
                          <p:cTn id="57" fill="hold">
                            <p:stCondLst>
                              <p:cond delay="0"/>
                            </p:stCondLst>
                            <p:childTnLst>
                              <p:par>
                                <p:cTn id="58" presetID="2" presetClass="mediacall" presetSubtype="0" fill="hold" nodeType="clickEffect">
                                  <p:stCondLst>
                                    <p:cond delay="0"/>
                                  </p:stCondLst>
                                  <p:childTnLst>
                                    <p:cmd type="call" cmd="togglePause">
                                      <p:cBhvr>
                                        <p:cTn id="59" dur="1" fill="hold"/>
                                        <p:tgtEl>
                                          <p:spTgt spid="4"/>
                                        </p:tgtEl>
                                      </p:cBhvr>
                                    </p:cmd>
                                  </p:childTnLst>
                                </p:cTn>
                              </p:par>
                            </p:childTnLst>
                          </p:cTn>
                        </p:par>
                      </p:childTnLst>
                    </p:cTn>
                  </p:par>
                </p:childTnLst>
              </p:cTn>
              <p:nextCondLst>
                <p:cond evt="onClick" delay="0">
                  <p:tgtEl>
                    <p:spTgt spid="4"/>
                  </p:tgtEl>
                </p:cond>
              </p:nextCondLst>
            </p:seq>
            <p:video>
              <p:cMediaNode vol="80000" mute="1">
                <p:cTn id="60" repeatCount="indefinite" fill="hold" display="0">
                  <p:stCondLst>
                    <p:cond delay="indefinite"/>
                  </p:stCondLst>
                </p:cTn>
                <p:tgtEl>
                  <p:spTgt spid="2"/>
                </p:tgtEl>
              </p:cMediaNode>
            </p:video>
            <p:video>
              <p:cMediaNode vol="80000" mute="1">
                <p:cTn id="61" repeatCount="indefinite" fill="hold" display="0">
                  <p:stCondLst>
                    <p:cond delay="indefinite"/>
                  </p:stCondLst>
                </p:cTn>
                <p:tgtEl>
                  <p:spTgt spid="14"/>
                </p:tgtEl>
              </p:cMediaNode>
            </p:video>
            <p:video>
              <p:cMediaNode vol="80000" mute="1">
                <p:cTn id="62" repeatCount="indefinite" fill="hold" display="0">
                  <p:stCondLst>
                    <p:cond delay="indefinite"/>
                  </p:stCondLst>
                </p:cTn>
                <p:tgtEl>
                  <p:spTgt spid="3"/>
                </p:tgtEl>
              </p:cMediaNode>
            </p:video>
            <p:video>
              <p:cMediaNode vol="80000" mute="1">
                <p:cTn id="63" repeatCount="indefinite" fill="hold" display="0">
                  <p:stCondLst>
                    <p:cond delay="indefinite"/>
                  </p:stCondLst>
                </p:cTn>
                <p:tgtEl>
                  <p:spTgt spid="5"/>
                </p:tgtEl>
              </p:cMediaNode>
            </p:video>
            <p:video>
              <p:cMediaNode vol="80000" mute="1">
                <p:cTn id="64" repeatCount="indefinite"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987552" y="2784455"/>
            <a:ext cx="10216896" cy="1015663"/>
          </a:xfrm>
          <a:prstGeom prst="rect">
            <a:avLst/>
          </a:prstGeom>
          <a:noFill/>
        </p:spPr>
        <p:txBody>
          <a:bodyPr wrap="square">
            <a:spAutoFit/>
          </a:bodyPr>
          <a:lstStyle/>
          <a:p>
            <a:pPr algn="ctr"/>
            <a:r>
              <a:rPr lang="en-US" sz="6000" dirty="0" err="1">
                <a:solidFill>
                  <a:schemeClr val="accent1"/>
                </a:solidFill>
                <a:latin typeface="+mj-lt"/>
              </a:rPr>
              <a:t>Sunno</a:t>
            </a:r>
            <a:r>
              <a:rPr lang="en-US" sz="6000" dirty="0">
                <a:solidFill>
                  <a:schemeClr val="accent1"/>
                </a:solidFill>
                <a:latin typeface="+mj-lt"/>
              </a:rPr>
              <a:t>, </a:t>
            </a:r>
            <a:r>
              <a:rPr lang="en-US" sz="6000" dirty="0" err="1">
                <a:solidFill>
                  <a:schemeClr val="accent1"/>
                </a:solidFill>
                <a:latin typeface="+mj-lt"/>
              </a:rPr>
              <a:t>Phir</a:t>
            </a:r>
            <a:r>
              <a:rPr lang="en-US" sz="6000" dirty="0">
                <a:solidFill>
                  <a:schemeClr val="accent1"/>
                </a:solidFill>
                <a:latin typeface="+mj-lt"/>
              </a:rPr>
              <a:t> </a:t>
            </a:r>
            <a:r>
              <a:rPr lang="en-US" sz="6000" dirty="0" err="1">
                <a:solidFill>
                  <a:schemeClr val="accent1"/>
                </a:solidFill>
                <a:latin typeface="+mj-lt"/>
              </a:rPr>
              <a:t>Pichhay</a:t>
            </a:r>
            <a:r>
              <a:rPr lang="en-US" sz="6000" dirty="0">
                <a:solidFill>
                  <a:schemeClr val="accent1"/>
                </a:solidFill>
                <a:latin typeface="+mj-lt"/>
              </a:rPr>
              <a:t> Bolo</a:t>
            </a:r>
          </a:p>
        </p:txBody>
      </p:sp>
      <p:sp>
        <p:nvSpPr>
          <p:cNvPr id="3" name="TextBox 2">
            <a:extLst>
              <a:ext uri="{FF2B5EF4-FFF2-40B4-BE49-F238E27FC236}">
                <a16:creationId xmlns:a16="http://schemas.microsoft.com/office/drawing/2014/main" id="{4C94B23B-E403-E76D-30E2-51E634A8E8D1}"/>
              </a:ext>
            </a:extLst>
          </p:cNvPr>
          <p:cNvSpPr txBox="1"/>
          <p:nvPr/>
        </p:nvSpPr>
        <p:spPr>
          <a:xfrm>
            <a:off x="987552" y="3707785"/>
            <a:ext cx="10216896" cy="646331"/>
          </a:xfrm>
          <a:prstGeom prst="rect">
            <a:avLst/>
          </a:prstGeom>
          <a:noFill/>
        </p:spPr>
        <p:txBody>
          <a:bodyPr wrap="square">
            <a:spAutoFit/>
          </a:bodyPr>
          <a:lstStyle/>
          <a:p>
            <a:pPr algn="ctr"/>
            <a:r>
              <a:rPr lang="en-US" sz="3600" dirty="0">
                <a:solidFill>
                  <a:schemeClr val="accent1"/>
                </a:solidFill>
                <a:latin typeface="+mj-lt"/>
              </a:rPr>
              <a:t>Listen, then repeat!</a:t>
            </a:r>
          </a:p>
        </p:txBody>
      </p:sp>
      <p:pic>
        <p:nvPicPr>
          <p:cNvPr id="4" name="Picture 3" descr="A black heart with swirls&#10;&#10;Description automatically generated">
            <a:extLst>
              <a:ext uri="{FF2B5EF4-FFF2-40B4-BE49-F238E27FC236}">
                <a16:creationId xmlns:a16="http://schemas.microsoft.com/office/drawing/2014/main" id="{74AC9F3E-E520-5DEC-7C1E-5B7EEE5CBD91}"/>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754122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1600200" y="2028616"/>
            <a:ext cx="8991600" cy="1107996"/>
          </a:xfrm>
          <a:prstGeom prst="rect">
            <a:avLst/>
          </a:prstGeom>
          <a:noFill/>
        </p:spPr>
        <p:txBody>
          <a:bodyPr wrap="square">
            <a:spAutoFit/>
          </a:bodyPr>
          <a:lstStyle/>
          <a:p>
            <a:pPr algn="ctr"/>
            <a:r>
              <a:rPr lang="en-US" sz="6600" dirty="0">
                <a:solidFill>
                  <a:schemeClr val="accent1"/>
                </a:solidFill>
                <a:latin typeface="+mj-lt"/>
              </a:rPr>
              <a:t>Listen and Repeat!</a:t>
            </a:r>
          </a:p>
        </p:txBody>
      </p:sp>
      <p:grpSp>
        <p:nvGrpSpPr>
          <p:cNvPr id="3" name="Group 2">
            <a:extLst>
              <a:ext uri="{FF2B5EF4-FFF2-40B4-BE49-F238E27FC236}">
                <a16:creationId xmlns:a16="http://schemas.microsoft.com/office/drawing/2014/main" id="{587CFB85-8F24-97AA-AA0E-8B37330BD386}"/>
              </a:ext>
            </a:extLst>
          </p:cNvPr>
          <p:cNvGrpSpPr/>
          <p:nvPr/>
        </p:nvGrpSpPr>
        <p:grpSpPr>
          <a:xfrm>
            <a:off x="5376391" y="3429000"/>
            <a:ext cx="1343723" cy="2685683"/>
            <a:chOff x="842022" y="4043065"/>
            <a:chExt cx="1022972" cy="2044602"/>
          </a:xfrm>
        </p:grpSpPr>
        <p:sp>
          <p:nvSpPr>
            <p:cNvPr id="4" name="Freeform: Shape 3">
              <a:extLst>
                <a:ext uri="{FF2B5EF4-FFF2-40B4-BE49-F238E27FC236}">
                  <a16:creationId xmlns:a16="http://schemas.microsoft.com/office/drawing/2014/main" id="{1918E9AA-A890-5F28-0118-EAC52AA9575D}"/>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D60C4CE3-08D7-DB1F-A97B-5204262BC67C}"/>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91BAB87-D89D-77E9-1DEE-AD966DF3EA5B}"/>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35E11E1D-0ABB-BF7D-BC70-01007915065A}"/>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97EEAD0E-A99A-2A34-4CC1-5FCEA1EA3E9A}"/>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F2DD708-5412-81AB-0778-273340F3A2F1}"/>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3C58F98-21F9-9661-921B-4CB300F71009}"/>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B105FC8-1E07-0C83-D0B1-5623781F6A3C}"/>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806D1453-C9CC-FB61-0551-220AB8D1AD0F}"/>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62F7AEB-0CF1-B506-E694-E29543AE0F11}"/>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1CD7EDE-2D5A-4923-2393-7371F5F08D53}"/>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77177A8-F9CD-D169-C773-768AB8AF4174}"/>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B02489-9646-420B-77A3-3B505F27219C}"/>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1E9A55C-E46B-5781-4A48-1FEAD2597010}"/>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13B02DF-931C-3007-349B-8828F47F367F}"/>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27ADA76-4B0A-8EEA-A626-94E256497A55}"/>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A4D549A-EB2F-13B9-C676-20D6088A7555}"/>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CADC842-A735-B041-171D-C2DA37B9AFA8}"/>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3DF7828-A994-0F82-7AFB-2FFE27AC86E5}"/>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BAC8C01-B1AE-1284-D763-6D2618CF34CE}"/>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1A0076E-97DB-5828-AACB-A9C692EDC1D6}"/>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25" name="Graphic 8">
              <a:extLst>
                <a:ext uri="{FF2B5EF4-FFF2-40B4-BE49-F238E27FC236}">
                  <a16:creationId xmlns:a16="http://schemas.microsoft.com/office/drawing/2014/main" id="{03D349B7-6644-13D0-2D2B-F7B3CB29648E}"/>
                </a:ext>
              </a:extLst>
            </p:cNvPr>
            <p:cNvGrpSpPr/>
            <p:nvPr/>
          </p:nvGrpSpPr>
          <p:grpSpPr>
            <a:xfrm>
              <a:off x="1235790" y="4043065"/>
              <a:ext cx="253109" cy="285229"/>
              <a:chOff x="9746168" y="2354417"/>
              <a:chExt cx="508817" cy="508817"/>
            </a:xfrm>
          </p:grpSpPr>
          <p:sp>
            <p:nvSpPr>
              <p:cNvPr id="56" name="Freeform: Shape 55">
                <a:extLst>
                  <a:ext uri="{FF2B5EF4-FFF2-40B4-BE49-F238E27FC236}">
                    <a16:creationId xmlns:a16="http://schemas.microsoft.com/office/drawing/2014/main" id="{DC85DED4-59E8-72B5-F018-E3B180A97D4E}"/>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184D881-493D-82B3-F0F7-6BC7B49E1C77}"/>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C9799D25-F87C-47A6-9664-119034E925E9}"/>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7" name="Graphic 8">
              <a:extLst>
                <a:ext uri="{FF2B5EF4-FFF2-40B4-BE49-F238E27FC236}">
                  <a16:creationId xmlns:a16="http://schemas.microsoft.com/office/drawing/2014/main" id="{1E63DB32-AE6F-5BE4-5640-219820285FCA}"/>
                </a:ext>
              </a:extLst>
            </p:cNvPr>
            <p:cNvGrpSpPr/>
            <p:nvPr/>
          </p:nvGrpSpPr>
          <p:grpSpPr>
            <a:xfrm>
              <a:off x="1233552" y="4631435"/>
              <a:ext cx="37612" cy="80698"/>
              <a:chOff x="9741669" y="3404005"/>
              <a:chExt cx="75610" cy="143956"/>
            </a:xfrm>
          </p:grpSpPr>
          <p:sp>
            <p:nvSpPr>
              <p:cNvPr id="53" name="Freeform: Shape 52">
                <a:extLst>
                  <a:ext uri="{FF2B5EF4-FFF2-40B4-BE49-F238E27FC236}">
                    <a16:creationId xmlns:a16="http://schemas.microsoft.com/office/drawing/2014/main" id="{99BC962A-144D-2B31-7BA0-A0F171ADB3C1}"/>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E3F029F-660B-391C-8178-B3A3CFA730B5}"/>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D09E8628-F971-5001-7ADE-FF17BE880935}"/>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02598703-3535-789F-F893-24E15948624F}"/>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9" name="Graphic 8">
              <a:extLst>
                <a:ext uri="{FF2B5EF4-FFF2-40B4-BE49-F238E27FC236}">
                  <a16:creationId xmlns:a16="http://schemas.microsoft.com/office/drawing/2014/main" id="{D1CB6049-4AE1-3D24-2D0C-B42FEEF1670C}"/>
                </a:ext>
              </a:extLst>
            </p:cNvPr>
            <p:cNvGrpSpPr/>
            <p:nvPr/>
          </p:nvGrpSpPr>
          <p:grpSpPr>
            <a:xfrm>
              <a:off x="1484764" y="4623994"/>
              <a:ext cx="37612" cy="80698"/>
              <a:chOff x="10246672" y="3390732"/>
              <a:chExt cx="75610" cy="143956"/>
            </a:xfrm>
          </p:grpSpPr>
          <p:sp>
            <p:nvSpPr>
              <p:cNvPr id="50" name="Freeform: Shape 49">
                <a:extLst>
                  <a:ext uri="{FF2B5EF4-FFF2-40B4-BE49-F238E27FC236}">
                    <a16:creationId xmlns:a16="http://schemas.microsoft.com/office/drawing/2014/main" id="{3116CDB7-D24D-C5CC-C775-6A7C48C99C83}"/>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612398A-292D-F43E-F093-0CAFF8FC1380}"/>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EFA0F0A1-E89D-7D29-F1E3-DEF3C0DBB6DD}"/>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0" name="Graphic 8">
              <a:extLst>
                <a:ext uri="{FF2B5EF4-FFF2-40B4-BE49-F238E27FC236}">
                  <a16:creationId xmlns:a16="http://schemas.microsoft.com/office/drawing/2014/main" id="{FF3FEFE1-A93E-3A24-5237-8EE6B4483BB7}"/>
                </a:ext>
              </a:extLst>
            </p:cNvPr>
            <p:cNvGrpSpPr/>
            <p:nvPr/>
          </p:nvGrpSpPr>
          <p:grpSpPr>
            <a:xfrm>
              <a:off x="1239037" y="4768490"/>
              <a:ext cx="284873" cy="120290"/>
              <a:chOff x="9752695" y="3648496"/>
              <a:chExt cx="572670" cy="214584"/>
            </a:xfrm>
          </p:grpSpPr>
          <p:sp>
            <p:nvSpPr>
              <p:cNvPr id="45" name="Freeform: Shape 44">
                <a:extLst>
                  <a:ext uri="{FF2B5EF4-FFF2-40B4-BE49-F238E27FC236}">
                    <a16:creationId xmlns:a16="http://schemas.microsoft.com/office/drawing/2014/main" id="{FC0B9ED9-007D-AD04-67D1-A2CFFF60148F}"/>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6D9763B7-5C7A-3330-C3CE-BD2D7C351E60}"/>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EEDA4B8D-AB5D-887A-B42E-07E92B65EBDB}"/>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F1170CAE-4FEA-9ED0-0250-0B28EF56F275}"/>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5880251-E59A-8D87-E8E4-A2D57B739368}"/>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1" name="Graphic 8">
              <a:extLst>
                <a:ext uri="{FF2B5EF4-FFF2-40B4-BE49-F238E27FC236}">
                  <a16:creationId xmlns:a16="http://schemas.microsoft.com/office/drawing/2014/main" id="{9606361E-993E-9251-8AB6-AB14CBE721B0}"/>
                </a:ext>
              </a:extLst>
            </p:cNvPr>
            <p:cNvGrpSpPr/>
            <p:nvPr/>
          </p:nvGrpSpPr>
          <p:grpSpPr>
            <a:xfrm>
              <a:off x="1197251" y="4504420"/>
              <a:ext cx="102343" cy="74041"/>
              <a:chOff x="9668694" y="3177424"/>
              <a:chExt cx="205737" cy="132081"/>
            </a:xfrm>
          </p:grpSpPr>
          <p:sp>
            <p:nvSpPr>
              <p:cNvPr id="42" name="Freeform: Shape 41">
                <a:extLst>
                  <a:ext uri="{FF2B5EF4-FFF2-40B4-BE49-F238E27FC236}">
                    <a16:creationId xmlns:a16="http://schemas.microsoft.com/office/drawing/2014/main" id="{53011942-C590-5401-E5A6-7F055C30A0A6}"/>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9D41650E-8AB8-12C2-3C5C-1416B0A82B71}"/>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A45792A9-7DC8-9CAC-367F-64077C69D7D5}"/>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2" name="Graphic 8">
              <a:extLst>
                <a:ext uri="{FF2B5EF4-FFF2-40B4-BE49-F238E27FC236}">
                  <a16:creationId xmlns:a16="http://schemas.microsoft.com/office/drawing/2014/main" id="{A24783ED-732A-3AD1-9B88-E88B673822D8}"/>
                </a:ext>
              </a:extLst>
            </p:cNvPr>
            <p:cNvGrpSpPr/>
            <p:nvPr/>
          </p:nvGrpSpPr>
          <p:grpSpPr>
            <a:xfrm>
              <a:off x="1324272" y="4700602"/>
              <a:ext cx="119305" cy="69241"/>
              <a:chOff x="9924040" y="3527391"/>
              <a:chExt cx="239834" cy="123518"/>
            </a:xfrm>
          </p:grpSpPr>
          <p:sp>
            <p:nvSpPr>
              <p:cNvPr id="40" name="Freeform: Shape 39">
                <a:extLst>
                  <a:ext uri="{FF2B5EF4-FFF2-40B4-BE49-F238E27FC236}">
                    <a16:creationId xmlns:a16="http://schemas.microsoft.com/office/drawing/2014/main" id="{AF9A376D-9A6B-41EC-8F8C-700264A29F85}"/>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22D757AE-0A4E-4189-9604-F4E753233D76}"/>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3" name="Graphic 8">
              <a:extLst>
                <a:ext uri="{FF2B5EF4-FFF2-40B4-BE49-F238E27FC236}">
                  <a16:creationId xmlns:a16="http://schemas.microsoft.com/office/drawing/2014/main" id="{C583995F-A085-2CC0-2EE3-9D0D8037CAD7}"/>
                </a:ext>
              </a:extLst>
            </p:cNvPr>
            <p:cNvGrpSpPr/>
            <p:nvPr/>
          </p:nvGrpSpPr>
          <p:grpSpPr>
            <a:xfrm>
              <a:off x="1464430" y="4495609"/>
              <a:ext cx="89209" cy="83430"/>
              <a:chOff x="10205796" y="3161707"/>
              <a:chExt cx="179333" cy="148830"/>
            </a:xfrm>
          </p:grpSpPr>
          <p:sp>
            <p:nvSpPr>
              <p:cNvPr id="37" name="Freeform: Shape 36">
                <a:extLst>
                  <a:ext uri="{FF2B5EF4-FFF2-40B4-BE49-F238E27FC236}">
                    <a16:creationId xmlns:a16="http://schemas.microsoft.com/office/drawing/2014/main" id="{AFB1F3A0-0177-444C-922B-C6A446A48C92}"/>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C9F7F72A-212C-EAFA-743B-974A30B84665}"/>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266AFA06-9755-E6F6-3539-69CF9A8A99B2}"/>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7D9B4047-F36A-3C00-D9FE-3353412FC2E7}"/>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1954280-B286-36EE-A863-D655382E6847}"/>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24258F5-7109-9F69-BA7F-E161456F9934}"/>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pic>
        <p:nvPicPr>
          <p:cNvPr id="58" name="Picture 57" descr="A black heart with swirls&#10;&#10;Description automatically generated">
            <a:extLst>
              <a:ext uri="{FF2B5EF4-FFF2-40B4-BE49-F238E27FC236}">
                <a16:creationId xmlns:a16="http://schemas.microsoft.com/office/drawing/2014/main" id="{83371FE2-A14D-3907-3AE5-C3D2A7D21986}"/>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465701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787E586F-8FC5-7166-1E67-65AB3CEDA57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344400" y="3124200"/>
            <a:ext cx="609600" cy="609600"/>
          </a:xfrm>
          <a:prstGeom prst="rect">
            <a:avLst/>
          </a:prstGeom>
        </p:spPr>
      </p:pic>
      <p:pic>
        <p:nvPicPr>
          <p:cNvPr id="5" name="Picture 4">
            <a:extLst>
              <a:ext uri="{FF2B5EF4-FFF2-40B4-BE49-F238E27FC236}">
                <a16:creationId xmlns:a16="http://schemas.microsoft.com/office/drawing/2014/main" id="{183F55C5-F9E1-7E78-7CCB-2E4A4EC269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9588" y="800100"/>
            <a:ext cx="3092824" cy="5257800"/>
          </a:xfrm>
          <a:prstGeom prst="rect">
            <a:avLst/>
          </a:prstGeom>
        </p:spPr>
      </p:pic>
      <p:pic>
        <p:nvPicPr>
          <p:cNvPr id="3" name="Picture 2" descr="A black heart with swirls&#10;&#10;Description automatically generated">
            <a:extLst>
              <a:ext uri="{FF2B5EF4-FFF2-40B4-BE49-F238E27FC236}">
                <a16:creationId xmlns:a16="http://schemas.microsoft.com/office/drawing/2014/main" id="{AA3A41BB-AC36-F026-E10D-D46DFC3ABE7C}"/>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55259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349DDB45-B17B-E624-CAB1-22A9884EEA5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pic>
        <p:nvPicPr>
          <p:cNvPr id="4" name="Picture 3">
            <a:extLst>
              <a:ext uri="{FF2B5EF4-FFF2-40B4-BE49-F238E27FC236}">
                <a16:creationId xmlns:a16="http://schemas.microsoft.com/office/drawing/2014/main" id="{50DED768-074D-4277-03CB-F2CB76FA2C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9600" y="833443"/>
            <a:ext cx="5613400" cy="4835514"/>
          </a:xfrm>
          <a:prstGeom prst="rect">
            <a:avLst/>
          </a:prstGeom>
        </p:spPr>
      </p:pic>
      <p:pic>
        <p:nvPicPr>
          <p:cNvPr id="3" name="Picture 2" descr="A black heart with swirls&#10;&#10;Description automatically generated">
            <a:extLst>
              <a:ext uri="{FF2B5EF4-FFF2-40B4-BE49-F238E27FC236}">
                <a16:creationId xmlns:a16="http://schemas.microsoft.com/office/drawing/2014/main" id="{D1652BEF-7D86-C1FF-3920-ACF9CCD1BEB1}"/>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65425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0A6650C8-3256-24C7-33D7-CAA6E44D50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pic>
        <p:nvPicPr>
          <p:cNvPr id="8" name="Picture 7">
            <a:extLst>
              <a:ext uri="{FF2B5EF4-FFF2-40B4-BE49-F238E27FC236}">
                <a16:creationId xmlns:a16="http://schemas.microsoft.com/office/drawing/2014/main" id="{03A0AD70-8A40-D4BA-7DE6-63F6DB552A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4175" y="609600"/>
            <a:ext cx="6343650" cy="5638800"/>
          </a:xfrm>
          <a:prstGeom prst="rect">
            <a:avLst/>
          </a:prstGeom>
        </p:spPr>
      </p:pic>
      <p:pic>
        <p:nvPicPr>
          <p:cNvPr id="3" name="Picture 2" descr="A black heart with swirls&#10;&#10;Description automatically generated">
            <a:extLst>
              <a:ext uri="{FF2B5EF4-FFF2-40B4-BE49-F238E27FC236}">
                <a16:creationId xmlns:a16="http://schemas.microsoft.com/office/drawing/2014/main" id="{7948299F-EE8C-F17F-D743-9E5EFBD42305}"/>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37155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AA74B771-091E-F3E7-D62A-7D6B732B84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546231"/>
            <a:ext cx="609600" cy="609600"/>
          </a:xfrm>
          <a:prstGeom prst="rect">
            <a:avLst/>
          </a:prstGeom>
        </p:spPr>
      </p:pic>
      <p:pic>
        <p:nvPicPr>
          <p:cNvPr id="6" name="Picture 5">
            <a:extLst>
              <a:ext uri="{FF2B5EF4-FFF2-40B4-BE49-F238E27FC236}">
                <a16:creationId xmlns:a16="http://schemas.microsoft.com/office/drawing/2014/main" id="{1850AF2D-B614-F988-25E3-1A44B07684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4952" y="609600"/>
            <a:ext cx="5942096" cy="5638800"/>
          </a:xfrm>
          <a:prstGeom prst="rect">
            <a:avLst/>
          </a:prstGeom>
        </p:spPr>
      </p:pic>
      <p:pic>
        <p:nvPicPr>
          <p:cNvPr id="2" name="Picture 1" descr="A black heart with swirls&#10;&#10;Description automatically generated">
            <a:extLst>
              <a:ext uri="{FF2B5EF4-FFF2-40B4-BE49-F238E27FC236}">
                <a16:creationId xmlns:a16="http://schemas.microsoft.com/office/drawing/2014/main" id="{D9AFB723-5489-C7BD-024B-478100ABB5CC}"/>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2667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A8AEFCC7-8DB3-C164-B07F-650770CD10E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pic>
        <p:nvPicPr>
          <p:cNvPr id="4" name="Picture 2" descr="Why Punjab is angry - Cover Story News - Issue Date: Dec 21, 2020">
            <a:extLst>
              <a:ext uri="{FF2B5EF4-FFF2-40B4-BE49-F238E27FC236}">
                <a16:creationId xmlns:a16="http://schemas.microsoft.com/office/drawing/2014/main" id="{D73A97F4-8541-8B56-6300-FB3F209001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4600" y="396076"/>
            <a:ext cx="9702800" cy="54562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lack heart with swirls&#10;&#10;Description automatically generated">
            <a:extLst>
              <a:ext uri="{FF2B5EF4-FFF2-40B4-BE49-F238E27FC236}">
                <a16:creationId xmlns:a16="http://schemas.microsoft.com/office/drawing/2014/main" id="{DEA63BAF-DECE-57CD-5FCF-52B56BDA9B7C}"/>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36533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corded Sound">
            <a:hlinkClick r:id="" action="ppaction://media"/>
            <a:extLst>
              <a:ext uri="{FF2B5EF4-FFF2-40B4-BE49-F238E27FC236}">
                <a16:creationId xmlns:a16="http://schemas.microsoft.com/office/drawing/2014/main" id="{954A1926-36F7-7C33-9BF0-37AADFA83AD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pic>
        <p:nvPicPr>
          <p:cNvPr id="6" name="Picture 5">
            <a:extLst>
              <a:ext uri="{FF2B5EF4-FFF2-40B4-BE49-F238E27FC236}">
                <a16:creationId xmlns:a16="http://schemas.microsoft.com/office/drawing/2014/main" id="{503911A8-819D-583C-554B-A1221811E6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200" y="304800"/>
            <a:ext cx="6019800" cy="6019800"/>
          </a:xfrm>
          <a:prstGeom prst="rect">
            <a:avLst/>
          </a:prstGeom>
        </p:spPr>
      </p:pic>
      <p:pic>
        <p:nvPicPr>
          <p:cNvPr id="2" name="Picture 1" descr="A black heart with swirls&#10;&#10;Description automatically generated">
            <a:extLst>
              <a:ext uri="{FF2B5EF4-FFF2-40B4-BE49-F238E27FC236}">
                <a16:creationId xmlns:a16="http://schemas.microsoft.com/office/drawing/2014/main" id="{3C97FE45-6F4D-01BD-346F-175B0D16B248}"/>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44579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A0FFB400-3E04-2E03-052A-7FE10FCBBC5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pic>
        <p:nvPicPr>
          <p:cNvPr id="6" name="Picture 5">
            <a:extLst>
              <a:ext uri="{FF2B5EF4-FFF2-40B4-BE49-F238E27FC236}">
                <a16:creationId xmlns:a16="http://schemas.microsoft.com/office/drawing/2014/main" id="{727012BE-F894-52A9-9401-BBEF9D9D5D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600" y="990600"/>
            <a:ext cx="4876800" cy="4876800"/>
          </a:xfrm>
          <a:prstGeom prst="rect">
            <a:avLst/>
          </a:prstGeom>
        </p:spPr>
      </p:pic>
      <p:pic>
        <p:nvPicPr>
          <p:cNvPr id="3" name="Picture 2" descr="A black heart with swirls&#10;&#10;Description automatically generated">
            <a:extLst>
              <a:ext uri="{FF2B5EF4-FFF2-40B4-BE49-F238E27FC236}">
                <a16:creationId xmlns:a16="http://schemas.microsoft.com/office/drawing/2014/main" id="{5C6B0914-1F37-357D-C568-48B1AF106D08}"/>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48140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1600200" y="2705725"/>
            <a:ext cx="8991600" cy="1446550"/>
          </a:xfrm>
          <a:prstGeom prst="rect">
            <a:avLst/>
          </a:prstGeom>
          <a:noFill/>
        </p:spPr>
        <p:txBody>
          <a:bodyPr wrap="square">
            <a:spAutoFit/>
          </a:bodyPr>
          <a:lstStyle/>
          <a:p>
            <a:pPr algn="ctr"/>
            <a:r>
              <a:rPr lang="en-US" sz="8800" dirty="0" err="1">
                <a:solidFill>
                  <a:schemeClr val="accent1"/>
                </a:solidFill>
                <a:latin typeface="+mj-lt"/>
              </a:rPr>
              <a:t>Akhar</a:t>
            </a:r>
            <a:r>
              <a:rPr lang="en-US" sz="8800" dirty="0">
                <a:solidFill>
                  <a:schemeClr val="accent1"/>
                </a:solidFill>
                <a:latin typeface="+mj-lt"/>
              </a:rPr>
              <a:t> </a:t>
            </a:r>
            <a:r>
              <a:rPr lang="en-US" sz="8800" dirty="0" err="1">
                <a:solidFill>
                  <a:schemeClr val="accent1"/>
                </a:solidFill>
                <a:latin typeface="+mj-lt"/>
              </a:rPr>
              <a:t>Labho</a:t>
            </a:r>
            <a:r>
              <a:rPr lang="en-US" sz="8800" dirty="0">
                <a:solidFill>
                  <a:schemeClr val="accent1"/>
                </a:solidFill>
                <a:latin typeface="+mj-lt"/>
              </a:rPr>
              <a:t> </a:t>
            </a:r>
          </a:p>
        </p:txBody>
      </p:sp>
      <p:pic>
        <p:nvPicPr>
          <p:cNvPr id="3" name="Picture 2" descr="A black heart with swirls&#10;&#10;Description automatically generated">
            <a:extLst>
              <a:ext uri="{FF2B5EF4-FFF2-40B4-BE49-F238E27FC236}">
                <a16:creationId xmlns:a16="http://schemas.microsoft.com/office/drawing/2014/main" id="{244402EF-35BC-D051-6F1C-07F41B14D354}"/>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688448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91E74FC-6E15-94DF-354E-3EF4D1F184BA}"/>
              </a:ext>
            </a:extLst>
          </p:cNvPr>
          <p:cNvSpPr txBox="1">
            <a:spLocks/>
          </p:cNvSpPr>
          <p:nvPr/>
        </p:nvSpPr>
        <p:spPr>
          <a:xfrm>
            <a:off x="2672140" y="20396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a:t>
            </a:r>
          </a:p>
        </p:txBody>
      </p:sp>
      <p:sp>
        <p:nvSpPr>
          <p:cNvPr id="3" name="Content Placeholder 2">
            <a:extLst>
              <a:ext uri="{FF2B5EF4-FFF2-40B4-BE49-F238E27FC236}">
                <a16:creationId xmlns:a16="http://schemas.microsoft.com/office/drawing/2014/main" id="{9C3C4715-BE92-6C31-DDB7-2C52AD836530}"/>
              </a:ext>
            </a:extLst>
          </p:cNvPr>
          <p:cNvSpPr txBox="1">
            <a:spLocks/>
          </p:cNvSpPr>
          <p:nvPr/>
        </p:nvSpPr>
        <p:spPr>
          <a:xfrm>
            <a:off x="2657475"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k</a:t>
            </a:r>
          </a:p>
        </p:txBody>
      </p:sp>
      <p:sp>
        <p:nvSpPr>
          <p:cNvPr id="4" name="Content Placeholder 2">
            <a:extLst>
              <a:ext uri="{FF2B5EF4-FFF2-40B4-BE49-F238E27FC236}">
                <a16:creationId xmlns:a16="http://schemas.microsoft.com/office/drawing/2014/main" id="{FFCF41DF-2652-0211-5176-1C0AA0334FF7}"/>
              </a:ext>
            </a:extLst>
          </p:cNvPr>
          <p:cNvSpPr txBox="1">
            <a:spLocks/>
          </p:cNvSpPr>
          <p:nvPr/>
        </p:nvSpPr>
        <p:spPr>
          <a:xfrm>
            <a:off x="2654427"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c</a:t>
            </a:r>
          </a:p>
        </p:txBody>
      </p:sp>
      <p:sp>
        <p:nvSpPr>
          <p:cNvPr id="5" name="Content Placeholder 2">
            <a:extLst>
              <a:ext uri="{FF2B5EF4-FFF2-40B4-BE49-F238E27FC236}">
                <a16:creationId xmlns:a16="http://schemas.microsoft.com/office/drawing/2014/main" id="{E6A196FC-185D-1D49-A118-CE36D749FBAF}"/>
              </a:ext>
            </a:extLst>
          </p:cNvPr>
          <p:cNvSpPr txBox="1">
            <a:spLocks/>
          </p:cNvSpPr>
          <p:nvPr/>
        </p:nvSpPr>
        <p:spPr>
          <a:xfrm>
            <a:off x="2654427"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t</a:t>
            </a:r>
          </a:p>
        </p:txBody>
      </p:sp>
      <p:sp>
        <p:nvSpPr>
          <p:cNvPr id="6" name="Content Placeholder 2">
            <a:extLst>
              <a:ext uri="{FF2B5EF4-FFF2-40B4-BE49-F238E27FC236}">
                <a16:creationId xmlns:a16="http://schemas.microsoft.com/office/drawing/2014/main" id="{FE05F63C-609C-C598-0716-193E4CC8E2EB}"/>
              </a:ext>
            </a:extLst>
          </p:cNvPr>
          <p:cNvSpPr txBox="1">
            <a:spLocks/>
          </p:cNvSpPr>
          <p:nvPr/>
        </p:nvSpPr>
        <p:spPr>
          <a:xfrm>
            <a:off x="2591735"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q</a:t>
            </a:r>
          </a:p>
        </p:txBody>
      </p:sp>
      <p:sp>
        <p:nvSpPr>
          <p:cNvPr id="7" name="Content Placeholder 2">
            <a:extLst>
              <a:ext uri="{FF2B5EF4-FFF2-40B4-BE49-F238E27FC236}">
                <a16:creationId xmlns:a16="http://schemas.microsoft.com/office/drawing/2014/main" id="{0E9C9510-C2C5-8122-1EA1-8B9273F32805}"/>
              </a:ext>
            </a:extLst>
          </p:cNvPr>
          <p:cNvSpPr txBox="1">
            <a:spLocks/>
          </p:cNvSpPr>
          <p:nvPr/>
        </p:nvSpPr>
        <p:spPr>
          <a:xfrm>
            <a:off x="2591735"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p</a:t>
            </a:r>
          </a:p>
        </p:txBody>
      </p:sp>
      <p:sp>
        <p:nvSpPr>
          <p:cNvPr id="8" name="Content Placeholder 2">
            <a:extLst>
              <a:ext uri="{FF2B5EF4-FFF2-40B4-BE49-F238E27FC236}">
                <a16:creationId xmlns:a16="http://schemas.microsoft.com/office/drawing/2014/main" id="{1A185F3F-B0E3-4155-64E2-61AF82837629}"/>
              </a:ext>
            </a:extLst>
          </p:cNvPr>
          <p:cNvSpPr txBox="1">
            <a:spLocks/>
          </p:cNvSpPr>
          <p:nvPr/>
        </p:nvSpPr>
        <p:spPr>
          <a:xfrm>
            <a:off x="4213339"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a:t>
            </a:r>
          </a:p>
        </p:txBody>
      </p:sp>
      <p:sp>
        <p:nvSpPr>
          <p:cNvPr id="9" name="Content Placeholder 2">
            <a:extLst>
              <a:ext uri="{FF2B5EF4-FFF2-40B4-BE49-F238E27FC236}">
                <a16:creationId xmlns:a16="http://schemas.microsoft.com/office/drawing/2014/main" id="{0F18B5BF-D3AF-D8C2-9A22-C3020AEAC85E}"/>
              </a:ext>
            </a:extLst>
          </p:cNvPr>
          <p:cNvSpPr txBox="1">
            <a:spLocks/>
          </p:cNvSpPr>
          <p:nvPr/>
        </p:nvSpPr>
        <p:spPr>
          <a:xfrm>
            <a:off x="4279079"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K</a:t>
            </a:r>
          </a:p>
        </p:txBody>
      </p:sp>
      <p:sp>
        <p:nvSpPr>
          <p:cNvPr id="10" name="Content Placeholder 2">
            <a:extLst>
              <a:ext uri="{FF2B5EF4-FFF2-40B4-BE49-F238E27FC236}">
                <a16:creationId xmlns:a16="http://schemas.microsoft.com/office/drawing/2014/main" id="{FA5604FF-006D-1BBC-42F0-8498D74456DE}"/>
              </a:ext>
            </a:extLst>
          </p:cNvPr>
          <p:cNvSpPr txBox="1">
            <a:spLocks/>
          </p:cNvSpPr>
          <p:nvPr/>
        </p:nvSpPr>
        <p:spPr>
          <a:xfrm>
            <a:off x="4276031"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C</a:t>
            </a:r>
          </a:p>
        </p:txBody>
      </p:sp>
      <p:sp>
        <p:nvSpPr>
          <p:cNvPr id="11" name="Content Placeholder 2">
            <a:extLst>
              <a:ext uri="{FF2B5EF4-FFF2-40B4-BE49-F238E27FC236}">
                <a16:creationId xmlns:a16="http://schemas.microsoft.com/office/drawing/2014/main" id="{0A8945A9-CCC5-BFE6-5F31-4ACBFABEFE83}"/>
              </a:ext>
            </a:extLst>
          </p:cNvPr>
          <p:cNvSpPr txBox="1">
            <a:spLocks/>
          </p:cNvSpPr>
          <p:nvPr/>
        </p:nvSpPr>
        <p:spPr>
          <a:xfrm>
            <a:off x="4276031"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T</a:t>
            </a:r>
          </a:p>
        </p:txBody>
      </p:sp>
      <p:sp>
        <p:nvSpPr>
          <p:cNvPr id="12" name="Content Placeholder 2">
            <a:extLst>
              <a:ext uri="{FF2B5EF4-FFF2-40B4-BE49-F238E27FC236}">
                <a16:creationId xmlns:a16="http://schemas.microsoft.com/office/drawing/2014/main" id="{81F42979-24DC-E890-B6F9-41E9E3E259BA}"/>
              </a:ext>
            </a:extLst>
          </p:cNvPr>
          <p:cNvSpPr txBox="1">
            <a:spLocks/>
          </p:cNvSpPr>
          <p:nvPr/>
        </p:nvSpPr>
        <p:spPr>
          <a:xfrm>
            <a:off x="4213339"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Q</a:t>
            </a:r>
          </a:p>
        </p:txBody>
      </p:sp>
      <p:sp>
        <p:nvSpPr>
          <p:cNvPr id="13" name="Content Placeholder 2">
            <a:extLst>
              <a:ext uri="{FF2B5EF4-FFF2-40B4-BE49-F238E27FC236}">
                <a16:creationId xmlns:a16="http://schemas.microsoft.com/office/drawing/2014/main" id="{A5210457-F4CD-F019-F60D-C3257690FD02}"/>
              </a:ext>
            </a:extLst>
          </p:cNvPr>
          <p:cNvSpPr txBox="1">
            <a:spLocks/>
          </p:cNvSpPr>
          <p:nvPr/>
        </p:nvSpPr>
        <p:spPr>
          <a:xfrm>
            <a:off x="4213339"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P</a:t>
            </a:r>
          </a:p>
        </p:txBody>
      </p:sp>
      <p:sp>
        <p:nvSpPr>
          <p:cNvPr id="14" name="Content Placeholder 2">
            <a:extLst>
              <a:ext uri="{FF2B5EF4-FFF2-40B4-BE49-F238E27FC236}">
                <a16:creationId xmlns:a16="http://schemas.microsoft.com/office/drawing/2014/main" id="{EEE82A14-49FD-9B55-F3F1-53475DD2E40E}"/>
              </a:ext>
            </a:extLst>
          </p:cNvPr>
          <p:cNvSpPr txBox="1">
            <a:spLocks/>
          </p:cNvSpPr>
          <p:nvPr/>
        </p:nvSpPr>
        <p:spPr>
          <a:xfrm>
            <a:off x="5820278"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e</a:t>
            </a:r>
          </a:p>
        </p:txBody>
      </p:sp>
      <p:sp>
        <p:nvSpPr>
          <p:cNvPr id="15" name="Content Placeholder 2">
            <a:extLst>
              <a:ext uri="{FF2B5EF4-FFF2-40B4-BE49-F238E27FC236}">
                <a16:creationId xmlns:a16="http://schemas.microsoft.com/office/drawing/2014/main" id="{068C43A4-DAE2-BE62-C1D5-359245478C56}"/>
              </a:ext>
            </a:extLst>
          </p:cNvPr>
          <p:cNvSpPr txBox="1">
            <a:spLocks/>
          </p:cNvSpPr>
          <p:nvPr/>
        </p:nvSpPr>
        <p:spPr>
          <a:xfrm>
            <a:off x="5886018"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g</a:t>
            </a:r>
          </a:p>
        </p:txBody>
      </p:sp>
      <p:sp>
        <p:nvSpPr>
          <p:cNvPr id="16" name="Content Placeholder 2">
            <a:extLst>
              <a:ext uri="{FF2B5EF4-FFF2-40B4-BE49-F238E27FC236}">
                <a16:creationId xmlns:a16="http://schemas.microsoft.com/office/drawing/2014/main" id="{B73B4F38-7363-929B-9B1C-B2DAD77EE5BA}"/>
              </a:ext>
            </a:extLst>
          </p:cNvPr>
          <p:cNvSpPr txBox="1">
            <a:spLocks/>
          </p:cNvSpPr>
          <p:nvPr/>
        </p:nvSpPr>
        <p:spPr>
          <a:xfrm>
            <a:off x="5882970"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j</a:t>
            </a:r>
          </a:p>
        </p:txBody>
      </p:sp>
      <p:sp>
        <p:nvSpPr>
          <p:cNvPr id="17" name="Content Placeholder 2">
            <a:extLst>
              <a:ext uri="{FF2B5EF4-FFF2-40B4-BE49-F238E27FC236}">
                <a16:creationId xmlns:a16="http://schemas.microsoft.com/office/drawing/2014/main" id="{97246764-FBF5-4FD0-D5C9-8322BF4E5853}"/>
              </a:ext>
            </a:extLst>
          </p:cNvPr>
          <p:cNvSpPr txBox="1">
            <a:spLocks/>
          </p:cNvSpPr>
          <p:nvPr/>
        </p:nvSpPr>
        <p:spPr>
          <a:xfrm>
            <a:off x="5882970"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f</a:t>
            </a:r>
          </a:p>
        </p:txBody>
      </p:sp>
      <p:sp>
        <p:nvSpPr>
          <p:cNvPr id="18" name="Content Placeholder 2">
            <a:extLst>
              <a:ext uri="{FF2B5EF4-FFF2-40B4-BE49-F238E27FC236}">
                <a16:creationId xmlns:a16="http://schemas.microsoft.com/office/drawing/2014/main" id="{393C94FC-4673-0918-D115-58030D359EE4}"/>
              </a:ext>
            </a:extLst>
          </p:cNvPr>
          <p:cNvSpPr txBox="1">
            <a:spLocks/>
          </p:cNvSpPr>
          <p:nvPr/>
        </p:nvSpPr>
        <p:spPr>
          <a:xfrm>
            <a:off x="5820278"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d</a:t>
            </a:r>
          </a:p>
        </p:txBody>
      </p:sp>
      <p:sp>
        <p:nvSpPr>
          <p:cNvPr id="19" name="Content Placeholder 2">
            <a:extLst>
              <a:ext uri="{FF2B5EF4-FFF2-40B4-BE49-F238E27FC236}">
                <a16:creationId xmlns:a16="http://schemas.microsoft.com/office/drawing/2014/main" id="{87F0DEF1-70BD-8309-8863-83AA7C20AEA8}"/>
              </a:ext>
            </a:extLst>
          </p:cNvPr>
          <p:cNvSpPr txBox="1">
            <a:spLocks/>
          </p:cNvSpPr>
          <p:nvPr/>
        </p:nvSpPr>
        <p:spPr>
          <a:xfrm>
            <a:off x="5820278"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b</a:t>
            </a:r>
          </a:p>
        </p:txBody>
      </p:sp>
      <p:sp>
        <p:nvSpPr>
          <p:cNvPr id="20" name="Content Placeholder 2">
            <a:extLst>
              <a:ext uri="{FF2B5EF4-FFF2-40B4-BE49-F238E27FC236}">
                <a16:creationId xmlns:a16="http://schemas.microsoft.com/office/drawing/2014/main" id="{4A08C8BE-9B0F-685C-E2E8-8433E6769AF8}"/>
              </a:ext>
            </a:extLst>
          </p:cNvPr>
          <p:cNvSpPr txBox="1">
            <a:spLocks/>
          </p:cNvSpPr>
          <p:nvPr/>
        </p:nvSpPr>
        <p:spPr>
          <a:xfrm>
            <a:off x="7427215"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s</a:t>
            </a:r>
          </a:p>
        </p:txBody>
      </p:sp>
      <p:sp>
        <p:nvSpPr>
          <p:cNvPr id="21" name="Content Placeholder 2">
            <a:extLst>
              <a:ext uri="{FF2B5EF4-FFF2-40B4-BE49-F238E27FC236}">
                <a16:creationId xmlns:a16="http://schemas.microsoft.com/office/drawing/2014/main" id="{F19B50E2-F945-E3E6-7EAE-3E65C1750A17}"/>
              </a:ext>
            </a:extLst>
          </p:cNvPr>
          <p:cNvSpPr txBox="1">
            <a:spLocks/>
          </p:cNvSpPr>
          <p:nvPr/>
        </p:nvSpPr>
        <p:spPr>
          <a:xfrm>
            <a:off x="7492955"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G</a:t>
            </a:r>
          </a:p>
        </p:txBody>
      </p:sp>
      <p:sp>
        <p:nvSpPr>
          <p:cNvPr id="22" name="Content Placeholder 2">
            <a:extLst>
              <a:ext uri="{FF2B5EF4-FFF2-40B4-BE49-F238E27FC236}">
                <a16:creationId xmlns:a16="http://schemas.microsoft.com/office/drawing/2014/main" id="{4F41A368-3CCC-981D-CA1D-ABF52178260D}"/>
              </a:ext>
            </a:extLst>
          </p:cNvPr>
          <p:cNvSpPr txBox="1">
            <a:spLocks/>
          </p:cNvSpPr>
          <p:nvPr/>
        </p:nvSpPr>
        <p:spPr>
          <a:xfrm>
            <a:off x="7489907"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J</a:t>
            </a:r>
          </a:p>
        </p:txBody>
      </p:sp>
      <p:sp>
        <p:nvSpPr>
          <p:cNvPr id="23" name="Content Placeholder 2">
            <a:extLst>
              <a:ext uri="{FF2B5EF4-FFF2-40B4-BE49-F238E27FC236}">
                <a16:creationId xmlns:a16="http://schemas.microsoft.com/office/drawing/2014/main" id="{1250C4B6-72D3-F729-1E1E-BEBC450B8ED7}"/>
              </a:ext>
            </a:extLst>
          </p:cNvPr>
          <p:cNvSpPr txBox="1">
            <a:spLocks/>
          </p:cNvSpPr>
          <p:nvPr/>
        </p:nvSpPr>
        <p:spPr>
          <a:xfrm>
            <a:off x="7489907"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F</a:t>
            </a:r>
          </a:p>
        </p:txBody>
      </p:sp>
      <p:sp>
        <p:nvSpPr>
          <p:cNvPr id="24" name="Content Placeholder 2">
            <a:extLst>
              <a:ext uri="{FF2B5EF4-FFF2-40B4-BE49-F238E27FC236}">
                <a16:creationId xmlns:a16="http://schemas.microsoft.com/office/drawing/2014/main" id="{D83EBDB0-AEF1-AD92-E81C-D9DA1AB92B11}"/>
              </a:ext>
            </a:extLst>
          </p:cNvPr>
          <p:cNvSpPr txBox="1">
            <a:spLocks/>
          </p:cNvSpPr>
          <p:nvPr/>
        </p:nvSpPr>
        <p:spPr>
          <a:xfrm>
            <a:off x="7427215"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D</a:t>
            </a:r>
          </a:p>
        </p:txBody>
      </p:sp>
      <p:sp>
        <p:nvSpPr>
          <p:cNvPr id="25" name="Content Placeholder 2">
            <a:extLst>
              <a:ext uri="{FF2B5EF4-FFF2-40B4-BE49-F238E27FC236}">
                <a16:creationId xmlns:a16="http://schemas.microsoft.com/office/drawing/2014/main" id="{C14A7481-10DE-5E63-654C-649FA01D2490}"/>
              </a:ext>
            </a:extLst>
          </p:cNvPr>
          <p:cNvSpPr txBox="1">
            <a:spLocks/>
          </p:cNvSpPr>
          <p:nvPr/>
        </p:nvSpPr>
        <p:spPr>
          <a:xfrm>
            <a:off x="7427215"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B</a:t>
            </a:r>
          </a:p>
        </p:txBody>
      </p:sp>
      <p:sp>
        <p:nvSpPr>
          <p:cNvPr id="26" name="Content Placeholder 2">
            <a:extLst>
              <a:ext uri="{FF2B5EF4-FFF2-40B4-BE49-F238E27FC236}">
                <a16:creationId xmlns:a16="http://schemas.microsoft.com/office/drawing/2014/main" id="{D6BE058C-4F15-E078-8588-35224F5E986F}"/>
              </a:ext>
            </a:extLst>
          </p:cNvPr>
          <p:cNvSpPr txBox="1">
            <a:spLocks/>
          </p:cNvSpPr>
          <p:nvPr/>
        </p:nvSpPr>
        <p:spPr>
          <a:xfrm>
            <a:off x="9034150"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h</a:t>
            </a:r>
          </a:p>
        </p:txBody>
      </p:sp>
      <p:sp>
        <p:nvSpPr>
          <p:cNvPr id="27" name="Content Placeholder 2">
            <a:extLst>
              <a:ext uri="{FF2B5EF4-FFF2-40B4-BE49-F238E27FC236}">
                <a16:creationId xmlns:a16="http://schemas.microsoft.com/office/drawing/2014/main" id="{823658E4-56B2-7FAE-B513-D8B9156FBF57}"/>
              </a:ext>
            </a:extLst>
          </p:cNvPr>
          <p:cNvSpPr txBox="1">
            <a:spLocks/>
          </p:cNvSpPr>
          <p:nvPr/>
        </p:nvSpPr>
        <p:spPr>
          <a:xfrm>
            <a:off x="9099890"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t>
            </a:r>
          </a:p>
        </p:txBody>
      </p:sp>
      <p:sp>
        <p:nvSpPr>
          <p:cNvPr id="28" name="Content Placeholder 2">
            <a:extLst>
              <a:ext uri="{FF2B5EF4-FFF2-40B4-BE49-F238E27FC236}">
                <a16:creationId xmlns:a16="http://schemas.microsoft.com/office/drawing/2014/main" id="{4B50A70C-3821-8CDF-11F6-57D8E75159D5}"/>
              </a:ext>
            </a:extLst>
          </p:cNvPr>
          <p:cNvSpPr txBox="1">
            <a:spLocks/>
          </p:cNvSpPr>
          <p:nvPr/>
        </p:nvSpPr>
        <p:spPr>
          <a:xfrm>
            <a:off x="9096842"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t>
            </a:r>
          </a:p>
        </p:txBody>
      </p:sp>
      <p:sp>
        <p:nvSpPr>
          <p:cNvPr id="29" name="Content Placeholder 2">
            <a:extLst>
              <a:ext uri="{FF2B5EF4-FFF2-40B4-BE49-F238E27FC236}">
                <a16:creationId xmlns:a16="http://schemas.microsoft.com/office/drawing/2014/main" id="{69A1AF45-74CC-80CA-5ECF-DD81DA79E436}"/>
              </a:ext>
            </a:extLst>
          </p:cNvPr>
          <p:cNvSpPr txBox="1">
            <a:spLocks/>
          </p:cNvSpPr>
          <p:nvPr/>
        </p:nvSpPr>
        <p:spPr>
          <a:xfrm>
            <a:off x="9096842"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x</a:t>
            </a:r>
          </a:p>
        </p:txBody>
      </p:sp>
      <p:sp>
        <p:nvSpPr>
          <p:cNvPr id="30" name="Content Placeholder 2">
            <a:extLst>
              <a:ext uri="{FF2B5EF4-FFF2-40B4-BE49-F238E27FC236}">
                <a16:creationId xmlns:a16="http://schemas.microsoft.com/office/drawing/2014/main" id="{CE0F7961-4102-8076-AA69-4A5CC83968B3}"/>
              </a:ext>
            </a:extLst>
          </p:cNvPr>
          <p:cNvSpPr txBox="1">
            <a:spLocks/>
          </p:cNvSpPr>
          <p:nvPr/>
        </p:nvSpPr>
        <p:spPr>
          <a:xfrm>
            <a:off x="9034150"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n</a:t>
            </a:r>
          </a:p>
        </p:txBody>
      </p:sp>
      <p:sp>
        <p:nvSpPr>
          <p:cNvPr id="31" name="Content Placeholder 2">
            <a:extLst>
              <a:ext uri="{FF2B5EF4-FFF2-40B4-BE49-F238E27FC236}">
                <a16:creationId xmlns:a16="http://schemas.microsoft.com/office/drawing/2014/main" id="{E419AF6C-CA77-8A8D-BD78-79DF4FD48897}"/>
              </a:ext>
            </a:extLst>
          </p:cNvPr>
          <p:cNvSpPr txBox="1">
            <a:spLocks/>
          </p:cNvSpPr>
          <p:nvPr/>
        </p:nvSpPr>
        <p:spPr>
          <a:xfrm>
            <a:off x="9034150"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m</a:t>
            </a:r>
          </a:p>
        </p:txBody>
      </p:sp>
      <p:sp>
        <p:nvSpPr>
          <p:cNvPr id="32" name="Content Placeholder 2">
            <a:extLst>
              <a:ext uri="{FF2B5EF4-FFF2-40B4-BE49-F238E27FC236}">
                <a16:creationId xmlns:a16="http://schemas.microsoft.com/office/drawing/2014/main" id="{C71B900A-B572-1EDF-F2A6-20EE6CA38B0F}"/>
              </a:ext>
            </a:extLst>
          </p:cNvPr>
          <p:cNvSpPr txBox="1">
            <a:spLocks/>
          </p:cNvSpPr>
          <p:nvPr/>
        </p:nvSpPr>
        <p:spPr>
          <a:xfrm>
            <a:off x="2591735"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X</a:t>
            </a:r>
          </a:p>
        </p:txBody>
      </p:sp>
      <p:sp>
        <p:nvSpPr>
          <p:cNvPr id="33" name="Content Placeholder 2">
            <a:extLst>
              <a:ext uri="{FF2B5EF4-FFF2-40B4-BE49-F238E27FC236}">
                <a16:creationId xmlns:a16="http://schemas.microsoft.com/office/drawing/2014/main" id="{025A3653-4801-64FB-1AFB-850642B48D32}"/>
              </a:ext>
            </a:extLst>
          </p:cNvPr>
          <p:cNvSpPr txBox="1">
            <a:spLocks/>
          </p:cNvSpPr>
          <p:nvPr/>
        </p:nvSpPr>
        <p:spPr>
          <a:xfrm>
            <a:off x="4213339"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r</a:t>
            </a:r>
          </a:p>
        </p:txBody>
      </p:sp>
      <p:sp>
        <p:nvSpPr>
          <p:cNvPr id="34" name="Content Placeholder 2">
            <a:extLst>
              <a:ext uri="{FF2B5EF4-FFF2-40B4-BE49-F238E27FC236}">
                <a16:creationId xmlns:a16="http://schemas.microsoft.com/office/drawing/2014/main" id="{FE856A2A-5B17-3032-350F-AAFC3DEBA323}"/>
              </a:ext>
            </a:extLst>
          </p:cNvPr>
          <p:cNvSpPr txBox="1">
            <a:spLocks/>
          </p:cNvSpPr>
          <p:nvPr/>
        </p:nvSpPr>
        <p:spPr>
          <a:xfrm>
            <a:off x="5820278"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l</a:t>
            </a:r>
          </a:p>
        </p:txBody>
      </p:sp>
      <p:sp>
        <p:nvSpPr>
          <p:cNvPr id="35" name="Content Placeholder 2">
            <a:extLst>
              <a:ext uri="{FF2B5EF4-FFF2-40B4-BE49-F238E27FC236}">
                <a16:creationId xmlns:a16="http://schemas.microsoft.com/office/drawing/2014/main" id="{FE33D930-15E5-8651-105D-DFF7BEB02B1C}"/>
              </a:ext>
            </a:extLst>
          </p:cNvPr>
          <p:cNvSpPr txBox="1">
            <a:spLocks/>
          </p:cNvSpPr>
          <p:nvPr/>
        </p:nvSpPr>
        <p:spPr>
          <a:xfrm>
            <a:off x="7427215"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v</a:t>
            </a:r>
          </a:p>
        </p:txBody>
      </p:sp>
      <p:sp>
        <p:nvSpPr>
          <p:cNvPr id="36" name="Content Placeholder 2">
            <a:extLst>
              <a:ext uri="{FF2B5EF4-FFF2-40B4-BE49-F238E27FC236}">
                <a16:creationId xmlns:a16="http://schemas.microsoft.com/office/drawing/2014/main" id="{EDF47764-F392-D653-CB6A-9B723A1AA9FB}"/>
              </a:ext>
            </a:extLst>
          </p:cNvPr>
          <p:cNvSpPr txBox="1">
            <a:spLocks/>
          </p:cNvSpPr>
          <p:nvPr/>
        </p:nvSpPr>
        <p:spPr>
          <a:xfrm>
            <a:off x="9034150"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V</a:t>
            </a:r>
          </a:p>
        </p:txBody>
      </p:sp>
      <p:cxnSp>
        <p:nvCxnSpPr>
          <p:cNvPr id="37" name="Straight Connector 36">
            <a:extLst>
              <a:ext uri="{FF2B5EF4-FFF2-40B4-BE49-F238E27FC236}">
                <a16:creationId xmlns:a16="http://schemas.microsoft.com/office/drawing/2014/main" id="{2579AA75-114E-8C80-61FF-124F0767E112}"/>
              </a:ext>
            </a:extLst>
          </p:cNvPr>
          <p:cNvCxnSpPr>
            <a:cxnSpLocks/>
          </p:cNvCxnSpPr>
          <p:nvPr/>
        </p:nvCxnSpPr>
        <p:spPr>
          <a:xfrm>
            <a:off x="2283794" y="1140113"/>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17140FF-907B-4424-BCD6-83FCCD387A65}"/>
              </a:ext>
            </a:extLst>
          </p:cNvPr>
          <p:cNvCxnSpPr>
            <a:cxnSpLocks/>
          </p:cNvCxnSpPr>
          <p:nvPr/>
        </p:nvCxnSpPr>
        <p:spPr>
          <a:xfrm>
            <a:off x="2318628" y="2055222"/>
            <a:ext cx="799446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D750C0D-51B2-B776-F44A-9FEF9AB339F3}"/>
              </a:ext>
            </a:extLst>
          </p:cNvPr>
          <p:cNvCxnSpPr>
            <a:cxnSpLocks/>
          </p:cNvCxnSpPr>
          <p:nvPr/>
        </p:nvCxnSpPr>
        <p:spPr>
          <a:xfrm>
            <a:off x="2283794" y="2987040"/>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2F01041-A2C0-3420-EAC2-59EA6EDD3FCC}"/>
              </a:ext>
            </a:extLst>
          </p:cNvPr>
          <p:cNvCxnSpPr>
            <a:cxnSpLocks/>
          </p:cNvCxnSpPr>
          <p:nvPr/>
        </p:nvCxnSpPr>
        <p:spPr>
          <a:xfrm>
            <a:off x="2283794" y="3897086"/>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2405E1-0C0E-511C-FB42-EC50864E3D7F}"/>
              </a:ext>
            </a:extLst>
          </p:cNvPr>
          <p:cNvCxnSpPr>
            <a:cxnSpLocks/>
          </p:cNvCxnSpPr>
          <p:nvPr/>
        </p:nvCxnSpPr>
        <p:spPr>
          <a:xfrm>
            <a:off x="2301211" y="4846321"/>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6474502-CC6D-9EF4-C115-326302D0B7E1}"/>
              </a:ext>
            </a:extLst>
          </p:cNvPr>
          <p:cNvCxnSpPr>
            <a:cxnSpLocks/>
          </p:cNvCxnSpPr>
          <p:nvPr/>
        </p:nvCxnSpPr>
        <p:spPr>
          <a:xfrm>
            <a:off x="2318628" y="5821680"/>
            <a:ext cx="799446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4F79528-2FF4-DFDB-29FE-4FDC0B92A452}"/>
              </a:ext>
            </a:extLst>
          </p:cNvPr>
          <p:cNvCxnSpPr>
            <a:cxnSpLocks/>
          </p:cNvCxnSpPr>
          <p:nvPr/>
        </p:nvCxnSpPr>
        <p:spPr>
          <a:xfrm>
            <a:off x="5453713" y="-140677"/>
            <a:ext cx="0" cy="69986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51733D0-6FF4-0C39-CBE3-7D5CBCF84476}"/>
              </a:ext>
            </a:extLst>
          </p:cNvPr>
          <p:cNvCxnSpPr>
            <a:cxnSpLocks/>
          </p:cNvCxnSpPr>
          <p:nvPr/>
        </p:nvCxnSpPr>
        <p:spPr>
          <a:xfrm>
            <a:off x="3729416" y="0"/>
            <a:ext cx="0" cy="685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EF25A7C-78BC-E937-90E5-6A1F56F44B0B}"/>
              </a:ext>
            </a:extLst>
          </p:cNvPr>
          <p:cNvCxnSpPr>
            <a:cxnSpLocks/>
          </p:cNvCxnSpPr>
          <p:nvPr/>
        </p:nvCxnSpPr>
        <p:spPr>
          <a:xfrm>
            <a:off x="7086570" y="0"/>
            <a:ext cx="0" cy="685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D198F49-CB6A-0E48-6A25-C2676F962798}"/>
              </a:ext>
            </a:extLst>
          </p:cNvPr>
          <p:cNvCxnSpPr>
            <a:cxnSpLocks/>
          </p:cNvCxnSpPr>
          <p:nvPr/>
        </p:nvCxnSpPr>
        <p:spPr>
          <a:xfrm>
            <a:off x="8758616" y="-140677"/>
            <a:ext cx="0" cy="69986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371CD363-5DBF-27CA-83DC-22672CC6707C}"/>
              </a:ext>
            </a:extLst>
          </p:cNvPr>
          <p:cNvGrpSpPr/>
          <p:nvPr/>
        </p:nvGrpSpPr>
        <p:grpSpPr>
          <a:xfrm>
            <a:off x="10393727" y="4215540"/>
            <a:ext cx="1246411" cy="2491187"/>
            <a:chOff x="842022" y="4043065"/>
            <a:chExt cx="1022972" cy="2044602"/>
          </a:xfrm>
        </p:grpSpPr>
        <p:sp>
          <p:nvSpPr>
            <p:cNvPr id="50" name="Freeform: Shape 49">
              <a:extLst>
                <a:ext uri="{FF2B5EF4-FFF2-40B4-BE49-F238E27FC236}">
                  <a16:creationId xmlns:a16="http://schemas.microsoft.com/office/drawing/2014/main" id="{0874E1ED-E74A-F627-9933-D9D7D08A28CD}"/>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23EE5B59-144E-06A2-EA75-3D571B154A54}"/>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E6F377BD-CFE3-26A0-0598-80E0D30AC3BF}"/>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B4DC3140-27AC-6A06-8A96-741E8F68A015}"/>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C3CB984-3A92-44F3-BA2D-7C925F8D07B1}"/>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56693B1-7ABD-9DCF-00F5-1B04DFE2AA59}"/>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F0C04B08-3D29-7B7F-CF1F-4ABCAE1FA37D}"/>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24333539-A62B-C5EE-193F-866A3FED3C27}"/>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893ECD18-3B95-366E-7C73-E8516F2F6D9A}"/>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99FDF9B4-DEE0-FD18-D986-2BECB6F87095}"/>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E10C22C5-FCCF-CE96-BA82-A0EFEF30539D}"/>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6C2AC3A2-4E37-B59A-232C-025E7D93C2C9}"/>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3396A1F8-EFF7-4483-4DCE-3CCF9E5A5946}"/>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F1C0C4D5-8C2F-6E7A-CD1A-70340D21D35F}"/>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3D8BB74-593D-8C33-3A9E-D27AE1B1F99E}"/>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E133CF21-3242-BDAC-8A22-C0295C9625DF}"/>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1386D8FF-114D-546C-D110-A028A37EC33F}"/>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37FF0D12-40B0-EF98-91B7-C5709DEA98C6}"/>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9934E68F-0CEA-5806-09FB-277C1840CF53}"/>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EF52EF7-5EC9-BC58-CB3A-94B5A8C3853E}"/>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5D9D266F-8202-E609-BD50-C10136F6596E}"/>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71" name="Graphic 8">
              <a:extLst>
                <a:ext uri="{FF2B5EF4-FFF2-40B4-BE49-F238E27FC236}">
                  <a16:creationId xmlns:a16="http://schemas.microsoft.com/office/drawing/2014/main" id="{739D0169-833C-3B17-04C3-B933B09C10D2}"/>
                </a:ext>
              </a:extLst>
            </p:cNvPr>
            <p:cNvGrpSpPr/>
            <p:nvPr/>
          </p:nvGrpSpPr>
          <p:grpSpPr>
            <a:xfrm>
              <a:off x="1235790" y="4043065"/>
              <a:ext cx="253109" cy="285229"/>
              <a:chOff x="9746168" y="2354417"/>
              <a:chExt cx="508817" cy="508817"/>
            </a:xfrm>
          </p:grpSpPr>
          <p:sp>
            <p:nvSpPr>
              <p:cNvPr id="102" name="Freeform: Shape 101">
                <a:extLst>
                  <a:ext uri="{FF2B5EF4-FFF2-40B4-BE49-F238E27FC236}">
                    <a16:creationId xmlns:a16="http://schemas.microsoft.com/office/drawing/2014/main" id="{AC569FB6-4518-0BA3-2E76-4DD001B9EA42}"/>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BACB18-C57D-F991-D0D8-24953E41AE62}"/>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72" name="Freeform: Shape 71">
              <a:extLst>
                <a:ext uri="{FF2B5EF4-FFF2-40B4-BE49-F238E27FC236}">
                  <a16:creationId xmlns:a16="http://schemas.microsoft.com/office/drawing/2014/main" id="{849DCDD0-0C5F-2D1B-ABD4-8C51B1C548C5}"/>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73" name="Graphic 8">
              <a:extLst>
                <a:ext uri="{FF2B5EF4-FFF2-40B4-BE49-F238E27FC236}">
                  <a16:creationId xmlns:a16="http://schemas.microsoft.com/office/drawing/2014/main" id="{1D9C39A2-734C-53F9-89D9-651693946FE1}"/>
                </a:ext>
              </a:extLst>
            </p:cNvPr>
            <p:cNvGrpSpPr/>
            <p:nvPr/>
          </p:nvGrpSpPr>
          <p:grpSpPr>
            <a:xfrm>
              <a:off x="1233552" y="4631435"/>
              <a:ext cx="37612" cy="80698"/>
              <a:chOff x="9741669" y="3404005"/>
              <a:chExt cx="75610" cy="143956"/>
            </a:xfrm>
          </p:grpSpPr>
          <p:sp>
            <p:nvSpPr>
              <p:cNvPr id="99" name="Freeform: Shape 98">
                <a:extLst>
                  <a:ext uri="{FF2B5EF4-FFF2-40B4-BE49-F238E27FC236}">
                    <a16:creationId xmlns:a16="http://schemas.microsoft.com/office/drawing/2014/main" id="{DC843624-8FEC-11F6-117A-2183CF1055CA}"/>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3639B434-2C1F-3ACD-2D9A-DD921EE8976D}"/>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33297736-8FCF-8069-5E64-29ED0F22C15F}"/>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74" name="Freeform: Shape 73">
              <a:extLst>
                <a:ext uri="{FF2B5EF4-FFF2-40B4-BE49-F238E27FC236}">
                  <a16:creationId xmlns:a16="http://schemas.microsoft.com/office/drawing/2014/main" id="{6708C007-6ED8-2580-0A18-2206F65CD73A}"/>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75" name="Graphic 8">
              <a:extLst>
                <a:ext uri="{FF2B5EF4-FFF2-40B4-BE49-F238E27FC236}">
                  <a16:creationId xmlns:a16="http://schemas.microsoft.com/office/drawing/2014/main" id="{903ED27B-168A-A2DC-299D-55C26ECA332B}"/>
                </a:ext>
              </a:extLst>
            </p:cNvPr>
            <p:cNvGrpSpPr/>
            <p:nvPr/>
          </p:nvGrpSpPr>
          <p:grpSpPr>
            <a:xfrm>
              <a:off x="1484764" y="4623994"/>
              <a:ext cx="37612" cy="80698"/>
              <a:chOff x="10246672" y="3390732"/>
              <a:chExt cx="75610" cy="143956"/>
            </a:xfrm>
          </p:grpSpPr>
          <p:sp>
            <p:nvSpPr>
              <p:cNvPr id="96" name="Freeform: Shape 95">
                <a:extLst>
                  <a:ext uri="{FF2B5EF4-FFF2-40B4-BE49-F238E27FC236}">
                    <a16:creationId xmlns:a16="http://schemas.microsoft.com/office/drawing/2014/main" id="{31B61BC8-7B78-6386-276A-4CEC648370A5}"/>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54C47662-507D-7E27-6335-FDC87F2DBBDD}"/>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A5C44CC6-1E13-7C7E-A6E0-9EF39E26813A}"/>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76" name="Graphic 8">
              <a:extLst>
                <a:ext uri="{FF2B5EF4-FFF2-40B4-BE49-F238E27FC236}">
                  <a16:creationId xmlns:a16="http://schemas.microsoft.com/office/drawing/2014/main" id="{1E349B75-AD21-CFEF-292F-4EFF94D2AAEE}"/>
                </a:ext>
              </a:extLst>
            </p:cNvPr>
            <p:cNvGrpSpPr/>
            <p:nvPr/>
          </p:nvGrpSpPr>
          <p:grpSpPr>
            <a:xfrm>
              <a:off x="1239037" y="4768490"/>
              <a:ext cx="284873" cy="120290"/>
              <a:chOff x="9752695" y="3648496"/>
              <a:chExt cx="572670" cy="214584"/>
            </a:xfrm>
          </p:grpSpPr>
          <p:sp>
            <p:nvSpPr>
              <p:cNvPr id="91" name="Freeform: Shape 90">
                <a:extLst>
                  <a:ext uri="{FF2B5EF4-FFF2-40B4-BE49-F238E27FC236}">
                    <a16:creationId xmlns:a16="http://schemas.microsoft.com/office/drawing/2014/main" id="{B8666752-92ED-001B-CCC0-372BEBEC0A6D}"/>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9090AA33-C0CD-632D-1D43-2C955D46EF16}"/>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D922F93F-B312-FA49-6414-9826FBDF6692}"/>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765EDC1-BE28-BC9B-3169-76AB5B417D49}"/>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F17C3C0E-967E-6676-CD23-30FA7333D672}"/>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77" name="Graphic 8">
              <a:extLst>
                <a:ext uri="{FF2B5EF4-FFF2-40B4-BE49-F238E27FC236}">
                  <a16:creationId xmlns:a16="http://schemas.microsoft.com/office/drawing/2014/main" id="{1C229906-6BBA-626C-C307-DEB700B0CE1E}"/>
                </a:ext>
              </a:extLst>
            </p:cNvPr>
            <p:cNvGrpSpPr/>
            <p:nvPr/>
          </p:nvGrpSpPr>
          <p:grpSpPr>
            <a:xfrm>
              <a:off x="1197251" y="4504420"/>
              <a:ext cx="102343" cy="74041"/>
              <a:chOff x="9668694" y="3177424"/>
              <a:chExt cx="205737" cy="132081"/>
            </a:xfrm>
          </p:grpSpPr>
          <p:sp>
            <p:nvSpPr>
              <p:cNvPr id="88" name="Freeform: Shape 87">
                <a:extLst>
                  <a:ext uri="{FF2B5EF4-FFF2-40B4-BE49-F238E27FC236}">
                    <a16:creationId xmlns:a16="http://schemas.microsoft.com/office/drawing/2014/main" id="{E3EEB8CA-8CF4-6364-482B-346BD035A12C}"/>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38C866F-D52F-2394-1035-CEA5A61A7F08}"/>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BA44FFEF-EACC-B96D-2E3F-92C37679FC69}"/>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78" name="Graphic 8">
              <a:extLst>
                <a:ext uri="{FF2B5EF4-FFF2-40B4-BE49-F238E27FC236}">
                  <a16:creationId xmlns:a16="http://schemas.microsoft.com/office/drawing/2014/main" id="{66004234-D2A4-53CF-AD88-8EA2A90D9EFE}"/>
                </a:ext>
              </a:extLst>
            </p:cNvPr>
            <p:cNvGrpSpPr/>
            <p:nvPr/>
          </p:nvGrpSpPr>
          <p:grpSpPr>
            <a:xfrm>
              <a:off x="1324272" y="4700602"/>
              <a:ext cx="119305" cy="69241"/>
              <a:chOff x="9924040" y="3527391"/>
              <a:chExt cx="239834" cy="123518"/>
            </a:xfrm>
          </p:grpSpPr>
          <p:sp>
            <p:nvSpPr>
              <p:cNvPr id="86" name="Freeform: Shape 85">
                <a:extLst>
                  <a:ext uri="{FF2B5EF4-FFF2-40B4-BE49-F238E27FC236}">
                    <a16:creationId xmlns:a16="http://schemas.microsoft.com/office/drawing/2014/main" id="{347D56BD-3EF5-D376-98EF-4CD83971D377}"/>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665B5BA5-5418-94D2-289E-CCAA92F43700}"/>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79" name="Graphic 8">
              <a:extLst>
                <a:ext uri="{FF2B5EF4-FFF2-40B4-BE49-F238E27FC236}">
                  <a16:creationId xmlns:a16="http://schemas.microsoft.com/office/drawing/2014/main" id="{82D5608E-94BF-1A30-CFC6-BCA61606039D}"/>
                </a:ext>
              </a:extLst>
            </p:cNvPr>
            <p:cNvGrpSpPr/>
            <p:nvPr/>
          </p:nvGrpSpPr>
          <p:grpSpPr>
            <a:xfrm>
              <a:off x="1464430" y="4495609"/>
              <a:ext cx="89209" cy="83430"/>
              <a:chOff x="10205796" y="3161707"/>
              <a:chExt cx="179333" cy="148830"/>
            </a:xfrm>
          </p:grpSpPr>
          <p:sp>
            <p:nvSpPr>
              <p:cNvPr id="83" name="Freeform: Shape 82">
                <a:extLst>
                  <a:ext uri="{FF2B5EF4-FFF2-40B4-BE49-F238E27FC236}">
                    <a16:creationId xmlns:a16="http://schemas.microsoft.com/office/drawing/2014/main" id="{DB323A25-9932-BEAA-B333-5CF6DDCC764F}"/>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A6BF87FB-F487-803D-E399-898991E103CC}"/>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863B9EA-AEEA-A657-DA88-C8D7F77176DC}"/>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80" name="Freeform: Shape 79">
              <a:extLst>
                <a:ext uri="{FF2B5EF4-FFF2-40B4-BE49-F238E27FC236}">
                  <a16:creationId xmlns:a16="http://schemas.microsoft.com/office/drawing/2014/main" id="{0F53853C-AF4D-4D9A-F49C-01D7B85D6432}"/>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0433EB6-EE06-94C7-AE37-A2E8F61AC075}"/>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06C58E30-2C83-5409-72DF-EE8E8163FB7F}"/>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sp>
        <p:nvSpPr>
          <p:cNvPr id="105" name="Oval 104">
            <a:extLst>
              <a:ext uri="{FF2B5EF4-FFF2-40B4-BE49-F238E27FC236}">
                <a16:creationId xmlns:a16="http://schemas.microsoft.com/office/drawing/2014/main" id="{A66030BC-076C-C0AB-BDAC-8686DA2B3683}"/>
              </a:ext>
            </a:extLst>
          </p:cNvPr>
          <p:cNvSpPr/>
          <p:nvPr/>
        </p:nvSpPr>
        <p:spPr>
          <a:xfrm>
            <a:off x="2541442" y="1989771"/>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a16="http://schemas.microsoft.com/office/drawing/2014/main" id="{96AD14DE-0509-FC6D-0A1E-BBE7CC116F2A}"/>
              </a:ext>
            </a:extLst>
          </p:cNvPr>
          <p:cNvSpPr/>
          <p:nvPr/>
        </p:nvSpPr>
        <p:spPr>
          <a:xfrm>
            <a:off x="5763123" y="1021641"/>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D478CD11-2899-4C21-0E7E-021D8565509D}"/>
              </a:ext>
            </a:extLst>
          </p:cNvPr>
          <p:cNvSpPr/>
          <p:nvPr/>
        </p:nvSpPr>
        <p:spPr>
          <a:xfrm>
            <a:off x="8940438" y="3869592"/>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BD40F52E-6C15-F5AF-309E-520DCA31634B}"/>
              </a:ext>
            </a:extLst>
          </p:cNvPr>
          <p:cNvSpPr/>
          <p:nvPr/>
        </p:nvSpPr>
        <p:spPr>
          <a:xfrm>
            <a:off x="2551591" y="1021641"/>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Rounded Corners 103">
            <a:extLst>
              <a:ext uri="{FF2B5EF4-FFF2-40B4-BE49-F238E27FC236}">
                <a16:creationId xmlns:a16="http://schemas.microsoft.com/office/drawing/2014/main" id="{B1C92E24-37EC-36F9-C4F1-11056651F67E}"/>
              </a:ext>
            </a:extLst>
          </p:cNvPr>
          <p:cNvSpPr/>
          <p:nvPr/>
        </p:nvSpPr>
        <p:spPr>
          <a:xfrm>
            <a:off x="227954" y="1486793"/>
            <a:ext cx="1809028" cy="4070866"/>
          </a:xfrm>
          <a:prstGeom prst="roundRect">
            <a:avLst>
              <a:gd name="adj" fmla="val 4358"/>
            </a:avLst>
          </a:prstGeom>
          <a:noFill/>
          <a:ln w="9525">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spAutoFit/>
          </a:bodyPr>
          <a:lstStyle/>
          <a:p>
            <a:pPr algn="ctr"/>
            <a:r>
              <a:rPr lang="en-US" sz="3200" dirty="0">
                <a:ln w="6600">
                  <a:noFill/>
                  <a:prstDash val="solid"/>
                </a:ln>
                <a:solidFill>
                  <a:schemeClr val="accent2"/>
                </a:solidFill>
                <a:latin typeface="+mj-lt"/>
              </a:rPr>
              <a:t>Find:</a:t>
            </a:r>
          </a:p>
          <a:p>
            <a:pPr algn="ctr"/>
            <a:r>
              <a:rPr lang="en-US" sz="3200" dirty="0">
                <a:ln w="6600">
                  <a:noFill/>
                  <a:prstDash val="solid"/>
                </a:ln>
                <a:solidFill>
                  <a:schemeClr val="accent1"/>
                </a:solidFill>
                <a:latin typeface="+mj-lt"/>
              </a:rPr>
              <a:t> </a:t>
            </a:r>
          </a:p>
          <a:p>
            <a:pPr algn="ctr"/>
            <a:r>
              <a:rPr lang="en-US" sz="3200" dirty="0">
                <a:ln w="6600">
                  <a:noFill/>
                  <a:prstDash val="solid"/>
                </a:ln>
                <a:solidFill>
                  <a:schemeClr val="accent5"/>
                </a:solidFill>
                <a:latin typeface="+mj-lt"/>
              </a:rPr>
              <a:t>1. KAKA</a:t>
            </a:r>
            <a:endParaRPr lang="en-US" sz="3200" dirty="0">
              <a:ln w="6600">
                <a:noFill/>
                <a:prstDash val="solid"/>
              </a:ln>
              <a:solidFill>
                <a:schemeClr val="accent1"/>
              </a:solidFill>
              <a:latin typeface="+mj-lt"/>
            </a:endParaRPr>
          </a:p>
          <a:p>
            <a:pPr algn="ctr"/>
            <a:endParaRPr lang="en-US" sz="3200" dirty="0">
              <a:ln w="6600">
                <a:noFill/>
                <a:prstDash val="solid"/>
              </a:ln>
              <a:solidFill>
                <a:schemeClr val="accent1"/>
              </a:solidFill>
              <a:latin typeface="+mj-lt"/>
            </a:endParaRPr>
          </a:p>
          <a:p>
            <a:pPr algn="ctr"/>
            <a:r>
              <a:rPr lang="en-US" sz="3200" dirty="0">
                <a:ln w="6600">
                  <a:noFill/>
                  <a:prstDash val="solid"/>
                </a:ln>
                <a:solidFill>
                  <a:schemeClr val="accent2"/>
                </a:solidFill>
                <a:latin typeface="+mj-lt"/>
              </a:rPr>
              <a:t>Bonus:</a:t>
            </a:r>
          </a:p>
          <a:p>
            <a:pPr algn="ctr"/>
            <a:r>
              <a:rPr lang="en-US" sz="3200" dirty="0" err="1">
                <a:ln w="6600">
                  <a:noFill/>
                  <a:prstDash val="solid"/>
                </a:ln>
                <a:solidFill>
                  <a:schemeClr val="accent5"/>
                </a:solidFill>
                <a:latin typeface="+mj-lt"/>
              </a:rPr>
              <a:t>Gagga</a:t>
            </a:r>
            <a:endParaRPr lang="en-US" sz="3200" dirty="0">
              <a:ln w="6600">
                <a:noFill/>
                <a:prstDash val="solid"/>
              </a:ln>
              <a:solidFill>
                <a:schemeClr val="accent5"/>
              </a:solidFill>
              <a:latin typeface="+mj-lt"/>
            </a:endParaRPr>
          </a:p>
          <a:p>
            <a:pPr algn="ctr"/>
            <a:r>
              <a:rPr lang="en-US" sz="3200" dirty="0" err="1">
                <a:ln w="6600">
                  <a:noFill/>
                  <a:prstDash val="solid"/>
                </a:ln>
                <a:solidFill>
                  <a:schemeClr val="accent5"/>
                </a:solidFill>
                <a:latin typeface="+mj-lt"/>
              </a:rPr>
              <a:t>Chacha</a:t>
            </a:r>
            <a:endParaRPr lang="en-US" sz="3200" dirty="0">
              <a:ln w="6600">
                <a:noFill/>
                <a:prstDash val="solid"/>
              </a:ln>
              <a:solidFill>
                <a:schemeClr val="accent5"/>
              </a:solidFill>
              <a:latin typeface="+mj-lt"/>
            </a:endParaRPr>
          </a:p>
          <a:p>
            <a:pPr algn="ctr"/>
            <a:r>
              <a:rPr lang="en-US" sz="3200" dirty="0">
                <a:ln w="6600">
                  <a:noFill/>
                  <a:prstDash val="solid"/>
                </a:ln>
                <a:solidFill>
                  <a:schemeClr val="accent5"/>
                </a:solidFill>
                <a:latin typeface="+mj-lt"/>
              </a:rPr>
              <a:t>Nanna</a:t>
            </a:r>
          </a:p>
        </p:txBody>
      </p:sp>
    </p:spTree>
    <p:extLst>
      <p:ext uri="{BB962C8B-B14F-4D97-AF65-F5344CB8AC3E}">
        <p14:creationId xmlns:p14="http://schemas.microsoft.com/office/powerpoint/2010/main" val="9071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2000" fill="hold"/>
                                        <p:tgtEl>
                                          <p:spTgt spid="48"/>
                                        </p:tgtEl>
                                        <p:attrNameLst>
                                          <p:attrName>drawProgress</p:attrName>
                                        </p:attrNameLst>
                                      </p:cBhvr>
                                      <p:tavLst>
                                        <p:tav tm="0">
                                          <p:val>
                                            <p:fltVal val="0"/>
                                          </p:val>
                                        </p:tav>
                                        <p:tav tm="100000">
                                          <p:val>
                                            <p:fltVal val="1"/>
                                          </p:val>
                                        </p:tav>
                                      </p:tavLst>
                                    </p:anim>
                                  </p:childTnLst>
                                </p:cTn>
                              </p:par>
                              <p:par>
                                <p:cTn id="8" presetID="21" presetClass="emph" presetSubtype="0" fill="hold" grpId="0" nodeType="withEffect">
                                  <p:stCondLst>
                                    <p:cond delay="0"/>
                                  </p:stCondLst>
                                  <p:childTnLst>
                                    <p:animClr clrSpc="hsl" dir="cw">
                                      <p:cBhvr override="childStyle">
                                        <p:cTn id="9" dur="500" fill="hold"/>
                                        <p:tgtEl>
                                          <p:spTgt spid="3"/>
                                        </p:tgtEl>
                                        <p:attrNameLst>
                                          <p:attrName>style.color</p:attrName>
                                        </p:attrNameLst>
                                      </p:cBhvr>
                                      <p:by>
                                        <p:hsl h="7200000" s="0" l="0"/>
                                      </p:by>
                                    </p:animClr>
                                    <p:animClr clrSpc="hsl" dir="cw">
                                      <p:cBhvr>
                                        <p:cTn id="10" dur="500" fill="hold"/>
                                        <p:tgtEl>
                                          <p:spTgt spid="3"/>
                                        </p:tgtEl>
                                        <p:attrNameLst>
                                          <p:attrName>fillcolor</p:attrName>
                                        </p:attrNameLst>
                                      </p:cBhvr>
                                      <p:by>
                                        <p:hsl h="7200000" s="0" l="0"/>
                                      </p:by>
                                    </p:animClr>
                                    <p:animClr clrSpc="hsl" dir="cw">
                                      <p:cBhvr>
                                        <p:cTn id="11" dur="500" fill="hold"/>
                                        <p:tgtEl>
                                          <p:spTgt spid="3"/>
                                        </p:tgtEl>
                                        <p:attrNameLst>
                                          <p:attrName>stroke.color</p:attrName>
                                        </p:attrNameLst>
                                      </p:cBhvr>
                                      <p:by>
                                        <p:hsl h="7200000" s="0" l="0"/>
                                      </p:by>
                                    </p:animClr>
                                    <p:set>
                                      <p:cBhvr>
                                        <p:cTn id="12" dur="500" fill="hold"/>
                                        <p:tgtEl>
                                          <p:spTgt spid="3"/>
                                        </p:tgtEl>
                                        <p:attrNameLst>
                                          <p:attrName>fill.type</p:attrName>
                                        </p:attrNameLst>
                                      </p:cBhvr>
                                      <p:to>
                                        <p:strVal val="solid"/>
                                      </p:to>
                                    </p:set>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2000" fill="hold"/>
                                        <p:tgtEl>
                                          <p:spTgt spid="47"/>
                                        </p:tgtEl>
                                        <p:attrNameLst>
                                          <p:attrName>drawProgress</p:attrName>
                                        </p:attrNameLst>
                                      </p:cBhvr>
                                      <p:tavLst>
                                        <p:tav tm="0">
                                          <p:val>
                                            <p:fltVal val="0"/>
                                          </p:val>
                                        </p:tav>
                                        <p:tav tm="100000">
                                          <p:val>
                                            <p:fltVal val="1"/>
                                          </p:val>
                                        </p:tav>
                                      </p:tavLst>
                                    </p:anim>
                                  </p:childTnLst>
                                </p:cTn>
                              </p:par>
                              <p:par>
                                <p:cTn id="18" presetID="21" presetClass="emph" presetSubtype="0" fill="hold" grpId="0" nodeType="withEffect">
                                  <p:stCondLst>
                                    <p:cond delay="0"/>
                                  </p:stCondLst>
                                  <p:childTnLst>
                                    <p:animClr clrSpc="hsl" dir="cw">
                                      <p:cBhvr override="childStyle">
                                        <p:cTn id="19" dur="500" fill="hold"/>
                                        <p:tgtEl>
                                          <p:spTgt spid="15"/>
                                        </p:tgtEl>
                                        <p:attrNameLst>
                                          <p:attrName>style.color</p:attrName>
                                        </p:attrNameLst>
                                      </p:cBhvr>
                                      <p:by>
                                        <p:hsl h="7200000" s="0" l="0"/>
                                      </p:by>
                                    </p:animClr>
                                    <p:animClr clrSpc="hsl" dir="cw">
                                      <p:cBhvr>
                                        <p:cTn id="20" dur="500" fill="hold"/>
                                        <p:tgtEl>
                                          <p:spTgt spid="15"/>
                                        </p:tgtEl>
                                        <p:attrNameLst>
                                          <p:attrName>fillcolor</p:attrName>
                                        </p:attrNameLst>
                                      </p:cBhvr>
                                      <p:by>
                                        <p:hsl h="7200000" s="0" l="0"/>
                                      </p:by>
                                    </p:animClr>
                                    <p:animClr clrSpc="hsl" dir="cw">
                                      <p:cBhvr>
                                        <p:cTn id="21" dur="500" fill="hold"/>
                                        <p:tgtEl>
                                          <p:spTgt spid="15"/>
                                        </p:tgtEl>
                                        <p:attrNameLst>
                                          <p:attrName>stroke.color</p:attrName>
                                        </p:attrNameLst>
                                      </p:cBhvr>
                                      <p:by>
                                        <p:hsl h="7200000" s="0" l="0"/>
                                      </p:by>
                                    </p:animClr>
                                    <p:set>
                                      <p:cBhvr>
                                        <p:cTn id="22" dur="500" fill="hold"/>
                                        <p:tgtEl>
                                          <p:spTgt spid="15"/>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63" presetClass="entr" presetSubtype="0" fill="hold" grpId="0" nodeType="clickEffect">
                                  <p:stCondLst>
                                    <p:cond delay="0"/>
                                  </p:stCondLst>
                                  <p:childTnLst>
                                    <p:set>
                                      <p:cBhvr>
                                        <p:cTn id="26" dur="1" fill="hold">
                                          <p:stCondLst>
                                            <p:cond delay="0"/>
                                          </p:stCondLst>
                                        </p:cTn>
                                        <p:tgtEl>
                                          <p:spTgt spid="105"/>
                                        </p:tgtEl>
                                        <p:attrNameLst>
                                          <p:attrName>style.visibility</p:attrName>
                                        </p:attrNameLst>
                                      </p:cBhvr>
                                      <p:to>
                                        <p:strVal val="visible"/>
                                      </p:to>
                                    </p:set>
                                    <p:anim calcmode="lin" valueType="num">
                                      <p:cBhvr>
                                        <p:cTn id="27" dur="2000" fill="hold"/>
                                        <p:tgtEl>
                                          <p:spTgt spid="105"/>
                                        </p:tgtEl>
                                        <p:attrNameLst>
                                          <p:attrName>drawProgress</p:attrName>
                                        </p:attrNameLst>
                                      </p:cBhvr>
                                      <p:tavLst>
                                        <p:tav tm="0">
                                          <p:val>
                                            <p:fltVal val="0"/>
                                          </p:val>
                                        </p:tav>
                                        <p:tav tm="100000">
                                          <p:val>
                                            <p:fltVal val="1"/>
                                          </p:val>
                                        </p:tav>
                                      </p:tavLst>
                                    </p:anim>
                                  </p:childTnLst>
                                </p:cTn>
                              </p:par>
                              <p:par>
                                <p:cTn id="28" presetID="21" presetClass="emph" presetSubtype="0" fill="hold" grpId="0" nodeType="withEffect">
                                  <p:stCondLst>
                                    <p:cond delay="0"/>
                                  </p:stCondLst>
                                  <p:childTnLst>
                                    <p:animClr clrSpc="hsl" dir="cw">
                                      <p:cBhvr override="childStyle">
                                        <p:cTn id="29" dur="500" fill="hold"/>
                                        <p:tgtEl>
                                          <p:spTgt spid="4"/>
                                        </p:tgtEl>
                                        <p:attrNameLst>
                                          <p:attrName>style.color</p:attrName>
                                        </p:attrNameLst>
                                      </p:cBhvr>
                                      <p:by>
                                        <p:hsl h="7200000" s="0" l="0"/>
                                      </p:by>
                                    </p:animClr>
                                    <p:animClr clrSpc="hsl" dir="cw">
                                      <p:cBhvr>
                                        <p:cTn id="30" dur="500" fill="hold"/>
                                        <p:tgtEl>
                                          <p:spTgt spid="4"/>
                                        </p:tgtEl>
                                        <p:attrNameLst>
                                          <p:attrName>fillcolor</p:attrName>
                                        </p:attrNameLst>
                                      </p:cBhvr>
                                      <p:by>
                                        <p:hsl h="7200000" s="0" l="0"/>
                                      </p:by>
                                    </p:animClr>
                                    <p:animClr clrSpc="hsl" dir="cw">
                                      <p:cBhvr>
                                        <p:cTn id="31" dur="500" fill="hold"/>
                                        <p:tgtEl>
                                          <p:spTgt spid="4"/>
                                        </p:tgtEl>
                                        <p:attrNameLst>
                                          <p:attrName>stroke.color</p:attrName>
                                        </p:attrNameLst>
                                      </p:cBhvr>
                                      <p:by>
                                        <p:hsl h="7200000" s="0" l="0"/>
                                      </p:by>
                                    </p:animClr>
                                    <p:set>
                                      <p:cBhvr>
                                        <p:cTn id="32" dur="500" fill="hold"/>
                                        <p:tgtEl>
                                          <p:spTgt spid="4"/>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63" presetClass="entr" presetSubtype="0" fill="hold" grpId="0" nodeType="click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p:cTn id="37" dur="2000" fill="hold"/>
                                        <p:tgtEl>
                                          <p:spTgt spid="106"/>
                                        </p:tgtEl>
                                        <p:attrNameLst>
                                          <p:attrName>drawProgress</p:attrName>
                                        </p:attrNameLst>
                                      </p:cBhvr>
                                      <p:tavLst>
                                        <p:tav tm="0">
                                          <p:val>
                                            <p:fltVal val="0"/>
                                          </p:val>
                                        </p:tav>
                                        <p:tav tm="100000">
                                          <p:val>
                                            <p:fltVal val="1"/>
                                          </p:val>
                                        </p:tav>
                                      </p:tavLst>
                                    </p:anim>
                                  </p:childTnLst>
                                </p:cTn>
                              </p:par>
                              <p:par>
                                <p:cTn id="38" presetID="21" presetClass="emph" presetSubtype="0" fill="hold" grpId="0" nodeType="withEffect">
                                  <p:stCondLst>
                                    <p:cond delay="0"/>
                                  </p:stCondLst>
                                  <p:childTnLst>
                                    <p:animClr clrSpc="hsl" dir="cw">
                                      <p:cBhvr override="childStyle">
                                        <p:cTn id="39" dur="500" fill="hold"/>
                                        <p:tgtEl>
                                          <p:spTgt spid="30"/>
                                        </p:tgtEl>
                                        <p:attrNameLst>
                                          <p:attrName>style.color</p:attrName>
                                        </p:attrNameLst>
                                      </p:cBhvr>
                                      <p:by>
                                        <p:hsl h="7200000" s="0" l="0"/>
                                      </p:by>
                                    </p:animClr>
                                    <p:animClr clrSpc="hsl" dir="cw">
                                      <p:cBhvr>
                                        <p:cTn id="40" dur="500" fill="hold"/>
                                        <p:tgtEl>
                                          <p:spTgt spid="30"/>
                                        </p:tgtEl>
                                        <p:attrNameLst>
                                          <p:attrName>fillcolor</p:attrName>
                                        </p:attrNameLst>
                                      </p:cBhvr>
                                      <p:by>
                                        <p:hsl h="7200000" s="0" l="0"/>
                                      </p:by>
                                    </p:animClr>
                                    <p:animClr clrSpc="hsl" dir="cw">
                                      <p:cBhvr>
                                        <p:cTn id="41" dur="500" fill="hold"/>
                                        <p:tgtEl>
                                          <p:spTgt spid="30"/>
                                        </p:tgtEl>
                                        <p:attrNameLst>
                                          <p:attrName>stroke.color</p:attrName>
                                        </p:attrNameLst>
                                      </p:cBhvr>
                                      <p:by>
                                        <p:hsl h="7200000" s="0" l="0"/>
                                      </p:by>
                                    </p:animClr>
                                    <p:set>
                                      <p:cBhvr>
                                        <p:cTn id="42" dur="500" fill="hold"/>
                                        <p:tgtEl>
                                          <p:spTgt spid="3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5" grpId="0"/>
      <p:bldP spid="30" grpId="0"/>
      <p:bldP spid="105" grpId="0" animBg="1"/>
      <p:bldP spid="47" grpId="0" animBg="1"/>
      <p:bldP spid="106" grpId="0" animBg="1"/>
      <p:bldP spid="48"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6846D1-5019-7E9D-9483-8013AEFBE12D}"/>
              </a:ext>
            </a:extLst>
          </p:cNvPr>
          <p:cNvGrpSpPr/>
          <p:nvPr/>
        </p:nvGrpSpPr>
        <p:grpSpPr>
          <a:xfrm>
            <a:off x="5759453" y="4233830"/>
            <a:ext cx="1250948" cy="2500254"/>
            <a:chOff x="842022" y="4043065"/>
            <a:chExt cx="1022972" cy="2044602"/>
          </a:xfrm>
        </p:grpSpPr>
        <p:sp>
          <p:nvSpPr>
            <p:cNvPr id="3" name="Freeform: Shape 2">
              <a:extLst>
                <a:ext uri="{FF2B5EF4-FFF2-40B4-BE49-F238E27FC236}">
                  <a16:creationId xmlns:a16="http://schemas.microsoft.com/office/drawing/2014/main" id="{84494E37-FE1B-7739-4942-40D19493C39E}"/>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3D1F631E-FB1D-9940-1F50-FD27268E1D7A}"/>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15BAB6CF-822D-35B4-55BF-339DC5DA78C4}"/>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CED858F-7322-A543-3B31-3EF90DA0E0D0}"/>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90AA6D8-46C9-FF66-EE1A-085353363B0F}"/>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AC10DA7-3F25-EEB7-26FD-3E2856B7E706}"/>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D551D0A-BA58-491A-0381-91CD313094BE}"/>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68803F-46B8-6A83-D00C-718C593C960E}"/>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A723413-737C-2F38-4194-321FD9F611F5}"/>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1C93F2-87A2-818D-A04C-46E0273D4B09}"/>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0BB7CC2-2FCD-968D-CEB0-B28938EB6818}"/>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8C336E-AE23-F26A-8EED-C5DC86B2CAC2}"/>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8C24DDB-3C46-9977-F523-0C3A9F2469A6}"/>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BA2ED62-5A32-5A4A-63BB-DFBF5CC498D0}"/>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F29BD70-26C4-C88E-CA37-5D7371ECDAF1}"/>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0C6F493-FD0C-BDC7-C8BC-E185A6801F0C}"/>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C9F1FAD-1D91-10F7-B612-00D06F6C7243}"/>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2152A5A-57FB-CFDA-A490-BEB7D02E1540}"/>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8D8D7A1-7644-6ED9-8D6A-65ED012CDB30}"/>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424F3C5-4366-80A2-F981-8D1D47F73D4C}"/>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6165B6F-35A6-D28B-2B8F-6A2E77389807}"/>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25" name="Graphic 8">
              <a:extLst>
                <a:ext uri="{FF2B5EF4-FFF2-40B4-BE49-F238E27FC236}">
                  <a16:creationId xmlns:a16="http://schemas.microsoft.com/office/drawing/2014/main" id="{AD6A5F6D-CC10-9882-9916-2848B9B9F4F1}"/>
                </a:ext>
              </a:extLst>
            </p:cNvPr>
            <p:cNvGrpSpPr/>
            <p:nvPr/>
          </p:nvGrpSpPr>
          <p:grpSpPr>
            <a:xfrm>
              <a:off x="1235790" y="4043065"/>
              <a:ext cx="253109" cy="285229"/>
              <a:chOff x="9746168" y="2354417"/>
              <a:chExt cx="508817" cy="508817"/>
            </a:xfrm>
          </p:grpSpPr>
          <p:sp>
            <p:nvSpPr>
              <p:cNvPr id="91" name="Freeform: Shape 90">
                <a:extLst>
                  <a:ext uri="{FF2B5EF4-FFF2-40B4-BE49-F238E27FC236}">
                    <a16:creationId xmlns:a16="http://schemas.microsoft.com/office/drawing/2014/main" id="{B47A5F13-DA67-5561-52A1-8D9CBC9E18EE}"/>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C3A129C-4DB1-799C-9495-441A5C9E0346}"/>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FC2719CD-7168-F1F7-92AC-75A845D80801}"/>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7" name="Graphic 8">
              <a:extLst>
                <a:ext uri="{FF2B5EF4-FFF2-40B4-BE49-F238E27FC236}">
                  <a16:creationId xmlns:a16="http://schemas.microsoft.com/office/drawing/2014/main" id="{480036F6-295D-D974-80CE-D1514425C40E}"/>
                </a:ext>
              </a:extLst>
            </p:cNvPr>
            <p:cNvGrpSpPr/>
            <p:nvPr/>
          </p:nvGrpSpPr>
          <p:grpSpPr>
            <a:xfrm>
              <a:off x="1233552" y="4631435"/>
              <a:ext cx="37612" cy="80698"/>
              <a:chOff x="9741669" y="3404005"/>
              <a:chExt cx="75610" cy="143956"/>
            </a:xfrm>
          </p:grpSpPr>
          <p:sp>
            <p:nvSpPr>
              <p:cNvPr id="88" name="Freeform: Shape 87">
                <a:extLst>
                  <a:ext uri="{FF2B5EF4-FFF2-40B4-BE49-F238E27FC236}">
                    <a16:creationId xmlns:a16="http://schemas.microsoft.com/office/drawing/2014/main" id="{23E52621-219C-2432-AE16-25C1AB1CE044}"/>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0D6F76BA-B4D3-2DA5-741E-41A20D6BDBCD}"/>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B814A4C-6790-9FCD-157E-11A57461652B}"/>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2E747ED5-99D1-5700-F63F-219EEB5A7C44}"/>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9" name="Graphic 8">
              <a:extLst>
                <a:ext uri="{FF2B5EF4-FFF2-40B4-BE49-F238E27FC236}">
                  <a16:creationId xmlns:a16="http://schemas.microsoft.com/office/drawing/2014/main" id="{3CC11A65-CDD4-AFCD-0811-BF013413B7C2}"/>
                </a:ext>
              </a:extLst>
            </p:cNvPr>
            <p:cNvGrpSpPr/>
            <p:nvPr/>
          </p:nvGrpSpPr>
          <p:grpSpPr>
            <a:xfrm>
              <a:off x="1484764" y="4623994"/>
              <a:ext cx="37612" cy="80698"/>
              <a:chOff x="10246672" y="3390732"/>
              <a:chExt cx="75610" cy="143956"/>
            </a:xfrm>
          </p:grpSpPr>
          <p:sp>
            <p:nvSpPr>
              <p:cNvPr id="50" name="Freeform: Shape 49">
                <a:extLst>
                  <a:ext uri="{FF2B5EF4-FFF2-40B4-BE49-F238E27FC236}">
                    <a16:creationId xmlns:a16="http://schemas.microsoft.com/office/drawing/2014/main" id="{C971DF13-4B78-A41D-E9E7-79C40742E5DD}"/>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98064FA4-7D7D-AB3A-242F-7903E630748A}"/>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DD30405-6B68-BCF8-A3BE-93E5402DC6FD}"/>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0" name="Graphic 8">
              <a:extLst>
                <a:ext uri="{FF2B5EF4-FFF2-40B4-BE49-F238E27FC236}">
                  <a16:creationId xmlns:a16="http://schemas.microsoft.com/office/drawing/2014/main" id="{4F1EB7BD-79B9-FF5B-DB88-F7500C61CFAC}"/>
                </a:ext>
              </a:extLst>
            </p:cNvPr>
            <p:cNvGrpSpPr/>
            <p:nvPr/>
          </p:nvGrpSpPr>
          <p:grpSpPr>
            <a:xfrm>
              <a:off x="1239037" y="4768490"/>
              <a:ext cx="284873" cy="120290"/>
              <a:chOff x="9752695" y="3648496"/>
              <a:chExt cx="572670" cy="214584"/>
            </a:xfrm>
          </p:grpSpPr>
          <p:sp>
            <p:nvSpPr>
              <p:cNvPr id="45" name="Freeform: Shape 44">
                <a:extLst>
                  <a:ext uri="{FF2B5EF4-FFF2-40B4-BE49-F238E27FC236}">
                    <a16:creationId xmlns:a16="http://schemas.microsoft.com/office/drawing/2014/main" id="{41C07E8B-3B06-B075-ADE8-7FFE08D6D473}"/>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0A1E8F4-BCF2-AAEB-FA4D-90001E8A4216}"/>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644DBDA-9FEA-39B2-832B-F7088B8ADE46}"/>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9DA3BB6-9808-E061-6262-60E85046B926}"/>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A6C625B-2A3B-C0DD-49AA-CF0844A250BC}"/>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1" name="Graphic 8">
              <a:extLst>
                <a:ext uri="{FF2B5EF4-FFF2-40B4-BE49-F238E27FC236}">
                  <a16:creationId xmlns:a16="http://schemas.microsoft.com/office/drawing/2014/main" id="{B4D8BE25-FA8D-9D3E-5BAF-76D7C1EEE6B8}"/>
                </a:ext>
              </a:extLst>
            </p:cNvPr>
            <p:cNvGrpSpPr/>
            <p:nvPr/>
          </p:nvGrpSpPr>
          <p:grpSpPr>
            <a:xfrm>
              <a:off x="1197251" y="4504420"/>
              <a:ext cx="102343" cy="74041"/>
              <a:chOff x="9668694" y="3177424"/>
              <a:chExt cx="205737" cy="132081"/>
            </a:xfrm>
          </p:grpSpPr>
          <p:sp>
            <p:nvSpPr>
              <p:cNvPr id="42" name="Freeform: Shape 41">
                <a:extLst>
                  <a:ext uri="{FF2B5EF4-FFF2-40B4-BE49-F238E27FC236}">
                    <a16:creationId xmlns:a16="http://schemas.microsoft.com/office/drawing/2014/main" id="{83B67D7E-F28B-BF2A-A057-4121EC767E38}"/>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63CA9F8-E4DE-90C8-24C6-F8ECE1929447}"/>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4FFA369-966E-BE98-FA84-8C6AED50A53D}"/>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2" name="Graphic 8">
              <a:extLst>
                <a:ext uri="{FF2B5EF4-FFF2-40B4-BE49-F238E27FC236}">
                  <a16:creationId xmlns:a16="http://schemas.microsoft.com/office/drawing/2014/main" id="{D66161C3-E3FE-F721-1131-5D7600164405}"/>
                </a:ext>
              </a:extLst>
            </p:cNvPr>
            <p:cNvGrpSpPr/>
            <p:nvPr/>
          </p:nvGrpSpPr>
          <p:grpSpPr>
            <a:xfrm>
              <a:off x="1324272" y="4700602"/>
              <a:ext cx="119305" cy="69241"/>
              <a:chOff x="9924040" y="3527391"/>
              <a:chExt cx="239834" cy="123518"/>
            </a:xfrm>
          </p:grpSpPr>
          <p:sp>
            <p:nvSpPr>
              <p:cNvPr id="40" name="Freeform: Shape 39">
                <a:extLst>
                  <a:ext uri="{FF2B5EF4-FFF2-40B4-BE49-F238E27FC236}">
                    <a16:creationId xmlns:a16="http://schemas.microsoft.com/office/drawing/2014/main" id="{9631676B-38A4-AADC-08B4-7C746AC028BB}"/>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78C820A-515A-B232-2D41-5E9B3F37940C}"/>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3" name="Graphic 8">
              <a:extLst>
                <a:ext uri="{FF2B5EF4-FFF2-40B4-BE49-F238E27FC236}">
                  <a16:creationId xmlns:a16="http://schemas.microsoft.com/office/drawing/2014/main" id="{8A7DCB76-DA08-E8A3-7D00-EA4001819B68}"/>
                </a:ext>
              </a:extLst>
            </p:cNvPr>
            <p:cNvGrpSpPr/>
            <p:nvPr/>
          </p:nvGrpSpPr>
          <p:grpSpPr>
            <a:xfrm>
              <a:off x="1464430" y="4495609"/>
              <a:ext cx="89209" cy="83430"/>
              <a:chOff x="10205796" y="3161707"/>
              <a:chExt cx="179333" cy="148830"/>
            </a:xfrm>
          </p:grpSpPr>
          <p:sp>
            <p:nvSpPr>
              <p:cNvPr id="37" name="Freeform: Shape 36">
                <a:extLst>
                  <a:ext uri="{FF2B5EF4-FFF2-40B4-BE49-F238E27FC236}">
                    <a16:creationId xmlns:a16="http://schemas.microsoft.com/office/drawing/2014/main" id="{E672EA57-34B4-5782-AC80-669E69A54293}"/>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7921CEC-9F6A-74E4-27A6-75AFC0E0FA8B}"/>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FF7020E-AF2E-7DBA-8675-C59DA6A76956}"/>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C920FF92-E661-A8F4-9774-71F06EA40A3F}"/>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1696DB7-4732-E6E9-2E9F-5B1B35406B49}"/>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05757C2-3D0E-B927-8588-0AFE05B12CE3}"/>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sp>
        <p:nvSpPr>
          <p:cNvPr id="95" name="Content Placeholder 2">
            <a:extLst>
              <a:ext uri="{FF2B5EF4-FFF2-40B4-BE49-F238E27FC236}">
                <a16:creationId xmlns:a16="http://schemas.microsoft.com/office/drawing/2014/main" id="{A1579077-CAC7-8CF7-BA28-A18940461E4B}"/>
              </a:ext>
            </a:extLst>
          </p:cNvPr>
          <p:cNvSpPr txBox="1">
            <a:spLocks/>
          </p:cNvSpPr>
          <p:nvPr/>
        </p:nvSpPr>
        <p:spPr>
          <a:xfrm>
            <a:off x="1338107" y="267901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a</a:t>
            </a:r>
          </a:p>
        </p:txBody>
      </p:sp>
      <p:sp>
        <p:nvSpPr>
          <p:cNvPr id="96" name="Content Placeholder 2">
            <a:extLst>
              <a:ext uri="{FF2B5EF4-FFF2-40B4-BE49-F238E27FC236}">
                <a16:creationId xmlns:a16="http://schemas.microsoft.com/office/drawing/2014/main" id="{3593681F-1DE7-8D28-B292-EB77B21BB5F4}"/>
              </a:ext>
            </a:extLst>
          </p:cNvPr>
          <p:cNvSpPr txBox="1">
            <a:spLocks/>
          </p:cNvSpPr>
          <p:nvPr/>
        </p:nvSpPr>
        <p:spPr>
          <a:xfrm>
            <a:off x="3489366"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97" name="Content Placeholder 2">
            <a:extLst>
              <a:ext uri="{FF2B5EF4-FFF2-40B4-BE49-F238E27FC236}">
                <a16:creationId xmlns:a16="http://schemas.microsoft.com/office/drawing/2014/main" id="{EBDB4ED0-A5C1-E661-19BB-E406EEB86FB2}"/>
              </a:ext>
            </a:extLst>
          </p:cNvPr>
          <p:cNvSpPr txBox="1">
            <a:spLocks/>
          </p:cNvSpPr>
          <p:nvPr/>
        </p:nvSpPr>
        <p:spPr>
          <a:xfrm>
            <a:off x="5640625"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e</a:t>
            </a:r>
          </a:p>
        </p:txBody>
      </p:sp>
      <p:sp>
        <p:nvSpPr>
          <p:cNvPr id="98" name="Content Placeholder 2">
            <a:extLst>
              <a:ext uri="{FF2B5EF4-FFF2-40B4-BE49-F238E27FC236}">
                <a16:creationId xmlns:a16="http://schemas.microsoft.com/office/drawing/2014/main" id="{E7E7B444-2997-122D-702A-B9AD68DDEB4F}"/>
              </a:ext>
            </a:extLst>
          </p:cNvPr>
          <p:cNvSpPr txBox="1">
            <a:spLocks/>
          </p:cNvSpPr>
          <p:nvPr/>
        </p:nvSpPr>
        <p:spPr>
          <a:xfrm>
            <a:off x="7791884"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s</a:t>
            </a:r>
          </a:p>
        </p:txBody>
      </p:sp>
      <p:sp>
        <p:nvSpPr>
          <p:cNvPr id="99" name="Content Placeholder 2">
            <a:extLst>
              <a:ext uri="{FF2B5EF4-FFF2-40B4-BE49-F238E27FC236}">
                <a16:creationId xmlns:a16="http://schemas.microsoft.com/office/drawing/2014/main" id="{F59A26B9-1003-7D4F-2808-18024493CDC0}"/>
              </a:ext>
            </a:extLst>
          </p:cNvPr>
          <p:cNvSpPr txBox="1">
            <a:spLocks/>
          </p:cNvSpPr>
          <p:nvPr/>
        </p:nvSpPr>
        <p:spPr>
          <a:xfrm>
            <a:off x="9943142"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h</a:t>
            </a:r>
          </a:p>
        </p:txBody>
      </p:sp>
      <p:sp>
        <p:nvSpPr>
          <p:cNvPr id="53" name="TextBox 52">
            <a:extLst>
              <a:ext uri="{FF2B5EF4-FFF2-40B4-BE49-F238E27FC236}">
                <a16:creationId xmlns:a16="http://schemas.microsoft.com/office/drawing/2014/main" id="{6D4274C2-3272-7B53-815E-3A4A1D23F8BB}"/>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KAKA</a:t>
            </a:r>
          </a:p>
        </p:txBody>
      </p:sp>
      <p:pic>
        <p:nvPicPr>
          <p:cNvPr id="6" name="Picture 5" descr="A black heart with swirls&#10;&#10;Description automatically generated">
            <a:extLst>
              <a:ext uri="{FF2B5EF4-FFF2-40B4-BE49-F238E27FC236}">
                <a16:creationId xmlns:a16="http://schemas.microsoft.com/office/drawing/2014/main" id="{A2E9833F-DCB5-00B4-70FF-8545B1DB038A}"/>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33568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9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6846D1-5019-7E9D-9483-8013AEFBE12D}"/>
              </a:ext>
            </a:extLst>
          </p:cNvPr>
          <p:cNvGrpSpPr/>
          <p:nvPr/>
        </p:nvGrpSpPr>
        <p:grpSpPr>
          <a:xfrm>
            <a:off x="5759453" y="4233830"/>
            <a:ext cx="1250948" cy="2500254"/>
            <a:chOff x="842022" y="4043065"/>
            <a:chExt cx="1022972" cy="2044602"/>
          </a:xfrm>
        </p:grpSpPr>
        <p:sp>
          <p:nvSpPr>
            <p:cNvPr id="3" name="Freeform: Shape 2">
              <a:extLst>
                <a:ext uri="{FF2B5EF4-FFF2-40B4-BE49-F238E27FC236}">
                  <a16:creationId xmlns:a16="http://schemas.microsoft.com/office/drawing/2014/main" id="{84494E37-FE1B-7739-4942-40D19493C39E}"/>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3D1F631E-FB1D-9940-1F50-FD27268E1D7A}"/>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15BAB6CF-822D-35B4-55BF-339DC5DA78C4}"/>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CED858F-7322-A543-3B31-3EF90DA0E0D0}"/>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90AA6D8-46C9-FF66-EE1A-085353363B0F}"/>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AC10DA7-3F25-EEB7-26FD-3E2856B7E706}"/>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D551D0A-BA58-491A-0381-91CD313094BE}"/>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68803F-46B8-6A83-D00C-718C593C960E}"/>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A723413-737C-2F38-4194-321FD9F611F5}"/>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1C93F2-87A2-818D-A04C-46E0273D4B09}"/>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0BB7CC2-2FCD-968D-CEB0-B28938EB6818}"/>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8C336E-AE23-F26A-8EED-C5DC86B2CAC2}"/>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8C24DDB-3C46-9977-F523-0C3A9F2469A6}"/>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BA2ED62-5A32-5A4A-63BB-DFBF5CC498D0}"/>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F29BD70-26C4-C88E-CA37-5D7371ECDAF1}"/>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0C6F493-FD0C-BDC7-C8BC-E185A6801F0C}"/>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C9F1FAD-1D91-10F7-B612-00D06F6C7243}"/>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2152A5A-57FB-CFDA-A490-BEB7D02E1540}"/>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8D8D7A1-7644-6ED9-8D6A-65ED012CDB30}"/>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424F3C5-4366-80A2-F981-8D1D47F73D4C}"/>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6165B6F-35A6-D28B-2B8F-6A2E77389807}"/>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25" name="Graphic 8">
              <a:extLst>
                <a:ext uri="{FF2B5EF4-FFF2-40B4-BE49-F238E27FC236}">
                  <a16:creationId xmlns:a16="http://schemas.microsoft.com/office/drawing/2014/main" id="{AD6A5F6D-CC10-9882-9916-2848B9B9F4F1}"/>
                </a:ext>
              </a:extLst>
            </p:cNvPr>
            <p:cNvGrpSpPr/>
            <p:nvPr/>
          </p:nvGrpSpPr>
          <p:grpSpPr>
            <a:xfrm>
              <a:off x="1235790" y="4043065"/>
              <a:ext cx="253109" cy="285229"/>
              <a:chOff x="9746168" y="2354417"/>
              <a:chExt cx="508817" cy="508817"/>
            </a:xfrm>
          </p:grpSpPr>
          <p:sp>
            <p:nvSpPr>
              <p:cNvPr id="91" name="Freeform: Shape 90">
                <a:extLst>
                  <a:ext uri="{FF2B5EF4-FFF2-40B4-BE49-F238E27FC236}">
                    <a16:creationId xmlns:a16="http://schemas.microsoft.com/office/drawing/2014/main" id="{B47A5F13-DA67-5561-52A1-8D9CBC9E18EE}"/>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C3A129C-4DB1-799C-9495-441A5C9E0346}"/>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FC2719CD-7168-F1F7-92AC-75A845D80801}"/>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7" name="Graphic 8">
              <a:extLst>
                <a:ext uri="{FF2B5EF4-FFF2-40B4-BE49-F238E27FC236}">
                  <a16:creationId xmlns:a16="http://schemas.microsoft.com/office/drawing/2014/main" id="{480036F6-295D-D974-80CE-D1514425C40E}"/>
                </a:ext>
              </a:extLst>
            </p:cNvPr>
            <p:cNvGrpSpPr/>
            <p:nvPr/>
          </p:nvGrpSpPr>
          <p:grpSpPr>
            <a:xfrm>
              <a:off x="1233552" y="4631435"/>
              <a:ext cx="37612" cy="80698"/>
              <a:chOff x="9741669" y="3404005"/>
              <a:chExt cx="75610" cy="143956"/>
            </a:xfrm>
          </p:grpSpPr>
          <p:sp>
            <p:nvSpPr>
              <p:cNvPr id="88" name="Freeform: Shape 87">
                <a:extLst>
                  <a:ext uri="{FF2B5EF4-FFF2-40B4-BE49-F238E27FC236}">
                    <a16:creationId xmlns:a16="http://schemas.microsoft.com/office/drawing/2014/main" id="{23E52621-219C-2432-AE16-25C1AB1CE044}"/>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0D6F76BA-B4D3-2DA5-741E-41A20D6BDBCD}"/>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B814A4C-6790-9FCD-157E-11A57461652B}"/>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2E747ED5-99D1-5700-F63F-219EEB5A7C44}"/>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9" name="Graphic 8">
              <a:extLst>
                <a:ext uri="{FF2B5EF4-FFF2-40B4-BE49-F238E27FC236}">
                  <a16:creationId xmlns:a16="http://schemas.microsoft.com/office/drawing/2014/main" id="{3CC11A65-CDD4-AFCD-0811-BF013413B7C2}"/>
                </a:ext>
              </a:extLst>
            </p:cNvPr>
            <p:cNvGrpSpPr/>
            <p:nvPr/>
          </p:nvGrpSpPr>
          <p:grpSpPr>
            <a:xfrm>
              <a:off x="1484764" y="4623994"/>
              <a:ext cx="37612" cy="80698"/>
              <a:chOff x="10246672" y="3390732"/>
              <a:chExt cx="75610" cy="143956"/>
            </a:xfrm>
          </p:grpSpPr>
          <p:sp>
            <p:nvSpPr>
              <p:cNvPr id="50" name="Freeform: Shape 49">
                <a:extLst>
                  <a:ext uri="{FF2B5EF4-FFF2-40B4-BE49-F238E27FC236}">
                    <a16:creationId xmlns:a16="http://schemas.microsoft.com/office/drawing/2014/main" id="{C971DF13-4B78-A41D-E9E7-79C40742E5DD}"/>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98064FA4-7D7D-AB3A-242F-7903E630748A}"/>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DD30405-6B68-BCF8-A3BE-93E5402DC6FD}"/>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0" name="Graphic 8">
              <a:extLst>
                <a:ext uri="{FF2B5EF4-FFF2-40B4-BE49-F238E27FC236}">
                  <a16:creationId xmlns:a16="http://schemas.microsoft.com/office/drawing/2014/main" id="{4F1EB7BD-79B9-FF5B-DB88-F7500C61CFAC}"/>
                </a:ext>
              </a:extLst>
            </p:cNvPr>
            <p:cNvGrpSpPr/>
            <p:nvPr/>
          </p:nvGrpSpPr>
          <p:grpSpPr>
            <a:xfrm>
              <a:off x="1239037" y="4768490"/>
              <a:ext cx="284873" cy="120290"/>
              <a:chOff x="9752695" y="3648496"/>
              <a:chExt cx="572670" cy="214584"/>
            </a:xfrm>
          </p:grpSpPr>
          <p:sp>
            <p:nvSpPr>
              <p:cNvPr id="45" name="Freeform: Shape 44">
                <a:extLst>
                  <a:ext uri="{FF2B5EF4-FFF2-40B4-BE49-F238E27FC236}">
                    <a16:creationId xmlns:a16="http://schemas.microsoft.com/office/drawing/2014/main" id="{41C07E8B-3B06-B075-ADE8-7FFE08D6D473}"/>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0A1E8F4-BCF2-AAEB-FA4D-90001E8A4216}"/>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644DBDA-9FEA-39B2-832B-F7088B8ADE46}"/>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9DA3BB6-9808-E061-6262-60E85046B926}"/>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A6C625B-2A3B-C0DD-49AA-CF0844A250BC}"/>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1" name="Graphic 8">
              <a:extLst>
                <a:ext uri="{FF2B5EF4-FFF2-40B4-BE49-F238E27FC236}">
                  <a16:creationId xmlns:a16="http://schemas.microsoft.com/office/drawing/2014/main" id="{B4D8BE25-FA8D-9D3E-5BAF-76D7C1EEE6B8}"/>
                </a:ext>
              </a:extLst>
            </p:cNvPr>
            <p:cNvGrpSpPr/>
            <p:nvPr/>
          </p:nvGrpSpPr>
          <p:grpSpPr>
            <a:xfrm>
              <a:off x="1197251" y="4504420"/>
              <a:ext cx="102343" cy="74041"/>
              <a:chOff x="9668694" y="3177424"/>
              <a:chExt cx="205737" cy="132081"/>
            </a:xfrm>
          </p:grpSpPr>
          <p:sp>
            <p:nvSpPr>
              <p:cNvPr id="42" name="Freeform: Shape 41">
                <a:extLst>
                  <a:ext uri="{FF2B5EF4-FFF2-40B4-BE49-F238E27FC236}">
                    <a16:creationId xmlns:a16="http://schemas.microsoft.com/office/drawing/2014/main" id="{83B67D7E-F28B-BF2A-A057-4121EC767E38}"/>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63CA9F8-E4DE-90C8-24C6-F8ECE1929447}"/>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4FFA369-966E-BE98-FA84-8C6AED50A53D}"/>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2" name="Graphic 8">
              <a:extLst>
                <a:ext uri="{FF2B5EF4-FFF2-40B4-BE49-F238E27FC236}">
                  <a16:creationId xmlns:a16="http://schemas.microsoft.com/office/drawing/2014/main" id="{D66161C3-E3FE-F721-1131-5D7600164405}"/>
                </a:ext>
              </a:extLst>
            </p:cNvPr>
            <p:cNvGrpSpPr/>
            <p:nvPr/>
          </p:nvGrpSpPr>
          <p:grpSpPr>
            <a:xfrm>
              <a:off x="1324272" y="4700602"/>
              <a:ext cx="119305" cy="69241"/>
              <a:chOff x="9924040" y="3527391"/>
              <a:chExt cx="239834" cy="123518"/>
            </a:xfrm>
          </p:grpSpPr>
          <p:sp>
            <p:nvSpPr>
              <p:cNvPr id="40" name="Freeform: Shape 39">
                <a:extLst>
                  <a:ext uri="{FF2B5EF4-FFF2-40B4-BE49-F238E27FC236}">
                    <a16:creationId xmlns:a16="http://schemas.microsoft.com/office/drawing/2014/main" id="{9631676B-38A4-AADC-08B4-7C746AC028BB}"/>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78C820A-515A-B232-2D41-5E9B3F37940C}"/>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3" name="Graphic 8">
              <a:extLst>
                <a:ext uri="{FF2B5EF4-FFF2-40B4-BE49-F238E27FC236}">
                  <a16:creationId xmlns:a16="http://schemas.microsoft.com/office/drawing/2014/main" id="{8A7DCB76-DA08-E8A3-7D00-EA4001819B68}"/>
                </a:ext>
              </a:extLst>
            </p:cNvPr>
            <p:cNvGrpSpPr/>
            <p:nvPr/>
          </p:nvGrpSpPr>
          <p:grpSpPr>
            <a:xfrm>
              <a:off x="1464430" y="4495609"/>
              <a:ext cx="89209" cy="83430"/>
              <a:chOff x="10205796" y="3161707"/>
              <a:chExt cx="179333" cy="148830"/>
            </a:xfrm>
          </p:grpSpPr>
          <p:sp>
            <p:nvSpPr>
              <p:cNvPr id="37" name="Freeform: Shape 36">
                <a:extLst>
                  <a:ext uri="{FF2B5EF4-FFF2-40B4-BE49-F238E27FC236}">
                    <a16:creationId xmlns:a16="http://schemas.microsoft.com/office/drawing/2014/main" id="{E672EA57-34B4-5782-AC80-669E69A54293}"/>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7921CEC-9F6A-74E4-27A6-75AFC0E0FA8B}"/>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FF7020E-AF2E-7DBA-8675-C59DA6A76956}"/>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C920FF92-E661-A8F4-9774-71F06EA40A3F}"/>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1696DB7-4732-E6E9-2E9F-5B1B35406B49}"/>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05757C2-3D0E-B927-8588-0AFE05B12CE3}"/>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sp>
        <p:nvSpPr>
          <p:cNvPr id="95" name="Content Placeholder 2">
            <a:extLst>
              <a:ext uri="{FF2B5EF4-FFF2-40B4-BE49-F238E27FC236}">
                <a16:creationId xmlns:a16="http://schemas.microsoft.com/office/drawing/2014/main" id="{A1579077-CAC7-8CF7-BA28-A18940461E4B}"/>
              </a:ext>
            </a:extLst>
          </p:cNvPr>
          <p:cNvSpPr txBox="1">
            <a:spLocks/>
          </p:cNvSpPr>
          <p:nvPr/>
        </p:nvSpPr>
        <p:spPr>
          <a:xfrm>
            <a:off x="1338107" y="267901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96" name="Content Placeholder 2">
            <a:extLst>
              <a:ext uri="{FF2B5EF4-FFF2-40B4-BE49-F238E27FC236}">
                <a16:creationId xmlns:a16="http://schemas.microsoft.com/office/drawing/2014/main" id="{3593681F-1DE7-8D28-B292-EB77B21BB5F4}"/>
              </a:ext>
            </a:extLst>
          </p:cNvPr>
          <p:cNvSpPr txBox="1">
            <a:spLocks/>
          </p:cNvSpPr>
          <p:nvPr/>
        </p:nvSpPr>
        <p:spPr>
          <a:xfrm>
            <a:off x="3489366"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97" name="Content Placeholder 2">
            <a:extLst>
              <a:ext uri="{FF2B5EF4-FFF2-40B4-BE49-F238E27FC236}">
                <a16:creationId xmlns:a16="http://schemas.microsoft.com/office/drawing/2014/main" id="{EBDB4ED0-A5C1-E661-19BB-E406EEB86FB2}"/>
              </a:ext>
            </a:extLst>
          </p:cNvPr>
          <p:cNvSpPr txBox="1">
            <a:spLocks/>
          </p:cNvSpPr>
          <p:nvPr/>
        </p:nvSpPr>
        <p:spPr>
          <a:xfrm>
            <a:off x="5640625"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98" name="Content Placeholder 2">
            <a:extLst>
              <a:ext uri="{FF2B5EF4-FFF2-40B4-BE49-F238E27FC236}">
                <a16:creationId xmlns:a16="http://schemas.microsoft.com/office/drawing/2014/main" id="{E7E7B444-2997-122D-702A-B9AD68DDEB4F}"/>
              </a:ext>
            </a:extLst>
          </p:cNvPr>
          <p:cNvSpPr txBox="1">
            <a:spLocks/>
          </p:cNvSpPr>
          <p:nvPr/>
        </p:nvSpPr>
        <p:spPr>
          <a:xfrm>
            <a:off x="7791884"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G</a:t>
            </a:r>
          </a:p>
        </p:txBody>
      </p:sp>
      <p:sp>
        <p:nvSpPr>
          <p:cNvPr id="99" name="Content Placeholder 2">
            <a:extLst>
              <a:ext uri="{FF2B5EF4-FFF2-40B4-BE49-F238E27FC236}">
                <a16:creationId xmlns:a16="http://schemas.microsoft.com/office/drawing/2014/main" id="{F59A26B9-1003-7D4F-2808-18024493CDC0}"/>
              </a:ext>
            </a:extLst>
          </p:cNvPr>
          <p:cNvSpPr txBox="1">
            <a:spLocks/>
          </p:cNvSpPr>
          <p:nvPr/>
        </p:nvSpPr>
        <p:spPr>
          <a:xfrm>
            <a:off x="9943142"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a:t>
            </a:r>
          </a:p>
        </p:txBody>
      </p:sp>
      <p:sp>
        <p:nvSpPr>
          <p:cNvPr id="53" name="TextBox 52">
            <a:extLst>
              <a:ext uri="{FF2B5EF4-FFF2-40B4-BE49-F238E27FC236}">
                <a16:creationId xmlns:a16="http://schemas.microsoft.com/office/drawing/2014/main" id="{A701CC92-3570-EB7C-F6CD-1BCF75530AB6}"/>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KAKA</a:t>
            </a:r>
          </a:p>
        </p:txBody>
      </p:sp>
      <p:pic>
        <p:nvPicPr>
          <p:cNvPr id="6" name="Picture 5" descr="A black heart with swirls&#10;&#10;Description automatically generated">
            <a:extLst>
              <a:ext uri="{FF2B5EF4-FFF2-40B4-BE49-F238E27FC236}">
                <a16:creationId xmlns:a16="http://schemas.microsoft.com/office/drawing/2014/main" id="{673776EE-9FB2-5C95-206E-0D66CA21BDD9}"/>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29095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9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6846D1-5019-7E9D-9483-8013AEFBE12D}"/>
              </a:ext>
            </a:extLst>
          </p:cNvPr>
          <p:cNvGrpSpPr/>
          <p:nvPr/>
        </p:nvGrpSpPr>
        <p:grpSpPr>
          <a:xfrm>
            <a:off x="5759453" y="4233830"/>
            <a:ext cx="1250948" cy="2500254"/>
            <a:chOff x="842022" y="4043065"/>
            <a:chExt cx="1022972" cy="2044602"/>
          </a:xfrm>
        </p:grpSpPr>
        <p:sp>
          <p:nvSpPr>
            <p:cNvPr id="3" name="Freeform: Shape 2">
              <a:extLst>
                <a:ext uri="{FF2B5EF4-FFF2-40B4-BE49-F238E27FC236}">
                  <a16:creationId xmlns:a16="http://schemas.microsoft.com/office/drawing/2014/main" id="{84494E37-FE1B-7739-4942-40D19493C39E}"/>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3D1F631E-FB1D-9940-1F50-FD27268E1D7A}"/>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15BAB6CF-822D-35B4-55BF-339DC5DA78C4}"/>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CED858F-7322-A543-3B31-3EF90DA0E0D0}"/>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90AA6D8-46C9-FF66-EE1A-085353363B0F}"/>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AC10DA7-3F25-EEB7-26FD-3E2856B7E706}"/>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D551D0A-BA58-491A-0381-91CD313094BE}"/>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68803F-46B8-6A83-D00C-718C593C960E}"/>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A723413-737C-2F38-4194-321FD9F611F5}"/>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1C93F2-87A2-818D-A04C-46E0273D4B09}"/>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0BB7CC2-2FCD-968D-CEB0-B28938EB6818}"/>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8C336E-AE23-F26A-8EED-C5DC86B2CAC2}"/>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8C24DDB-3C46-9977-F523-0C3A9F2469A6}"/>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BA2ED62-5A32-5A4A-63BB-DFBF5CC498D0}"/>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F29BD70-26C4-C88E-CA37-5D7371ECDAF1}"/>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0C6F493-FD0C-BDC7-C8BC-E185A6801F0C}"/>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C9F1FAD-1D91-10F7-B612-00D06F6C7243}"/>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2152A5A-57FB-CFDA-A490-BEB7D02E1540}"/>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8D8D7A1-7644-6ED9-8D6A-65ED012CDB30}"/>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424F3C5-4366-80A2-F981-8D1D47F73D4C}"/>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6165B6F-35A6-D28B-2B8F-6A2E77389807}"/>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25" name="Graphic 8">
              <a:extLst>
                <a:ext uri="{FF2B5EF4-FFF2-40B4-BE49-F238E27FC236}">
                  <a16:creationId xmlns:a16="http://schemas.microsoft.com/office/drawing/2014/main" id="{AD6A5F6D-CC10-9882-9916-2848B9B9F4F1}"/>
                </a:ext>
              </a:extLst>
            </p:cNvPr>
            <p:cNvGrpSpPr/>
            <p:nvPr/>
          </p:nvGrpSpPr>
          <p:grpSpPr>
            <a:xfrm>
              <a:off x="1235790" y="4043065"/>
              <a:ext cx="253109" cy="285229"/>
              <a:chOff x="9746168" y="2354417"/>
              <a:chExt cx="508817" cy="508817"/>
            </a:xfrm>
          </p:grpSpPr>
          <p:sp>
            <p:nvSpPr>
              <p:cNvPr id="91" name="Freeform: Shape 90">
                <a:extLst>
                  <a:ext uri="{FF2B5EF4-FFF2-40B4-BE49-F238E27FC236}">
                    <a16:creationId xmlns:a16="http://schemas.microsoft.com/office/drawing/2014/main" id="{B47A5F13-DA67-5561-52A1-8D9CBC9E18EE}"/>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C3A129C-4DB1-799C-9495-441A5C9E0346}"/>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FC2719CD-7168-F1F7-92AC-75A845D80801}"/>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7" name="Graphic 8">
              <a:extLst>
                <a:ext uri="{FF2B5EF4-FFF2-40B4-BE49-F238E27FC236}">
                  <a16:creationId xmlns:a16="http://schemas.microsoft.com/office/drawing/2014/main" id="{480036F6-295D-D974-80CE-D1514425C40E}"/>
                </a:ext>
              </a:extLst>
            </p:cNvPr>
            <p:cNvGrpSpPr/>
            <p:nvPr/>
          </p:nvGrpSpPr>
          <p:grpSpPr>
            <a:xfrm>
              <a:off x="1233552" y="4631435"/>
              <a:ext cx="37612" cy="80698"/>
              <a:chOff x="9741669" y="3404005"/>
              <a:chExt cx="75610" cy="143956"/>
            </a:xfrm>
          </p:grpSpPr>
          <p:sp>
            <p:nvSpPr>
              <p:cNvPr id="88" name="Freeform: Shape 87">
                <a:extLst>
                  <a:ext uri="{FF2B5EF4-FFF2-40B4-BE49-F238E27FC236}">
                    <a16:creationId xmlns:a16="http://schemas.microsoft.com/office/drawing/2014/main" id="{23E52621-219C-2432-AE16-25C1AB1CE044}"/>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0D6F76BA-B4D3-2DA5-741E-41A20D6BDBCD}"/>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B814A4C-6790-9FCD-157E-11A57461652B}"/>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2E747ED5-99D1-5700-F63F-219EEB5A7C44}"/>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9" name="Graphic 8">
              <a:extLst>
                <a:ext uri="{FF2B5EF4-FFF2-40B4-BE49-F238E27FC236}">
                  <a16:creationId xmlns:a16="http://schemas.microsoft.com/office/drawing/2014/main" id="{3CC11A65-CDD4-AFCD-0811-BF013413B7C2}"/>
                </a:ext>
              </a:extLst>
            </p:cNvPr>
            <p:cNvGrpSpPr/>
            <p:nvPr/>
          </p:nvGrpSpPr>
          <p:grpSpPr>
            <a:xfrm>
              <a:off x="1484764" y="4623994"/>
              <a:ext cx="37612" cy="80698"/>
              <a:chOff x="10246672" y="3390732"/>
              <a:chExt cx="75610" cy="143956"/>
            </a:xfrm>
          </p:grpSpPr>
          <p:sp>
            <p:nvSpPr>
              <p:cNvPr id="50" name="Freeform: Shape 49">
                <a:extLst>
                  <a:ext uri="{FF2B5EF4-FFF2-40B4-BE49-F238E27FC236}">
                    <a16:creationId xmlns:a16="http://schemas.microsoft.com/office/drawing/2014/main" id="{C971DF13-4B78-A41D-E9E7-79C40742E5DD}"/>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98064FA4-7D7D-AB3A-242F-7903E630748A}"/>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DD30405-6B68-BCF8-A3BE-93E5402DC6FD}"/>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0" name="Graphic 8">
              <a:extLst>
                <a:ext uri="{FF2B5EF4-FFF2-40B4-BE49-F238E27FC236}">
                  <a16:creationId xmlns:a16="http://schemas.microsoft.com/office/drawing/2014/main" id="{4F1EB7BD-79B9-FF5B-DB88-F7500C61CFAC}"/>
                </a:ext>
              </a:extLst>
            </p:cNvPr>
            <p:cNvGrpSpPr/>
            <p:nvPr/>
          </p:nvGrpSpPr>
          <p:grpSpPr>
            <a:xfrm>
              <a:off x="1239037" y="4768490"/>
              <a:ext cx="284873" cy="120290"/>
              <a:chOff x="9752695" y="3648496"/>
              <a:chExt cx="572670" cy="214584"/>
            </a:xfrm>
          </p:grpSpPr>
          <p:sp>
            <p:nvSpPr>
              <p:cNvPr id="45" name="Freeform: Shape 44">
                <a:extLst>
                  <a:ext uri="{FF2B5EF4-FFF2-40B4-BE49-F238E27FC236}">
                    <a16:creationId xmlns:a16="http://schemas.microsoft.com/office/drawing/2014/main" id="{41C07E8B-3B06-B075-ADE8-7FFE08D6D473}"/>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0A1E8F4-BCF2-AAEB-FA4D-90001E8A4216}"/>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644DBDA-9FEA-39B2-832B-F7088B8ADE46}"/>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9DA3BB6-9808-E061-6262-60E85046B926}"/>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A6C625B-2A3B-C0DD-49AA-CF0844A250BC}"/>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1" name="Graphic 8">
              <a:extLst>
                <a:ext uri="{FF2B5EF4-FFF2-40B4-BE49-F238E27FC236}">
                  <a16:creationId xmlns:a16="http://schemas.microsoft.com/office/drawing/2014/main" id="{B4D8BE25-FA8D-9D3E-5BAF-76D7C1EEE6B8}"/>
                </a:ext>
              </a:extLst>
            </p:cNvPr>
            <p:cNvGrpSpPr/>
            <p:nvPr/>
          </p:nvGrpSpPr>
          <p:grpSpPr>
            <a:xfrm>
              <a:off x="1197251" y="4504420"/>
              <a:ext cx="102343" cy="74041"/>
              <a:chOff x="9668694" y="3177424"/>
              <a:chExt cx="205737" cy="132081"/>
            </a:xfrm>
          </p:grpSpPr>
          <p:sp>
            <p:nvSpPr>
              <p:cNvPr id="42" name="Freeform: Shape 41">
                <a:extLst>
                  <a:ext uri="{FF2B5EF4-FFF2-40B4-BE49-F238E27FC236}">
                    <a16:creationId xmlns:a16="http://schemas.microsoft.com/office/drawing/2014/main" id="{83B67D7E-F28B-BF2A-A057-4121EC767E38}"/>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63CA9F8-E4DE-90C8-24C6-F8ECE1929447}"/>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4FFA369-966E-BE98-FA84-8C6AED50A53D}"/>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2" name="Graphic 8">
              <a:extLst>
                <a:ext uri="{FF2B5EF4-FFF2-40B4-BE49-F238E27FC236}">
                  <a16:creationId xmlns:a16="http://schemas.microsoft.com/office/drawing/2014/main" id="{D66161C3-E3FE-F721-1131-5D7600164405}"/>
                </a:ext>
              </a:extLst>
            </p:cNvPr>
            <p:cNvGrpSpPr/>
            <p:nvPr/>
          </p:nvGrpSpPr>
          <p:grpSpPr>
            <a:xfrm>
              <a:off x="1324272" y="4700602"/>
              <a:ext cx="119305" cy="69241"/>
              <a:chOff x="9924040" y="3527391"/>
              <a:chExt cx="239834" cy="123518"/>
            </a:xfrm>
          </p:grpSpPr>
          <p:sp>
            <p:nvSpPr>
              <p:cNvPr id="40" name="Freeform: Shape 39">
                <a:extLst>
                  <a:ext uri="{FF2B5EF4-FFF2-40B4-BE49-F238E27FC236}">
                    <a16:creationId xmlns:a16="http://schemas.microsoft.com/office/drawing/2014/main" id="{9631676B-38A4-AADC-08B4-7C746AC028BB}"/>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78C820A-515A-B232-2D41-5E9B3F37940C}"/>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3" name="Graphic 8">
              <a:extLst>
                <a:ext uri="{FF2B5EF4-FFF2-40B4-BE49-F238E27FC236}">
                  <a16:creationId xmlns:a16="http://schemas.microsoft.com/office/drawing/2014/main" id="{8A7DCB76-DA08-E8A3-7D00-EA4001819B68}"/>
                </a:ext>
              </a:extLst>
            </p:cNvPr>
            <p:cNvGrpSpPr/>
            <p:nvPr/>
          </p:nvGrpSpPr>
          <p:grpSpPr>
            <a:xfrm>
              <a:off x="1464430" y="4495609"/>
              <a:ext cx="89209" cy="83430"/>
              <a:chOff x="10205796" y="3161707"/>
              <a:chExt cx="179333" cy="148830"/>
            </a:xfrm>
          </p:grpSpPr>
          <p:sp>
            <p:nvSpPr>
              <p:cNvPr id="37" name="Freeform: Shape 36">
                <a:extLst>
                  <a:ext uri="{FF2B5EF4-FFF2-40B4-BE49-F238E27FC236}">
                    <a16:creationId xmlns:a16="http://schemas.microsoft.com/office/drawing/2014/main" id="{E672EA57-34B4-5782-AC80-669E69A54293}"/>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7921CEC-9F6A-74E4-27A6-75AFC0E0FA8B}"/>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FF7020E-AF2E-7DBA-8675-C59DA6A76956}"/>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C920FF92-E661-A8F4-9774-71F06EA40A3F}"/>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1696DB7-4732-E6E9-2E9F-5B1B35406B49}"/>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05757C2-3D0E-B927-8588-0AFE05B12CE3}"/>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sp>
        <p:nvSpPr>
          <p:cNvPr id="95" name="Content Placeholder 2">
            <a:extLst>
              <a:ext uri="{FF2B5EF4-FFF2-40B4-BE49-F238E27FC236}">
                <a16:creationId xmlns:a16="http://schemas.microsoft.com/office/drawing/2014/main" id="{A1579077-CAC7-8CF7-BA28-A18940461E4B}"/>
              </a:ext>
            </a:extLst>
          </p:cNvPr>
          <p:cNvSpPr txBox="1">
            <a:spLocks/>
          </p:cNvSpPr>
          <p:nvPr/>
        </p:nvSpPr>
        <p:spPr>
          <a:xfrm>
            <a:off x="1338107" y="267901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c</a:t>
            </a:r>
          </a:p>
        </p:txBody>
      </p:sp>
      <p:sp>
        <p:nvSpPr>
          <p:cNvPr id="96" name="Content Placeholder 2">
            <a:extLst>
              <a:ext uri="{FF2B5EF4-FFF2-40B4-BE49-F238E27FC236}">
                <a16:creationId xmlns:a16="http://schemas.microsoft.com/office/drawing/2014/main" id="{3593681F-1DE7-8D28-B292-EB77B21BB5F4}"/>
              </a:ext>
            </a:extLst>
          </p:cNvPr>
          <p:cNvSpPr txBox="1">
            <a:spLocks/>
          </p:cNvSpPr>
          <p:nvPr/>
        </p:nvSpPr>
        <p:spPr>
          <a:xfrm>
            <a:off x="3489366"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97" name="Content Placeholder 2">
            <a:extLst>
              <a:ext uri="{FF2B5EF4-FFF2-40B4-BE49-F238E27FC236}">
                <a16:creationId xmlns:a16="http://schemas.microsoft.com/office/drawing/2014/main" id="{EBDB4ED0-A5C1-E661-19BB-E406EEB86FB2}"/>
              </a:ext>
            </a:extLst>
          </p:cNvPr>
          <p:cNvSpPr txBox="1">
            <a:spLocks/>
          </p:cNvSpPr>
          <p:nvPr/>
        </p:nvSpPr>
        <p:spPr>
          <a:xfrm>
            <a:off x="5640625"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j</a:t>
            </a:r>
          </a:p>
        </p:txBody>
      </p:sp>
      <p:sp>
        <p:nvSpPr>
          <p:cNvPr id="98" name="Content Placeholder 2">
            <a:extLst>
              <a:ext uri="{FF2B5EF4-FFF2-40B4-BE49-F238E27FC236}">
                <a16:creationId xmlns:a16="http://schemas.microsoft.com/office/drawing/2014/main" id="{E7E7B444-2997-122D-702A-B9AD68DDEB4F}"/>
              </a:ext>
            </a:extLst>
          </p:cNvPr>
          <p:cNvSpPr txBox="1">
            <a:spLocks/>
          </p:cNvSpPr>
          <p:nvPr/>
        </p:nvSpPr>
        <p:spPr>
          <a:xfrm>
            <a:off x="7791884"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J</a:t>
            </a:r>
          </a:p>
        </p:txBody>
      </p:sp>
      <p:sp>
        <p:nvSpPr>
          <p:cNvPr id="99" name="Content Placeholder 2">
            <a:extLst>
              <a:ext uri="{FF2B5EF4-FFF2-40B4-BE49-F238E27FC236}">
                <a16:creationId xmlns:a16="http://schemas.microsoft.com/office/drawing/2014/main" id="{F59A26B9-1003-7D4F-2808-18024493CDC0}"/>
              </a:ext>
            </a:extLst>
          </p:cNvPr>
          <p:cNvSpPr txBox="1">
            <a:spLocks/>
          </p:cNvSpPr>
          <p:nvPr/>
        </p:nvSpPr>
        <p:spPr>
          <a:xfrm>
            <a:off x="9943142"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a:t>
            </a:r>
          </a:p>
        </p:txBody>
      </p:sp>
      <p:sp>
        <p:nvSpPr>
          <p:cNvPr id="53" name="TextBox 52">
            <a:extLst>
              <a:ext uri="{FF2B5EF4-FFF2-40B4-BE49-F238E27FC236}">
                <a16:creationId xmlns:a16="http://schemas.microsoft.com/office/drawing/2014/main" id="{18824EBD-9E46-C2FF-72E5-AFDEA058500B}"/>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KAKA</a:t>
            </a:r>
          </a:p>
        </p:txBody>
      </p:sp>
      <p:pic>
        <p:nvPicPr>
          <p:cNvPr id="6" name="Picture 5" descr="A black heart with swirls&#10;&#10;Description automatically generated">
            <a:extLst>
              <a:ext uri="{FF2B5EF4-FFF2-40B4-BE49-F238E27FC236}">
                <a16:creationId xmlns:a16="http://schemas.microsoft.com/office/drawing/2014/main" id="{33800852-8173-B43A-36EB-6F6905B4DF7B}"/>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2118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9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6846D1-5019-7E9D-9483-8013AEFBE12D}"/>
              </a:ext>
            </a:extLst>
          </p:cNvPr>
          <p:cNvGrpSpPr/>
          <p:nvPr/>
        </p:nvGrpSpPr>
        <p:grpSpPr>
          <a:xfrm>
            <a:off x="5759453" y="4233830"/>
            <a:ext cx="1250948" cy="2500254"/>
            <a:chOff x="842022" y="4043065"/>
            <a:chExt cx="1022972" cy="2044602"/>
          </a:xfrm>
        </p:grpSpPr>
        <p:sp>
          <p:nvSpPr>
            <p:cNvPr id="3" name="Freeform: Shape 2">
              <a:extLst>
                <a:ext uri="{FF2B5EF4-FFF2-40B4-BE49-F238E27FC236}">
                  <a16:creationId xmlns:a16="http://schemas.microsoft.com/office/drawing/2014/main" id="{84494E37-FE1B-7739-4942-40D19493C39E}"/>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3D1F631E-FB1D-9940-1F50-FD27268E1D7A}"/>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15BAB6CF-822D-35B4-55BF-339DC5DA78C4}"/>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CED858F-7322-A543-3B31-3EF90DA0E0D0}"/>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90AA6D8-46C9-FF66-EE1A-085353363B0F}"/>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AC10DA7-3F25-EEB7-26FD-3E2856B7E706}"/>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D551D0A-BA58-491A-0381-91CD313094BE}"/>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68803F-46B8-6A83-D00C-718C593C960E}"/>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A723413-737C-2F38-4194-321FD9F611F5}"/>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1C93F2-87A2-818D-A04C-46E0273D4B09}"/>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0BB7CC2-2FCD-968D-CEB0-B28938EB6818}"/>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8C336E-AE23-F26A-8EED-C5DC86B2CAC2}"/>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8C24DDB-3C46-9977-F523-0C3A9F2469A6}"/>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BA2ED62-5A32-5A4A-63BB-DFBF5CC498D0}"/>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F29BD70-26C4-C88E-CA37-5D7371ECDAF1}"/>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0C6F493-FD0C-BDC7-C8BC-E185A6801F0C}"/>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C9F1FAD-1D91-10F7-B612-00D06F6C7243}"/>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2152A5A-57FB-CFDA-A490-BEB7D02E1540}"/>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8D8D7A1-7644-6ED9-8D6A-65ED012CDB30}"/>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424F3C5-4366-80A2-F981-8D1D47F73D4C}"/>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6165B6F-35A6-D28B-2B8F-6A2E77389807}"/>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25" name="Graphic 8">
              <a:extLst>
                <a:ext uri="{FF2B5EF4-FFF2-40B4-BE49-F238E27FC236}">
                  <a16:creationId xmlns:a16="http://schemas.microsoft.com/office/drawing/2014/main" id="{AD6A5F6D-CC10-9882-9916-2848B9B9F4F1}"/>
                </a:ext>
              </a:extLst>
            </p:cNvPr>
            <p:cNvGrpSpPr/>
            <p:nvPr/>
          </p:nvGrpSpPr>
          <p:grpSpPr>
            <a:xfrm>
              <a:off x="1235790" y="4043065"/>
              <a:ext cx="253109" cy="285229"/>
              <a:chOff x="9746168" y="2354417"/>
              <a:chExt cx="508817" cy="508817"/>
            </a:xfrm>
          </p:grpSpPr>
          <p:sp>
            <p:nvSpPr>
              <p:cNvPr id="91" name="Freeform: Shape 90">
                <a:extLst>
                  <a:ext uri="{FF2B5EF4-FFF2-40B4-BE49-F238E27FC236}">
                    <a16:creationId xmlns:a16="http://schemas.microsoft.com/office/drawing/2014/main" id="{B47A5F13-DA67-5561-52A1-8D9CBC9E18EE}"/>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C3A129C-4DB1-799C-9495-441A5C9E0346}"/>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FC2719CD-7168-F1F7-92AC-75A845D80801}"/>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7" name="Graphic 8">
              <a:extLst>
                <a:ext uri="{FF2B5EF4-FFF2-40B4-BE49-F238E27FC236}">
                  <a16:creationId xmlns:a16="http://schemas.microsoft.com/office/drawing/2014/main" id="{480036F6-295D-D974-80CE-D1514425C40E}"/>
                </a:ext>
              </a:extLst>
            </p:cNvPr>
            <p:cNvGrpSpPr/>
            <p:nvPr/>
          </p:nvGrpSpPr>
          <p:grpSpPr>
            <a:xfrm>
              <a:off x="1233552" y="4631435"/>
              <a:ext cx="37612" cy="80698"/>
              <a:chOff x="9741669" y="3404005"/>
              <a:chExt cx="75610" cy="143956"/>
            </a:xfrm>
          </p:grpSpPr>
          <p:sp>
            <p:nvSpPr>
              <p:cNvPr id="88" name="Freeform: Shape 87">
                <a:extLst>
                  <a:ext uri="{FF2B5EF4-FFF2-40B4-BE49-F238E27FC236}">
                    <a16:creationId xmlns:a16="http://schemas.microsoft.com/office/drawing/2014/main" id="{23E52621-219C-2432-AE16-25C1AB1CE044}"/>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0D6F76BA-B4D3-2DA5-741E-41A20D6BDBCD}"/>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B814A4C-6790-9FCD-157E-11A57461652B}"/>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2E747ED5-99D1-5700-F63F-219EEB5A7C44}"/>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9" name="Graphic 8">
              <a:extLst>
                <a:ext uri="{FF2B5EF4-FFF2-40B4-BE49-F238E27FC236}">
                  <a16:creationId xmlns:a16="http://schemas.microsoft.com/office/drawing/2014/main" id="{3CC11A65-CDD4-AFCD-0811-BF013413B7C2}"/>
                </a:ext>
              </a:extLst>
            </p:cNvPr>
            <p:cNvGrpSpPr/>
            <p:nvPr/>
          </p:nvGrpSpPr>
          <p:grpSpPr>
            <a:xfrm>
              <a:off x="1484764" y="4623994"/>
              <a:ext cx="37612" cy="80698"/>
              <a:chOff x="10246672" y="3390732"/>
              <a:chExt cx="75610" cy="143956"/>
            </a:xfrm>
          </p:grpSpPr>
          <p:sp>
            <p:nvSpPr>
              <p:cNvPr id="50" name="Freeform: Shape 49">
                <a:extLst>
                  <a:ext uri="{FF2B5EF4-FFF2-40B4-BE49-F238E27FC236}">
                    <a16:creationId xmlns:a16="http://schemas.microsoft.com/office/drawing/2014/main" id="{C971DF13-4B78-A41D-E9E7-79C40742E5DD}"/>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98064FA4-7D7D-AB3A-242F-7903E630748A}"/>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DD30405-6B68-BCF8-A3BE-93E5402DC6FD}"/>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0" name="Graphic 8">
              <a:extLst>
                <a:ext uri="{FF2B5EF4-FFF2-40B4-BE49-F238E27FC236}">
                  <a16:creationId xmlns:a16="http://schemas.microsoft.com/office/drawing/2014/main" id="{4F1EB7BD-79B9-FF5B-DB88-F7500C61CFAC}"/>
                </a:ext>
              </a:extLst>
            </p:cNvPr>
            <p:cNvGrpSpPr/>
            <p:nvPr/>
          </p:nvGrpSpPr>
          <p:grpSpPr>
            <a:xfrm>
              <a:off x="1239037" y="4768490"/>
              <a:ext cx="284873" cy="120290"/>
              <a:chOff x="9752695" y="3648496"/>
              <a:chExt cx="572670" cy="214584"/>
            </a:xfrm>
          </p:grpSpPr>
          <p:sp>
            <p:nvSpPr>
              <p:cNvPr id="45" name="Freeform: Shape 44">
                <a:extLst>
                  <a:ext uri="{FF2B5EF4-FFF2-40B4-BE49-F238E27FC236}">
                    <a16:creationId xmlns:a16="http://schemas.microsoft.com/office/drawing/2014/main" id="{41C07E8B-3B06-B075-ADE8-7FFE08D6D473}"/>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0A1E8F4-BCF2-AAEB-FA4D-90001E8A4216}"/>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644DBDA-9FEA-39B2-832B-F7088B8ADE46}"/>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9DA3BB6-9808-E061-6262-60E85046B926}"/>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A6C625B-2A3B-C0DD-49AA-CF0844A250BC}"/>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1" name="Graphic 8">
              <a:extLst>
                <a:ext uri="{FF2B5EF4-FFF2-40B4-BE49-F238E27FC236}">
                  <a16:creationId xmlns:a16="http://schemas.microsoft.com/office/drawing/2014/main" id="{B4D8BE25-FA8D-9D3E-5BAF-76D7C1EEE6B8}"/>
                </a:ext>
              </a:extLst>
            </p:cNvPr>
            <p:cNvGrpSpPr/>
            <p:nvPr/>
          </p:nvGrpSpPr>
          <p:grpSpPr>
            <a:xfrm>
              <a:off x="1197251" y="4504420"/>
              <a:ext cx="102343" cy="74041"/>
              <a:chOff x="9668694" y="3177424"/>
              <a:chExt cx="205737" cy="132081"/>
            </a:xfrm>
          </p:grpSpPr>
          <p:sp>
            <p:nvSpPr>
              <p:cNvPr id="42" name="Freeform: Shape 41">
                <a:extLst>
                  <a:ext uri="{FF2B5EF4-FFF2-40B4-BE49-F238E27FC236}">
                    <a16:creationId xmlns:a16="http://schemas.microsoft.com/office/drawing/2014/main" id="{83B67D7E-F28B-BF2A-A057-4121EC767E38}"/>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63CA9F8-E4DE-90C8-24C6-F8ECE1929447}"/>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4FFA369-966E-BE98-FA84-8C6AED50A53D}"/>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2" name="Graphic 8">
              <a:extLst>
                <a:ext uri="{FF2B5EF4-FFF2-40B4-BE49-F238E27FC236}">
                  <a16:creationId xmlns:a16="http://schemas.microsoft.com/office/drawing/2014/main" id="{D66161C3-E3FE-F721-1131-5D7600164405}"/>
                </a:ext>
              </a:extLst>
            </p:cNvPr>
            <p:cNvGrpSpPr/>
            <p:nvPr/>
          </p:nvGrpSpPr>
          <p:grpSpPr>
            <a:xfrm>
              <a:off x="1324272" y="4700602"/>
              <a:ext cx="119305" cy="69241"/>
              <a:chOff x="9924040" y="3527391"/>
              <a:chExt cx="239834" cy="123518"/>
            </a:xfrm>
          </p:grpSpPr>
          <p:sp>
            <p:nvSpPr>
              <p:cNvPr id="40" name="Freeform: Shape 39">
                <a:extLst>
                  <a:ext uri="{FF2B5EF4-FFF2-40B4-BE49-F238E27FC236}">
                    <a16:creationId xmlns:a16="http://schemas.microsoft.com/office/drawing/2014/main" id="{9631676B-38A4-AADC-08B4-7C746AC028BB}"/>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78C820A-515A-B232-2D41-5E9B3F37940C}"/>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3" name="Graphic 8">
              <a:extLst>
                <a:ext uri="{FF2B5EF4-FFF2-40B4-BE49-F238E27FC236}">
                  <a16:creationId xmlns:a16="http://schemas.microsoft.com/office/drawing/2014/main" id="{8A7DCB76-DA08-E8A3-7D00-EA4001819B68}"/>
                </a:ext>
              </a:extLst>
            </p:cNvPr>
            <p:cNvGrpSpPr/>
            <p:nvPr/>
          </p:nvGrpSpPr>
          <p:grpSpPr>
            <a:xfrm>
              <a:off x="1464430" y="4495609"/>
              <a:ext cx="89209" cy="83430"/>
              <a:chOff x="10205796" y="3161707"/>
              <a:chExt cx="179333" cy="148830"/>
            </a:xfrm>
          </p:grpSpPr>
          <p:sp>
            <p:nvSpPr>
              <p:cNvPr id="37" name="Freeform: Shape 36">
                <a:extLst>
                  <a:ext uri="{FF2B5EF4-FFF2-40B4-BE49-F238E27FC236}">
                    <a16:creationId xmlns:a16="http://schemas.microsoft.com/office/drawing/2014/main" id="{E672EA57-34B4-5782-AC80-669E69A54293}"/>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7921CEC-9F6A-74E4-27A6-75AFC0E0FA8B}"/>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FF7020E-AF2E-7DBA-8675-C59DA6A76956}"/>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C920FF92-E661-A8F4-9774-71F06EA40A3F}"/>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1696DB7-4732-E6E9-2E9F-5B1B35406B49}"/>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05757C2-3D0E-B927-8588-0AFE05B12CE3}"/>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sp>
        <p:nvSpPr>
          <p:cNvPr id="95" name="Content Placeholder 2">
            <a:extLst>
              <a:ext uri="{FF2B5EF4-FFF2-40B4-BE49-F238E27FC236}">
                <a16:creationId xmlns:a16="http://schemas.microsoft.com/office/drawing/2014/main" id="{A1579077-CAC7-8CF7-BA28-A18940461E4B}"/>
              </a:ext>
            </a:extLst>
          </p:cNvPr>
          <p:cNvSpPr txBox="1">
            <a:spLocks/>
          </p:cNvSpPr>
          <p:nvPr/>
        </p:nvSpPr>
        <p:spPr>
          <a:xfrm>
            <a:off x="1338107" y="267901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t</a:t>
            </a:r>
          </a:p>
        </p:txBody>
      </p:sp>
      <p:sp>
        <p:nvSpPr>
          <p:cNvPr id="96" name="Content Placeholder 2">
            <a:extLst>
              <a:ext uri="{FF2B5EF4-FFF2-40B4-BE49-F238E27FC236}">
                <a16:creationId xmlns:a16="http://schemas.microsoft.com/office/drawing/2014/main" id="{3593681F-1DE7-8D28-B292-EB77B21BB5F4}"/>
              </a:ext>
            </a:extLst>
          </p:cNvPr>
          <p:cNvSpPr txBox="1">
            <a:spLocks/>
          </p:cNvSpPr>
          <p:nvPr/>
        </p:nvSpPr>
        <p:spPr>
          <a:xfrm>
            <a:off x="3489366"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T</a:t>
            </a:r>
          </a:p>
        </p:txBody>
      </p:sp>
      <p:sp>
        <p:nvSpPr>
          <p:cNvPr id="97" name="Content Placeholder 2">
            <a:extLst>
              <a:ext uri="{FF2B5EF4-FFF2-40B4-BE49-F238E27FC236}">
                <a16:creationId xmlns:a16="http://schemas.microsoft.com/office/drawing/2014/main" id="{EBDB4ED0-A5C1-E661-19BB-E406EEB86FB2}"/>
              </a:ext>
            </a:extLst>
          </p:cNvPr>
          <p:cNvSpPr txBox="1">
            <a:spLocks/>
          </p:cNvSpPr>
          <p:nvPr/>
        </p:nvSpPr>
        <p:spPr>
          <a:xfrm>
            <a:off x="5640625"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f</a:t>
            </a:r>
          </a:p>
        </p:txBody>
      </p:sp>
      <p:sp>
        <p:nvSpPr>
          <p:cNvPr id="98" name="Content Placeholder 2">
            <a:extLst>
              <a:ext uri="{FF2B5EF4-FFF2-40B4-BE49-F238E27FC236}">
                <a16:creationId xmlns:a16="http://schemas.microsoft.com/office/drawing/2014/main" id="{E7E7B444-2997-122D-702A-B9AD68DDEB4F}"/>
              </a:ext>
            </a:extLst>
          </p:cNvPr>
          <p:cNvSpPr txBox="1">
            <a:spLocks/>
          </p:cNvSpPr>
          <p:nvPr/>
        </p:nvSpPr>
        <p:spPr>
          <a:xfrm>
            <a:off x="7791884"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99" name="Content Placeholder 2">
            <a:extLst>
              <a:ext uri="{FF2B5EF4-FFF2-40B4-BE49-F238E27FC236}">
                <a16:creationId xmlns:a16="http://schemas.microsoft.com/office/drawing/2014/main" id="{F59A26B9-1003-7D4F-2808-18024493CDC0}"/>
              </a:ext>
            </a:extLst>
          </p:cNvPr>
          <p:cNvSpPr txBox="1">
            <a:spLocks/>
          </p:cNvSpPr>
          <p:nvPr/>
        </p:nvSpPr>
        <p:spPr>
          <a:xfrm>
            <a:off x="9943142"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x</a:t>
            </a:r>
          </a:p>
        </p:txBody>
      </p:sp>
      <p:sp>
        <p:nvSpPr>
          <p:cNvPr id="54" name="TextBox 53">
            <a:extLst>
              <a:ext uri="{FF2B5EF4-FFF2-40B4-BE49-F238E27FC236}">
                <a16:creationId xmlns:a16="http://schemas.microsoft.com/office/drawing/2014/main" id="{D8AD3F2B-987E-BDE0-BD1F-006AA6A900F7}"/>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KAKA</a:t>
            </a:r>
          </a:p>
        </p:txBody>
      </p:sp>
      <p:pic>
        <p:nvPicPr>
          <p:cNvPr id="6" name="Picture 5" descr="A black heart with swirls&#10;&#10;Description automatically generated">
            <a:extLst>
              <a:ext uri="{FF2B5EF4-FFF2-40B4-BE49-F238E27FC236}">
                <a16:creationId xmlns:a16="http://schemas.microsoft.com/office/drawing/2014/main" id="{FE871FC2-4515-CDD5-E2EF-7B39335D6886}"/>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56778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9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6846D1-5019-7E9D-9483-8013AEFBE12D}"/>
              </a:ext>
            </a:extLst>
          </p:cNvPr>
          <p:cNvGrpSpPr/>
          <p:nvPr/>
        </p:nvGrpSpPr>
        <p:grpSpPr>
          <a:xfrm>
            <a:off x="5759453" y="4233830"/>
            <a:ext cx="1250948" cy="2500254"/>
            <a:chOff x="842022" y="4043065"/>
            <a:chExt cx="1022972" cy="2044602"/>
          </a:xfrm>
        </p:grpSpPr>
        <p:sp>
          <p:nvSpPr>
            <p:cNvPr id="3" name="Freeform: Shape 2">
              <a:extLst>
                <a:ext uri="{FF2B5EF4-FFF2-40B4-BE49-F238E27FC236}">
                  <a16:creationId xmlns:a16="http://schemas.microsoft.com/office/drawing/2014/main" id="{84494E37-FE1B-7739-4942-40D19493C39E}"/>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3D1F631E-FB1D-9940-1F50-FD27268E1D7A}"/>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15BAB6CF-822D-35B4-55BF-339DC5DA78C4}"/>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CED858F-7322-A543-3B31-3EF90DA0E0D0}"/>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90AA6D8-46C9-FF66-EE1A-085353363B0F}"/>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AC10DA7-3F25-EEB7-26FD-3E2856B7E706}"/>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D551D0A-BA58-491A-0381-91CD313094BE}"/>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68803F-46B8-6A83-D00C-718C593C960E}"/>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A723413-737C-2F38-4194-321FD9F611F5}"/>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1C93F2-87A2-818D-A04C-46E0273D4B09}"/>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0BB7CC2-2FCD-968D-CEB0-B28938EB6818}"/>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8C336E-AE23-F26A-8EED-C5DC86B2CAC2}"/>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8C24DDB-3C46-9977-F523-0C3A9F2469A6}"/>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BA2ED62-5A32-5A4A-63BB-DFBF5CC498D0}"/>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F29BD70-26C4-C88E-CA37-5D7371ECDAF1}"/>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0C6F493-FD0C-BDC7-C8BC-E185A6801F0C}"/>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C9F1FAD-1D91-10F7-B612-00D06F6C7243}"/>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2152A5A-57FB-CFDA-A490-BEB7D02E1540}"/>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8D8D7A1-7644-6ED9-8D6A-65ED012CDB30}"/>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424F3C5-4366-80A2-F981-8D1D47F73D4C}"/>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6165B6F-35A6-D28B-2B8F-6A2E77389807}"/>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25" name="Graphic 8">
              <a:extLst>
                <a:ext uri="{FF2B5EF4-FFF2-40B4-BE49-F238E27FC236}">
                  <a16:creationId xmlns:a16="http://schemas.microsoft.com/office/drawing/2014/main" id="{AD6A5F6D-CC10-9882-9916-2848B9B9F4F1}"/>
                </a:ext>
              </a:extLst>
            </p:cNvPr>
            <p:cNvGrpSpPr/>
            <p:nvPr/>
          </p:nvGrpSpPr>
          <p:grpSpPr>
            <a:xfrm>
              <a:off x="1235790" y="4043065"/>
              <a:ext cx="253109" cy="285229"/>
              <a:chOff x="9746168" y="2354417"/>
              <a:chExt cx="508817" cy="508817"/>
            </a:xfrm>
          </p:grpSpPr>
          <p:sp>
            <p:nvSpPr>
              <p:cNvPr id="91" name="Freeform: Shape 90">
                <a:extLst>
                  <a:ext uri="{FF2B5EF4-FFF2-40B4-BE49-F238E27FC236}">
                    <a16:creationId xmlns:a16="http://schemas.microsoft.com/office/drawing/2014/main" id="{B47A5F13-DA67-5561-52A1-8D9CBC9E18EE}"/>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C3A129C-4DB1-799C-9495-441A5C9E0346}"/>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FC2719CD-7168-F1F7-92AC-75A845D80801}"/>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7" name="Graphic 8">
              <a:extLst>
                <a:ext uri="{FF2B5EF4-FFF2-40B4-BE49-F238E27FC236}">
                  <a16:creationId xmlns:a16="http://schemas.microsoft.com/office/drawing/2014/main" id="{480036F6-295D-D974-80CE-D1514425C40E}"/>
                </a:ext>
              </a:extLst>
            </p:cNvPr>
            <p:cNvGrpSpPr/>
            <p:nvPr/>
          </p:nvGrpSpPr>
          <p:grpSpPr>
            <a:xfrm>
              <a:off x="1233552" y="4631435"/>
              <a:ext cx="37612" cy="80698"/>
              <a:chOff x="9741669" y="3404005"/>
              <a:chExt cx="75610" cy="143956"/>
            </a:xfrm>
          </p:grpSpPr>
          <p:sp>
            <p:nvSpPr>
              <p:cNvPr id="88" name="Freeform: Shape 87">
                <a:extLst>
                  <a:ext uri="{FF2B5EF4-FFF2-40B4-BE49-F238E27FC236}">
                    <a16:creationId xmlns:a16="http://schemas.microsoft.com/office/drawing/2014/main" id="{23E52621-219C-2432-AE16-25C1AB1CE044}"/>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0D6F76BA-B4D3-2DA5-741E-41A20D6BDBCD}"/>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B814A4C-6790-9FCD-157E-11A57461652B}"/>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2E747ED5-99D1-5700-F63F-219EEB5A7C44}"/>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9" name="Graphic 8">
              <a:extLst>
                <a:ext uri="{FF2B5EF4-FFF2-40B4-BE49-F238E27FC236}">
                  <a16:creationId xmlns:a16="http://schemas.microsoft.com/office/drawing/2014/main" id="{3CC11A65-CDD4-AFCD-0811-BF013413B7C2}"/>
                </a:ext>
              </a:extLst>
            </p:cNvPr>
            <p:cNvGrpSpPr/>
            <p:nvPr/>
          </p:nvGrpSpPr>
          <p:grpSpPr>
            <a:xfrm>
              <a:off x="1484764" y="4623994"/>
              <a:ext cx="37612" cy="80698"/>
              <a:chOff x="10246672" y="3390732"/>
              <a:chExt cx="75610" cy="143956"/>
            </a:xfrm>
          </p:grpSpPr>
          <p:sp>
            <p:nvSpPr>
              <p:cNvPr id="50" name="Freeform: Shape 49">
                <a:extLst>
                  <a:ext uri="{FF2B5EF4-FFF2-40B4-BE49-F238E27FC236}">
                    <a16:creationId xmlns:a16="http://schemas.microsoft.com/office/drawing/2014/main" id="{C971DF13-4B78-A41D-E9E7-79C40742E5DD}"/>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98064FA4-7D7D-AB3A-242F-7903E630748A}"/>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DD30405-6B68-BCF8-A3BE-93E5402DC6FD}"/>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0" name="Graphic 8">
              <a:extLst>
                <a:ext uri="{FF2B5EF4-FFF2-40B4-BE49-F238E27FC236}">
                  <a16:creationId xmlns:a16="http://schemas.microsoft.com/office/drawing/2014/main" id="{4F1EB7BD-79B9-FF5B-DB88-F7500C61CFAC}"/>
                </a:ext>
              </a:extLst>
            </p:cNvPr>
            <p:cNvGrpSpPr/>
            <p:nvPr/>
          </p:nvGrpSpPr>
          <p:grpSpPr>
            <a:xfrm>
              <a:off x="1239037" y="4768490"/>
              <a:ext cx="284873" cy="120290"/>
              <a:chOff x="9752695" y="3648496"/>
              <a:chExt cx="572670" cy="214584"/>
            </a:xfrm>
          </p:grpSpPr>
          <p:sp>
            <p:nvSpPr>
              <p:cNvPr id="45" name="Freeform: Shape 44">
                <a:extLst>
                  <a:ext uri="{FF2B5EF4-FFF2-40B4-BE49-F238E27FC236}">
                    <a16:creationId xmlns:a16="http://schemas.microsoft.com/office/drawing/2014/main" id="{41C07E8B-3B06-B075-ADE8-7FFE08D6D473}"/>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0A1E8F4-BCF2-AAEB-FA4D-90001E8A4216}"/>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644DBDA-9FEA-39B2-832B-F7088B8ADE46}"/>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9DA3BB6-9808-E061-6262-60E85046B926}"/>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A6C625B-2A3B-C0DD-49AA-CF0844A250BC}"/>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1" name="Graphic 8">
              <a:extLst>
                <a:ext uri="{FF2B5EF4-FFF2-40B4-BE49-F238E27FC236}">
                  <a16:creationId xmlns:a16="http://schemas.microsoft.com/office/drawing/2014/main" id="{B4D8BE25-FA8D-9D3E-5BAF-76D7C1EEE6B8}"/>
                </a:ext>
              </a:extLst>
            </p:cNvPr>
            <p:cNvGrpSpPr/>
            <p:nvPr/>
          </p:nvGrpSpPr>
          <p:grpSpPr>
            <a:xfrm>
              <a:off x="1197251" y="4504420"/>
              <a:ext cx="102343" cy="74041"/>
              <a:chOff x="9668694" y="3177424"/>
              <a:chExt cx="205737" cy="132081"/>
            </a:xfrm>
          </p:grpSpPr>
          <p:sp>
            <p:nvSpPr>
              <p:cNvPr id="42" name="Freeform: Shape 41">
                <a:extLst>
                  <a:ext uri="{FF2B5EF4-FFF2-40B4-BE49-F238E27FC236}">
                    <a16:creationId xmlns:a16="http://schemas.microsoft.com/office/drawing/2014/main" id="{83B67D7E-F28B-BF2A-A057-4121EC767E38}"/>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63CA9F8-E4DE-90C8-24C6-F8ECE1929447}"/>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4FFA369-966E-BE98-FA84-8C6AED50A53D}"/>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2" name="Graphic 8">
              <a:extLst>
                <a:ext uri="{FF2B5EF4-FFF2-40B4-BE49-F238E27FC236}">
                  <a16:creationId xmlns:a16="http://schemas.microsoft.com/office/drawing/2014/main" id="{D66161C3-E3FE-F721-1131-5D7600164405}"/>
                </a:ext>
              </a:extLst>
            </p:cNvPr>
            <p:cNvGrpSpPr/>
            <p:nvPr/>
          </p:nvGrpSpPr>
          <p:grpSpPr>
            <a:xfrm>
              <a:off x="1324272" y="4700602"/>
              <a:ext cx="119305" cy="69241"/>
              <a:chOff x="9924040" y="3527391"/>
              <a:chExt cx="239834" cy="123518"/>
            </a:xfrm>
          </p:grpSpPr>
          <p:sp>
            <p:nvSpPr>
              <p:cNvPr id="40" name="Freeform: Shape 39">
                <a:extLst>
                  <a:ext uri="{FF2B5EF4-FFF2-40B4-BE49-F238E27FC236}">
                    <a16:creationId xmlns:a16="http://schemas.microsoft.com/office/drawing/2014/main" id="{9631676B-38A4-AADC-08B4-7C746AC028BB}"/>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78C820A-515A-B232-2D41-5E9B3F37940C}"/>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3" name="Graphic 8">
              <a:extLst>
                <a:ext uri="{FF2B5EF4-FFF2-40B4-BE49-F238E27FC236}">
                  <a16:creationId xmlns:a16="http://schemas.microsoft.com/office/drawing/2014/main" id="{8A7DCB76-DA08-E8A3-7D00-EA4001819B68}"/>
                </a:ext>
              </a:extLst>
            </p:cNvPr>
            <p:cNvGrpSpPr/>
            <p:nvPr/>
          </p:nvGrpSpPr>
          <p:grpSpPr>
            <a:xfrm>
              <a:off x="1464430" y="4495609"/>
              <a:ext cx="89209" cy="83430"/>
              <a:chOff x="10205796" y="3161707"/>
              <a:chExt cx="179333" cy="148830"/>
            </a:xfrm>
          </p:grpSpPr>
          <p:sp>
            <p:nvSpPr>
              <p:cNvPr id="37" name="Freeform: Shape 36">
                <a:extLst>
                  <a:ext uri="{FF2B5EF4-FFF2-40B4-BE49-F238E27FC236}">
                    <a16:creationId xmlns:a16="http://schemas.microsoft.com/office/drawing/2014/main" id="{E672EA57-34B4-5782-AC80-669E69A54293}"/>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7921CEC-9F6A-74E4-27A6-75AFC0E0FA8B}"/>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FF7020E-AF2E-7DBA-8675-C59DA6A76956}"/>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C920FF92-E661-A8F4-9774-71F06EA40A3F}"/>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1696DB7-4732-E6E9-2E9F-5B1B35406B49}"/>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05757C2-3D0E-B927-8588-0AFE05B12CE3}"/>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sp>
        <p:nvSpPr>
          <p:cNvPr id="95" name="Content Placeholder 2">
            <a:extLst>
              <a:ext uri="{FF2B5EF4-FFF2-40B4-BE49-F238E27FC236}">
                <a16:creationId xmlns:a16="http://schemas.microsoft.com/office/drawing/2014/main" id="{A1579077-CAC7-8CF7-BA28-A18940461E4B}"/>
              </a:ext>
            </a:extLst>
          </p:cNvPr>
          <p:cNvSpPr txBox="1">
            <a:spLocks/>
          </p:cNvSpPr>
          <p:nvPr/>
        </p:nvSpPr>
        <p:spPr>
          <a:xfrm>
            <a:off x="1338107" y="267901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96" name="Content Placeholder 2">
            <a:extLst>
              <a:ext uri="{FF2B5EF4-FFF2-40B4-BE49-F238E27FC236}">
                <a16:creationId xmlns:a16="http://schemas.microsoft.com/office/drawing/2014/main" id="{3593681F-1DE7-8D28-B292-EB77B21BB5F4}"/>
              </a:ext>
            </a:extLst>
          </p:cNvPr>
          <p:cNvSpPr txBox="1">
            <a:spLocks/>
          </p:cNvSpPr>
          <p:nvPr/>
        </p:nvSpPr>
        <p:spPr>
          <a:xfrm>
            <a:off x="3489366"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Q</a:t>
            </a:r>
          </a:p>
        </p:txBody>
      </p:sp>
      <p:sp>
        <p:nvSpPr>
          <p:cNvPr id="97" name="Content Placeholder 2">
            <a:extLst>
              <a:ext uri="{FF2B5EF4-FFF2-40B4-BE49-F238E27FC236}">
                <a16:creationId xmlns:a16="http://schemas.microsoft.com/office/drawing/2014/main" id="{EBDB4ED0-A5C1-E661-19BB-E406EEB86FB2}"/>
              </a:ext>
            </a:extLst>
          </p:cNvPr>
          <p:cNvSpPr txBox="1">
            <a:spLocks/>
          </p:cNvSpPr>
          <p:nvPr/>
        </p:nvSpPr>
        <p:spPr>
          <a:xfrm>
            <a:off x="5640625"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d</a:t>
            </a:r>
          </a:p>
        </p:txBody>
      </p:sp>
      <p:sp>
        <p:nvSpPr>
          <p:cNvPr id="98" name="Content Placeholder 2">
            <a:extLst>
              <a:ext uri="{FF2B5EF4-FFF2-40B4-BE49-F238E27FC236}">
                <a16:creationId xmlns:a16="http://schemas.microsoft.com/office/drawing/2014/main" id="{E7E7B444-2997-122D-702A-B9AD68DDEB4F}"/>
              </a:ext>
            </a:extLst>
          </p:cNvPr>
          <p:cNvSpPr txBox="1">
            <a:spLocks/>
          </p:cNvSpPr>
          <p:nvPr/>
        </p:nvSpPr>
        <p:spPr>
          <a:xfrm>
            <a:off x="7791884"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D</a:t>
            </a:r>
          </a:p>
        </p:txBody>
      </p:sp>
      <p:sp>
        <p:nvSpPr>
          <p:cNvPr id="99" name="Content Placeholder 2">
            <a:extLst>
              <a:ext uri="{FF2B5EF4-FFF2-40B4-BE49-F238E27FC236}">
                <a16:creationId xmlns:a16="http://schemas.microsoft.com/office/drawing/2014/main" id="{F59A26B9-1003-7D4F-2808-18024493CDC0}"/>
              </a:ext>
            </a:extLst>
          </p:cNvPr>
          <p:cNvSpPr txBox="1">
            <a:spLocks/>
          </p:cNvSpPr>
          <p:nvPr/>
        </p:nvSpPr>
        <p:spPr>
          <a:xfrm>
            <a:off x="9943142" y="23327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19050">
                  <a:solidFill>
                    <a:schemeClr val="tx1"/>
                  </a:solid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n</a:t>
            </a:r>
          </a:p>
        </p:txBody>
      </p:sp>
      <p:sp>
        <p:nvSpPr>
          <p:cNvPr id="54" name="TextBox 53">
            <a:extLst>
              <a:ext uri="{FF2B5EF4-FFF2-40B4-BE49-F238E27FC236}">
                <a16:creationId xmlns:a16="http://schemas.microsoft.com/office/drawing/2014/main" id="{15C69F9B-3F5D-85D9-BFD7-CA9DDA57220E}"/>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KAKA</a:t>
            </a:r>
          </a:p>
        </p:txBody>
      </p:sp>
      <p:pic>
        <p:nvPicPr>
          <p:cNvPr id="6" name="Picture 5" descr="A black heart with swirls&#10;&#10;Description automatically generated">
            <a:extLst>
              <a:ext uri="{FF2B5EF4-FFF2-40B4-BE49-F238E27FC236}">
                <a16:creationId xmlns:a16="http://schemas.microsoft.com/office/drawing/2014/main" id="{EABED7E9-225E-2BFD-FD00-BFE2A1FA540A}"/>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49045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9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5F3656-17F2-83D3-2FC2-AF04B5105758}"/>
              </a:ext>
            </a:extLst>
          </p:cNvPr>
          <p:cNvSpPr txBox="1"/>
          <p:nvPr/>
        </p:nvSpPr>
        <p:spPr>
          <a:xfrm>
            <a:off x="2990850" y="3121104"/>
            <a:ext cx="6134100" cy="1200329"/>
          </a:xfrm>
          <a:prstGeom prst="rect">
            <a:avLst/>
          </a:prstGeom>
          <a:noFill/>
        </p:spPr>
        <p:txBody>
          <a:bodyPr wrap="square">
            <a:spAutoFit/>
          </a:bodyPr>
          <a:lstStyle/>
          <a:p>
            <a:pPr algn="ctr"/>
            <a:r>
              <a:rPr lang="en-CA" sz="7200" b="1" dirty="0">
                <a:solidFill>
                  <a:schemeClr val="bg1"/>
                </a:solidFill>
                <a:latin typeface="+mj-lt"/>
              </a:rPr>
              <a:t>SHABAASH!</a:t>
            </a:r>
          </a:p>
        </p:txBody>
      </p:sp>
      <p:pic>
        <p:nvPicPr>
          <p:cNvPr id="2" name="Picture 1" descr="A black heart with swirls&#10;&#10;Description automatically generated">
            <a:extLst>
              <a:ext uri="{FF2B5EF4-FFF2-40B4-BE49-F238E27FC236}">
                <a16:creationId xmlns:a16="http://schemas.microsoft.com/office/drawing/2014/main" id="{A549F22D-BC42-07E4-2E68-13C80ED92283}"/>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111989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1016000" y="2767281"/>
            <a:ext cx="10160000" cy="1323439"/>
          </a:xfrm>
          <a:prstGeom prst="rect">
            <a:avLst/>
          </a:prstGeom>
          <a:noFill/>
        </p:spPr>
        <p:txBody>
          <a:bodyPr wrap="square">
            <a:spAutoFit/>
          </a:bodyPr>
          <a:lstStyle/>
          <a:p>
            <a:pPr algn="ctr"/>
            <a:r>
              <a:rPr lang="en-US" sz="8000" dirty="0" err="1">
                <a:solidFill>
                  <a:schemeClr val="accent1"/>
                </a:solidFill>
                <a:latin typeface="+mj-lt"/>
              </a:rPr>
              <a:t>Akhar</a:t>
            </a:r>
            <a:r>
              <a:rPr lang="en-US" sz="8000" dirty="0">
                <a:solidFill>
                  <a:schemeClr val="accent1"/>
                </a:solidFill>
                <a:latin typeface="+mj-lt"/>
              </a:rPr>
              <a:t> </a:t>
            </a:r>
            <a:r>
              <a:rPr lang="en-US" sz="8000" dirty="0" err="1">
                <a:solidFill>
                  <a:schemeClr val="accent1"/>
                </a:solidFill>
                <a:latin typeface="+mj-lt"/>
              </a:rPr>
              <a:t>Pachhaano</a:t>
            </a:r>
            <a:endParaRPr lang="en-US" sz="8000" dirty="0">
              <a:solidFill>
                <a:schemeClr val="accent1"/>
              </a:solidFill>
              <a:latin typeface="+mj-lt"/>
            </a:endParaRPr>
          </a:p>
        </p:txBody>
      </p:sp>
      <p:pic>
        <p:nvPicPr>
          <p:cNvPr id="3" name="Picture 2" descr="A black heart with swirls&#10;&#10;Description automatically generated">
            <a:extLst>
              <a:ext uri="{FF2B5EF4-FFF2-40B4-BE49-F238E27FC236}">
                <a16:creationId xmlns:a16="http://schemas.microsoft.com/office/drawing/2014/main" id="{3EF168B8-75B0-C9EA-94CC-469060DE3A21}"/>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512936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11">
            <a:extLst>
              <a:ext uri="{FF2B5EF4-FFF2-40B4-BE49-F238E27FC236}">
                <a16:creationId xmlns:a16="http://schemas.microsoft.com/office/drawing/2014/main" id="{D50EE6D6-30F8-952D-9E24-B7649D3D6EC1}"/>
              </a:ext>
            </a:extLst>
          </p:cNvPr>
          <p:cNvSpPr>
            <a:spLocks noChangeArrowheads="1"/>
          </p:cNvSpPr>
          <p:nvPr/>
        </p:nvSpPr>
        <p:spPr bwMode="auto">
          <a:xfrm>
            <a:off x="1" y="0"/>
            <a:ext cx="5854700" cy="6858000"/>
          </a:xfrm>
          <a:prstGeom prst="parallelogram">
            <a:avLst>
              <a:gd name="adj" fmla="val 25000"/>
            </a:avLst>
          </a:prstGeom>
          <a:gradFill rotWithShape="1">
            <a:gsLst>
              <a:gs pos="0">
                <a:schemeClr val="accent1">
                  <a:gamma/>
                  <a:shade val="46275"/>
                  <a:invGamma/>
                  <a:alpha val="0"/>
                </a:schemeClr>
              </a:gs>
              <a:gs pos="50000">
                <a:schemeClr val="bg1">
                  <a:alpha val="25000"/>
                </a:schemeClr>
              </a:gs>
              <a:gs pos="100000">
                <a:schemeClr val="accent1">
                  <a:gamma/>
                  <a:shade val="46275"/>
                  <a:invGamma/>
                  <a:alpha val="0"/>
                </a:schemeClr>
              </a:gs>
            </a:gsLst>
            <a:lin ang="5400000" scaled="1"/>
          </a:gradFill>
          <a:ln>
            <a:noFill/>
          </a:ln>
          <a:effectLst/>
        </p:spPr>
        <p:txBody>
          <a:bodyPr wrap="none" lIns="108852" tIns="54426" rIns="108852" bIns="54426"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altLang="en-US" sz="7166" b="1" i="1" u="none" strike="noStrike" kern="1200" cap="none" spc="0" normalizeH="0" baseline="0" noProof="0">
              <a:ln>
                <a:noFill/>
              </a:ln>
              <a:solidFill>
                <a:srgbClr val="000066"/>
              </a:solidFill>
              <a:effectLst/>
              <a:uLnTx/>
              <a:uFillTx/>
              <a:latin typeface="Calibri"/>
              <a:ea typeface="+mn-ea"/>
              <a:cs typeface="+mn-cs"/>
            </a:endParaRPr>
          </a:p>
        </p:txBody>
      </p:sp>
      <p:sp>
        <p:nvSpPr>
          <p:cNvPr id="4" name="AutoShape 12">
            <a:extLst>
              <a:ext uri="{FF2B5EF4-FFF2-40B4-BE49-F238E27FC236}">
                <a16:creationId xmlns:a16="http://schemas.microsoft.com/office/drawing/2014/main" id="{2F6C3217-5840-87D7-52C7-E5955AB6E313}"/>
              </a:ext>
            </a:extLst>
          </p:cNvPr>
          <p:cNvSpPr>
            <a:spLocks noChangeArrowheads="1"/>
          </p:cNvSpPr>
          <p:nvPr/>
        </p:nvSpPr>
        <p:spPr bwMode="auto">
          <a:xfrm>
            <a:off x="6337301" y="0"/>
            <a:ext cx="5854700" cy="6858000"/>
          </a:xfrm>
          <a:prstGeom prst="parallelogram">
            <a:avLst>
              <a:gd name="adj" fmla="val 25000"/>
            </a:avLst>
          </a:prstGeom>
          <a:gradFill rotWithShape="1">
            <a:gsLst>
              <a:gs pos="0">
                <a:schemeClr val="accent1">
                  <a:gamma/>
                  <a:shade val="46275"/>
                  <a:invGamma/>
                  <a:alpha val="0"/>
                </a:schemeClr>
              </a:gs>
              <a:gs pos="50000">
                <a:schemeClr val="bg1">
                  <a:alpha val="58000"/>
                </a:schemeClr>
              </a:gs>
              <a:gs pos="100000">
                <a:schemeClr val="accent1">
                  <a:gamma/>
                  <a:shade val="46275"/>
                  <a:invGamma/>
                  <a:alpha val="0"/>
                </a:schemeClr>
              </a:gs>
            </a:gsLst>
            <a:lin ang="5400000" scaled="1"/>
          </a:gradFill>
          <a:ln>
            <a:noFill/>
          </a:ln>
          <a:effectLst/>
        </p:spPr>
        <p:txBody>
          <a:bodyPr wrap="none" lIns="108852" tIns="54426" rIns="108852" bIns="54426"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altLang="en-US" sz="7833" b="1" i="1" u="none" strike="noStrike" kern="1200" cap="none" spc="0" normalizeH="0" baseline="0" noProof="0">
              <a:ln>
                <a:noFill/>
              </a:ln>
              <a:solidFill>
                <a:srgbClr val="000066"/>
              </a:solidFill>
              <a:effectLst/>
              <a:uLnTx/>
              <a:uFillTx/>
              <a:latin typeface="Calibri"/>
              <a:ea typeface="+mn-ea"/>
              <a:cs typeface="+mn-cs"/>
            </a:endParaRPr>
          </a:p>
        </p:txBody>
      </p:sp>
      <p:pic>
        <p:nvPicPr>
          <p:cNvPr id="6164" name="Picture 2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71033" y="730937"/>
            <a:ext cx="5554684" cy="526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0" name="Rectangle 36"/>
          <p:cNvSpPr>
            <a:spLocks noChangeArrowheads="1"/>
          </p:cNvSpPr>
          <p:nvPr/>
        </p:nvSpPr>
        <p:spPr bwMode="auto">
          <a:xfrm>
            <a:off x="-30467299" y="5718542"/>
            <a:ext cx="42659300" cy="1371600"/>
          </a:xfrm>
          <a:prstGeom prst="rect">
            <a:avLst/>
          </a:prstGeom>
          <a:gradFill rotWithShape="1">
            <a:gsLst>
              <a:gs pos="0">
                <a:srgbClr val="EDD15B">
                  <a:gamma/>
                  <a:shade val="46275"/>
                  <a:invGamma/>
                  <a:alpha val="0"/>
                </a:srgbClr>
              </a:gs>
              <a:gs pos="50000">
                <a:schemeClr val="bg1">
                  <a:alpha val="27000"/>
                </a:schemeClr>
              </a:gs>
              <a:gs pos="100000">
                <a:srgbClr val="EDD15B">
                  <a:gamma/>
                  <a:shade val="46275"/>
                  <a:invGamma/>
                  <a:alpha val="0"/>
                </a:srgbClr>
              </a:gs>
            </a:gsLst>
            <a:lin ang="5400000" scaled="1"/>
          </a:gradFill>
          <a:ln>
            <a:noFill/>
          </a:ln>
          <a:effectLst/>
        </p:spPr>
        <p:txBody>
          <a:bodyPr lIns="0" tIns="0" rIns="0" bIns="0" anchor="ct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altLang="en-US" sz="3333" b="0" i="0" u="none" strike="noStrike" kern="1200" cap="none" spc="0" normalizeH="0" baseline="0" noProof="0" dirty="0">
                <a:ln>
                  <a:noFill/>
                </a:ln>
                <a:solidFill>
                  <a:prstClr val="white"/>
                </a:solidFill>
                <a:effectLst/>
                <a:uLnTx/>
                <a:uFillTx/>
                <a:latin typeface="Impact" pitchFamily="34" charset="0"/>
                <a:ea typeface="+mn-ea"/>
                <a:cs typeface="+mn-cs"/>
              </a:rPr>
              <a:t>WHEEL OF WINNING     WHEEL OF WINNING     WHEEL OF WINNING     WHEEL OF WINNING     WHEEL OF WINNING     WHEEL OF WINNING     WHEEL OF WINNING     WHEEL OF WINNING WHEEL OF WINNING     WHEEL OF WINNING     WHEEL OF WINNING     WHEEL OF WINNING  </a:t>
            </a:r>
          </a:p>
        </p:txBody>
      </p:sp>
      <p:sp>
        <p:nvSpPr>
          <p:cNvPr id="6179" name="Rectangle 35"/>
          <p:cNvSpPr>
            <a:spLocks noChangeArrowheads="1"/>
          </p:cNvSpPr>
          <p:nvPr/>
        </p:nvSpPr>
        <p:spPr bwMode="auto">
          <a:xfrm>
            <a:off x="-40218" y="-260496"/>
            <a:ext cx="4265930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1088473" rtl="0" eaLnBrk="1" fontAlgn="auto" latinLnBrk="0" hangingPunct="1">
              <a:lnSpc>
                <a:spcPct val="100000"/>
              </a:lnSpc>
              <a:spcBef>
                <a:spcPct val="0"/>
              </a:spcBef>
              <a:spcAft>
                <a:spcPts val="0"/>
              </a:spcAft>
              <a:buClrTx/>
              <a:buSzTx/>
              <a:buFontTx/>
              <a:buNone/>
              <a:tabLst/>
              <a:defRPr/>
            </a:pPr>
            <a:r>
              <a:rPr kumimoji="0" lang="en-US" altLang="en-US" sz="3333" b="0" i="0" u="none" strike="noStrike" kern="1200" cap="none" spc="0" normalizeH="0" baseline="0" noProof="0" dirty="0">
                <a:ln>
                  <a:noFill/>
                </a:ln>
                <a:solidFill>
                  <a:prstClr val="white"/>
                </a:solidFill>
                <a:effectLst/>
                <a:uLnTx/>
                <a:uFillTx/>
                <a:latin typeface="Impact" pitchFamily="34" charset="0"/>
                <a:ea typeface="+mn-ea"/>
                <a:cs typeface="+mn-cs"/>
              </a:rPr>
              <a:t>WHEEL OF WINNING     WHEEL OF WINNING     WHEEL OF WINNING     WHEEL OF WINNING     WHEEL OF WINNING     WHEEL OF WINNING     WHEEL OF WINNING     WHEEL OF WINNING WHEEL OF WINNING     WHEEL OF WINNING     WHEEL OF WINNING     WHEEL OF WINNING </a:t>
            </a:r>
          </a:p>
        </p:txBody>
      </p:sp>
      <p:sp>
        <p:nvSpPr>
          <p:cNvPr id="2" name="TextBox 1">
            <a:hlinkClick r:id="" action="ppaction://hlinkshowjump?jump=nextslide"/>
          </p:cNvPr>
          <p:cNvSpPr txBox="1"/>
          <p:nvPr/>
        </p:nvSpPr>
        <p:spPr>
          <a:xfrm>
            <a:off x="4483101" y="5996040"/>
            <a:ext cx="3130550" cy="701109"/>
          </a:xfrm>
          <a:prstGeom prst="roundRect">
            <a:avLst>
              <a:gd name="adj" fmla="val 11542"/>
            </a:avLst>
          </a:prstGeom>
          <a:solidFill>
            <a:schemeClr val="accent3"/>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eaLnBrk="1" fontAlgn="auto" latinLnBrk="0" hangingPunct="1">
              <a:lnSpc>
                <a:spcPct val="100000"/>
              </a:lnSpc>
              <a:spcBef>
                <a:spcPts val="0"/>
              </a:spcBef>
              <a:spcAft>
                <a:spcPts val="0"/>
              </a:spcAft>
              <a:buClrTx/>
              <a:buSzTx/>
              <a:buFontTx/>
              <a:buNone/>
              <a:tabLst/>
              <a:defRPr/>
            </a:pPr>
            <a:r>
              <a:rPr kumimoji="0" lang="en-US" sz="3667" b="0" i="0" u="none" strike="noStrike" kern="1200" cap="none" spc="0" normalizeH="0" baseline="0" noProof="0" dirty="0">
                <a:ln>
                  <a:noFill/>
                </a:ln>
                <a:solidFill>
                  <a:schemeClr val="accent4"/>
                </a:solidFill>
                <a:effectLst/>
                <a:uLnTx/>
                <a:uFillTx/>
                <a:latin typeface="+mj-lt"/>
                <a:ea typeface="+mn-ea"/>
                <a:cs typeface="+mn-cs"/>
              </a:rPr>
              <a:t>PLAY GAME</a:t>
            </a:r>
          </a:p>
        </p:txBody>
      </p:sp>
    </p:spTree>
    <p:extLst>
      <p:ext uri="{BB962C8B-B14F-4D97-AF65-F5344CB8AC3E}">
        <p14:creationId xmlns:p14="http://schemas.microsoft.com/office/powerpoint/2010/main" val="1148330006"/>
      </p:ext>
    </p:extLst>
  </p:cSld>
  <p:clrMapOvr>
    <a:masterClrMapping/>
  </p:clrMapOvr>
  <mc:AlternateContent xmlns:mc="http://schemas.openxmlformats.org/markup-compatibility/2006" xmlns:p14="http://schemas.microsoft.com/office/powerpoint/2010/main">
    <mc:Choice Requires="p14">
      <p:transition spd="slow" p14:dur="1600">
        <p14:conveyor dir="l"/>
        <p:sndAc>
          <p:stSnd>
            <p:snd r:embed="rId3" name="Wheel of Fortune Theme.wav"/>
          </p:stSnd>
        </p:sndAc>
      </p:transition>
    </mc:Choice>
    <mc:Fallback xmlns="">
      <p:transition spd="slow">
        <p:fade/>
        <p:sndAc>
          <p:stSnd>
            <p:snd r:embed="rId5" name="Wheel of Fortune Theme.wav"/>
          </p:stSnd>
        </p:sndAc>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6164"/>
                                        </p:tgtEl>
                                        <p:attrNameLst>
                                          <p:attrName>style.visibility</p:attrName>
                                        </p:attrNameLst>
                                      </p:cBhvr>
                                      <p:to>
                                        <p:strVal val="visible"/>
                                      </p:to>
                                    </p:set>
                                    <p:anim calcmode="lin" valueType="num">
                                      <p:cBhvr>
                                        <p:cTn id="7" dur="5000" fill="hold"/>
                                        <p:tgtEl>
                                          <p:spTgt spid="6164"/>
                                        </p:tgtEl>
                                        <p:attrNameLst>
                                          <p:attrName>ppt_w</p:attrName>
                                        </p:attrNameLst>
                                      </p:cBhvr>
                                      <p:tavLst>
                                        <p:tav tm="0">
                                          <p:val>
                                            <p:fltVal val="0"/>
                                          </p:val>
                                        </p:tav>
                                        <p:tav tm="100000">
                                          <p:val>
                                            <p:strVal val="#ppt_w"/>
                                          </p:val>
                                        </p:tav>
                                      </p:tavLst>
                                    </p:anim>
                                    <p:anim calcmode="lin" valueType="num">
                                      <p:cBhvr>
                                        <p:cTn id="8" dur="5000" fill="hold"/>
                                        <p:tgtEl>
                                          <p:spTgt spid="6164"/>
                                        </p:tgtEl>
                                        <p:attrNameLst>
                                          <p:attrName>ppt_h</p:attrName>
                                        </p:attrNameLst>
                                      </p:cBhvr>
                                      <p:tavLst>
                                        <p:tav tm="0">
                                          <p:val>
                                            <p:fltVal val="0"/>
                                          </p:val>
                                        </p:tav>
                                        <p:tav tm="100000">
                                          <p:val>
                                            <p:strVal val="#ppt_h"/>
                                          </p:val>
                                        </p:tav>
                                      </p:tavLst>
                                    </p:anim>
                                    <p:animEffect transition="in" filter="fade">
                                      <p:cBhvr>
                                        <p:cTn id="9" dur="5000"/>
                                        <p:tgtEl>
                                          <p:spTgt spid="6164"/>
                                        </p:tgtEl>
                                      </p:cBhvr>
                                    </p:animEffect>
                                  </p:childTnLst>
                                </p:cTn>
                              </p:par>
                              <p:par>
                                <p:cTn id="10" presetID="8" presetClass="emph" presetSubtype="0" fill="hold" nodeType="withEffect">
                                  <p:stCondLst>
                                    <p:cond delay="0"/>
                                  </p:stCondLst>
                                  <p:childTnLst>
                                    <p:animRot by="43200000">
                                      <p:cBhvr>
                                        <p:cTn id="11" dur="5000" fill="hold"/>
                                        <p:tgtEl>
                                          <p:spTgt spid="6164"/>
                                        </p:tgtEl>
                                        <p:attrNameLst>
                                          <p:attrName>r</p:attrName>
                                        </p:attrNameLst>
                                      </p:cBhvr>
                                    </p:animRot>
                                  </p:childTnLst>
                                </p:cTn>
                              </p:par>
                              <p:par>
                                <p:cTn id="12" presetID="10" presetClass="entr" presetSubtype="0" fill="hold" nodeType="withEffect">
                                  <p:stCondLst>
                                    <p:cond delay="0"/>
                                  </p:stCondLst>
                                  <p:childTnLst>
                                    <p:set>
                                      <p:cBhvr>
                                        <p:cTn id="13" dur="1" fill="hold">
                                          <p:stCondLst>
                                            <p:cond delay="0"/>
                                          </p:stCondLst>
                                        </p:cTn>
                                        <p:tgtEl>
                                          <p:spTgt spid="6179"/>
                                        </p:tgtEl>
                                        <p:attrNameLst>
                                          <p:attrName>style.visibility</p:attrName>
                                        </p:attrNameLst>
                                      </p:cBhvr>
                                      <p:to>
                                        <p:strVal val="visible"/>
                                      </p:to>
                                    </p:set>
                                    <p:animEffect transition="in" filter="fade">
                                      <p:cBhvr>
                                        <p:cTn id="14" dur="2500"/>
                                        <p:tgtEl>
                                          <p:spTgt spid="6179"/>
                                        </p:tgtEl>
                                      </p:cBhvr>
                                    </p:animEffect>
                                  </p:childTnLst>
                                </p:cTn>
                              </p:par>
                              <p:par>
                                <p:cTn id="15" presetID="35" presetClass="path" presetSubtype="0" fill="hold" nodeType="withEffect">
                                  <p:stCondLst>
                                    <p:cond delay="0"/>
                                  </p:stCondLst>
                                  <p:childTnLst>
                                    <p:animMotion origin="layout" path="M -2.25694E-6 3.33333E-6 L -2.49891 3.33333E-6 " pathEditMode="fixed" rAng="0" ptsTypes="AA">
                                      <p:cBhvr>
                                        <p:cTn id="16" dur="11000" fill="hold"/>
                                        <p:tgtEl>
                                          <p:spTgt spid="6179"/>
                                        </p:tgtEl>
                                        <p:attrNameLst>
                                          <p:attrName>ppt_x</p:attrName>
                                          <p:attrName>ppt_y</p:attrName>
                                        </p:attrNameLst>
                                      </p:cBhvr>
                                      <p:rCtr x="-124946" y="0"/>
                                    </p:animMotion>
                                  </p:childTnLst>
                                </p:cTn>
                              </p:par>
                              <p:par>
                                <p:cTn id="17" presetID="10" presetClass="entr" presetSubtype="0" fill="hold" nodeType="withEffect">
                                  <p:stCondLst>
                                    <p:cond delay="0"/>
                                  </p:stCondLst>
                                  <p:childTnLst>
                                    <p:set>
                                      <p:cBhvr>
                                        <p:cTn id="18" dur="1" fill="hold">
                                          <p:stCondLst>
                                            <p:cond delay="0"/>
                                          </p:stCondLst>
                                        </p:cTn>
                                        <p:tgtEl>
                                          <p:spTgt spid="6180"/>
                                        </p:tgtEl>
                                        <p:attrNameLst>
                                          <p:attrName>style.visibility</p:attrName>
                                        </p:attrNameLst>
                                      </p:cBhvr>
                                      <p:to>
                                        <p:strVal val="visible"/>
                                      </p:to>
                                    </p:set>
                                    <p:animEffect transition="in" filter="fade">
                                      <p:cBhvr>
                                        <p:cTn id="19" dur="2500"/>
                                        <p:tgtEl>
                                          <p:spTgt spid="6180"/>
                                        </p:tgtEl>
                                      </p:cBhvr>
                                    </p:animEffect>
                                  </p:childTnLst>
                                </p:cTn>
                              </p:par>
                              <p:par>
                                <p:cTn id="20" presetID="63" presetClass="path" presetSubtype="0" fill="hold" nodeType="withEffect">
                                  <p:stCondLst>
                                    <p:cond delay="0"/>
                                  </p:stCondLst>
                                  <p:childTnLst>
                                    <p:animMotion origin="layout" path="M 1.63194E-6 -3.39506E-6 L 2.49891 -3.39506E-6 " pathEditMode="fixed" rAng="0" ptsTypes="AA">
                                      <p:cBhvr>
                                        <p:cTn id="21" dur="11000" fill="hold"/>
                                        <p:tgtEl>
                                          <p:spTgt spid="6180"/>
                                        </p:tgtEl>
                                        <p:attrNameLst>
                                          <p:attrName>ppt_x</p:attrName>
                                          <p:attrName>ppt_y</p:attrName>
                                        </p:attrNameLst>
                                      </p:cBhvr>
                                      <p:rCtr x="124946" y="0"/>
                                    </p:animMotion>
                                  </p:childTnLst>
                                </p:cTn>
                              </p:par>
                              <p:par>
                                <p:cTn id="22" presetID="10" presetClass="exit" presetSubtype="0" fill="hold" grpId="0" nodeType="withEffect">
                                  <p:stCondLst>
                                    <p:cond delay="9000"/>
                                  </p:stCondLst>
                                  <p:childTnLst>
                                    <p:animEffect transition="out" filter="fade">
                                      <p:cBhvr>
                                        <p:cTn id="23" dur="2000"/>
                                        <p:tgtEl>
                                          <p:spTgt spid="6179"/>
                                        </p:tgtEl>
                                      </p:cBhvr>
                                    </p:animEffect>
                                    <p:set>
                                      <p:cBhvr>
                                        <p:cTn id="24" dur="1" fill="hold">
                                          <p:stCondLst>
                                            <p:cond delay="1999"/>
                                          </p:stCondLst>
                                        </p:cTn>
                                        <p:tgtEl>
                                          <p:spTgt spid="6179"/>
                                        </p:tgtEl>
                                        <p:attrNameLst>
                                          <p:attrName>style.visibility</p:attrName>
                                        </p:attrNameLst>
                                      </p:cBhvr>
                                      <p:to>
                                        <p:strVal val="hidden"/>
                                      </p:to>
                                    </p:set>
                                  </p:childTnLst>
                                </p:cTn>
                              </p:par>
                              <p:par>
                                <p:cTn id="25" presetID="10" presetClass="exit" presetSubtype="0" fill="hold" nodeType="withEffect">
                                  <p:stCondLst>
                                    <p:cond delay="9000"/>
                                  </p:stCondLst>
                                  <p:childTnLst>
                                    <p:animEffect transition="out" filter="fade">
                                      <p:cBhvr>
                                        <p:cTn id="26" dur="2000"/>
                                        <p:tgtEl>
                                          <p:spTgt spid="6180"/>
                                        </p:tgtEl>
                                      </p:cBhvr>
                                    </p:animEffect>
                                    <p:set>
                                      <p:cBhvr>
                                        <p:cTn id="27" dur="1" fill="hold">
                                          <p:stCondLst>
                                            <p:cond delay="1999"/>
                                          </p:stCondLst>
                                        </p:cTn>
                                        <p:tgtEl>
                                          <p:spTgt spid="6180"/>
                                        </p:tgtEl>
                                        <p:attrNameLst>
                                          <p:attrName>style.visibility</p:attrName>
                                        </p:attrNameLst>
                                      </p:cBhvr>
                                      <p:to>
                                        <p:strVal val="hidden"/>
                                      </p:to>
                                    </p:set>
                                  </p:childTnLst>
                                </p:cTn>
                              </p:par>
                            </p:childTnLst>
                          </p:cTn>
                        </p:par>
                        <p:par>
                          <p:cTn id="28" fill="hold">
                            <p:stCondLst>
                              <p:cond delay="11000"/>
                            </p:stCondLst>
                            <p:childTnLst>
                              <p:par>
                                <p:cTn id="29" presetID="10"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22" presetClass="entr" presetSubtype="1" fill="hold" nodeType="withEffect">
                                  <p:stCondLst>
                                    <p:cond delay="5200"/>
                                  </p:stCondLst>
                                  <p:childTnLst>
                                    <p:set>
                                      <p:cBhvr>
                                        <p:cTn id="33" dur="1" fill="hold">
                                          <p:stCondLst>
                                            <p:cond delay="0"/>
                                          </p:stCondLst>
                                        </p:cTn>
                                        <p:tgtEl>
                                          <p:spTgt spid="3">
                                            <p:bg/>
                                          </p:spTgt>
                                        </p:tgtEl>
                                        <p:attrNameLst>
                                          <p:attrName>style.visibility</p:attrName>
                                        </p:attrNameLst>
                                      </p:cBhvr>
                                      <p:to>
                                        <p:strVal val="visible"/>
                                      </p:to>
                                    </p:set>
                                    <p:animEffect transition="in" filter="wipe(up)">
                                      <p:cBhvr>
                                        <p:cTn id="34" dur="900"/>
                                        <p:tgtEl>
                                          <p:spTgt spid="3">
                                            <p:bg/>
                                          </p:spTgt>
                                        </p:tgtEl>
                                      </p:cBhvr>
                                    </p:animEffect>
                                  </p:childTnLst>
                                </p:cTn>
                              </p:par>
                              <p:par>
                                <p:cTn id="35" presetID="22" presetClass="entr" presetSubtype="4" fill="hold" nodeType="withEffect">
                                  <p:stCondLst>
                                    <p:cond delay="5200"/>
                                  </p:stCondLst>
                                  <p:iterate type="wd">
                                    <p:tmPct val="10000"/>
                                  </p:iterate>
                                  <p:childTnLst>
                                    <p:set>
                                      <p:cBhvr>
                                        <p:cTn id="36" dur="1" fill="hold">
                                          <p:stCondLst>
                                            <p:cond delay="0"/>
                                          </p:stCondLst>
                                        </p:cTn>
                                        <p:tgtEl>
                                          <p:spTgt spid="4">
                                            <p:bg/>
                                          </p:spTgt>
                                        </p:tgtEl>
                                        <p:attrNameLst>
                                          <p:attrName>style.visibility</p:attrName>
                                        </p:attrNameLst>
                                      </p:cBhvr>
                                      <p:to>
                                        <p:strVal val="visible"/>
                                      </p:to>
                                    </p:set>
                                    <p:animEffect transition="in" filter="wipe(down)">
                                      <p:cBhvr>
                                        <p:cTn id="37" dur="900"/>
                                        <p:tgtEl>
                                          <p:spTgt spid="4">
                                            <p:bg/>
                                          </p:spTgt>
                                        </p:tgtEl>
                                      </p:cBhvr>
                                    </p:animEffect>
                                  </p:childTnLst>
                                </p:cTn>
                              </p:par>
                              <p:par>
                                <p:cTn id="38" presetID="22" presetClass="exit" presetSubtype="4" fill="hold" nodeType="withEffect">
                                  <p:stCondLst>
                                    <p:cond delay="0"/>
                                  </p:stCondLst>
                                  <p:childTnLst>
                                    <p:animEffect transition="out" filter="wipe(down)">
                                      <p:cBhvr>
                                        <p:cTn id="39" dur="500"/>
                                        <p:tgtEl>
                                          <p:spTgt spid="3">
                                            <p:bg/>
                                          </p:spTgt>
                                        </p:tgtEl>
                                      </p:cBhvr>
                                    </p:animEffect>
                                    <p:set>
                                      <p:cBhvr>
                                        <p:cTn id="40" dur="1" fill="hold">
                                          <p:stCondLst>
                                            <p:cond delay="499"/>
                                          </p:stCondLst>
                                        </p:cTn>
                                        <p:tgtEl>
                                          <p:spTgt spid="3">
                                            <p:bg/>
                                          </p:spTgt>
                                        </p:tgtEl>
                                        <p:attrNameLst>
                                          <p:attrName>style.visibility</p:attrName>
                                        </p:attrNameLst>
                                      </p:cBhvr>
                                      <p:to>
                                        <p:strVal val="hidden"/>
                                      </p:to>
                                    </p:set>
                                  </p:childTnLst>
                                </p:cTn>
                              </p:par>
                              <p:par>
                                <p:cTn id="41" presetID="22" presetClass="exit" presetSubtype="1" fill="hold" nodeType="withEffect">
                                  <p:stCondLst>
                                    <p:cond delay="0"/>
                                  </p:stCondLst>
                                  <p:childTnLst>
                                    <p:animEffect transition="out" filter="wipe(up)">
                                      <p:cBhvr>
                                        <p:cTn id="42" dur="500"/>
                                        <p:tgtEl>
                                          <p:spTgt spid="4">
                                            <p:bg/>
                                          </p:spTgt>
                                        </p:tgtEl>
                                      </p:cBhvr>
                                    </p:animEffect>
                                    <p:set>
                                      <p:cBhvr>
                                        <p:cTn id="43" dur="1" fill="hold">
                                          <p:stCondLst>
                                            <p:cond delay="499"/>
                                          </p:stCondLst>
                                        </p:cTn>
                                        <p:tgtEl>
                                          <p:spTgt spid="4">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9" grpId="0"/>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72E093-A3E5-DA64-3444-BC7FDB854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oup 1"/>
          <p:cNvGrpSpPr/>
          <p:nvPr/>
        </p:nvGrpSpPr>
        <p:grpSpPr>
          <a:xfrm>
            <a:off x="3183366" y="435101"/>
            <a:ext cx="5818909" cy="5813300"/>
            <a:chOff x="2406568" y="326325"/>
            <a:chExt cx="4364182" cy="4359975"/>
          </a:xfrm>
        </p:grpSpPr>
        <p:grpSp>
          <p:nvGrpSpPr>
            <p:cNvPr id="9" name="Group 8"/>
            <p:cNvGrpSpPr/>
            <p:nvPr/>
          </p:nvGrpSpPr>
          <p:grpSpPr>
            <a:xfrm>
              <a:off x="2406568" y="326325"/>
              <a:ext cx="4364182" cy="4359975"/>
              <a:chOff x="2400300" y="326325"/>
              <a:chExt cx="4364182" cy="4359975"/>
            </a:xfrm>
          </p:grpSpPr>
          <p:sp>
            <p:nvSpPr>
              <p:cNvPr id="4" name="Oval 3"/>
              <p:cNvSpPr/>
              <p:nvPr/>
            </p:nvSpPr>
            <p:spPr>
              <a:xfrm>
                <a:off x="2400300" y="326325"/>
                <a:ext cx="4364182" cy="4359975"/>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10800000">
                <a:off x="2530151" y="354983"/>
                <a:ext cx="4093363" cy="4203663"/>
              </a:xfrm>
              <a:prstGeom prst="rect">
                <a:avLst/>
              </a:prstGeom>
            </p:spPr>
          </p:pic>
        </p:grpSp>
        <p:pic>
          <p:nvPicPr>
            <p:cNvPr id="23" name="Picture 2" descr="http://fc06.deviantart.net/fs70/f/2011/204/8/4/_10_000_wedge_side_1_by_wheelgenius-d41eo7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3997362">
              <a:off x="3602010" y="2646534"/>
              <a:ext cx="28574" cy="136883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Up Arrow 4"/>
          <p:cNvSpPr/>
          <p:nvPr/>
        </p:nvSpPr>
        <p:spPr>
          <a:xfrm rot="16200000">
            <a:off x="9218225" y="2494744"/>
            <a:ext cx="630000" cy="1890444"/>
          </a:xfrm>
          <a:prstGeom prst="upArrow">
            <a:avLst>
              <a:gd name="adj1" fmla="val 32057"/>
              <a:gd name="adj2" fmla="val 49078"/>
            </a:avLst>
          </a:prstGeom>
          <a:solidFill>
            <a:schemeClr val="bg1"/>
          </a:solidFill>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grpSp>
        <p:nvGrpSpPr>
          <p:cNvPr id="37" name="Group 65"/>
          <p:cNvGrpSpPr>
            <a:grpSpLocks/>
          </p:cNvGrpSpPr>
          <p:nvPr/>
        </p:nvGrpSpPr>
        <p:grpSpPr bwMode="auto">
          <a:xfrm>
            <a:off x="9319335" y="5918770"/>
            <a:ext cx="2516596" cy="614561"/>
            <a:chOff x="4028" y="3984"/>
            <a:chExt cx="1294" cy="316"/>
          </a:xfrm>
        </p:grpSpPr>
        <p:sp>
          <p:nvSpPr>
            <p:cNvPr id="38" name="AutoShape 66">
              <a:hlinkClick r:id="" action="ppaction://noaction" highlightClick="1">
                <a:snd r:embed="rId6"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39" name="AutoShape 67">
              <a:hlinkClick r:id="" action="ppaction://noaction" highlightClick="1">
                <a:snd r:embed="rId7" name="Bankrupt.wav"/>
              </a:hlinkClick>
            </p:cNvPr>
            <p:cNvSpPr>
              <a:spLocks noChangeArrowheads="1"/>
            </p:cNvSpPr>
            <p:nvPr/>
          </p:nvSpPr>
          <p:spPr bwMode="auto">
            <a:xfrm>
              <a:off x="4281"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1" name="Text Box 69"/>
            <p:cNvSpPr txBox="1">
              <a:spLocks noChangeArrowheads="1"/>
            </p:cNvSpPr>
            <p:nvPr/>
          </p:nvSpPr>
          <p:spPr bwMode="auto">
            <a:xfrm>
              <a:off x="4508" y="4197"/>
              <a:ext cx="28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Cheer</a:t>
              </a:r>
            </a:p>
          </p:txBody>
        </p:sp>
        <p:sp>
          <p:nvSpPr>
            <p:cNvPr id="42" name="Text Box 70"/>
            <p:cNvSpPr txBox="1">
              <a:spLocks noChangeArrowheads="1"/>
            </p:cNvSpPr>
            <p:nvPr/>
          </p:nvSpPr>
          <p:spPr bwMode="auto">
            <a:xfrm>
              <a:off x="5007" y="4197"/>
              <a:ext cx="315"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Silence</a:t>
              </a:r>
            </a:p>
          </p:txBody>
        </p:sp>
        <p:sp>
          <p:nvSpPr>
            <p:cNvPr id="43" name="Text Box 71"/>
            <p:cNvSpPr txBox="1">
              <a:spLocks noChangeArrowheads="1"/>
            </p:cNvSpPr>
            <p:nvPr/>
          </p:nvSpPr>
          <p:spPr bwMode="auto">
            <a:xfrm>
              <a:off x="4154" y="4197"/>
              <a:ext cx="470"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Bankrupt</a:t>
              </a:r>
            </a:p>
          </p:txBody>
        </p:sp>
        <p:sp>
          <p:nvSpPr>
            <p:cNvPr id="44" name="AutoShape 72">
              <a:hlinkClick r:id="" action="ppaction://noaction" highlightClick="1">
                <a:snd r:embed="rId8" name="Puzzle solve.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5" name="Text Box 73"/>
            <p:cNvSpPr txBox="1">
              <a:spLocks noChangeArrowheads="1"/>
            </p:cNvSpPr>
            <p:nvPr/>
          </p:nvSpPr>
          <p:spPr bwMode="auto">
            <a:xfrm>
              <a:off x="4028"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Win</a:t>
              </a:r>
            </a:p>
          </p:txBody>
        </p:sp>
        <p:sp>
          <p:nvSpPr>
            <p:cNvPr id="46" name="AutoShape 74">
              <a:hlinkClick r:id="" action="ppaction://noaction" highlightClick="1">
                <a:snd r:embed="rId9" name="boo3.wav"/>
              </a:hlinkClick>
            </p:cNvPr>
            <p:cNvSpPr>
              <a:spLocks noChangeArrowheads="1"/>
            </p:cNvSpPr>
            <p:nvPr/>
          </p:nvSpPr>
          <p:spPr bwMode="auto">
            <a:xfrm>
              <a:off x="4794"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7" name="Text Box 75"/>
            <p:cNvSpPr txBox="1">
              <a:spLocks noChangeArrowheads="1"/>
            </p:cNvSpPr>
            <p:nvPr/>
          </p:nvSpPr>
          <p:spPr bwMode="auto">
            <a:xfrm>
              <a:off x="4771"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Boo</a:t>
              </a:r>
            </a:p>
          </p:txBody>
        </p:sp>
      </p:grpSp>
      <p:sp>
        <p:nvSpPr>
          <p:cNvPr id="33" name="TextBox 32"/>
          <p:cNvSpPr txBox="1"/>
          <p:nvPr/>
        </p:nvSpPr>
        <p:spPr>
          <a:xfrm>
            <a:off x="696012" y="31640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STOP</a:t>
            </a:r>
          </a:p>
        </p:txBody>
      </p:sp>
      <p:sp>
        <p:nvSpPr>
          <p:cNvPr id="27" name="TextBox 26"/>
          <p:cNvSpPr txBox="1"/>
          <p:nvPr/>
        </p:nvSpPr>
        <p:spPr>
          <a:xfrm>
            <a:off x="670612" y="23131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SPIN</a:t>
            </a:r>
          </a:p>
        </p:txBody>
      </p:sp>
    </p:spTree>
    <p:extLst>
      <p:ext uri="{BB962C8B-B14F-4D97-AF65-F5344CB8AC3E}">
        <p14:creationId xmlns:p14="http://schemas.microsoft.com/office/powerpoint/2010/main" val="2605505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2FF49C-F879-AA08-18F4-60A26CDBD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oup 1"/>
          <p:cNvGrpSpPr/>
          <p:nvPr/>
        </p:nvGrpSpPr>
        <p:grpSpPr>
          <a:xfrm>
            <a:off x="3183366" y="435101"/>
            <a:ext cx="5818909" cy="5813300"/>
            <a:chOff x="2406568" y="326325"/>
            <a:chExt cx="4364182" cy="4359975"/>
          </a:xfrm>
        </p:grpSpPr>
        <p:grpSp>
          <p:nvGrpSpPr>
            <p:cNvPr id="9" name="Group 8"/>
            <p:cNvGrpSpPr/>
            <p:nvPr/>
          </p:nvGrpSpPr>
          <p:grpSpPr>
            <a:xfrm>
              <a:off x="2406568" y="326325"/>
              <a:ext cx="4364182" cy="4359975"/>
              <a:chOff x="2400300" y="326325"/>
              <a:chExt cx="4364182" cy="4359975"/>
            </a:xfrm>
          </p:grpSpPr>
          <p:sp>
            <p:nvSpPr>
              <p:cNvPr id="4" name="Oval 3"/>
              <p:cNvSpPr/>
              <p:nvPr/>
            </p:nvSpPr>
            <p:spPr>
              <a:xfrm>
                <a:off x="2400300" y="326325"/>
                <a:ext cx="4364182" cy="4359975"/>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10800000">
                <a:off x="2546105" y="354983"/>
                <a:ext cx="4093363" cy="4203663"/>
              </a:xfrm>
              <a:prstGeom prst="rect">
                <a:avLst/>
              </a:prstGeom>
            </p:spPr>
          </p:pic>
        </p:grpSp>
        <p:pic>
          <p:nvPicPr>
            <p:cNvPr id="23" name="Picture 2" descr="http://fc06.deviantart.net/fs70/f/2011/204/8/4/_10_000_wedge_side_1_by_wheelgenius-d41eo7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946907" flipH="1">
              <a:off x="3359095" y="1635518"/>
              <a:ext cx="28574" cy="13688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 65"/>
          <p:cNvGrpSpPr>
            <a:grpSpLocks/>
          </p:cNvGrpSpPr>
          <p:nvPr/>
        </p:nvGrpSpPr>
        <p:grpSpPr bwMode="auto">
          <a:xfrm>
            <a:off x="9319335" y="5918770"/>
            <a:ext cx="2516596" cy="614561"/>
            <a:chOff x="4028" y="3984"/>
            <a:chExt cx="1294" cy="316"/>
          </a:xfrm>
        </p:grpSpPr>
        <p:sp>
          <p:nvSpPr>
            <p:cNvPr id="38" name="AutoShape 66">
              <a:hlinkClick r:id="" action="ppaction://noaction" highlightClick="1">
                <a:snd r:embed="rId6"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39" name="AutoShape 67">
              <a:hlinkClick r:id="" action="ppaction://noaction" highlightClick="1">
                <a:snd r:embed="rId7" name="Bankrupt.wav"/>
              </a:hlinkClick>
            </p:cNvPr>
            <p:cNvSpPr>
              <a:spLocks noChangeArrowheads="1"/>
            </p:cNvSpPr>
            <p:nvPr/>
          </p:nvSpPr>
          <p:spPr bwMode="auto">
            <a:xfrm>
              <a:off x="4281"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1" name="Text Box 69"/>
            <p:cNvSpPr txBox="1">
              <a:spLocks noChangeArrowheads="1"/>
            </p:cNvSpPr>
            <p:nvPr/>
          </p:nvSpPr>
          <p:spPr bwMode="auto">
            <a:xfrm>
              <a:off x="4508" y="4197"/>
              <a:ext cx="28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Cheer</a:t>
              </a:r>
            </a:p>
          </p:txBody>
        </p:sp>
        <p:sp>
          <p:nvSpPr>
            <p:cNvPr id="42" name="Text Box 70"/>
            <p:cNvSpPr txBox="1">
              <a:spLocks noChangeArrowheads="1"/>
            </p:cNvSpPr>
            <p:nvPr/>
          </p:nvSpPr>
          <p:spPr bwMode="auto">
            <a:xfrm>
              <a:off x="5007" y="4197"/>
              <a:ext cx="315"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Silence</a:t>
              </a:r>
            </a:p>
          </p:txBody>
        </p:sp>
        <p:sp>
          <p:nvSpPr>
            <p:cNvPr id="43" name="Text Box 71"/>
            <p:cNvSpPr txBox="1">
              <a:spLocks noChangeArrowheads="1"/>
            </p:cNvSpPr>
            <p:nvPr/>
          </p:nvSpPr>
          <p:spPr bwMode="auto">
            <a:xfrm>
              <a:off x="4154" y="4197"/>
              <a:ext cx="470"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Bankrupt</a:t>
              </a:r>
            </a:p>
          </p:txBody>
        </p:sp>
        <p:sp>
          <p:nvSpPr>
            <p:cNvPr id="44" name="AutoShape 72">
              <a:hlinkClick r:id="" action="ppaction://noaction" highlightClick="1">
                <a:snd r:embed="rId8" name="Puzzle solve.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5" name="Text Box 73"/>
            <p:cNvSpPr txBox="1">
              <a:spLocks noChangeArrowheads="1"/>
            </p:cNvSpPr>
            <p:nvPr/>
          </p:nvSpPr>
          <p:spPr bwMode="auto">
            <a:xfrm>
              <a:off x="4028"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Win</a:t>
              </a:r>
            </a:p>
          </p:txBody>
        </p:sp>
        <p:sp>
          <p:nvSpPr>
            <p:cNvPr id="46" name="AutoShape 74">
              <a:hlinkClick r:id="" action="ppaction://noaction" highlightClick="1">
                <a:snd r:embed="rId9" name="boo3.wav"/>
              </a:hlinkClick>
            </p:cNvPr>
            <p:cNvSpPr>
              <a:spLocks noChangeArrowheads="1"/>
            </p:cNvSpPr>
            <p:nvPr/>
          </p:nvSpPr>
          <p:spPr bwMode="auto">
            <a:xfrm>
              <a:off x="4794"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7" name="Text Box 75"/>
            <p:cNvSpPr txBox="1">
              <a:spLocks noChangeArrowheads="1"/>
            </p:cNvSpPr>
            <p:nvPr/>
          </p:nvSpPr>
          <p:spPr bwMode="auto">
            <a:xfrm>
              <a:off x="4771"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Boo</a:t>
              </a:r>
            </a:p>
          </p:txBody>
        </p:sp>
      </p:grpSp>
      <p:sp>
        <p:nvSpPr>
          <p:cNvPr id="33" name="TextBox 32"/>
          <p:cNvSpPr txBox="1"/>
          <p:nvPr/>
        </p:nvSpPr>
        <p:spPr>
          <a:xfrm>
            <a:off x="696012" y="31640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STOP</a:t>
            </a:r>
          </a:p>
        </p:txBody>
      </p:sp>
      <p:sp>
        <p:nvSpPr>
          <p:cNvPr id="27" name="TextBox 26"/>
          <p:cNvSpPr txBox="1"/>
          <p:nvPr/>
        </p:nvSpPr>
        <p:spPr>
          <a:xfrm>
            <a:off x="670612" y="23131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SPIN</a:t>
            </a:r>
          </a:p>
        </p:txBody>
      </p:sp>
      <p:sp>
        <p:nvSpPr>
          <p:cNvPr id="6" name="Up Arrow 4">
            <a:extLst>
              <a:ext uri="{FF2B5EF4-FFF2-40B4-BE49-F238E27FC236}">
                <a16:creationId xmlns:a16="http://schemas.microsoft.com/office/drawing/2014/main" id="{44345FD9-2E7D-6873-E93B-C1FED153509A}"/>
              </a:ext>
            </a:extLst>
          </p:cNvPr>
          <p:cNvSpPr/>
          <p:nvPr/>
        </p:nvSpPr>
        <p:spPr>
          <a:xfrm rot="16200000">
            <a:off x="9218225" y="2494744"/>
            <a:ext cx="630000" cy="1890444"/>
          </a:xfrm>
          <a:prstGeom prst="upArrow">
            <a:avLst>
              <a:gd name="adj1" fmla="val 32057"/>
              <a:gd name="adj2" fmla="val 49078"/>
            </a:avLst>
          </a:prstGeom>
          <a:solidFill>
            <a:schemeClr val="bg1"/>
          </a:solidFill>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8713800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92C617-73CD-DB52-883D-DB4376F805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oup 1"/>
          <p:cNvGrpSpPr/>
          <p:nvPr/>
        </p:nvGrpSpPr>
        <p:grpSpPr>
          <a:xfrm>
            <a:off x="3183366" y="435101"/>
            <a:ext cx="5818909" cy="5813300"/>
            <a:chOff x="2406568" y="326325"/>
            <a:chExt cx="4364182" cy="4359975"/>
          </a:xfrm>
        </p:grpSpPr>
        <p:grpSp>
          <p:nvGrpSpPr>
            <p:cNvPr id="9" name="Group 8"/>
            <p:cNvGrpSpPr/>
            <p:nvPr/>
          </p:nvGrpSpPr>
          <p:grpSpPr>
            <a:xfrm>
              <a:off x="2406568" y="326325"/>
              <a:ext cx="4364182" cy="4359975"/>
              <a:chOff x="2400300" y="326325"/>
              <a:chExt cx="4364182" cy="4359975"/>
            </a:xfrm>
          </p:grpSpPr>
          <p:sp>
            <p:nvSpPr>
              <p:cNvPr id="4" name="Oval 3"/>
              <p:cNvSpPr/>
              <p:nvPr/>
            </p:nvSpPr>
            <p:spPr>
              <a:xfrm>
                <a:off x="2400300" y="326325"/>
                <a:ext cx="4364182" cy="4359975"/>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10800000">
                <a:off x="2543328" y="366380"/>
                <a:ext cx="4093363" cy="4203663"/>
              </a:xfrm>
              <a:prstGeom prst="rect">
                <a:avLst/>
              </a:prstGeom>
            </p:spPr>
          </p:pic>
        </p:grpSp>
        <p:pic>
          <p:nvPicPr>
            <p:cNvPr id="23" name="Picture 2" descr="http://fc06.deviantart.net/fs70/f/2011/204/8/4/_10_000_wedge_side_1_by_wheelgenius-d41eo7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7011682" flipH="1">
              <a:off x="3359094" y="1615751"/>
              <a:ext cx="28574" cy="1368830"/>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AutoShape 66">
            <a:hlinkClick r:id="" action="ppaction://noaction" highlightClick="1">
              <a:snd r:embed="rId8" name="cheering1.wav"/>
            </a:hlinkClick>
          </p:cNvPr>
          <p:cNvSpPr>
            <a:spLocks noChangeArrowheads="1"/>
          </p:cNvSpPr>
          <p:nvPr/>
        </p:nvSpPr>
        <p:spPr bwMode="auto">
          <a:xfrm>
            <a:off x="10307303" y="5918781"/>
            <a:ext cx="447308" cy="447308"/>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39" name="AutoShape 67">
            <a:hlinkClick r:id="" action="ppaction://noaction" highlightClick="1">
              <a:snd r:embed="rId9" name="Bankrupt.wav"/>
            </a:hlinkClick>
          </p:cNvPr>
          <p:cNvSpPr>
            <a:spLocks noChangeArrowheads="1"/>
          </p:cNvSpPr>
          <p:nvPr/>
        </p:nvSpPr>
        <p:spPr bwMode="auto">
          <a:xfrm>
            <a:off x="9811374" y="5918781"/>
            <a:ext cx="447308" cy="447308"/>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0" name="AutoShape 68">
            <a:hlinkClick r:id="" action="ppaction://noaction" highlightClick="1" endSnd="1"/>
          </p:cNvPr>
          <p:cNvSpPr>
            <a:spLocks noChangeArrowheads="1"/>
          </p:cNvSpPr>
          <p:nvPr/>
        </p:nvSpPr>
        <p:spPr bwMode="auto">
          <a:xfrm>
            <a:off x="11306940" y="5918781"/>
            <a:ext cx="447308" cy="447308"/>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1" name="Text Box 69"/>
          <p:cNvSpPr txBox="1">
            <a:spLocks noChangeArrowheads="1"/>
          </p:cNvSpPr>
          <p:nvPr/>
        </p:nvSpPr>
        <p:spPr bwMode="auto">
          <a:xfrm>
            <a:off x="10252848" y="6333027"/>
            <a:ext cx="556218"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Cheer</a:t>
            </a:r>
          </a:p>
        </p:txBody>
      </p:sp>
      <p:sp>
        <p:nvSpPr>
          <p:cNvPr id="42" name="Text Box 70"/>
          <p:cNvSpPr txBox="1">
            <a:spLocks noChangeArrowheads="1"/>
          </p:cNvSpPr>
          <p:nvPr/>
        </p:nvSpPr>
        <p:spPr bwMode="auto">
          <a:xfrm>
            <a:off x="11223313" y="6333027"/>
            <a:ext cx="612618"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Silence</a:t>
            </a:r>
          </a:p>
        </p:txBody>
      </p:sp>
      <p:sp>
        <p:nvSpPr>
          <p:cNvPr id="43" name="Text Box 71"/>
          <p:cNvSpPr txBox="1">
            <a:spLocks noChangeArrowheads="1"/>
          </p:cNvSpPr>
          <p:nvPr/>
        </p:nvSpPr>
        <p:spPr bwMode="auto">
          <a:xfrm>
            <a:off x="9564382" y="6333027"/>
            <a:ext cx="914065"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Bankrupt</a:t>
            </a:r>
          </a:p>
        </p:txBody>
      </p:sp>
      <p:sp>
        <p:nvSpPr>
          <p:cNvPr id="44" name="AutoShape 72">
            <a:hlinkClick r:id="" action="ppaction://noaction" highlightClick="1">
              <a:snd r:embed="rId10" name="Puzzle solve.wav"/>
            </a:hlinkClick>
          </p:cNvPr>
          <p:cNvSpPr>
            <a:spLocks noChangeArrowheads="1"/>
          </p:cNvSpPr>
          <p:nvPr/>
        </p:nvSpPr>
        <p:spPr bwMode="auto">
          <a:xfrm>
            <a:off x="9321280" y="5918781"/>
            <a:ext cx="447308" cy="447308"/>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5" name="Text Box 73"/>
          <p:cNvSpPr txBox="1">
            <a:spLocks noChangeArrowheads="1"/>
          </p:cNvSpPr>
          <p:nvPr/>
        </p:nvSpPr>
        <p:spPr bwMode="auto">
          <a:xfrm>
            <a:off x="9319335" y="6333027"/>
            <a:ext cx="478426"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Win</a:t>
            </a:r>
          </a:p>
        </p:txBody>
      </p:sp>
      <p:sp>
        <p:nvSpPr>
          <p:cNvPr id="46" name="AutoShape 74">
            <a:hlinkClick r:id="" action="ppaction://noaction" highlightClick="1">
              <a:snd r:embed="rId11" name="boo3.wav"/>
            </a:hlinkClick>
          </p:cNvPr>
          <p:cNvSpPr>
            <a:spLocks noChangeArrowheads="1"/>
          </p:cNvSpPr>
          <p:nvPr/>
        </p:nvSpPr>
        <p:spPr bwMode="auto">
          <a:xfrm>
            <a:off x="10809066" y="5918781"/>
            <a:ext cx="447308" cy="447308"/>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7" name="Text Box 75"/>
          <p:cNvSpPr txBox="1">
            <a:spLocks noChangeArrowheads="1"/>
          </p:cNvSpPr>
          <p:nvPr/>
        </p:nvSpPr>
        <p:spPr bwMode="auto">
          <a:xfrm>
            <a:off x="10764336" y="6333027"/>
            <a:ext cx="478426"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Boo</a:t>
            </a:r>
          </a:p>
        </p:txBody>
      </p:sp>
      <p:sp>
        <p:nvSpPr>
          <p:cNvPr id="33" name="TextBox 32"/>
          <p:cNvSpPr txBox="1"/>
          <p:nvPr/>
        </p:nvSpPr>
        <p:spPr>
          <a:xfrm>
            <a:off x="696012" y="31640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STOP</a:t>
            </a:r>
          </a:p>
        </p:txBody>
      </p:sp>
      <p:sp>
        <p:nvSpPr>
          <p:cNvPr id="26" name="TextBox 25">
            <a:hlinkClick r:id="" action="ppaction://hlinkshowjump?jump=previousslide"/>
          </p:cNvPr>
          <p:cNvSpPr txBox="1"/>
          <p:nvPr/>
        </p:nvSpPr>
        <p:spPr>
          <a:xfrm>
            <a:off x="670612" y="23131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SPIN</a:t>
            </a:r>
          </a:p>
        </p:txBody>
      </p:sp>
      <p:sp>
        <p:nvSpPr>
          <p:cNvPr id="3" name="Rectangle 2"/>
          <p:cNvSpPr/>
          <p:nvPr/>
        </p:nvSpPr>
        <p:spPr>
          <a:xfrm>
            <a:off x="12395404" y="1276293"/>
            <a:ext cx="223654" cy="1968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
        <p:nvSpPr>
          <p:cNvPr id="36" name="Rectangle 35"/>
          <p:cNvSpPr/>
          <p:nvPr/>
        </p:nvSpPr>
        <p:spPr>
          <a:xfrm>
            <a:off x="12370004" y="1403293"/>
            <a:ext cx="223654" cy="1968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12382704" y="1517593"/>
            <a:ext cx="223654" cy="1968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
        <p:nvSpPr>
          <p:cNvPr id="7" name="Up Arrow 4">
            <a:extLst>
              <a:ext uri="{FF2B5EF4-FFF2-40B4-BE49-F238E27FC236}">
                <a16:creationId xmlns:a16="http://schemas.microsoft.com/office/drawing/2014/main" id="{CA366348-ADDC-5E86-EC5C-69387FEB9A21}"/>
              </a:ext>
            </a:extLst>
          </p:cNvPr>
          <p:cNvSpPr/>
          <p:nvPr/>
        </p:nvSpPr>
        <p:spPr>
          <a:xfrm rot="16200000">
            <a:off x="9218225" y="2494744"/>
            <a:ext cx="630000" cy="1890444"/>
          </a:xfrm>
          <a:prstGeom prst="upArrow">
            <a:avLst>
              <a:gd name="adj1" fmla="val 32057"/>
              <a:gd name="adj2" fmla="val 49078"/>
            </a:avLst>
          </a:prstGeom>
          <a:solidFill>
            <a:schemeClr val="bg1"/>
          </a:solidFill>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28092436"/>
      </p:ext>
    </p:extLst>
  </p:cSld>
  <p:clrMapOvr>
    <a:masterClrMapping/>
  </p:clrMapOvr>
  <mc:AlternateContent xmlns:mc="http://schemas.openxmlformats.org/markup-compatibility/2006" xmlns:p14="http://schemas.microsoft.com/office/powerpoint/2010/main">
    <mc:Choice Requires="p14">
      <p:transition p14:dur="0">
        <p:sndAc>
          <p:stSnd>
            <p:snd r:embed="rId3" name="Wheel Spin 1.wav"/>
          </p:stSnd>
        </p:sndAc>
      </p:transition>
    </mc:Choice>
    <mc:Fallback xmlns="">
      <p:transition>
        <p:sndAc>
          <p:stSnd>
            <p:snd r:embed="rId12" name="Wheel Spin 1.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endCondLst>
                                    <p:cond evt="onNext" delay="0">
                                      <p:tgtEl>
                                        <p:sldTgt/>
                                      </p:tgtEl>
                                    </p:cond>
                                  </p:endCondLst>
                                  <p:childTnLst>
                                    <p:animRot by="43200000">
                                      <p:cBhvr>
                                        <p:cTn id="6" dur="7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33"/>
                                        </p:tgtEl>
                                      </p:cBhvr>
                                    </p:animEffect>
                                    <p:animScale>
                                      <p:cBhvr>
                                        <p:cTn id="11" dur="250" autoRev="1" fill="hold"/>
                                        <p:tgtEl>
                                          <p:spTgt spid="33"/>
                                        </p:tgtEl>
                                      </p:cBhvr>
                                      <p:by x="105000" y="105000"/>
                                    </p:animScale>
                                  </p:childTnLst>
                                  <p:subTnLst>
                                    <p:audio>
                                      <p:cMediaNode>
                                        <p:cTn display="0" masterRel="sameClick">
                                          <p:stCondLst>
                                            <p:cond evt="begin" delay="0">
                                              <p:tn val="9"/>
                                            </p:cond>
                                          </p:stCondLst>
                                          <p:endCondLst>
                                            <p:cond evt="onStopAudio" delay="0">
                                              <p:tgtEl>
                                                <p:sldTgt/>
                                              </p:tgtEl>
                                            </p:cond>
                                          </p:endCondLst>
                                        </p:cTn>
                                        <p:tgtEl>
                                          <p:sndTgt r:embed="rId4" name="Wheel Slowing to Stop 1.wav"/>
                                        </p:tgtEl>
                                      </p:cMediaNode>
                                    </p:audio>
                                  </p:subTnLst>
                                </p:cTn>
                              </p:par>
                              <p:par>
                                <p:cTn id="12" presetID="8" presetClass="emph" presetSubtype="0" decel="100000" fill="hold" nodeType="withEffect">
                                  <p:stCondLst>
                                    <p:cond delay="0"/>
                                  </p:stCondLst>
                                  <p:childTnLst>
                                    <p:animRot by="43200000">
                                      <p:cBhvr>
                                        <p:cTn id="13" dur="3400" fill="hold"/>
                                        <p:tgtEl>
                                          <p:spTgt spid="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 grpId="0" animBg="1"/>
      <p:bldP spid="36" grpId="0" animBg="1"/>
      <p:bldP spid="4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9FF847D-93F3-B16F-557C-E31870BE73BC}"/>
              </a:ext>
            </a:extLst>
          </p:cNvPr>
          <p:cNvGrpSpPr/>
          <p:nvPr/>
        </p:nvGrpSpPr>
        <p:grpSpPr>
          <a:xfrm>
            <a:off x="740229" y="2628781"/>
            <a:ext cx="10711542" cy="1600438"/>
            <a:chOff x="740229" y="2426311"/>
            <a:chExt cx="10711542" cy="1600438"/>
          </a:xfrm>
        </p:grpSpPr>
        <p:sp>
          <p:nvSpPr>
            <p:cNvPr id="2" name="TextBox 1">
              <a:extLst>
                <a:ext uri="{FF2B5EF4-FFF2-40B4-BE49-F238E27FC236}">
                  <a16:creationId xmlns:a16="http://schemas.microsoft.com/office/drawing/2014/main" id="{7079B662-5B81-2C01-4E88-E30D43F3E1B6}"/>
                </a:ext>
              </a:extLst>
            </p:cNvPr>
            <p:cNvSpPr txBox="1"/>
            <p:nvPr/>
          </p:nvSpPr>
          <p:spPr>
            <a:xfrm>
              <a:off x="740229" y="2426311"/>
              <a:ext cx="10711542" cy="1015663"/>
            </a:xfrm>
            <a:prstGeom prst="rect">
              <a:avLst/>
            </a:prstGeom>
            <a:noFill/>
          </p:spPr>
          <p:txBody>
            <a:bodyPr wrap="square">
              <a:spAutoFit/>
            </a:bodyPr>
            <a:lstStyle/>
            <a:p>
              <a:pPr algn="ctr"/>
              <a:r>
                <a:rPr lang="en-US" sz="6000" dirty="0" err="1">
                  <a:solidFill>
                    <a:schemeClr val="accent1"/>
                  </a:solidFill>
                  <a:latin typeface="+mj-lt"/>
                </a:rPr>
                <a:t>Bhulavay</a:t>
              </a:r>
              <a:r>
                <a:rPr lang="en-US" sz="6000" dirty="0">
                  <a:solidFill>
                    <a:schemeClr val="accent1"/>
                  </a:solidFill>
                  <a:latin typeface="+mj-lt"/>
                </a:rPr>
                <a:t> </a:t>
              </a:r>
              <a:r>
                <a:rPr lang="en-US" sz="6000" dirty="0" err="1">
                  <a:solidFill>
                    <a:schemeClr val="accent1"/>
                  </a:solidFill>
                  <a:latin typeface="+mj-lt"/>
                </a:rPr>
                <a:t>Akhar</a:t>
              </a:r>
              <a:r>
                <a:rPr lang="en-US" sz="6000" dirty="0">
                  <a:solidFill>
                    <a:schemeClr val="accent1"/>
                  </a:solidFill>
                  <a:latin typeface="+mj-lt"/>
                </a:rPr>
                <a:t> Repeat</a:t>
              </a:r>
            </a:p>
          </p:txBody>
        </p:sp>
        <p:sp>
          <p:nvSpPr>
            <p:cNvPr id="3" name="TextBox 2">
              <a:extLst>
                <a:ext uri="{FF2B5EF4-FFF2-40B4-BE49-F238E27FC236}">
                  <a16:creationId xmlns:a16="http://schemas.microsoft.com/office/drawing/2014/main" id="{416CEE7F-FA93-8BD0-47E0-13AF8949E17F}"/>
                </a:ext>
              </a:extLst>
            </p:cNvPr>
            <p:cNvSpPr txBox="1"/>
            <p:nvPr/>
          </p:nvSpPr>
          <p:spPr>
            <a:xfrm>
              <a:off x="2105687" y="3441974"/>
              <a:ext cx="7793056" cy="584775"/>
            </a:xfrm>
            <a:prstGeom prst="rect">
              <a:avLst/>
            </a:prstGeom>
            <a:noFill/>
          </p:spPr>
          <p:txBody>
            <a:bodyPr wrap="square">
              <a:spAutoFit/>
            </a:bodyPr>
            <a:lstStyle/>
            <a:p>
              <a:pPr algn="ctr"/>
              <a:r>
                <a:rPr lang="da-DK" sz="3200" dirty="0">
                  <a:solidFill>
                    <a:schemeClr val="accent1"/>
                  </a:solidFill>
                  <a:latin typeface="+mj-lt"/>
                </a:rPr>
                <a:t>PaD ke dasso akhar dey naam.</a:t>
              </a:r>
            </a:p>
          </p:txBody>
        </p:sp>
      </p:grpSp>
      <p:pic>
        <p:nvPicPr>
          <p:cNvPr id="5" name="Picture 4" descr="A black heart with swirls&#10;&#10;Description automatically generated">
            <a:extLst>
              <a:ext uri="{FF2B5EF4-FFF2-40B4-BE49-F238E27FC236}">
                <a16:creationId xmlns:a16="http://schemas.microsoft.com/office/drawing/2014/main" id="{00E74AD4-F62C-E9D8-A3E7-144439B0FA53}"/>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76765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8390BAF-150B-8FCA-DD8C-6B1F2A5C819E}"/>
              </a:ext>
            </a:extLst>
          </p:cNvPr>
          <p:cNvSpPr txBox="1">
            <a:spLocks/>
          </p:cNvSpPr>
          <p:nvPr/>
        </p:nvSpPr>
        <p:spPr>
          <a:xfrm>
            <a:off x="7840511" y="2726546"/>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38100">
                  <a:solidFill>
                    <a:schemeClr val="tx1"/>
                  </a:solidFill>
                  <a:prstDash val="solid"/>
                </a:ln>
                <a:solidFill>
                  <a:schemeClr val="accent5"/>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3" name="Content Placeholder 2">
            <a:extLst>
              <a:ext uri="{FF2B5EF4-FFF2-40B4-BE49-F238E27FC236}">
                <a16:creationId xmlns:a16="http://schemas.microsoft.com/office/drawing/2014/main" id="{881CC8AF-2A3F-48CF-D610-BBA833AC4D7D}"/>
              </a:ext>
            </a:extLst>
          </p:cNvPr>
          <p:cNvSpPr txBox="1">
            <a:spLocks/>
          </p:cNvSpPr>
          <p:nvPr/>
        </p:nvSpPr>
        <p:spPr>
          <a:xfrm>
            <a:off x="3215239" y="2333605"/>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outerShdw blurRad="50800" dist="38100" dir="2700000" algn="tl" rotWithShape="0">
                    <a:prstClr val="black">
                      <a:alpha val="40000"/>
                    </a:prstClr>
                  </a:outerShdw>
                </a:effectLst>
                <a:uLnTx/>
                <a:uFillTx/>
                <a:latin typeface="GurbaniWebThick" panose="04040607000000020004" pitchFamily="82" charset="0"/>
              </a:rPr>
              <a:t>k</a:t>
            </a:r>
          </a:p>
        </p:txBody>
      </p:sp>
      <p:sp>
        <p:nvSpPr>
          <p:cNvPr id="4" name="Content Placeholder 2">
            <a:extLst>
              <a:ext uri="{FF2B5EF4-FFF2-40B4-BE49-F238E27FC236}">
                <a16:creationId xmlns:a16="http://schemas.microsoft.com/office/drawing/2014/main" id="{393E0A96-1824-463E-5629-72B2C21C7611}"/>
              </a:ext>
            </a:extLst>
          </p:cNvPr>
          <p:cNvSpPr txBox="1">
            <a:spLocks/>
          </p:cNvSpPr>
          <p:nvPr/>
        </p:nvSpPr>
        <p:spPr>
          <a:xfrm>
            <a:off x="9987799"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a:t>
            </a:r>
          </a:p>
        </p:txBody>
      </p:sp>
      <p:sp>
        <p:nvSpPr>
          <p:cNvPr id="8" name="Content Placeholder 2">
            <a:extLst>
              <a:ext uri="{FF2B5EF4-FFF2-40B4-BE49-F238E27FC236}">
                <a16:creationId xmlns:a16="http://schemas.microsoft.com/office/drawing/2014/main" id="{A8B26691-F861-1F54-0230-E9ABC3983450}"/>
              </a:ext>
            </a:extLst>
          </p:cNvPr>
          <p:cNvSpPr txBox="1">
            <a:spLocks/>
          </p:cNvSpPr>
          <p:nvPr/>
        </p:nvSpPr>
        <p:spPr>
          <a:xfrm>
            <a:off x="5527875" y="234311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g</a:t>
            </a:r>
          </a:p>
        </p:txBody>
      </p:sp>
      <p:sp>
        <p:nvSpPr>
          <p:cNvPr id="9" name="Content Placeholder 2">
            <a:extLst>
              <a:ext uri="{FF2B5EF4-FFF2-40B4-BE49-F238E27FC236}">
                <a16:creationId xmlns:a16="http://schemas.microsoft.com/office/drawing/2014/main" id="{71C770ED-18F5-BC45-D7B6-809AEC0F1055}"/>
              </a:ext>
            </a:extLst>
          </p:cNvPr>
          <p:cNvSpPr txBox="1">
            <a:spLocks/>
          </p:cNvSpPr>
          <p:nvPr/>
        </p:nvSpPr>
        <p:spPr>
          <a:xfrm>
            <a:off x="902603"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G</a:t>
            </a:r>
          </a:p>
        </p:txBody>
      </p:sp>
      <p:pic>
        <p:nvPicPr>
          <p:cNvPr id="5" name="Picture 4" descr="A black heart with swirls&#10;&#10;Description automatically generated">
            <a:extLst>
              <a:ext uri="{FF2B5EF4-FFF2-40B4-BE49-F238E27FC236}">
                <a16:creationId xmlns:a16="http://schemas.microsoft.com/office/drawing/2014/main" id="{A89D1819-4FED-6C9F-4CE1-E52A58D69572}"/>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1559118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8390BAF-150B-8FCA-DD8C-6B1F2A5C819E}"/>
              </a:ext>
            </a:extLst>
          </p:cNvPr>
          <p:cNvSpPr txBox="1">
            <a:spLocks/>
          </p:cNvSpPr>
          <p:nvPr/>
        </p:nvSpPr>
        <p:spPr>
          <a:xfrm>
            <a:off x="7840511" y="2726546"/>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38100">
                  <a:solidFill>
                    <a:schemeClr val="tx1"/>
                  </a:solidFill>
                  <a:prstDash val="solid"/>
                </a:ln>
                <a:solidFill>
                  <a:schemeClr val="accent5"/>
                </a:solidFill>
                <a:effectLst>
                  <a:outerShdw blurRad="50800" dist="38100" dir="2700000" algn="tl" rotWithShape="0">
                    <a:prstClr val="black">
                      <a:alpha val="40000"/>
                    </a:prstClr>
                  </a:outerShdw>
                </a:effectLst>
                <a:latin typeface="GurbaniWebThick" panose="04040607000000020004" pitchFamily="82" charset="0"/>
              </a:rPr>
              <a:t>G</a:t>
            </a:r>
          </a:p>
        </p:txBody>
      </p:sp>
      <p:sp>
        <p:nvSpPr>
          <p:cNvPr id="3" name="Content Placeholder 2">
            <a:extLst>
              <a:ext uri="{FF2B5EF4-FFF2-40B4-BE49-F238E27FC236}">
                <a16:creationId xmlns:a16="http://schemas.microsoft.com/office/drawing/2014/main" id="{881CC8AF-2A3F-48CF-D610-BBA833AC4D7D}"/>
              </a:ext>
            </a:extLst>
          </p:cNvPr>
          <p:cNvSpPr txBox="1">
            <a:spLocks/>
          </p:cNvSpPr>
          <p:nvPr/>
        </p:nvSpPr>
        <p:spPr>
          <a:xfrm>
            <a:off x="3215239" y="2333605"/>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outerShdw blurRad="50800" dist="38100" dir="2700000" algn="tl" rotWithShape="0">
                    <a:prstClr val="black">
                      <a:alpha val="40000"/>
                    </a:prstClr>
                  </a:outerShdw>
                </a:effectLst>
                <a:uLnTx/>
                <a:uFillTx/>
                <a:latin typeface="GurbaniWebThick" panose="04040607000000020004" pitchFamily="82" charset="0"/>
              </a:rPr>
              <a:t>|</a:t>
            </a:r>
          </a:p>
        </p:txBody>
      </p:sp>
      <p:sp>
        <p:nvSpPr>
          <p:cNvPr id="4" name="Content Placeholder 2">
            <a:extLst>
              <a:ext uri="{FF2B5EF4-FFF2-40B4-BE49-F238E27FC236}">
                <a16:creationId xmlns:a16="http://schemas.microsoft.com/office/drawing/2014/main" id="{393E0A96-1824-463E-5629-72B2C21C7611}"/>
              </a:ext>
            </a:extLst>
          </p:cNvPr>
          <p:cNvSpPr txBox="1">
            <a:spLocks/>
          </p:cNvSpPr>
          <p:nvPr/>
        </p:nvSpPr>
        <p:spPr>
          <a:xfrm>
            <a:off x="9987799"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g</a:t>
            </a:r>
          </a:p>
        </p:txBody>
      </p:sp>
      <p:sp>
        <p:nvSpPr>
          <p:cNvPr id="8" name="Content Placeholder 2">
            <a:extLst>
              <a:ext uri="{FF2B5EF4-FFF2-40B4-BE49-F238E27FC236}">
                <a16:creationId xmlns:a16="http://schemas.microsoft.com/office/drawing/2014/main" id="{A8B26691-F861-1F54-0230-E9ABC3983450}"/>
              </a:ext>
            </a:extLst>
          </p:cNvPr>
          <p:cNvSpPr txBox="1">
            <a:spLocks/>
          </p:cNvSpPr>
          <p:nvPr/>
        </p:nvSpPr>
        <p:spPr>
          <a:xfrm>
            <a:off x="5527875" y="234311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k</a:t>
            </a:r>
          </a:p>
        </p:txBody>
      </p:sp>
      <p:sp>
        <p:nvSpPr>
          <p:cNvPr id="9" name="Content Placeholder 2">
            <a:extLst>
              <a:ext uri="{FF2B5EF4-FFF2-40B4-BE49-F238E27FC236}">
                <a16:creationId xmlns:a16="http://schemas.microsoft.com/office/drawing/2014/main" id="{71C770ED-18F5-BC45-D7B6-809AEC0F1055}"/>
              </a:ext>
            </a:extLst>
          </p:cNvPr>
          <p:cNvSpPr txBox="1">
            <a:spLocks/>
          </p:cNvSpPr>
          <p:nvPr/>
        </p:nvSpPr>
        <p:spPr>
          <a:xfrm>
            <a:off x="902603"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K</a:t>
            </a:r>
          </a:p>
        </p:txBody>
      </p:sp>
      <p:pic>
        <p:nvPicPr>
          <p:cNvPr id="5" name="Picture 4" descr="A black heart with swirls&#10;&#10;Description automatically generated">
            <a:extLst>
              <a:ext uri="{FF2B5EF4-FFF2-40B4-BE49-F238E27FC236}">
                <a16:creationId xmlns:a16="http://schemas.microsoft.com/office/drawing/2014/main" id="{184B7025-7696-700B-C9B1-1B4EDC5920E1}"/>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790452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8390BAF-150B-8FCA-DD8C-6B1F2A5C819E}"/>
              </a:ext>
            </a:extLst>
          </p:cNvPr>
          <p:cNvSpPr txBox="1">
            <a:spLocks/>
          </p:cNvSpPr>
          <p:nvPr/>
        </p:nvSpPr>
        <p:spPr>
          <a:xfrm>
            <a:off x="7840511" y="2726546"/>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3800" b="1" dirty="0">
                <a:ln w="38100">
                  <a:solidFill>
                    <a:schemeClr val="tx1"/>
                  </a:solidFill>
                  <a:prstDash val="solid"/>
                </a:ln>
                <a:solidFill>
                  <a:schemeClr val="accent5"/>
                </a:solidFill>
                <a:effectLst>
                  <a:outerShdw blurRad="50800" dist="38100" dir="2700000" algn="tl" rotWithShape="0">
                    <a:prstClr val="black">
                      <a:alpha val="40000"/>
                    </a:prstClr>
                  </a:outerShdw>
                </a:effectLst>
                <a:latin typeface="GurbaniWebThick" panose="04040607000000020004" pitchFamily="82" charset="0"/>
              </a:rPr>
              <a:t>G</a:t>
            </a:r>
          </a:p>
        </p:txBody>
      </p:sp>
      <p:sp>
        <p:nvSpPr>
          <p:cNvPr id="3" name="Content Placeholder 2">
            <a:extLst>
              <a:ext uri="{FF2B5EF4-FFF2-40B4-BE49-F238E27FC236}">
                <a16:creationId xmlns:a16="http://schemas.microsoft.com/office/drawing/2014/main" id="{881CC8AF-2A3F-48CF-D610-BBA833AC4D7D}"/>
              </a:ext>
            </a:extLst>
          </p:cNvPr>
          <p:cNvSpPr txBox="1">
            <a:spLocks/>
          </p:cNvSpPr>
          <p:nvPr/>
        </p:nvSpPr>
        <p:spPr>
          <a:xfrm>
            <a:off x="3215239" y="2333605"/>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outerShdw blurRad="50800" dist="38100" dir="2700000" algn="tl" rotWithShape="0">
                    <a:prstClr val="black">
                      <a:alpha val="40000"/>
                    </a:prstClr>
                  </a:outerShdw>
                </a:effectLst>
                <a:uLnTx/>
                <a:uFillTx/>
                <a:latin typeface="GurbaniWebThick" panose="04040607000000020004" pitchFamily="82" charset="0"/>
              </a:rPr>
              <a:t>K</a:t>
            </a:r>
          </a:p>
        </p:txBody>
      </p:sp>
      <p:sp>
        <p:nvSpPr>
          <p:cNvPr id="4" name="Content Placeholder 2">
            <a:extLst>
              <a:ext uri="{FF2B5EF4-FFF2-40B4-BE49-F238E27FC236}">
                <a16:creationId xmlns:a16="http://schemas.microsoft.com/office/drawing/2014/main" id="{393E0A96-1824-463E-5629-72B2C21C7611}"/>
              </a:ext>
            </a:extLst>
          </p:cNvPr>
          <p:cNvSpPr txBox="1">
            <a:spLocks/>
          </p:cNvSpPr>
          <p:nvPr/>
        </p:nvSpPr>
        <p:spPr>
          <a:xfrm>
            <a:off x="9987799"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a:t>
            </a:r>
          </a:p>
        </p:txBody>
      </p:sp>
      <p:sp>
        <p:nvSpPr>
          <p:cNvPr id="8" name="Content Placeholder 2">
            <a:extLst>
              <a:ext uri="{FF2B5EF4-FFF2-40B4-BE49-F238E27FC236}">
                <a16:creationId xmlns:a16="http://schemas.microsoft.com/office/drawing/2014/main" id="{A8B26691-F861-1F54-0230-E9ABC3983450}"/>
              </a:ext>
            </a:extLst>
          </p:cNvPr>
          <p:cNvSpPr txBox="1">
            <a:spLocks/>
          </p:cNvSpPr>
          <p:nvPr/>
        </p:nvSpPr>
        <p:spPr>
          <a:xfrm>
            <a:off x="5527875" y="234311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g</a:t>
            </a:r>
          </a:p>
        </p:txBody>
      </p:sp>
      <p:sp>
        <p:nvSpPr>
          <p:cNvPr id="9" name="Content Placeholder 2">
            <a:extLst>
              <a:ext uri="{FF2B5EF4-FFF2-40B4-BE49-F238E27FC236}">
                <a16:creationId xmlns:a16="http://schemas.microsoft.com/office/drawing/2014/main" id="{71C770ED-18F5-BC45-D7B6-809AEC0F1055}"/>
              </a:ext>
            </a:extLst>
          </p:cNvPr>
          <p:cNvSpPr txBox="1">
            <a:spLocks/>
          </p:cNvSpPr>
          <p:nvPr/>
        </p:nvSpPr>
        <p:spPr>
          <a:xfrm>
            <a:off x="902603" y="23613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3800" b="1" i="0" u="none" strike="noStrike" kern="1200" cap="none" spc="0" normalizeH="0" baseline="0" noProof="0" dirty="0">
                <a:ln w="38100">
                  <a:solidFill>
                    <a:schemeClr val="tx1"/>
                  </a:solidFill>
                  <a:prstDash val="solid"/>
                </a:ln>
                <a:solidFill>
                  <a:schemeClr val="accent5"/>
                </a:solidFill>
                <a:effectLst/>
                <a:uLnTx/>
                <a:uFillTx/>
                <a:latin typeface="GurbaniWebThick" panose="04040607000000020004" pitchFamily="82" charset="0"/>
              </a:rPr>
              <a:t>k</a:t>
            </a:r>
          </a:p>
        </p:txBody>
      </p:sp>
      <p:pic>
        <p:nvPicPr>
          <p:cNvPr id="5" name="Picture 4" descr="A black heart with swirls&#10;&#10;Description automatically generated">
            <a:extLst>
              <a:ext uri="{FF2B5EF4-FFF2-40B4-BE49-F238E27FC236}">
                <a16:creationId xmlns:a16="http://schemas.microsoft.com/office/drawing/2014/main" id="{CC890E5F-202A-9A1F-EBBC-52E5F5F67071}"/>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687958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29FA827-E436-CD4F-8009-F82E4B625507}"/>
              </a:ext>
            </a:extLst>
          </p:cNvPr>
          <p:cNvGrpSpPr/>
          <p:nvPr/>
        </p:nvGrpSpPr>
        <p:grpSpPr>
          <a:xfrm>
            <a:off x="3001108" y="2400364"/>
            <a:ext cx="6189784" cy="2057272"/>
            <a:chOff x="3001108" y="2375877"/>
            <a:chExt cx="6189784" cy="2057272"/>
          </a:xfrm>
        </p:grpSpPr>
        <p:sp>
          <p:nvSpPr>
            <p:cNvPr id="2" name="TextBox 1">
              <a:extLst>
                <a:ext uri="{FF2B5EF4-FFF2-40B4-BE49-F238E27FC236}">
                  <a16:creationId xmlns:a16="http://schemas.microsoft.com/office/drawing/2014/main" id="{7079B662-5B81-2C01-4E88-E30D43F3E1B6}"/>
                </a:ext>
              </a:extLst>
            </p:cNvPr>
            <p:cNvSpPr txBox="1"/>
            <p:nvPr/>
          </p:nvSpPr>
          <p:spPr>
            <a:xfrm>
              <a:off x="3001108" y="2375877"/>
              <a:ext cx="6189784" cy="1446550"/>
            </a:xfrm>
            <a:prstGeom prst="rect">
              <a:avLst/>
            </a:prstGeom>
            <a:noFill/>
          </p:spPr>
          <p:txBody>
            <a:bodyPr wrap="square">
              <a:spAutoFit/>
            </a:bodyPr>
            <a:lstStyle/>
            <a:p>
              <a:pPr algn="ctr"/>
              <a:r>
                <a:rPr lang="en-US" sz="8800" dirty="0" err="1">
                  <a:solidFill>
                    <a:schemeClr val="accent1"/>
                  </a:solidFill>
                  <a:latin typeface="+mj-lt"/>
                </a:rPr>
                <a:t>Varnmala</a:t>
              </a:r>
              <a:endParaRPr lang="en-US" sz="8800" dirty="0">
                <a:solidFill>
                  <a:schemeClr val="accent1"/>
                </a:solidFill>
                <a:latin typeface="+mj-lt"/>
              </a:endParaRPr>
            </a:p>
          </p:txBody>
        </p:sp>
        <p:sp>
          <p:nvSpPr>
            <p:cNvPr id="3" name="TextBox 2">
              <a:extLst>
                <a:ext uri="{FF2B5EF4-FFF2-40B4-BE49-F238E27FC236}">
                  <a16:creationId xmlns:a16="http://schemas.microsoft.com/office/drawing/2014/main" id="{416CEE7F-FA93-8BD0-47E0-13AF8949E17F}"/>
                </a:ext>
              </a:extLst>
            </p:cNvPr>
            <p:cNvSpPr txBox="1"/>
            <p:nvPr/>
          </p:nvSpPr>
          <p:spPr>
            <a:xfrm>
              <a:off x="3739661" y="3848374"/>
              <a:ext cx="4525108" cy="584775"/>
            </a:xfrm>
            <a:prstGeom prst="rect">
              <a:avLst/>
            </a:prstGeom>
            <a:noFill/>
          </p:spPr>
          <p:txBody>
            <a:bodyPr wrap="square">
              <a:spAutoFit/>
            </a:bodyPr>
            <a:lstStyle/>
            <a:p>
              <a:pPr algn="ctr"/>
              <a:r>
                <a:rPr lang="en-US" sz="3200" dirty="0" err="1">
                  <a:solidFill>
                    <a:schemeClr val="accent1"/>
                  </a:solidFill>
                  <a:latin typeface="+mj-lt"/>
                </a:rPr>
                <a:t>Naal</a:t>
              </a:r>
              <a:r>
                <a:rPr lang="en-US" sz="3200" dirty="0">
                  <a:solidFill>
                    <a:schemeClr val="accent1"/>
                  </a:solidFill>
                  <a:latin typeface="+mj-lt"/>
                </a:rPr>
                <a:t> di </a:t>
              </a:r>
              <a:r>
                <a:rPr lang="en-US" sz="3200" dirty="0" err="1">
                  <a:solidFill>
                    <a:schemeClr val="accent1"/>
                  </a:solidFill>
                  <a:latin typeface="+mj-lt"/>
                </a:rPr>
                <a:t>naal</a:t>
              </a:r>
              <a:r>
                <a:rPr lang="en-US" sz="3200" dirty="0">
                  <a:solidFill>
                    <a:schemeClr val="accent1"/>
                  </a:solidFill>
                  <a:latin typeface="+mj-lt"/>
                </a:rPr>
                <a:t> bolo!</a:t>
              </a:r>
            </a:p>
          </p:txBody>
        </p:sp>
      </p:grpSp>
      <p:pic>
        <p:nvPicPr>
          <p:cNvPr id="5" name="Picture 4" descr="A black heart with swirls&#10;&#10;Description automatically generated">
            <a:extLst>
              <a:ext uri="{FF2B5EF4-FFF2-40B4-BE49-F238E27FC236}">
                <a16:creationId xmlns:a16="http://schemas.microsoft.com/office/drawing/2014/main" id="{497197F3-D9B4-03EB-8A74-9FA6ECE97625}"/>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9947709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5">
            <a:hlinkClick r:id="" action="ppaction://media"/>
            <a:extLst>
              <a:ext uri="{FF2B5EF4-FFF2-40B4-BE49-F238E27FC236}">
                <a16:creationId xmlns:a16="http://schemas.microsoft.com/office/drawing/2014/main" id="{AA1931A4-DDC0-ABF8-B7FD-ECA497B6F1EF}"/>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p:blipFill>
        <p:spPr>
          <a:xfrm>
            <a:off x="587829" y="269892"/>
            <a:ext cx="11232382" cy="6318215"/>
          </a:xfrm>
          <a:prstGeom prst="rect">
            <a:avLst/>
          </a:prstGeom>
        </p:spPr>
      </p:pic>
    </p:spTree>
    <p:extLst>
      <p:ext uri="{BB962C8B-B14F-4D97-AF65-F5344CB8AC3E}">
        <p14:creationId xmlns:p14="http://schemas.microsoft.com/office/powerpoint/2010/main" val="208719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D8A3DF-25BE-CD22-B955-D8A207872038}"/>
              </a:ext>
            </a:extLst>
          </p:cNvPr>
          <p:cNvSpPr txBox="1"/>
          <p:nvPr/>
        </p:nvSpPr>
        <p:spPr>
          <a:xfrm>
            <a:off x="3001108" y="937846"/>
            <a:ext cx="6189784" cy="1446550"/>
          </a:xfrm>
          <a:prstGeom prst="rect">
            <a:avLst/>
          </a:prstGeom>
          <a:noFill/>
        </p:spPr>
        <p:txBody>
          <a:bodyPr wrap="square">
            <a:spAutoFit/>
          </a:bodyPr>
          <a:lstStyle/>
          <a:p>
            <a:pPr algn="ctr"/>
            <a:r>
              <a:rPr lang="en-US" sz="8800" dirty="0" err="1">
                <a:solidFill>
                  <a:schemeClr val="accent5">
                    <a:lumMod val="75000"/>
                  </a:schemeClr>
                </a:solidFill>
                <a:latin typeface="+mj-lt"/>
              </a:rPr>
              <a:t>Samapat</a:t>
            </a:r>
            <a:r>
              <a:rPr lang="en-US" sz="8800" dirty="0">
                <a:solidFill>
                  <a:schemeClr val="accent5">
                    <a:lumMod val="75000"/>
                  </a:schemeClr>
                </a:solidFill>
                <a:latin typeface="+mj-lt"/>
              </a:rPr>
              <a:t>!</a:t>
            </a:r>
          </a:p>
        </p:txBody>
      </p:sp>
      <p:sp>
        <p:nvSpPr>
          <p:cNvPr id="4" name="TextBox 3">
            <a:extLst>
              <a:ext uri="{FF2B5EF4-FFF2-40B4-BE49-F238E27FC236}">
                <a16:creationId xmlns:a16="http://schemas.microsoft.com/office/drawing/2014/main" id="{4972800A-2329-A4D1-44BB-62BD1202FA17}"/>
              </a:ext>
            </a:extLst>
          </p:cNvPr>
          <p:cNvSpPr txBox="1"/>
          <p:nvPr/>
        </p:nvSpPr>
        <p:spPr>
          <a:xfrm>
            <a:off x="3716215" y="2329157"/>
            <a:ext cx="4759570" cy="584775"/>
          </a:xfrm>
          <a:prstGeom prst="rect">
            <a:avLst/>
          </a:prstGeom>
          <a:noFill/>
        </p:spPr>
        <p:txBody>
          <a:bodyPr wrap="square">
            <a:spAutoFit/>
          </a:bodyPr>
          <a:lstStyle/>
          <a:p>
            <a:pPr algn="ctr"/>
            <a:r>
              <a:rPr lang="en-CA" sz="3200" dirty="0">
                <a:solidFill>
                  <a:schemeClr val="accent6"/>
                </a:solidFill>
                <a:latin typeface="+mj-lt"/>
              </a:rPr>
              <a:t>Good Job </a:t>
            </a:r>
            <a:r>
              <a:rPr lang="en-CA" sz="3200" dirty="0" err="1">
                <a:solidFill>
                  <a:schemeClr val="accent6"/>
                </a:solidFill>
                <a:latin typeface="+mj-lt"/>
              </a:rPr>
              <a:t>Bachiyo</a:t>
            </a:r>
            <a:r>
              <a:rPr lang="en-CA" sz="3200" dirty="0">
                <a:solidFill>
                  <a:schemeClr val="accent6"/>
                </a:solidFill>
                <a:latin typeface="+mj-lt"/>
              </a:rPr>
              <a:t>!</a:t>
            </a:r>
          </a:p>
        </p:txBody>
      </p:sp>
      <p:pic>
        <p:nvPicPr>
          <p:cNvPr id="5" name="Picture 4">
            <a:extLst>
              <a:ext uri="{FF2B5EF4-FFF2-40B4-BE49-F238E27FC236}">
                <a16:creationId xmlns:a16="http://schemas.microsoft.com/office/drawing/2014/main" id="{163B363B-7F15-456F-5080-61238F957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3895" y="3181350"/>
            <a:ext cx="3964211" cy="2914252"/>
          </a:xfrm>
          <a:prstGeom prst="rect">
            <a:avLst/>
          </a:prstGeom>
        </p:spPr>
      </p:pic>
      <p:pic>
        <p:nvPicPr>
          <p:cNvPr id="3" name="Picture 2" descr="A black heart with swirls&#10;&#10;Description automatically generated">
            <a:extLst>
              <a:ext uri="{FF2B5EF4-FFF2-40B4-BE49-F238E27FC236}">
                <a16:creationId xmlns:a16="http://schemas.microsoft.com/office/drawing/2014/main" id="{065140A1-BC03-B67A-97C1-1530A27DEF5D}"/>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4008348894"/>
      </p:ext>
    </p:extLst>
  </p:cSld>
  <p:clrMapOvr>
    <a:masterClrMapping/>
  </p:clrMapOvr>
</p:sld>
</file>

<file path=ppt/theme/theme1.xml><?xml version="1.0" encoding="utf-8"?>
<a:theme xmlns:a="http://schemas.openxmlformats.org/drawingml/2006/main" name="Office Theme">
  <a:themeElements>
    <a:clrScheme name="PHONOGRAM">
      <a:dk1>
        <a:sysClr val="windowText" lastClr="000000"/>
      </a:dk1>
      <a:lt1>
        <a:sysClr val="window" lastClr="FFFFFF"/>
      </a:lt1>
      <a:dk2>
        <a:srgbClr val="44546A"/>
      </a:dk2>
      <a:lt2>
        <a:srgbClr val="E7E6E6"/>
      </a:lt2>
      <a:accent1>
        <a:srgbClr val="0A145A"/>
      </a:accent1>
      <a:accent2>
        <a:srgbClr val="3448D8"/>
      </a:accent2>
      <a:accent3>
        <a:srgbClr val="FFC122"/>
      </a:accent3>
      <a:accent4>
        <a:srgbClr val="205D76"/>
      </a:accent4>
      <a:accent5>
        <a:srgbClr val="FC644D"/>
      </a:accent5>
      <a:accent6>
        <a:srgbClr val="253846"/>
      </a:accent6>
      <a:hlink>
        <a:srgbClr val="0563C1"/>
      </a:hlink>
      <a:folHlink>
        <a:srgbClr val="954F72"/>
      </a:folHlink>
    </a:clrScheme>
    <a:fontScheme name="gurbani">
      <a:majorFont>
        <a:latin typeface="Fredoka One"/>
        <a:ea typeface=""/>
        <a:cs typeface=""/>
      </a:majorFont>
      <a:minorFont>
        <a:latin typeface="GurbaniWebThi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3840</TotalTime>
  <Words>510</Words>
  <Application>Microsoft Office PowerPoint</Application>
  <PresentationFormat>Widescreen</PresentationFormat>
  <Paragraphs>227</Paragraphs>
  <Slides>44</Slides>
  <Notes>8</Notes>
  <HiddenSlides>0</HiddenSlides>
  <MMClips>19</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Arial</vt:lpstr>
      <vt:lpstr>Century Gothic</vt:lpstr>
      <vt:lpstr>Calibri</vt:lpstr>
      <vt:lpstr>Fredoka One</vt:lpstr>
      <vt:lpstr>Impact</vt:lpstr>
      <vt:lpstr>GurbaniWebThick</vt:lpstr>
      <vt:lpstr>Wingdings 3</vt:lpstr>
      <vt:lpstr>Office Theme</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Taha Arshad</dc:creator>
  <cp:lastModifiedBy>Preetam Singh .</cp:lastModifiedBy>
  <cp:revision>32</cp:revision>
  <dcterms:created xsi:type="dcterms:W3CDTF">2022-12-10T13:40:05Z</dcterms:created>
  <dcterms:modified xsi:type="dcterms:W3CDTF">2025-01-07T22:11:22Z</dcterms:modified>
</cp:coreProperties>
</file>