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43"/>
  </p:notesMasterIdLst>
  <p:sldIdLst>
    <p:sldId id="265" r:id="rId3"/>
    <p:sldId id="299" r:id="rId4"/>
    <p:sldId id="263" r:id="rId5"/>
    <p:sldId id="264" r:id="rId6"/>
    <p:sldId id="535" r:id="rId7"/>
    <p:sldId id="282" r:id="rId8"/>
    <p:sldId id="495" r:id="rId9"/>
    <p:sldId id="283" r:id="rId10"/>
    <p:sldId id="471" r:id="rId11"/>
    <p:sldId id="472" r:id="rId12"/>
    <p:sldId id="473" r:id="rId13"/>
    <p:sldId id="475" r:id="rId14"/>
    <p:sldId id="531" r:id="rId15"/>
    <p:sldId id="476" r:id="rId16"/>
    <p:sldId id="480" r:id="rId17"/>
    <p:sldId id="496" r:id="rId18"/>
    <p:sldId id="482" r:id="rId19"/>
    <p:sldId id="497" r:id="rId20"/>
    <p:sldId id="478" r:id="rId21"/>
    <p:sldId id="479" r:id="rId22"/>
    <p:sldId id="498" r:id="rId23"/>
    <p:sldId id="484" r:id="rId24"/>
    <p:sldId id="503" r:id="rId25"/>
    <p:sldId id="272" r:id="rId26"/>
    <p:sldId id="524" r:id="rId27"/>
    <p:sldId id="525" r:id="rId28"/>
    <p:sldId id="526" r:id="rId29"/>
    <p:sldId id="527" r:id="rId30"/>
    <p:sldId id="483" r:id="rId31"/>
    <p:sldId id="502" r:id="rId32"/>
    <p:sldId id="532" r:id="rId33"/>
    <p:sldId id="533" r:id="rId34"/>
    <p:sldId id="534" r:id="rId35"/>
    <p:sldId id="489" r:id="rId36"/>
    <p:sldId id="510" r:id="rId37"/>
    <p:sldId id="528" r:id="rId38"/>
    <p:sldId id="529" r:id="rId39"/>
    <p:sldId id="493" r:id="rId40"/>
    <p:sldId id="530" r:id="rId41"/>
    <p:sldId id="258" r:id="rId42"/>
  </p:sldIdLst>
  <p:sldSz cx="12192000" cy="6858000"/>
  <p:notesSz cx="6858000" cy="9144000"/>
  <p:embeddedFontLst>
    <p:embeddedFont>
      <p:font typeface="Fredoka One" panose="02000000000000000000" pitchFamily="2" charset="0"/>
      <p:regular r:id="rId44"/>
    </p:embeddedFont>
    <p:embeddedFont>
      <p:font typeface="GurbaniWebThick" panose="020B0604020202020204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8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1072" y="8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600" dirty="0"/>
              <a:t>Video link not found</a:t>
            </a:r>
          </a:p>
          <a:p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02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002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3273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748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5077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7729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2393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649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594958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37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03483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317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5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OQxzjnXURk?feature=oembed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0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9.png"/><Relationship Id="rId17" Type="http://schemas.openxmlformats.org/officeDocument/2006/relationships/image" Target="../media/image7.png"/><Relationship Id="rId2" Type="http://schemas.openxmlformats.org/officeDocument/2006/relationships/audio" Target="../media/media1.m4a"/><Relationship Id="rId16" Type="http://schemas.openxmlformats.org/officeDocument/2006/relationships/image" Target="../media/image23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8.png"/><Relationship Id="rId5" Type="http://schemas.microsoft.com/office/2007/relationships/media" Target="../media/media3.m4a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8rfrbko-0UQ?list=PL2moDxjkcUYdxTFMeGC2jaaB23HvqYHVJ" TargetMode="Externa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31.jpe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7iutT0DGPA?list=PL2moDxjkcUYfWgsqi1ioMEnaO3T3OseUz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 err="1">
                  <a:solidFill>
                    <a:schemeClr val="accent3"/>
                  </a:solidFill>
                  <a:latin typeface="+mj-lt"/>
                </a:rPr>
                <a:t>Painti</a:t>
              </a:r>
              <a:r>
                <a:rPr lang="en-US" sz="4000" dirty="0">
                  <a:solidFill>
                    <a:schemeClr val="accent3"/>
                  </a:solidFill>
                  <a:latin typeface="+mj-lt"/>
                </a:rPr>
                <a:t> Fun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LESSON: 7  </a:t>
              </a:r>
              <a:endParaRPr lang="en-US" sz="4400" dirty="0">
                <a:solidFill>
                  <a:schemeClr val="accent3"/>
                </a:solidFill>
                <a:latin typeface="+mj-lt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358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title="ਸਿੱਖੀਏ ਆਪਾਂ ਗੁਰਮੁਖੀ | Sikhiye Apa Grmukhi | Khalsa Phulwari | Punjabi Rhymes | SIkh Rhymes">
            <a:hlinkClick r:id="" action="ppaction://media"/>
            <a:extLst>
              <a:ext uri="{FF2B5EF4-FFF2-40B4-BE49-F238E27FC236}">
                <a16:creationId xmlns:a16="http://schemas.microsoft.com/office/drawing/2014/main" id="{E86D4DF3-5D14-C832-790D-61E71DBB136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5854" y="643467"/>
            <a:ext cx="9860292" cy="557106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F46601BC-DA67-25A5-4CAB-44174D0D4B6A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C3BCCF8-97BC-0406-CBCD-FACE56CDF14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/>
        </p:blipFill>
        <p:spPr>
          <a:xfrm>
            <a:off x="10123904" y="2507993"/>
            <a:ext cx="1458496" cy="172297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7E0A815-7341-6548-A28D-638A2F40C557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5C0FA6-EBA0-E139-DCEA-AF236A2C4795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207186-3DEA-C655-2620-9CDE7AF33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6980" y="1062253"/>
            <a:ext cx="522512" cy="522512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35209D-6104-1D34-8E1D-9C74A33700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15732" y="1062253"/>
            <a:ext cx="522512" cy="522512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943F24E-1A5E-8E5C-471B-391309C0E0B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23231" y="1062253"/>
            <a:ext cx="522512" cy="522512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2512462" y="2511712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09600" y="2511712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289" t="1039" r="2286"/>
          <a:stretch/>
        </p:blipFill>
        <p:spPr>
          <a:xfrm>
            <a:off x="6318184" y="2509853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44CCF8-00CD-6DD2-9D73-6C7EA79F54A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-108" r="11589"/>
          <a:stretch/>
        </p:blipFill>
        <p:spPr>
          <a:xfrm>
            <a:off x="8221044" y="2509855"/>
            <a:ext cx="1458494" cy="1722976"/>
          </a:xfrm>
          <a:prstGeom prst="roundRect">
            <a:avLst>
              <a:gd name="adj" fmla="val 6978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98AE1D-4E4E-8F30-E86E-666B7261FEB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10475"/>
          <a:stretch/>
        </p:blipFill>
        <p:spPr>
          <a:xfrm>
            <a:off x="4415324" y="2511713"/>
            <a:ext cx="1458492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CBE238-E6A8-3976-9241-646337883E6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19482" y="1062253"/>
            <a:ext cx="522512" cy="522512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5A45DB4-6692-B6F2-E989-E67657587E34}"/>
              </a:ext>
            </a:extLst>
          </p:cNvPr>
          <p:cNvPicPr/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528527C-4705-CE3F-B7C6-E104B89C4B17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705725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705725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178222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254588C-5DF5-7B80-2C58-39D201001E0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10EBA84-4509-7493-0897-D22D34C78026}"/>
              </a:ext>
            </a:extLst>
          </p:cNvPr>
          <p:cNvSpPr txBox="1">
            <a:spLocks/>
          </p:cNvSpPr>
          <p:nvPr/>
        </p:nvSpPr>
        <p:spPr>
          <a:xfrm>
            <a:off x="954902" y="269000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BDCC4-EC31-9A8D-53F9-0EE2BE8D0EB4}"/>
              </a:ext>
            </a:extLst>
          </p:cNvPr>
          <p:cNvSpPr txBox="1">
            <a:spLocks/>
          </p:cNvSpPr>
          <p:nvPr/>
        </p:nvSpPr>
        <p:spPr>
          <a:xfrm>
            <a:off x="3086376" y="2240307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ACD308-A515-5AC0-ABD4-39E2CD0D17E9}"/>
              </a:ext>
            </a:extLst>
          </p:cNvPr>
          <p:cNvSpPr txBox="1">
            <a:spLocks/>
          </p:cNvSpPr>
          <p:nvPr/>
        </p:nvSpPr>
        <p:spPr>
          <a:xfrm>
            <a:off x="535114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15E50-04A6-B676-093C-9193C5671811}"/>
              </a:ext>
            </a:extLst>
          </p:cNvPr>
          <p:cNvSpPr txBox="1">
            <a:spLocks/>
          </p:cNvSpPr>
          <p:nvPr/>
        </p:nvSpPr>
        <p:spPr>
          <a:xfrm>
            <a:off x="7615908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FFDD015-D932-104E-7024-EE178219493A}"/>
              </a:ext>
            </a:extLst>
          </p:cNvPr>
          <p:cNvSpPr txBox="1">
            <a:spLocks/>
          </p:cNvSpPr>
          <p:nvPr/>
        </p:nvSpPr>
        <p:spPr>
          <a:xfrm>
            <a:off x="978979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1EA9099F-2C83-5683-2783-89E7CF58B01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48501C-5F20-F313-0586-16FD75730FB7}"/>
              </a:ext>
            </a:extLst>
          </p:cNvPr>
          <p:cNvSpPr txBox="1">
            <a:spLocks/>
          </p:cNvSpPr>
          <p:nvPr/>
        </p:nvSpPr>
        <p:spPr>
          <a:xfrm>
            <a:off x="661328" y="3043269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47D7E-0F45-0EE9-92CA-BBD97A867A91}"/>
              </a:ext>
            </a:extLst>
          </p:cNvPr>
          <p:cNvSpPr txBox="1">
            <a:spLocks/>
          </p:cNvSpPr>
          <p:nvPr/>
        </p:nvSpPr>
        <p:spPr>
          <a:xfrm>
            <a:off x="5100235" y="2583207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77CCC6-828D-9933-F693-BB83559D0795}"/>
              </a:ext>
            </a:extLst>
          </p:cNvPr>
          <p:cNvSpPr txBox="1">
            <a:spLocks/>
          </p:cNvSpPr>
          <p:nvPr/>
        </p:nvSpPr>
        <p:spPr>
          <a:xfrm>
            <a:off x="2749154" y="259913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2CE17E-9670-9D77-373D-6D81BCF1F3ED}"/>
              </a:ext>
            </a:extLst>
          </p:cNvPr>
          <p:cNvSpPr txBox="1">
            <a:spLocks/>
          </p:cNvSpPr>
          <p:nvPr/>
        </p:nvSpPr>
        <p:spPr>
          <a:xfrm>
            <a:off x="9975779" y="260506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6C1D54-7064-7C9D-94A8-65D83F5A34E0}"/>
              </a:ext>
            </a:extLst>
          </p:cNvPr>
          <p:cNvSpPr txBox="1">
            <a:spLocks/>
          </p:cNvSpPr>
          <p:nvPr/>
        </p:nvSpPr>
        <p:spPr>
          <a:xfrm>
            <a:off x="7451316" y="2586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0F523EA4-023A-3942-4218-F518AED35C3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5ABB098-8C23-4B02-F8D4-CFA5CB256CD0}"/>
              </a:ext>
            </a:extLst>
          </p:cNvPr>
          <p:cNvSpPr txBox="1">
            <a:spLocks/>
          </p:cNvSpPr>
          <p:nvPr/>
        </p:nvSpPr>
        <p:spPr>
          <a:xfrm>
            <a:off x="7635945" y="307459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85ED7-3267-A81B-D306-93FBEBD6F831}"/>
              </a:ext>
            </a:extLst>
          </p:cNvPr>
          <p:cNvSpPr txBox="1">
            <a:spLocks/>
          </p:cNvSpPr>
          <p:nvPr/>
        </p:nvSpPr>
        <p:spPr>
          <a:xfrm>
            <a:off x="2732639" y="2583207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59BBA7-7D54-8808-C30E-FABF9D67AAA4}"/>
              </a:ext>
            </a:extLst>
          </p:cNvPr>
          <p:cNvSpPr txBox="1">
            <a:spLocks/>
          </p:cNvSpPr>
          <p:nvPr/>
        </p:nvSpPr>
        <p:spPr>
          <a:xfrm>
            <a:off x="9868811" y="26109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B595DC-4E66-2085-3FCC-4B9C23EF054D}"/>
              </a:ext>
            </a:extLst>
          </p:cNvPr>
          <p:cNvSpPr txBox="1">
            <a:spLocks/>
          </p:cNvSpPr>
          <p:nvPr/>
        </p:nvSpPr>
        <p:spPr>
          <a:xfrm>
            <a:off x="5323309" y="259271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EBE967-3F0F-8ADD-D9B6-32936E5B92F5}"/>
              </a:ext>
            </a:extLst>
          </p:cNvPr>
          <p:cNvSpPr txBox="1">
            <a:spLocks/>
          </p:cNvSpPr>
          <p:nvPr/>
        </p:nvSpPr>
        <p:spPr>
          <a:xfrm>
            <a:off x="499773" y="261099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E71FE5E0-1280-DCFA-8C73-A2E784B69C6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04B52-C498-5404-1CFA-59655CCAB5F5}"/>
              </a:ext>
            </a:extLst>
          </p:cNvPr>
          <p:cNvSpPr txBox="1"/>
          <p:nvPr/>
        </p:nvSpPr>
        <p:spPr>
          <a:xfrm>
            <a:off x="5391150" y="685799"/>
            <a:ext cx="1409700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413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</a:rPr>
              <a:t>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A2EE3F-25AF-A8A2-004C-3EE38D7A7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890" r="1890"/>
          <a:stretch/>
        </p:blipFill>
        <p:spPr>
          <a:xfrm>
            <a:off x="3241688" y="101600"/>
            <a:ext cx="5708624" cy="6070601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9FD9947A-4401-5A92-5B97-F4B9371B0D8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04B52-C498-5404-1CFA-59655CCAB5F5}"/>
              </a:ext>
            </a:extLst>
          </p:cNvPr>
          <p:cNvSpPr txBox="1"/>
          <p:nvPr/>
        </p:nvSpPr>
        <p:spPr>
          <a:xfrm>
            <a:off x="5391150" y="-433596"/>
            <a:ext cx="1409700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496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</a:rPr>
              <a:t>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5185C-FAD4-0721-49C6-0383B2F21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2" r="5172"/>
          <a:stretch/>
        </p:blipFill>
        <p:spPr>
          <a:xfrm>
            <a:off x="3124200" y="114300"/>
            <a:ext cx="5943600" cy="6031411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6AE8B88-592C-D8FC-5055-7116EEA8DF1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3937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4">
            <a:hlinkClick r:id="" action="ppaction://media"/>
            <a:extLst>
              <a:ext uri="{FF2B5EF4-FFF2-40B4-BE49-F238E27FC236}">
                <a16:creationId xmlns:a16="http://schemas.microsoft.com/office/drawing/2014/main" id="{CB7DFE04-46E9-AB16-79B4-42800BAAD9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264" y="378163"/>
            <a:ext cx="10110281" cy="5687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FA56EE95-7779-407A-EF6E-07441BAF0D4E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9B662-5B81-2C01-4E88-E30D43F3E1B6}"/>
              </a:ext>
            </a:extLst>
          </p:cNvPr>
          <p:cNvSpPr txBox="1"/>
          <p:nvPr/>
        </p:nvSpPr>
        <p:spPr>
          <a:xfrm>
            <a:off x="3001108" y="2464777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endParaRPr lang="en-US" sz="8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CEE7F-FA93-8BD0-47E0-13AF8949E17F}"/>
              </a:ext>
            </a:extLst>
          </p:cNvPr>
          <p:cNvSpPr txBox="1"/>
          <p:nvPr/>
        </p:nvSpPr>
        <p:spPr>
          <a:xfrm>
            <a:off x="1895230" y="3937274"/>
            <a:ext cx="821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Which images start from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khakha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8D0C4105-9BA0-46D3-15DE-F4C286C60C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59141AD-AB22-A3CF-1F94-D82764F3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71" y="3023401"/>
            <a:ext cx="3335236" cy="2930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1F5DB6-1250-3927-3243-B3D2E34EF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9" b="1807"/>
          <a:stretch/>
        </p:blipFill>
        <p:spPr>
          <a:xfrm>
            <a:off x="-1" y="-1"/>
            <a:ext cx="12192002" cy="6858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C71376-7EA8-D4BB-7EDE-7B2CB911B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33" y="3877762"/>
            <a:ext cx="2399044" cy="2399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35D681-C684-A05C-8E1C-D85E6E7D8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77" y="2100813"/>
            <a:ext cx="2806851" cy="352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77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B97BBD8-5B9F-C0E4-9036-783E53981D53}"/>
              </a:ext>
            </a:extLst>
          </p:cNvPr>
          <p:cNvGrpSpPr/>
          <p:nvPr/>
        </p:nvGrpSpPr>
        <p:grpSpPr>
          <a:xfrm>
            <a:off x="754743" y="2590056"/>
            <a:ext cx="10682514" cy="1677888"/>
            <a:chOff x="1600200" y="2743944"/>
            <a:chExt cx="8991600" cy="167788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743944"/>
              <a:ext cx="89916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E56A3483-2CBB-A3EF-C4B1-9C3A6C732DD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2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028616"/>
            <a:ext cx="899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chemeClr val="accent1"/>
                </a:solidFill>
                <a:latin typeface="+mj-lt"/>
              </a:rPr>
              <a:t>Listen and Repeat!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7CFB85-8F24-97AA-AA0E-8B37330BD386}"/>
              </a:ext>
            </a:extLst>
          </p:cNvPr>
          <p:cNvGrpSpPr/>
          <p:nvPr/>
        </p:nvGrpSpPr>
        <p:grpSpPr>
          <a:xfrm>
            <a:off x="5376391" y="3429000"/>
            <a:ext cx="1343723" cy="2685683"/>
            <a:chOff x="842022" y="4043065"/>
            <a:chExt cx="1022972" cy="204460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918E9AA-A890-5F28-0118-EAC52AA9575D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60C4CE3-08D7-DB1F-A97B-5204262BC67C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91BAB87-D89D-77E9-1DEE-AD966DF3EA5B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5E11E1D-0ABB-BF7D-BC70-01007915065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7EEAD0E-A99A-2A34-4CC1-5FCEA1EA3E9A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2DD708-5412-81AB-0778-273340F3A2F1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3C58F98-21F9-9661-921B-4CB300F71009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B105FC8-1E07-0C83-D0B1-5623781F6A3C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06D1453-C9CC-FB61-0551-220AB8D1AD0F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62F7AEB-0CF1-B506-E694-E29543AE0F11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CD7EDE-2D5A-4923-2393-7371F5F08D53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7177A8-F9CD-D169-C773-768AB8AF4174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B02489-9646-420B-77A3-3B505F27219C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1E9A55C-E46B-5781-4A48-1FEAD259701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B02DF-931C-3007-349B-8828F47F367F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7ADA76-4B0A-8EEA-A626-94E256497A55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4D549A-EB2F-13B9-C676-20D6088A755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CADC842-A735-B041-171D-C2DA37B9AFA8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3DF7828-A994-0F82-7AFB-2FFE27AC86E5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AC8C01-B1AE-1284-D763-6D2618CF34CE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A0076E-97DB-5828-AACB-A9C692EDC1D6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03D349B7-6644-13D0-2D2B-F7B3CB29648E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C85DED4-59E8-72B5-F018-E3B180A97D4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184D881-493D-82B3-F0F7-6BC7B49E1C77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9799D25-F87C-47A6-9664-119034E925E9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1E63DB32-AE6F-5BE4-5640-219820285FCA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BC962A-144D-2B31-7BA0-A0F171ADB3C1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E3F029F-660B-391C-8178-B3A3CFA730B5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09E8628-F971-5001-7ADE-FF17BE880935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598703-3535-789F-F893-24E15948624F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D1CB6049-4AE1-3D24-2D0C-B42FEEF1670C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116CDB7-D24D-C5CC-C775-6A7C48C99C83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612398A-292D-F43E-F093-0CAFF8FC1380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FA0F0A1-E89D-7D29-F1E3-DEF3C0DBB6D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FF3FEFE1-A93E-3A24-5237-8EE6B4483BB7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FC0B9ED9-007D-AD04-67D1-A2CFFF60148F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9763B7-5C7A-3330-C3CE-BD2D7C351E60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EDA4B8D-AB5D-887A-B42E-07E92B65EBDB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1170CAE-4FEA-9ED0-0250-0B28EF56F275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5880251-E59A-8D87-E8E4-A2D57B739368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9606361E-993E-9251-8AB6-AB14CBE721B0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011942-C590-5401-E5A6-7F055C30A0A6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D41650E-8AB8-12C2-3C5C-1416B0A82B71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45792A9-7DC8-9CAC-367F-64077C69D7D5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A24783ED-732A-3AD1-9B88-E88B673822D8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F9A376D-9A6B-41EC-8F8C-700264A29F85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2D757AE-0A4E-4189-9604-F4E753233D76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C583995F-A085-2CC0-2EE3-9D0D8037CAD7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FB1F3A0-0177-444C-922B-C6A446A48C92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9F7F72A-212C-EAFA-743B-974A30B84665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6AFA06-9755-E6F6-3539-69CF9A8A99B2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D9B4047-F36A-3C00-D9FE-3353412FC2E7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1954280-B286-36EE-A863-D655382E6847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24258F5-7109-9F69-BA7F-E161456F9934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8" name="Picture 57" descr="A black heart with swirls&#10;&#10;Description automatically generated">
            <a:extLst>
              <a:ext uri="{FF2B5EF4-FFF2-40B4-BE49-F238E27FC236}">
                <a16:creationId xmlns:a16="http://schemas.microsoft.com/office/drawing/2014/main" id="{F00376C2-F689-F4B4-1877-468F26E541F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01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AF484F-0BB0-492A-D3DB-DF4D81C39B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FC939AC-5A2E-1CB3-C91B-80A774333122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947F68-B9A4-3141-723A-D3906B50C88B}"/>
              </a:ext>
            </a:extLst>
          </p:cNvPr>
          <p:cNvSpPr/>
          <p:nvPr/>
        </p:nvSpPr>
        <p:spPr>
          <a:xfrm>
            <a:off x="1215957" y="1804481"/>
            <a:ext cx="1064205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0" b="1" cap="none" spc="0" dirty="0">
                <a:ln/>
                <a:solidFill>
                  <a:schemeClr val="accent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100,000</a:t>
            </a:r>
          </a:p>
        </p:txBody>
      </p:sp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717953-1633-1890-0025-B8BDE7FF9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5E2BDE-C3CF-F4BC-4E5A-EEC7EDFA77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85" y="397213"/>
            <a:ext cx="8563430" cy="5715232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B6CEEEC6-6305-D600-1671-E267C56E0BE6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C2140F-5A55-6B23-016D-001F44C35C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Content Placeholder 4" descr="Poo Max The Husky">
            <a:extLst>
              <a:ext uri="{FF2B5EF4-FFF2-40B4-BE49-F238E27FC236}">
                <a16:creationId xmlns:a16="http://schemas.microsoft.com/office/drawing/2014/main" id="{24B86B89-EEA8-C421-5997-E5DA55B709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02" y="3142343"/>
            <a:ext cx="2727682" cy="2727682"/>
          </a:xfrm>
          <a:prstGeom prst="rect">
            <a:avLst/>
          </a:prstGeom>
        </p:spPr>
      </p:pic>
      <p:pic>
        <p:nvPicPr>
          <p:cNvPr id="5" name="Picture 4" descr="Zombie Panda">
            <a:extLst>
              <a:ext uri="{FF2B5EF4-FFF2-40B4-BE49-F238E27FC236}">
                <a16:creationId xmlns:a16="http://schemas.microsoft.com/office/drawing/2014/main" id="{8930F952-2CBE-FD54-0C57-D0B62D23F3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986" y="-147289"/>
            <a:ext cx="6108028" cy="6108028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2016A6B-D516-97F0-759B-9F66044F272C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5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05725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2D6ADD5-562A-99DB-E530-DF43F464975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1E74FC-6E15-94DF-354E-3EF4D1F184BA}"/>
              </a:ext>
            </a:extLst>
          </p:cNvPr>
          <p:cNvSpPr txBox="1">
            <a:spLocks/>
          </p:cNvSpPr>
          <p:nvPr/>
        </p:nvSpPr>
        <p:spPr>
          <a:xfrm>
            <a:off x="2672140" y="20396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4715-BE92-6C31-DDB7-2C52AD836530}"/>
              </a:ext>
            </a:extLst>
          </p:cNvPr>
          <p:cNvSpPr txBox="1">
            <a:spLocks/>
          </p:cNvSpPr>
          <p:nvPr/>
        </p:nvSpPr>
        <p:spPr>
          <a:xfrm>
            <a:off x="2657475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CF41DF-2652-0211-5176-1C0AA0334FF7}"/>
              </a:ext>
            </a:extLst>
          </p:cNvPr>
          <p:cNvSpPr txBox="1">
            <a:spLocks/>
          </p:cNvSpPr>
          <p:nvPr/>
        </p:nvSpPr>
        <p:spPr>
          <a:xfrm>
            <a:off x="2654427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A196FC-185D-1D49-A118-CE36D749FBAF}"/>
              </a:ext>
            </a:extLst>
          </p:cNvPr>
          <p:cNvSpPr txBox="1">
            <a:spLocks/>
          </p:cNvSpPr>
          <p:nvPr/>
        </p:nvSpPr>
        <p:spPr>
          <a:xfrm>
            <a:off x="2654427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05F63C-609C-C598-0716-193E4CC8E2EB}"/>
              </a:ext>
            </a:extLst>
          </p:cNvPr>
          <p:cNvSpPr txBox="1">
            <a:spLocks/>
          </p:cNvSpPr>
          <p:nvPr/>
        </p:nvSpPr>
        <p:spPr>
          <a:xfrm>
            <a:off x="2591735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9C9510-C2C5-8122-1EA1-8B9273F32805}"/>
              </a:ext>
            </a:extLst>
          </p:cNvPr>
          <p:cNvSpPr txBox="1">
            <a:spLocks/>
          </p:cNvSpPr>
          <p:nvPr/>
        </p:nvSpPr>
        <p:spPr>
          <a:xfrm>
            <a:off x="2591735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185F3F-B0E3-4155-64E2-61AF82837629}"/>
              </a:ext>
            </a:extLst>
          </p:cNvPr>
          <p:cNvSpPr txBox="1">
            <a:spLocks/>
          </p:cNvSpPr>
          <p:nvPr/>
        </p:nvSpPr>
        <p:spPr>
          <a:xfrm>
            <a:off x="4213339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F18B5BF-D3AF-D8C2-9A22-C3020AEAC85E}"/>
              </a:ext>
            </a:extLst>
          </p:cNvPr>
          <p:cNvSpPr txBox="1">
            <a:spLocks/>
          </p:cNvSpPr>
          <p:nvPr/>
        </p:nvSpPr>
        <p:spPr>
          <a:xfrm>
            <a:off x="4279079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5604FF-006D-1BBC-42F0-8498D74456DE}"/>
              </a:ext>
            </a:extLst>
          </p:cNvPr>
          <p:cNvSpPr txBox="1">
            <a:spLocks/>
          </p:cNvSpPr>
          <p:nvPr/>
        </p:nvSpPr>
        <p:spPr>
          <a:xfrm>
            <a:off x="4276031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A8945A9-CCC5-BFE6-5F31-4ACBFABEFE83}"/>
              </a:ext>
            </a:extLst>
          </p:cNvPr>
          <p:cNvSpPr txBox="1">
            <a:spLocks/>
          </p:cNvSpPr>
          <p:nvPr/>
        </p:nvSpPr>
        <p:spPr>
          <a:xfrm>
            <a:off x="4276031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F42979-24DC-E890-B6F9-41E9E3E259BA}"/>
              </a:ext>
            </a:extLst>
          </p:cNvPr>
          <p:cNvSpPr txBox="1">
            <a:spLocks/>
          </p:cNvSpPr>
          <p:nvPr/>
        </p:nvSpPr>
        <p:spPr>
          <a:xfrm>
            <a:off x="4213339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210457-F4CD-F019-F60D-C3257690FD02}"/>
              </a:ext>
            </a:extLst>
          </p:cNvPr>
          <p:cNvSpPr txBox="1">
            <a:spLocks/>
          </p:cNvSpPr>
          <p:nvPr/>
        </p:nvSpPr>
        <p:spPr>
          <a:xfrm>
            <a:off x="4213339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E82A14-49FD-9B55-F3F1-53475DD2E40E}"/>
              </a:ext>
            </a:extLst>
          </p:cNvPr>
          <p:cNvSpPr txBox="1">
            <a:spLocks/>
          </p:cNvSpPr>
          <p:nvPr/>
        </p:nvSpPr>
        <p:spPr>
          <a:xfrm>
            <a:off x="5820278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8C43A4-DAE2-BE62-C1D5-359245478C56}"/>
              </a:ext>
            </a:extLst>
          </p:cNvPr>
          <p:cNvSpPr txBox="1">
            <a:spLocks/>
          </p:cNvSpPr>
          <p:nvPr/>
        </p:nvSpPr>
        <p:spPr>
          <a:xfrm>
            <a:off x="5886018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73B4F38-7363-929B-9B1C-B2DAD77EE5BA}"/>
              </a:ext>
            </a:extLst>
          </p:cNvPr>
          <p:cNvSpPr txBox="1">
            <a:spLocks/>
          </p:cNvSpPr>
          <p:nvPr/>
        </p:nvSpPr>
        <p:spPr>
          <a:xfrm>
            <a:off x="5882970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7246764-FBF5-4FD0-D5C9-8322BF4E5853}"/>
              </a:ext>
            </a:extLst>
          </p:cNvPr>
          <p:cNvSpPr txBox="1">
            <a:spLocks/>
          </p:cNvSpPr>
          <p:nvPr/>
        </p:nvSpPr>
        <p:spPr>
          <a:xfrm>
            <a:off x="5882970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93C94FC-4673-0918-D115-58030D359EE4}"/>
              </a:ext>
            </a:extLst>
          </p:cNvPr>
          <p:cNvSpPr txBox="1">
            <a:spLocks/>
          </p:cNvSpPr>
          <p:nvPr/>
        </p:nvSpPr>
        <p:spPr>
          <a:xfrm>
            <a:off x="5820278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7F0DEF1-70BD-8309-8863-83AA7C20AEA8}"/>
              </a:ext>
            </a:extLst>
          </p:cNvPr>
          <p:cNvSpPr txBox="1">
            <a:spLocks/>
          </p:cNvSpPr>
          <p:nvPr/>
        </p:nvSpPr>
        <p:spPr>
          <a:xfrm>
            <a:off x="582027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A08C8BE-9B0F-685C-E2E8-8433E6769AF8}"/>
              </a:ext>
            </a:extLst>
          </p:cNvPr>
          <p:cNvSpPr txBox="1">
            <a:spLocks/>
          </p:cNvSpPr>
          <p:nvPr/>
        </p:nvSpPr>
        <p:spPr>
          <a:xfrm>
            <a:off x="7427215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19B50E2-F945-E3E6-7EAE-3E65C1750A17}"/>
              </a:ext>
            </a:extLst>
          </p:cNvPr>
          <p:cNvSpPr txBox="1">
            <a:spLocks/>
          </p:cNvSpPr>
          <p:nvPr/>
        </p:nvSpPr>
        <p:spPr>
          <a:xfrm>
            <a:off x="7492955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F41A368-3CCC-981D-CA1D-ABF52178260D}"/>
              </a:ext>
            </a:extLst>
          </p:cNvPr>
          <p:cNvSpPr txBox="1">
            <a:spLocks/>
          </p:cNvSpPr>
          <p:nvPr/>
        </p:nvSpPr>
        <p:spPr>
          <a:xfrm>
            <a:off x="7489907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250C4B6-72D3-F729-1E1E-BEBC450B8ED7}"/>
              </a:ext>
            </a:extLst>
          </p:cNvPr>
          <p:cNvSpPr txBox="1">
            <a:spLocks/>
          </p:cNvSpPr>
          <p:nvPr/>
        </p:nvSpPr>
        <p:spPr>
          <a:xfrm>
            <a:off x="7489907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83EBDB0-AEF1-AD92-E81C-D9DA1AB92B11}"/>
              </a:ext>
            </a:extLst>
          </p:cNvPr>
          <p:cNvSpPr txBox="1">
            <a:spLocks/>
          </p:cNvSpPr>
          <p:nvPr/>
        </p:nvSpPr>
        <p:spPr>
          <a:xfrm>
            <a:off x="7427215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14A7481-10DE-5E63-654C-649FA01D2490}"/>
              </a:ext>
            </a:extLst>
          </p:cNvPr>
          <p:cNvSpPr txBox="1">
            <a:spLocks/>
          </p:cNvSpPr>
          <p:nvPr/>
        </p:nvSpPr>
        <p:spPr>
          <a:xfrm>
            <a:off x="7427215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6BE058C-4F15-E078-8588-35224F5E986F}"/>
              </a:ext>
            </a:extLst>
          </p:cNvPr>
          <p:cNvSpPr txBox="1">
            <a:spLocks/>
          </p:cNvSpPr>
          <p:nvPr/>
        </p:nvSpPr>
        <p:spPr>
          <a:xfrm>
            <a:off x="9034150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23658E4-56B2-7FAE-B513-D8B9156FBF57}"/>
              </a:ext>
            </a:extLst>
          </p:cNvPr>
          <p:cNvSpPr txBox="1">
            <a:spLocks/>
          </p:cNvSpPr>
          <p:nvPr/>
        </p:nvSpPr>
        <p:spPr>
          <a:xfrm>
            <a:off x="9099890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|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B50A70C-3821-8CDF-11F6-57D8E75159D5}"/>
              </a:ext>
            </a:extLst>
          </p:cNvPr>
          <p:cNvSpPr txBox="1">
            <a:spLocks/>
          </p:cNvSpPr>
          <p:nvPr/>
        </p:nvSpPr>
        <p:spPr>
          <a:xfrm>
            <a:off x="9096842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\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9A1AF45-74CC-80CA-5ECF-DD81DA79E436}"/>
              </a:ext>
            </a:extLst>
          </p:cNvPr>
          <p:cNvSpPr txBox="1">
            <a:spLocks/>
          </p:cNvSpPr>
          <p:nvPr/>
        </p:nvSpPr>
        <p:spPr>
          <a:xfrm>
            <a:off x="9096842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E0F7961-4102-8076-AA69-4A5CC83968B3}"/>
              </a:ext>
            </a:extLst>
          </p:cNvPr>
          <p:cNvSpPr txBox="1">
            <a:spLocks/>
          </p:cNvSpPr>
          <p:nvPr/>
        </p:nvSpPr>
        <p:spPr>
          <a:xfrm>
            <a:off x="9034150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419AF6C-CA77-8A8D-BD78-79DF4FD48897}"/>
              </a:ext>
            </a:extLst>
          </p:cNvPr>
          <p:cNvSpPr txBox="1">
            <a:spLocks/>
          </p:cNvSpPr>
          <p:nvPr/>
        </p:nvSpPr>
        <p:spPr>
          <a:xfrm>
            <a:off x="9034150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71B900A-B572-1EDF-F2A6-20EE6CA38B0F}"/>
              </a:ext>
            </a:extLst>
          </p:cNvPr>
          <p:cNvSpPr txBox="1">
            <a:spLocks/>
          </p:cNvSpPr>
          <p:nvPr/>
        </p:nvSpPr>
        <p:spPr>
          <a:xfrm>
            <a:off x="2591735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25A3653-4801-64FB-1AFB-850642B48D32}"/>
              </a:ext>
            </a:extLst>
          </p:cNvPr>
          <p:cNvSpPr txBox="1">
            <a:spLocks/>
          </p:cNvSpPr>
          <p:nvPr/>
        </p:nvSpPr>
        <p:spPr>
          <a:xfrm>
            <a:off x="4213339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E856A2A-5B17-3032-350F-AAFC3DEBA323}"/>
              </a:ext>
            </a:extLst>
          </p:cNvPr>
          <p:cNvSpPr txBox="1">
            <a:spLocks/>
          </p:cNvSpPr>
          <p:nvPr/>
        </p:nvSpPr>
        <p:spPr>
          <a:xfrm>
            <a:off x="582027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E33D930-15E5-8651-105D-DFF7BEB02B1C}"/>
              </a:ext>
            </a:extLst>
          </p:cNvPr>
          <p:cNvSpPr txBox="1">
            <a:spLocks/>
          </p:cNvSpPr>
          <p:nvPr/>
        </p:nvSpPr>
        <p:spPr>
          <a:xfrm>
            <a:off x="7427215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DF47764-F392-D653-CB6A-9B723A1AA9FB}"/>
              </a:ext>
            </a:extLst>
          </p:cNvPr>
          <p:cNvSpPr txBox="1">
            <a:spLocks/>
          </p:cNvSpPr>
          <p:nvPr/>
        </p:nvSpPr>
        <p:spPr>
          <a:xfrm>
            <a:off x="9034150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579AA75-114E-8C80-61FF-124F0767E112}"/>
              </a:ext>
            </a:extLst>
          </p:cNvPr>
          <p:cNvCxnSpPr>
            <a:cxnSpLocks/>
          </p:cNvCxnSpPr>
          <p:nvPr/>
        </p:nvCxnSpPr>
        <p:spPr>
          <a:xfrm>
            <a:off x="2283794" y="1140113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17140FF-907B-4424-BCD6-83FCCD387A65}"/>
              </a:ext>
            </a:extLst>
          </p:cNvPr>
          <p:cNvCxnSpPr>
            <a:cxnSpLocks/>
          </p:cNvCxnSpPr>
          <p:nvPr/>
        </p:nvCxnSpPr>
        <p:spPr>
          <a:xfrm>
            <a:off x="2318628" y="2055222"/>
            <a:ext cx="79944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750C0D-51B2-B776-F44A-9FEF9AB339F3}"/>
              </a:ext>
            </a:extLst>
          </p:cNvPr>
          <p:cNvCxnSpPr>
            <a:cxnSpLocks/>
          </p:cNvCxnSpPr>
          <p:nvPr/>
        </p:nvCxnSpPr>
        <p:spPr>
          <a:xfrm>
            <a:off x="2283794" y="2987040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F01041-A2C0-3420-EAC2-59EA6EDD3FCC}"/>
              </a:ext>
            </a:extLst>
          </p:cNvPr>
          <p:cNvCxnSpPr>
            <a:cxnSpLocks/>
          </p:cNvCxnSpPr>
          <p:nvPr/>
        </p:nvCxnSpPr>
        <p:spPr>
          <a:xfrm>
            <a:off x="2283794" y="3897086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2405E1-0C0E-511C-FB42-EC50864E3D7F}"/>
              </a:ext>
            </a:extLst>
          </p:cNvPr>
          <p:cNvCxnSpPr>
            <a:cxnSpLocks/>
          </p:cNvCxnSpPr>
          <p:nvPr/>
        </p:nvCxnSpPr>
        <p:spPr>
          <a:xfrm>
            <a:off x="2301211" y="4846321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6474502-CC6D-9EF4-C115-326302D0B7E1}"/>
              </a:ext>
            </a:extLst>
          </p:cNvPr>
          <p:cNvCxnSpPr>
            <a:cxnSpLocks/>
          </p:cNvCxnSpPr>
          <p:nvPr/>
        </p:nvCxnSpPr>
        <p:spPr>
          <a:xfrm>
            <a:off x="2318628" y="5821680"/>
            <a:ext cx="79944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F79528-2FF4-DFDB-29FE-4FDC0B92A452}"/>
              </a:ext>
            </a:extLst>
          </p:cNvPr>
          <p:cNvCxnSpPr>
            <a:cxnSpLocks/>
          </p:cNvCxnSpPr>
          <p:nvPr/>
        </p:nvCxnSpPr>
        <p:spPr>
          <a:xfrm>
            <a:off x="5453713" y="-140677"/>
            <a:ext cx="0" cy="69986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51733D0-6FF4-0C39-CBE3-7D5CBCF84476}"/>
              </a:ext>
            </a:extLst>
          </p:cNvPr>
          <p:cNvCxnSpPr>
            <a:cxnSpLocks/>
          </p:cNvCxnSpPr>
          <p:nvPr/>
        </p:nvCxnSpPr>
        <p:spPr>
          <a:xfrm>
            <a:off x="3729416" y="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EF25A7C-78BC-E937-90E5-6A1F56F44B0B}"/>
              </a:ext>
            </a:extLst>
          </p:cNvPr>
          <p:cNvCxnSpPr>
            <a:cxnSpLocks/>
          </p:cNvCxnSpPr>
          <p:nvPr/>
        </p:nvCxnSpPr>
        <p:spPr>
          <a:xfrm>
            <a:off x="7086570" y="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D198F49-CB6A-0E48-6A25-C2676F962798}"/>
              </a:ext>
            </a:extLst>
          </p:cNvPr>
          <p:cNvCxnSpPr>
            <a:cxnSpLocks/>
          </p:cNvCxnSpPr>
          <p:nvPr/>
        </p:nvCxnSpPr>
        <p:spPr>
          <a:xfrm>
            <a:off x="8758616" y="-140677"/>
            <a:ext cx="0" cy="69986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1CD363-5DBF-27CA-83DC-22672CC6707C}"/>
              </a:ext>
            </a:extLst>
          </p:cNvPr>
          <p:cNvGrpSpPr/>
          <p:nvPr/>
        </p:nvGrpSpPr>
        <p:grpSpPr>
          <a:xfrm>
            <a:off x="10393727" y="4215540"/>
            <a:ext cx="1246411" cy="2491187"/>
            <a:chOff x="842022" y="4043065"/>
            <a:chExt cx="1022972" cy="2044602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874E1ED-E74A-F627-9933-D9D7D08A28CD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EE5B59-144E-06A2-EA75-3D571B154A54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6F377BD-CFE3-26A0-0598-80E0D30AC3BF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4DC3140-27AC-6A06-8A96-741E8F68A015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C3CB984-3A92-44F3-BA2D-7C925F8D07B1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56693B1-7ABD-9DCF-00F5-1B04DFE2AA5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0C04B08-3D29-7B7F-CF1F-4ABCAE1FA37D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4333539-A62B-C5EE-193F-866A3FED3C27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93ECD18-3B95-366E-7C73-E8516F2F6D9A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FDF9B4-DEE0-FD18-D986-2BECB6F87095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10C22C5-FCCF-CE96-BA82-A0EFEF30539D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C2AC3A2-4E37-B59A-232C-025E7D93C2C9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396A1F8-EFF7-4483-4DCE-3CCF9E5A594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1C0C4D5-8C2F-6E7A-CD1A-70340D21D35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3D8BB74-593D-8C33-3A9E-D27AE1B1F99E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133CF21-3242-BDAC-8A22-C0295C9625DF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386D8FF-114D-546C-D110-A028A37EC33F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7FF0D12-40B0-EF98-91B7-C5709DEA98C6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934E68F-0CEA-5806-09FB-277C1840CF53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EF52EF7-5EC9-BC58-CB3A-94B5A8C3853E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D9D266F-8202-E609-BD50-C10136F6596E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1" name="Graphic 8">
              <a:extLst>
                <a:ext uri="{FF2B5EF4-FFF2-40B4-BE49-F238E27FC236}">
                  <a16:creationId xmlns:a16="http://schemas.microsoft.com/office/drawing/2014/main" id="{739D0169-833C-3B17-04C3-B933B09C10D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AC569FB6-4518-0BA3-2E76-4DD001B9EA42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FBACB18-C57D-F991-D0D8-24953E41AE62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49DCDD0-0C5F-2D1B-ABD4-8C51B1C548C5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3" name="Graphic 8">
              <a:extLst>
                <a:ext uri="{FF2B5EF4-FFF2-40B4-BE49-F238E27FC236}">
                  <a16:creationId xmlns:a16="http://schemas.microsoft.com/office/drawing/2014/main" id="{1D9C39A2-734C-53F9-89D9-651693946FE1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DC843624-8FEC-11F6-117A-2183CF1055CA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639B434-2C1F-3ACD-2D9A-DD921EE8976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33297736-8FCF-8069-5E64-29ED0F22C15F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08C007-6ED8-2580-0A18-2206F65CD73A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5" name="Graphic 8">
              <a:extLst>
                <a:ext uri="{FF2B5EF4-FFF2-40B4-BE49-F238E27FC236}">
                  <a16:creationId xmlns:a16="http://schemas.microsoft.com/office/drawing/2014/main" id="{903ED27B-168A-A2DC-299D-55C26ECA332B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31B61BC8-7B78-6386-276A-4CEC648370A5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4C47662-507D-7E27-6335-FDC87F2DBBDD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5C44CC6-1E13-7C7E-A6E0-9EF39E26813A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6" name="Graphic 8">
              <a:extLst>
                <a:ext uri="{FF2B5EF4-FFF2-40B4-BE49-F238E27FC236}">
                  <a16:creationId xmlns:a16="http://schemas.microsoft.com/office/drawing/2014/main" id="{1E349B75-AD21-CFEF-292F-4EFF94D2AAEE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8666752-92ED-001B-CCC0-372BEBEC0A6D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090AA33-C0CD-632D-1D43-2C955D46EF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922F93F-B312-FA49-6414-9826FBDF6692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6765EDC1-BE28-BC9B-3169-76AB5B417D49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17C3C0E-967E-6676-CD23-30FA7333D672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7" name="Graphic 8">
              <a:extLst>
                <a:ext uri="{FF2B5EF4-FFF2-40B4-BE49-F238E27FC236}">
                  <a16:creationId xmlns:a16="http://schemas.microsoft.com/office/drawing/2014/main" id="{1C229906-6BBA-626C-C307-DEB700B0CE1E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3EEB8CA-8CF4-6364-482B-346BD035A12C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38C866F-D52F-2394-1035-CEA5A61A7F08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A44FFEF-EACC-B96D-2E3F-92C37679FC69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aphic 8">
              <a:extLst>
                <a:ext uri="{FF2B5EF4-FFF2-40B4-BE49-F238E27FC236}">
                  <a16:creationId xmlns:a16="http://schemas.microsoft.com/office/drawing/2014/main" id="{66004234-D2A4-53CF-AD88-8EA2A90D9EFE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47D56BD-3EF5-D376-98EF-4CD83971D377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65B5BA5-5418-94D2-289E-CCAA92F43700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9" name="Graphic 8">
              <a:extLst>
                <a:ext uri="{FF2B5EF4-FFF2-40B4-BE49-F238E27FC236}">
                  <a16:creationId xmlns:a16="http://schemas.microsoft.com/office/drawing/2014/main" id="{82D5608E-94BF-1A30-CFC6-BCA61606039D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B323A25-9932-BEAA-B333-5CF6DDCC764F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6BF87FB-F487-803D-E399-898991E103CC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863B9EA-AEEA-A657-DA88-C8D7F77176DC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F53853C-AF4D-4D9A-F49C-01D7B85D6432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433EB6-EE06-94C7-AE37-A2E8F61AC075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6C58E30-2C83-5409-72DF-EE8E8163FB7F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5" name="Oval 104">
            <a:extLst>
              <a:ext uri="{FF2B5EF4-FFF2-40B4-BE49-F238E27FC236}">
                <a16:creationId xmlns:a16="http://schemas.microsoft.com/office/drawing/2014/main" id="{A66030BC-076C-C0AB-BDAC-8686DA2B3683}"/>
              </a:ext>
            </a:extLst>
          </p:cNvPr>
          <p:cNvSpPr/>
          <p:nvPr/>
        </p:nvSpPr>
        <p:spPr>
          <a:xfrm>
            <a:off x="2541442" y="2949316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6AD14DE-0509-FC6D-0A1E-BBE7CC116F2A}"/>
              </a:ext>
            </a:extLst>
          </p:cNvPr>
          <p:cNvSpPr/>
          <p:nvPr/>
        </p:nvSpPr>
        <p:spPr>
          <a:xfrm>
            <a:off x="5763123" y="2008047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D478CD11-2899-4C21-0E7E-021D8565509D}"/>
              </a:ext>
            </a:extLst>
          </p:cNvPr>
          <p:cNvSpPr/>
          <p:nvPr/>
        </p:nvSpPr>
        <p:spPr>
          <a:xfrm>
            <a:off x="8940438" y="4914490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D40F52E-6C15-F5AF-309E-520DCA31634B}"/>
              </a:ext>
            </a:extLst>
          </p:cNvPr>
          <p:cNvSpPr/>
          <p:nvPr/>
        </p:nvSpPr>
        <p:spPr>
          <a:xfrm>
            <a:off x="4149046" y="1021641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4742C74C-2C7F-FB0F-E660-A0167E6CFBEC}"/>
              </a:ext>
            </a:extLst>
          </p:cNvPr>
          <p:cNvSpPr/>
          <p:nvPr/>
        </p:nvSpPr>
        <p:spPr>
          <a:xfrm>
            <a:off x="106244" y="1393567"/>
            <a:ext cx="2043424" cy="4070866"/>
          </a:xfrm>
          <a:prstGeom prst="roundRect">
            <a:avLst>
              <a:gd name="adj" fmla="val 4358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2"/>
                </a:solidFill>
                <a:latin typeface="+mj-lt"/>
              </a:rPr>
              <a:t>FIND:</a:t>
            </a: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1"/>
                </a:solidFill>
                <a:latin typeface="+mj-lt"/>
              </a:rPr>
              <a:t> </a:t>
            </a: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1.KHAKA</a:t>
            </a:r>
            <a:endParaRPr lang="en-US" sz="3200" dirty="0">
              <a:ln w="6600">
                <a:noFill/>
                <a:prstDash val="solid"/>
              </a:ln>
              <a:solidFill>
                <a:schemeClr val="accent1"/>
              </a:solidFill>
              <a:latin typeface="+mj-lt"/>
            </a:endParaRPr>
          </a:p>
          <a:p>
            <a:pPr algn="ctr"/>
            <a:endParaRPr lang="en-US" sz="3200" dirty="0">
              <a:ln w="6600">
                <a:noFill/>
                <a:prstDash val="solid"/>
              </a:ln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2"/>
                </a:solidFill>
                <a:latin typeface="+mj-lt"/>
              </a:rPr>
              <a:t>BONUS:</a:t>
            </a: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TAINKA</a:t>
            </a: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MAMA</a:t>
            </a:r>
          </a:p>
          <a:p>
            <a:pPr algn="ctr"/>
            <a:r>
              <a:rPr lang="en-US" sz="32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JAJJA</a:t>
            </a:r>
          </a:p>
        </p:txBody>
      </p:sp>
    </p:spTree>
    <p:extLst>
      <p:ext uri="{BB962C8B-B14F-4D97-AF65-F5344CB8AC3E}">
        <p14:creationId xmlns:p14="http://schemas.microsoft.com/office/powerpoint/2010/main" val="9071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6" grpId="0"/>
      <p:bldP spid="31" grpId="0"/>
      <p:bldP spid="105" grpId="0" animBg="1"/>
      <p:bldP spid="47" grpId="0" animBg="1"/>
      <p:bldP spid="106" grpId="0" animBg="1"/>
      <p:bldP spid="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6846D1-5019-7E9D-9483-8013AEFBE12D}"/>
              </a:ext>
            </a:extLst>
          </p:cNvPr>
          <p:cNvGrpSpPr/>
          <p:nvPr/>
        </p:nvGrpSpPr>
        <p:grpSpPr>
          <a:xfrm>
            <a:off x="5759453" y="4233830"/>
            <a:ext cx="1250948" cy="2500254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494E37-FE1B-7739-4942-40D19493C39E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1F631E-FB1D-9940-1F50-FD27268E1D7A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AB6CF-822D-35B4-55BF-339DC5DA78C4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CED858F-7322-A543-3B31-3EF90DA0E0D0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0AA6D8-46C9-FF66-EE1A-085353363B0F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C10DA7-3F25-EEB7-26FD-3E2856B7E706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551D0A-BA58-491A-0381-91CD313094BE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68803F-46B8-6A83-D00C-718C593C960E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723413-737C-2F38-4194-321FD9F611F5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1C93F2-87A2-818D-A04C-46E0273D4B09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B7CC2-2FCD-968D-CEB0-B28938EB6818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8C336E-AE23-F26A-8EED-C5DC86B2CAC2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C24DDB-3C46-9977-F523-0C3A9F2469A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A2ED62-5A32-5A4A-63BB-DFBF5CC498D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9BD70-26C4-C88E-CA37-5D7371ECDAF1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C6F493-FD0C-BDC7-C8BC-E185A6801F0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9F1FAD-1D91-10F7-B612-00D06F6C7243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152A5A-57FB-CFDA-A490-BEB7D02E1540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D8D7A1-7644-6ED9-8D6A-65ED012CDB30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24F3C5-4366-80A2-F981-8D1D47F73D4C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165B6F-35A6-D28B-2B8F-6A2E77389807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AD6A5F6D-CC10-9882-9916-2848B9B9F4F1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47A5F13-DA67-5561-52A1-8D9CBC9E18E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C3A129C-4DB1-799C-9495-441A5C9E0346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2719CD-7168-F1F7-92AC-75A845D80801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480036F6-295D-D974-80CE-D1514425C40E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52621-219C-2432-AE16-25C1AB1CE044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D6F76BA-B4D3-2DA5-741E-41A20D6BDBC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14A4C-6790-9FCD-157E-11A57461652B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747ED5-99D1-5700-F63F-219EEB5A7C44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CC11A65-CDD4-AFCD-0811-BF013413B7C2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71DF13-4B78-A41D-E9E7-79C40742E5DD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8064FA4-7D7D-AB3A-242F-7903E630748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DD30405-6B68-BCF8-A3BE-93E5402DC6F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4F1EB7BD-79B9-FF5B-DB88-F7500C61CFAC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1C07E8B-3B06-B075-ADE8-7FFE08D6D473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A1E8F4-BCF2-AAEB-FA4D-90001E8A42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644DBDA-9FEA-39B2-832B-F7088B8ADE46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49DA3BB6-9808-E061-6262-60E85046B926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6C625B-2A3B-C0DD-49AA-CF0844A250BC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B4D8BE25-FA8D-9D3E-5BAF-76D7C1EEE6B8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3B67D7E-F28B-BF2A-A057-4121EC767E38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63CA9F8-E4DE-90C8-24C6-F8ECE1929447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FFA369-966E-BE98-FA84-8C6AED50A53D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D66161C3-E3FE-F721-1131-5D7600164405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631676B-38A4-AADC-08B4-7C746AC028BB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8C820A-515A-B232-2D41-5E9B3F37940C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8A7DCB76-DA08-E8A3-7D00-EA4001819B68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72EA57-34B4-5782-AC80-669E69A54293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921CEC-9F6A-74E4-27A6-75AFC0E0FA8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FF7020E-AF2E-7DBA-8675-C59DA6A76956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0FF92-E661-A8F4-9774-71F06EA40A3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696DB7-4732-E6E9-2E9F-5B1B35406B4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05757C2-3D0E-B927-8588-0AFE05B12CE3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A1579077-CAC7-8CF7-BA28-A18940461E4B}"/>
              </a:ext>
            </a:extLst>
          </p:cNvPr>
          <p:cNvSpPr txBox="1">
            <a:spLocks/>
          </p:cNvSpPr>
          <p:nvPr/>
        </p:nvSpPr>
        <p:spPr>
          <a:xfrm>
            <a:off x="1338107" y="267901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3593681F-1DE7-8D28-B292-EB77B21BB5F4}"/>
              </a:ext>
            </a:extLst>
          </p:cNvPr>
          <p:cNvSpPr txBox="1">
            <a:spLocks/>
          </p:cNvSpPr>
          <p:nvPr/>
        </p:nvSpPr>
        <p:spPr>
          <a:xfrm>
            <a:off x="3489366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BDB4ED0-A5C1-E661-19BB-E406EEB86FB2}"/>
              </a:ext>
            </a:extLst>
          </p:cNvPr>
          <p:cNvSpPr txBox="1">
            <a:spLocks/>
          </p:cNvSpPr>
          <p:nvPr/>
        </p:nvSpPr>
        <p:spPr>
          <a:xfrm>
            <a:off x="5640625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E7E7B444-2997-122D-702A-B9AD68DDEB4F}"/>
              </a:ext>
            </a:extLst>
          </p:cNvPr>
          <p:cNvSpPr txBox="1">
            <a:spLocks/>
          </p:cNvSpPr>
          <p:nvPr/>
        </p:nvSpPr>
        <p:spPr>
          <a:xfrm>
            <a:off x="7791884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F59A26B9-1003-7D4F-2808-18024493CDC0}"/>
              </a:ext>
            </a:extLst>
          </p:cNvPr>
          <p:cNvSpPr txBox="1">
            <a:spLocks/>
          </p:cNvSpPr>
          <p:nvPr/>
        </p:nvSpPr>
        <p:spPr>
          <a:xfrm>
            <a:off x="9943142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7820ED0-94B2-EF19-49E3-838400E76839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KHAKHA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0AD9AAE5-367E-6EAF-668E-A50A0B34784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8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6846D1-5019-7E9D-9483-8013AEFBE12D}"/>
              </a:ext>
            </a:extLst>
          </p:cNvPr>
          <p:cNvGrpSpPr/>
          <p:nvPr/>
        </p:nvGrpSpPr>
        <p:grpSpPr>
          <a:xfrm>
            <a:off x="5759453" y="4233830"/>
            <a:ext cx="1250948" cy="2500254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494E37-FE1B-7739-4942-40D19493C39E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1F631E-FB1D-9940-1F50-FD27268E1D7A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AB6CF-822D-35B4-55BF-339DC5DA78C4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CED858F-7322-A543-3B31-3EF90DA0E0D0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0AA6D8-46C9-FF66-EE1A-085353363B0F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C10DA7-3F25-EEB7-26FD-3E2856B7E706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551D0A-BA58-491A-0381-91CD313094BE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68803F-46B8-6A83-D00C-718C593C960E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723413-737C-2F38-4194-321FD9F611F5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1C93F2-87A2-818D-A04C-46E0273D4B09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B7CC2-2FCD-968D-CEB0-B28938EB6818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8C336E-AE23-F26A-8EED-C5DC86B2CAC2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C24DDB-3C46-9977-F523-0C3A9F2469A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A2ED62-5A32-5A4A-63BB-DFBF5CC498D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9BD70-26C4-C88E-CA37-5D7371ECDAF1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C6F493-FD0C-BDC7-C8BC-E185A6801F0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9F1FAD-1D91-10F7-B612-00D06F6C7243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152A5A-57FB-CFDA-A490-BEB7D02E1540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D8D7A1-7644-6ED9-8D6A-65ED012CDB30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24F3C5-4366-80A2-F981-8D1D47F73D4C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165B6F-35A6-D28B-2B8F-6A2E77389807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AD6A5F6D-CC10-9882-9916-2848B9B9F4F1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47A5F13-DA67-5561-52A1-8D9CBC9E18E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C3A129C-4DB1-799C-9495-441A5C9E0346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2719CD-7168-F1F7-92AC-75A845D80801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480036F6-295D-D974-80CE-D1514425C40E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52621-219C-2432-AE16-25C1AB1CE044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D6F76BA-B4D3-2DA5-741E-41A20D6BDBC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14A4C-6790-9FCD-157E-11A57461652B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747ED5-99D1-5700-F63F-219EEB5A7C44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CC11A65-CDD4-AFCD-0811-BF013413B7C2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71DF13-4B78-A41D-E9E7-79C40742E5DD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8064FA4-7D7D-AB3A-242F-7903E630748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DD30405-6B68-BCF8-A3BE-93E5402DC6F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4F1EB7BD-79B9-FF5B-DB88-F7500C61CFAC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1C07E8B-3B06-B075-ADE8-7FFE08D6D473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A1E8F4-BCF2-AAEB-FA4D-90001E8A42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644DBDA-9FEA-39B2-832B-F7088B8ADE46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49DA3BB6-9808-E061-6262-60E85046B926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6C625B-2A3B-C0DD-49AA-CF0844A250BC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B4D8BE25-FA8D-9D3E-5BAF-76D7C1EEE6B8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3B67D7E-F28B-BF2A-A057-4121EC767E38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63CA9F8-E4DE-90C8-24C6-F8ECE1929447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FFA369-966E-BE98-FA84-8C6AED50A53D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D66161C3-E3FE-F721-1131-5D7600164405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631676B-38A4-AADC-08B4-7C746AC028BB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8C820A-515A-B232-2D41-5E9B3F37940C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8A7DCB76-DA08-E8A3-7D00-EA4001819B68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72EA57-34B4-5782-AC80-669E69A54293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921CEC-9F6A-74E4-27A6-75AFC0E0FA8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FF7020E-AF2E-7DBA-8675-C59DA6A76956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0FF92-E661-A8F4-9774-71F06EA40A3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696DB7-4732-E6E9-2E9F-5B1B35406B4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05757C2-3D0E-B927-8588-0AFE05B12CE3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A1579077-CAC7-8CF7-BA28-A18940461E4B}"/>
              </a:ext>
            </a:extLst>
          </p:cNvPr>
          <p:cNvSpPr txBox="1">
            <a:spLocks/>
          </p:cNvSpPr>
          <p:nvPr/>
        </p:nvSpPr>
        <p:spPr>
          <a:xfrm>
            <a:off x="1338107" y="267901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3593681F-1DE7-8D28-B292-EB77B21BB5F4}"/>
              </a:ext>
            </a:extLst>
          </p:cNvPr>
          <p:cNvSpPr txBox="1">
            <a:spLocks/>
          </p:cNvSpPr>
          <p:nvPr/>
        </p:nvSpPr>
        <p:spPr>
          <a:xfrm>
            <a:off x="3489366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BDB4ED0-A5C1-E661-19BB-E406EEB86FB2}"/>
              </a:ext>
            </a:extLst>
          </p:cNvPr>
          <p:cNvSpPr txBox="1">
            <a:spLocks/>
          </p:cNvSpPr>
          <p:nvPr/>
        </p:nvSpPr>
        <p:spPr>
          <a:xfrm>
            <a:off x="5640625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E7E7B444-2997-122D-702A-B9AD68DDEB4F}"/>
              </a:ext>
            </a:extLst>
          </p:cNvPr>
          <p:cNvSpPr txBox="1">
            <a:spLocks/>
          </p:cNvSpPr>
          <p:nvPr/>
        </p:nvSpPr>
        <p:spPr>
          <a:xfrm>
            <a:off x="7791884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F59A26B9-1003-7D4F-2808-18024493CDC0}"/>
              </a:ext>
            </a:extLst>
          </p:cNvPr>
          <p:cNvSpPr txBox="1">
            <a:spLocks/>
          </p:cNvSpPr>
          <p:nvPr/>
        </p:nvSpPr>
        <p:spPr>
          <a:xfrm>
            <a:off x="9943142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5DD8A8E-B14F-8047-4683-F45CE685B3B4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KHAKHA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035853B5-2065-B275-3203-929DC319288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5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6846D1-5019-7E9D-9483-8013AEFBE12D}"/>
              </a:ext>
            </a:extLst>
          </p:cNvPr>
          <p:cNvGrpSpPr/>
          <p:nvPr/>
        </p:nvGrpSpPr>
        <p:grpSpPr>
          <a:xfrm>
            <a:off x="5759453" y="4233830"/>
            <a:ext cx="1250948" cy="2500254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494E37-FE1B-7739-4942-40D19493C39E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1F631E-FB1D-9940-1F50-FD27268E1D7A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AB6CF-822D-35B4-55BF-339DC5DA78C4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CED858F-7322-A543-3B31-3EF90DA0E0D0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0AA6D8-46C9-FF66-EE1A-085353363B0F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C10DA7-3F25-EEB7-26FD-3E2856B7E706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551D0A-BA58-491A-0381-91CD313094BE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68803F-46B8-6A83-D00C-718C593C960E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723413-737C-2F38-4194-321FD9F611F5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1C93F2-87A2-818D-A04C-46E0273D4B09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B7CC2-2FCD-968D-CEB0-B28938EB6818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8C336E-AE23-F26A-8EED-C5DC86B2CAC2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C24DDB-3C46-9977-F523-0C3A9F2469A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A2ED62-5A32-5A4A-63BB-DFBF5CC498D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9BD70-26C4-C88E-CA37-5D7371ECDAF1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C6F493-FD0C-BDC7-C8BC-E185A6801F0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9F1FAD-1D91-10F7-B612-00D06F6C7243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152A5A-57FB-CFDA-A490-BEB7D02E1540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D8D7A1-7644-6ED9-8D6A-65ED012CDB30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24F3C5-4366-80A2-F981-8D1D47F73D4C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165B6F-35A6-D28B-2B8F-6A2E77389807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AD6A5F6D-CC10-9882-9916-2848B9B9F4F1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47A5F13-DA67-5561-52A1-8D9CBC9E18E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C3A129C-4DB1-799C-9495-441A5C9E0346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2719CD-7168-F1F7-92AC-75A845D80801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480036F6-295D-D974-80CE-D1514425C40E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52621-219C-2432-AE16-25C1AB1CE044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D6F76BA-B4D3-2DA5-741E-41A20D6BDBC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14A4C-6790-9FCD-157E-11A57461652B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747ED5-99D1-5700-F63F-219EEB5A7C44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CC11A65-CDD4-AFCD-0811-BF013413B7C2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71DF13-4B78-A41D-E9E7-79C40742E5DD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8064FA4-7D7D-AB3A-242F-7903E630748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DD30405-6B68-BCF8-A3BE-93E5402DC6F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4F1EB7BD-79B9-FF5B-DB88-F7500C61CFAC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1C07E8B-3B06-B075-ADE8-7FFE08D6D473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A1E8F4-BCF2-AAEB-FA4D-90001E8A42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644DBDA-9FEA-39B2-832B-F7088B8ADE46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49DA3BB6-9808-E061-6262-60E85046B926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6C625B-2A3B-C0DD-49AA-CF0844A250BC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B4D8BE25-FA8D-9D3E-5BAF-76D7C1EEE6B8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3B67D7E-F28B-BF2A-A057-4121EC767E38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63CA9F8-E4DE-90C8-24C6-F8ECE1929447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FFA369-966E-BE98-FA84-8C6AED50A53D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D66161C3-E3FE-F721-1131-5D7600164405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631676B-38A4-AADC-08B4-7C746AC028BB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8C820A-515A-B232-2D41-5E9B3F37940C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8A7DCB76-DA08-E8A3-7D00-EA4001819B68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72EA57-34B4-5782-AC80-669E69A54293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921CEC-9F6A-74E4-27A6-75AFC0E0FA8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FF7020E-AF2E-7DBA-8675-C59DA6A76956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0FF92-E661-A8F4-9774-71F06EA40A3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696DB7-4732-E6E9-2E9F-5B1B35406B4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05757C2-3D0E-B927-8588-0AFE05B12CE3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A1579077-CAC7-8CF7-BA28-A18940461E4B}"/>
              </a:ext>
            </a:extLst>
          </p:cNvPr>
          <p:cNvSpPr txBox="1">
            <a:spLocks/>
          </p:cNvSpPr>
          <p:nvPr/>
        </p:nvSpPr>
        <p:spPr>
          <a:xfrm>
            <a:off x="1338107" y="267901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3593681F-1DE7-8D28-B292-EB77B21BB5F4}"/>
              </a:ext>
            </a:extLst>
          </p:cNvPr>
          <p:cNvSpPr txBox="1">
            <a:spLocks/>
          </p:cNvSpPr>
          <p:nvPr/>
        </p:nvSpPr>
        <p:spPr>
          <a:xfrm>
            <a:off x="3489366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BDB4ED0-A5C1-E661-19BB-E406EEB86FB2}"/>
              </a:ext>
            </a:extLst>
          </p:cNvPr>
          <p:cNvSpPr txBox="1">
            <a:spLocks/>
          </p:cNvSpPr>
          <p:nvPr/>
        </p:nvSpPr>
        <p:spPr>
          <a:xfrm>
            <a:off x="5640625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E7E7B444-2997-122D-702A-B9AD68DDEB4F}"/>
              </a:ext>
            </a:extLst>
          </p:cNvPr>
          <p:cNvSpPr txBox="1">
            <a:spLocks/>
          </p:cNvSpPr>
          <p:nvPr/>
        </p:nvSpPr>
        <p:spPr>
          <a:xfrm>
            <a:off x="7791884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F59A26B9-1003-7D4F-2808-18024493CDC0}"/>
              </a:ext>
            </a:extLst>
          </p:cNvPr>
          <p:cNvSpPr txBox="1">
            <a:spLocks/>
          </p:cNvSpPr>
          <p:nvPr/>
        </p:nvSpPr>
        <p:spPr>
          <a:xfrm>
            <a:off x="9943142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731512-A740-A98F-8BE3-34040BC3F662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KHAKHA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796E6CDA-C9A4-221E-E38C-1B90C16E4B3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6846D1-5019-7E9D-9483-8013AEFBE12D}"/>
              </a:ext>
            </a:extLst>
          </p:cNvPr>
          <p:cNvGrpSpPr/>
          <p:nvPr/>
        </p:nvGrpSpPr>
        <p:grpSpPr>
          <a:xfrm>
            <a:off x="5759453" y="4233830"/>
            <a:ext cx="1250948" cy="2500254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494E37-FE1B-7739-4942-40D19493C39E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1F631E-FB1D-9940-1F50-FD27268E1D7A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AB6CF-822D-35B4-55BF-339DC5DA78C4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CED858F-7322-A543-3B31-3EF90DA0E0D0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0AA6D8-46C9-FF66-EE1A-085353363B0F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C10DA7-3F25-EEB7-26FD-3E2856B7E706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551D0A-BA58-491A-0381-91CD313094BE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68803F-46B8-6A83-D00C-718C593C960E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723413-737C-2F38-4194-321FD9F611F5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1C93F2-87A2-818D-A04C-46E0273D4B09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B7CC2-2FCD-968D-CEB0-B28938EB6818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8C336E-AE23-F26A-8EED-C5DC86B2CAC2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C24DDB-3C46-9977-F523-0C3A9F2469A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A2ED62-5A32-5A4A-63BB-DFBF5CC498D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9BD70-26C4-C88E-CA37-5D7371ECDAF1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C6F493-FD0C-BDC7-C8BC-E185A6801F0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9F1FAD-1D91-10F7-B612-00D06F6C7243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152A5A-57FB-CFDA-A490-BEB7D02E1540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D8D7A1-7644-6ED9-8D6A-65ED012CDB30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24F3C5-4366-80A2-F981-8D1D47F73D4C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165B6F-35A6-D28B-2B8F-6A2E77389807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AD6A5F6D-CC10-9882-9916-2848B9B9F4F1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47A5F13-DA67-5561-52A1-8D9CBC9E18E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C3A129C-4DB1-799C-9495-441A5C9E0346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2719CD-7168-F1F7-92AC-75A845D80801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480036F6-295D-D974-80CE-D1514425C40E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52621-219C-2432-AE16-25C1AB1CE044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D6F76BA-B4D3-2DA5-741E-41A20D6BDBC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14A4C-6790-9FCD-157E-11A57461652B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747ED5-99D1-5700-F63F-219EEB5A7C44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CC11A65-CDD4-AFCD-0811-BF013413B7C2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71DF13-4B78-A41D-E9E7-79C40742E5DD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8064FA4-7D7D-AB3A-242F-7903E630748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DD30405-6B68-BCF8-A3BE-93E5402DC6F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4F1EB7BD-79B9-FF5B-DB88-F7500C61CFAC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1C07E8B-3B06-B075-ADE8-7FFE08D6D473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A1E8F4-BCF2-AAEB-FA4D-90001E8A42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644DBDA-9FEA-39B2-832B-F7088B8ADE46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49DA3BB6-9808-E061-6262-60E85046B926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6C625B-2A3B-C0DD-49AA-CF0844A250BC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B4D8BE25-FA8D-9D3E-5BAF-76D7C1EEE6B8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3B67D7E-F28B-BF2A-A057-4121EC767E38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63CA9F8-E4DE-90C8-24C6-F8ECE1929447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FFA369-966E-BE98-FA84-8C6AED50A53D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D66161C3-E3FE-F721-1131-5D7600164405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631676B-38A4-AADC-08B4-7C746AC028BB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8C820A-515A-B232-2D41-5E9B3F37940C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8A7DCB76-DA08-E8A3-7D00-EA4001819B68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72EA57-34B4-5782-AC80-669E69A54293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921CEC-9F6A-74E4-27A6-75AFC0E0FA8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FF7020E-AF2E-7DBA-8675-C59DA6A76956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0FF92-E661-A8F4-9774-71F06EA40A3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696DB7-4732-E6E9-2E9F-5B1B35406B4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05757C2-3D0E-B927-8588-0AFE05B12CE3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A1579077-CAC7-8CF7-BA28-A18940461E4B}"/>
              </a:ext>
            </a:extLst>
          </p:cNvPr>
          <p:cNvSpPr txBox="1">
            <a:spLocks/>
          </p:cNvSpPr>
          <p:nvPr/>
        </p:nvSpPr>
        <p:spPr>
          <a:xfrm>
            <a:off x="1338107" y="267901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3593681F-1DE7-8D28-B292-EB77B21BB5F4}"/>
              </a:ext>
            </a:extLst>
          </p:cNvPr>
          <p:cNvSpPr txBox="1">
            <a:spLocks/>
          </p:cNvSpPr>
          <p:nvPr/>
        </p:nvSpPr>
        <p:spPr>
          <a:xfrm>
            <a:off x="3489366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BDB4ED0-A5C1-E661-19BB-E406EEB86FB2}"/>
              </a:ext>
            </a:extLst>
          </p:cNvPr>
          <p:cNvSpPr txBox="1">
            <a:spLocks/>
          </p:cNvSpPr>
          <p:nvPr/>
        </p:nvSpPr>
        <p:spPr>
          <a:xfrm>
            <a:off x="5640625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E7E7B444-2997-122D-702A-B9AD68DDEB4F}"/>
              </a:ext>
            </a:extLst>
          </p:cNvPr>
          <p:cNvSpPr txBox="1">
            <a:spLocks/>
          </p:cNvSpPr>
          <p:nvPr/>
        </p:nvSpPr>
        <p:spPr>
          <a:xfrm>
            <a:off x="7791884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F59A26B9-1003-7D4F-2808-18024493CDC0}"/>
              </a:ext>
            </a:extLst>
          </p:cNvPr>
          <p:cNvSpPr txBox="1">
            <a:spLocks/>
          </p:cNvSpPr>
          <p:nvPr/>
        </p:nvSpPr>
        <p:spPr>
          <a:xfrm>
            <a:off x="9943142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AC90847-2266-5494-473E-6FD8D82E1A26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KHAKHA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C561407E-62D0-50E9-F53B-5943C660BD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8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6846D1-5019-7E9D-9483-8013AEFBE12D}"/>
              </a:ext>
            </a:extLst>
          </p:cNvPr>
          <p:cNvGrpSpPr/>
          <p:nvPr/>
        </p:nvGrpSpPr>
        <p:grpSpPr>
          <a:xfrm>
            <a:off x="5759453" y="4233830"/>
            <a:ext cx="1250948" cy="2500254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494E37-FE1B-7739-4942-40D19493C39E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1F631E-FB1D-9940-1F50-FD27268E1D7A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AB6CF-822D-35B4-55BF-339DC5DA78C4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CED858F-7322-A543-3B31-3EF90DA0E0D0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0AA6D8-46C9-FF66-EE1A-085353363B0F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C10DA7-3F25-EEB7-26FD-3E2856B7E706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551D0A-BA58-491A-0381-91CD313094BE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68803F-46B8-6A83-D00C-718C593C960E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A723413-737C-2F38-4194-321FD9F611F5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1C93F2-87A2-818D-A04C-46E0273D4B09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B7CC2-2FCD-968D-CEB0-B28938EB6818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8C336E-AE23-F26A-8EED-C5DC86B2CAC2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8C24DDB-3C46-9977-F523-0C3A9F2469A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BA2ED62-5A32-5A4A-63BB-DFBF5CC498D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9BD70-26C4-C88E-CA37-5D7371ECDAF1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C6F493-FD0C-BDC7-C8BC-E185A6801F0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9F1FAD-1D91-10F7-B612-00D06F6C7243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152A5A-57FB-CFDA-A490-BEB7D02E1540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D8D7A1-7644-6ED9-8D6A-65ED012CDB30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424F3C5-4366-80A2-F981-8D1D47F73D4C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165B6F-35A6-D28B-2B8F-6A2E77389807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AD6A5F6D-CC10-9882-9916-2848B9B9F4F1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47A5F13-DA67-5561-52A1-8D9CBC9E18E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C3A129C-4DB1-799C-9495-441A5C9E0346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2719CD-7168-F1F7-92AC-75A845D80801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480036F6-295D-D974-80CE-D1514425C40E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3E52621-219C-2432-AE16-25C1AB1CE044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D6F76BA-B4D3-2DA5-741E-41A20D6BDBC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14A4C-6790-9FCD-157E-11A57461652B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747ED5-99D1-5700-F63F-219EEB5A7C44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CC11A65-CDD4-AFCD-0811-BF013413B7C2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71DF13-4B78-A41D-E9E7-79C40742E5DD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8064FA4-7D7D-AB3A-242F-7903E630748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DD30405-6B68-BCF8-A3BE-93E5402DC6F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4F1EB7BD-79B9-FF5B-DB88-F7500C61CFAC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1C07E8B-3B06-B075-ADE8-7FFE08D6D473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0A1E8F4-BCF2-AAEB-FA4D-90001E8A42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644DBDA-9FEA-39B2-832B-F7088B8ADE46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49DA3BB6-9808-E061-6262-60E85046B926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A6C625B-2A3B-C0DD-49AA-CF0844A250BC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B4D8BE25-FA8D-9D3E-5BAF-76D7C1EEE6B8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3B67D7E-F28B-BF2A-A057-4121EC767E38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63CA9F8-E4DE-90C8-24C6-F8ECE1929447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FFA369-966E-BE98-FA84-8C6AED50A53D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D66161C3-E3FE-F721-1131-5D7600164405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631676B-38A4-AADC-08B4-7C746AC028BB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8C820A-515A-B232-2D41-5E9B3F37940C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8A7DCB76-DA08-E8A3-7D00-EA4001819B68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672EA57-34B4-5782-AC80-669E69A54293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7921CEC-9F6A-74E4-27A6-75AFC0E0FA8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FF7020E-AF2E-7DBA-8675-C59DA6A76956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20FF92-E661-A8F4-9774-71F06EA40A3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696DB7-4732-E6E9-2E9F-5B1B35406B4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05757C2-3D0E-B927-8588-0AFE05B12CE3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A1579077-CAC7-8CF7-BA28-A18940461E4B}"/>
              </a:ext>
            </a:extLst>
          </p:cNvPr>
          <p:cNvSpPr txBox="1">
            <a:spLocks/>
          </p:cNvSpPr>
          <p:nvPr/>
        </p:nvSpPr>
        <p:spPr>
          <a:xfrm>
            <a:off x="1338107" y="267901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3593681F-1DE7-8D28-B292-EB77B21BB5F4}"/>
              </a:ext>
            </a:extLst>
          </p:cNvPr>
          <p:cNvSpPr txBox="1">
            <a:spLocks/>
          </p:cNvSpPr>
          <p:nvPr/>
        </p:nvSpPr>
        <p:spPr>
          <a:xfrm>
            <a:off x="3489366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BDB4ED0-A5C1-E661-19BB-E406EEB86FB2}"/>
              </a:ext>
            </a:extLst>
          </p:cNvPr>
          <p:cNvSpPr txBox="1">
            <a:spLocks/>
          </p:cNvSpPr>
          <p:nvPr/>
        </p:nvSpPr>
        <p:spPr>
          <a:xfrm>
            <a:off x="5640625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E7E7B444-2997-122D-702A-B9AD68DDEB4F}"/>
              </a:ext>
            </a:extLst>
          </p:cNvPr>
          <p:cNvSpPr txBox="1">
            <a:spLocks/>
          </p:cNvSpPr>
          <p:nvPr/>
        </p:nvSpPr>
        <p:spPr>
          <a:xfrm>
            <a:off x="7791884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F59A26B9-1003-7D4F-2808-18024493CDC0}"/>
              </a:ext>
            </a:extLst>
          </p:cNvPr>
          <p:cNvSpPr txBox="1">
            <a:spLocks/>
          </p:cNvSpPr>
          <p:nvPr/>
        </p:nvSpPr>
        <p:spPr>
          <a:xfrm>
            <a:off x="9943142" y="233278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1953AE-D162-84CD-3C81-429F8D59957C}"/>
              </a:ext>
            </a:extLst>
          </p:cNvPr>
          <p:cNvSpPr txBox="1"/>
          <p:nvPr/>
        </p:nvSpPr>
        <p:spPr>
          <a:xfrm>
            <a:off x="3315020" y="152958"/>
            <a:ext cx="556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FIND KHAKHA</a:t>
            </a:r>
          </a:p>
        </p:txBody>
      </p:sp>
      <p:pic>
        <p:nvPicPr>
          <p:cNvPr id="6" name="Picture 5" descr="A black heart with swirls&#10;&#10;Description automatically generated">
            <a:extLst>
              <a:ext uri="{FF2B5EF4-FFF2-40B4-BE49-F238E27FC236}">
                <a16:creationId xmlns:a16="http://schemas.microsoft.com/office/drawing/2014/main" id="{62131C89-C9ED-01BB-D00E-A8B5B514946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5F3656-17F2-83D3-2FC2-AF04B5105758}"/>
              </a:ext>
            </a:extLst>
          </p:cNvPr>
          <p:cNvSpPr txBox="1"/>
          <p:nvPr/>
        </p:nvSpPr>
        <p:spPr>
          <a:xfrm>
            <a:off x="2990850" y="3121104"/>
            <a:ext cx="6134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7200" b="1" dirty="0">
                <a:solidFill>
                  <a:schemeClr val="bg1"/>
                </a:solidFill>
                <a:latin typeface="+mj-lt"/>
              </a:rPr>
              <a:t>SHABAASH!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4E97CBA-7FF0-3E39-3786-4F77BFF2DA1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89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7BF756E5-6A95-386D-09E5-1DBB62720F5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B8308E-35A7-D8FC-44F1-D86AAA32DF2D}"/>
              </a:ext>
            </a:extLst>
          </p:cNvPr>
          <p:cNvSpPr txBox="1"/>
          <p:nvPr/>
        </p:nvSpPr>
        <p:spPr>
          <a:xfrm>
            <a:off x="2307771" y="388647"/>
            <a:ext cx="7576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1"/>
                </a:solidFill>
                <a:latin typeface="+mj-lt"/>
              </a:rPr>
              <a:t>Khakha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12ADE7-D435-D1BE-C2BB-7D34494DE7FD}"/>
              </a:ext>
            </a:extLst>
          </p:cNvPr>
          <p:cNvSpPr txBox="1">
            <a:spLocks/>
          </p:cNvSpPr>
          <p:nvPr/>
        </p:nvSpPr>
        <p:spPr>
          <a:xfrm>
            <a:off x="2957559" y="2772972"/>
            <a:ext cx="2087406" cy="217551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2100">
                <a:solidFill>
                  <a:schemeClr val="accent2"/>
                </a:solidFill>
              </a:rPr>
              <a:t>K</a:t>
            </a:r>
          </a:p>
          <a:p>
            <a:pPr algn="ctr"/>
            <a:endParaRPr lang="en-CA" sz="22100" dirty="0">
              <a:solidFill>
                <a:schemeClr val="accent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60DE7F-3F4B-8FD4-70A8-4C4DA7A45639}"/>
              </a:ext>
            </a:extLst>
          </p:cNvPr>
          <p:cNvSpPr txBox="1">
            <a:spLocks/>
          </p:cNvSpPr>
          <p:nvPr/>
        </p:nvSpPr>
        <p:spPr>
          <a:xfrm>
            <a:off x="7692470" y="2772971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22100">
                <a:solidFill>
                  <a:schemeClr val="accent2"/>
                </a:solidFill>
              </a:rPr>
              <a:t>Q</a:t>
            </a:r>
            <a:endParaRPr lang="en-CA" sz="22100" dirty="0">
              <a:solidFill>
                <a:schemeClr val="accent2"/>
              </a:solidFill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22100" dirty="0">
              <a:solidFill>
                <a:schemeClr val="accent2"/>
              </a:solidFill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CA8F31C1-AB60-712D-4DF4-DDA93591B21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1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B8308E-35A7-D8FC-44F1-D86AAA32DF2D}"/>
              </a:ext>
            </a:extLst>
          </p:cNvPr>
          <p:cNvSpPr txBox="1"/>
          <p:nvPr/>
        </p:nvSpPr>
        <p:spPr>
          <a:xfrm>
            <a:off x="2307771" y="388647"/>
            <a:ext cx="7576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1"/>
                </a:solidFill>
                <a:latin typeface="+mj-lt"/>
              </a:rPr>
              <a:t>Khakha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9C33CD3-BE09-1C61-2C4E-23BE914F1491}"/>
              </a:ext>
            </a:extLst>
          </p:cNvPr>
          <p:cNvSpPr txBox="1">
            <a:spLocks/>
          </p:cNvSpPr>
          <p:nvPr/>
        </p:nvSpPr>
        <p:spPr>
          <a:xfrm>
            <a:off x="2957559" y="2341244"/>
            <a:ext cx="2087406" cy="21755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2"/>
                </a:solidFill>
              </a:rPr>
              <a:t>p</a:t>
            </a:r>
          </a:p>
          <a:p>
            <a:endParaRPr lang="en-CA" sz="199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CA006-862B-906E-9BED-08FC34C397BE}"/>
              </a:ext>
            </a:extLst>
          </p:cNvPr>
          <p:cNvSpPr txBox="1">
            <a:spLocks/>
          </p:cNvSpPr>
          <p:nvPr/>
        </p:nvSpPr>
        <p:spPr>
          <a:xfrm>
            <a:off x="7692470" y="2341243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9900" dirty="0">
                <a:solidFill>
                  <a:schemeClr val="accent2"/>
                </a:solidFill>
              </a:rPr>
              <a:t>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19900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black heart with swirls&#10;&#10;Description automatically generated">
            <a:extLst>
              <a:ext uri="{FF2B5EF4-FFF2-40B4-BE49-F238E27FC236}">
                <a16:creationId xmlns:a16="http://schemas.microsoft.com/office/drawing/2014/main" id="{48C74B05-2A96-5A07-8BBB-ED16D89106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74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B8308E-35A7-D8FC-44F1-D86AAA32DF2D}"/>
              </a:ext>
            </a:extLst>
          </p:cNvPr>
          <p:cNvSpPr txBox="1"/>
          <p:nvPr/>
        </p:nvSpPr>
        <p:spPr>
          <a:xfrm>
            <a:off x="2307771" y="388647"/>
            <a:ext cx="7576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+mj-lt"/>
              </a:rPr>
              <a:t>Which one is </a:t>
            </a:r>
            <a:r>
              <a:rPr lang="en-US" sz="4800" dirty="0" err="1">
                <a:solidFill>
                  <a:schemeClr val="accent1"/>
                </a:solidFill>
                <a:latin typeface="+mj-lt"/>
              </a:rPr>
              <a:t>Khakha</a:t>
            </a:r>
            <a:r>
              <a:rPr lang="en-US" sz="4800" dirty="0">
                <a:solidFill>
                  <a:schemeClr val="accent1"/>
                </a:solidFill>
                <a:latin typeface="+mj-lt"/>
              </a:rPr>
              <a:t>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CE6CA7-ADB8-A41F-CD75-97022EF48506}"/>
              </a:ext>
            </a:extLst>
          </p:cNvPr>
          <p:cNvSpPr txBox="1">
            <a:spLocks/>
          </p:cNvSpPr>
          <p:nvPr/>
        </p:nvSpPr>
        <p:spPr>
          <a:xfrm>
            <a:off x="2957559" y="2341244"/>
            <a:ext cx="2087406" cy="21755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800" dirty="0">
                <a:solidFill>
                  <a:schemeClr val="accent2"/>
                </a:solidFill>
              </a:rPr>
              <a:t>K</a:t>
            </a:r>
          </a:p>
          <a:p>
            <a:pPr algn="ctr"/>
            <a:endParaRPr lang="en-CA" sz="19800" dirty="0">
              <a:solidFill>
                <a:schemeClr val="accent2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84BC90-6F59-B0C0-A7BB-4AAE1D343E13}"/>
              </a:ext>
            </a:extLst>
          </p:cNvPr>
          <p:cNvSpPr txBox="1">
            <a:spLocks/>
          </p:cNvSpPr>
          <p:nvPr/>
        </p:nvSpPr>
        <p:spPr>
          <a:xfrm>
            <a:off x="7692470" y="2341243"/>
            <a:ext cx="2087406" cy="217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9800" dirty="0">
                <a:solidFill>
                  <a:schemeClr val="accent2"/>
                </a:solidFill>
              </a:rPr>
              <a:t>D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19800" dirty="0">
              <a:solidFill>
                <a:schemeClr val="accent2"/>
              </a:solidFill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91A6D7C-B522-BB3A-0300-6FDAB48EFB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71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179E637-E495-D364-D71F-1329346C9384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426311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426311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4419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0F2A1671-7928-5D20-92CD-1C3C367662D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945BAE-81F9-6D86-A44C-61FFF398AB46}"/>
              </a:ext>
            </a:extLst>
          </p:cNvPr>
          <p:cNvSpPr txBox="1">
            <a:spLocks/>
          </p:cNvSpPr>
          <p:nvPr/>
        </p:nvSpPr>
        <p:spPr>
          <a:xfrm>
            <a:off x="7573035" y="281972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4855FC-D6C4-0947-CFDA-CDF8FBE3FCA5}"/>
              </a:ext>
            </a:extLst>
          </p:cNvPr>
          <p:cNvSpPr txBox="1">
            <a:spLocks/>
          </p:cNvSpPr>
          <p:nvPr/>
        </p:nvSpPr>
        <p:spPr>
          <a:xfrm>
            <a:off x="3267353" y="2333605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67CEB2-A8F4-DA9C-ECDC-17D40FD2FD40}"/>
              </a:ext>
            </a:extLst>
          </p:cNvPr>
          <p:cNvSpPr txBox="1">
            <a:spLocks/>
          </p:cNvSpPr>
          <p:nvPr/>
        </p:nvSpPr>
        <p:spPr>
          <a:xfrm>
            <a:off x="10259483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|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6A2D94-0B07-5195-8027-53A49AF8BF63}"/>
              </a:ext>
            </a:extLst>
          </p:cNvPr>
          <p:cNvSpPr txBox="1">
            <a:spLocks/>
          </p:cNvSpPr>
          <p:nvPr/>
        </p:nvSpPr>
        <p:spPr>
          <a:xfrm>
            <a:off x="5420194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DB27EC3-9BF3-88F7-AD94-6F2D33A5FAB7}"/>
              </a:ext>
            </a:extLst>
          </p:cNvPr>
          <p:cNvSpPr txBox="1">
            <a:spLocks/>
          </p:cNvSpPr>
          <p:nvPr/>
        </p:nvSpPr>
        <p:spPr>
          <a:xfrm>
            <a:off x="1114512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F6DC755-9B21-AAC2-E7D6-A3E6ABFCA6A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B3DEEF-6DCE-F399-5CFD-7BA06AB4D7D3}"/>
              </a:ext>
            </a:extLst>
          </p:cNvPr>
          <p:cNvSpPr txBox="1">
            <a:spLocks/>
          </p:cNvSpPr>
          <p:nvPr/>
        </p:nvSpPr>
        <p:spPr>
          <a:xfrm>
            <a:off x="1092403" y="281972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71BC6F-277C-2D1E-444B-AC8E890E6DAB}"/>
              </a:ext>
            </a:extLst>
          </p:cNvPr>
          <p:cNvSpPr txBox="1">
            <a:spLocks/>
          </p:cNvSpPr>
          <p:nvPr/>
        </p:nvSpPr>
        <p:spPr>
          <a:xfrm>
            <a:off x="5618115" y="2339534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C0DA92E-E80F-9A44-23E9-6E2EFDCFDCD2}"/>
              </a:ext>
            </a:extLst>
          </p:cNvPr>
          <p:cNvSpPr txBox="1">
            <a:spLocks/>
          </p:cNvSpPr>
          <p:nvPr/>
        </p:nvSpPr>
        <p:spPr>
          <a:xfrm>
            <a:off x="3267034" y="23554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|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C79EE7-0478-C2A8-0B78-F01026451B33}"/>
              </a:ext>
            </a:extLst>
          </p:cNvPr>
          <p:cNvSpPr txBox="1">
            <a:spLocks/>
          </p:cNvSpPr>
          <p:nvPr/>
        </p:nvSpPr>
        <p:spPr>
          <a:xfrm>
            <a:off x="10168632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F8EAC0-ECBB-EAE0-D79C-F6676F8CA0AF}"/>
              </a:ext>
            </a:extLst>
          </p:cNvPr>
          <p:cNvSpPr txBox="1">
            <a:spLocks/>
          </p:cNvSpPr>
          <p:nvPr/>
        </p:nvSpPr>
        <p:spPr>
          <a:xfrm>
            <a:off x="7969196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151A3C4-50DD-07EB-AEC2-9EAB042E1A5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52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9A7955-0C9F-8EC6-1F31-BF74D663C3AA}"/>
              </a:ext>
            </a:extLst>
          </p:cNvPr>
          <p:cNvSpPr txBox="1">
            <a:spLocks/>
          </p:cNvSpPr>
          <p:nvPr/>
        </p:nvSpPr>
        <p:spPr>
          <a:xfrm>
            <a:off x="890488" y="297245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58D044-DECB-ABDF-4641-9BBF701F48C4}"/>
              </a:ext>
            </a:extLst>
          </p:cNvPr>
          <p:cNvSpPr txBox="1">
            <a:spLocks/>
          </p:cNvSpPr>
          <p:nvPr/>
        </p:nvSpPr>
        <p:spPr>
          <a:xfrm>
            <a:off x="3223379" y="2655834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8105F0-8ACE-1652-7547-82D110530992}"/>
              </a:ext>
            </a:extLst>
          </p:cNvPr>
          <p:cNvSpPr txBox="1">
            <a:spLocks/>
          </p:cNvSpPr>
          <p:nvPr/>
        </p:nvSpPr>
        <p:spPr>
          <a:xfrm>
            <a:off x="5630517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DEC179-2FFC-8733-DFFB-26CBB83F20C0}"/>
              </a:ext>
            </a:extLst>
          </p:cNvPr>
          <p:cNvSpPr txBox="1">
            <a:spLocks/>
          </p:cNvSpPr>
          <p:nvPr/>
        </p:nvSpPr>
        <p:spPr>
          <a:xfrm>
            <a:off x="7895283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75C9A0-1686-66E0-320D-1095BB651091}"/>
              </a:ext>
            </a:extLst>
          </p:cNvPr>
          <p:cNvSpPr txBox="1">
            <a:spLocks/>
          </p:cNvSpPr>
          <p:nvPr/>
        </p:nvSpPr>
        <p:spPr>
          <a:xfrm>
            <a:off x="10069167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8137329-ECCA-1116-9968-DE99A3BF02E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5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91A116B-1802-332E-5CF3-7432F98B4EBD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EE38D2E6-8FCD-12D1-0853-A8A2E02C856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5DB6689A-92AE-7BBC-B830-5DA13675D9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750" y="234680"/>
            <a:ext cx="11175189" cy="6286043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719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984FCFCC-7A6E-33F5-B4DA-9CC47C4ADF2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3961</TotalTime>
  <Words>366</Words>
  <Application>Microsoft Office PowerPoint</Application>
  <PresentationFormat>Widescreen</PresentationFormat>
  <Paragraphs>206</Paragraphs>
  <Slides>40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GurbaniWebThick</vt:lpstr>
      <vt:lpstr>Fredoka One</vt:lpstr>
      <vt:lpstr>Calibri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Sanmukh Kaur</cp:lastModifiedBy>
  <cp:revision>31</cp:revision>
  <dcterms:created xsi:type="dcterms:W3CDTF">2022-12-10T13:40:05Z</dcterms:created>
  <dcterms:modified xsi:type="dcterms:W3CDTF">2024-06-11T13:44:04Z</dcterms:modified>
</cp:coreProperties>
</file>