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5" r:id="rId2"/>
  </p:sldMasterIdLst>
  <p:notesMasterIdLst>
    <p:notesMasterId r:id="rId42"/>
  </p:notesMasterIdLst>
  <p:sldIdLst>
    <p:sldId id="265" r:id="rId3"/>
    <p:sldId id="299" r:id="rId4"/>
    <p:sldId id="263" r:id="rId5"/>
    <p:sldId id="264" r:id="rId6"/>
    <p:sldId id="542" r:id="rId7"/>
    <p:sldId id="309" r:id="rId8"/>
    <p:sldId id="495" r:id="rId9"/>
    <p:sldId id="283" r:id="rId10"/>
    <p:sldId id="471" r:id="rId11"/>
    <p:sldId id="472" r:id="rId12"/>
    <p:sldId id="473" r:id="rId13"/>
    <p:sldId id="475" r:id="rId14"/>
    <p:sldId id="531" r:id="rId15"/>
    <p:sldId id="535" r:id="rId16"/>
    <p:sldId id="476" r:id="rId17"/>
    <p:sldId id="480" r:id="rId18"/>
    <p:sldId id="496" r:id="rId19"/>
    <p:sldId id="482" r:id="rId20"/>
    <p:sldId id="497" r:id="rId21"/>
    <p:sldId id="478" r:id="rId22"/>
    <p:sldId id="479" r:id="rId23"/>
    <p:sldId id="498" r:id="rId24"/>
    <p:sldId id="536" r:id="rId25"/>
    <p:sldId id="537" r:id="rId26"/>
    <p:sldId id="538" r:id="rId27"/>
    <p:sldId id="539" r:id="rId28"/>
    <p:sldId id="484" r:id="rId29"/>
    <p:sldId id="540" r:id="rId30"/>
    <p:sldId id="256" r:id="rId31"/>
    <p:sldId id="502" r:id="rId32"/>
    <p:sldId id="503" r:id="rId33"/>
    <p:sldId id="541" r:id="rId34"/>
    <p:sldId id="489" r:id="rId35"/>
    <p:sldId id="510" r:id="rId36"/>
    <p:sldId id="528" r:id="rId37"/>
    <p:sldId id="529" r:id="rId38"/>
    <p:sldId id="493" r:id="rId39"/>
    <p:sldId id="530" r:id="rId40"/>
    <p:sldId id="258" r:id="rId41"/>
  </p:sldIdLst>
  <p:sldSz cx="12192000" cy="6858000"/>
  <p:notesSz cx="6858000" cy="9144000"/>
  <p:embeddedFontLst>
    <p:embeddedFont>
      <p:font typeface="等线" panose="02010600030101010101" pitchFamily="2" charset="-122"/>
      <p:regular r:id="rId43"/>
    </p:embeddedFont>
    <p:embeddedFont>
      <p:font typeface="微软雅黑" panose="020B0503020204020204" pitchFamily="34" charset="-122"/>
      <p:regular r:id="rId44"/>
      <p:bold r:id="rId45"/>
    </p:embeddedFont>
    <p:embeddedFont>
      <p:font typeface="Fredoka One" panose="02000000000000000000" pitchFamily="2" charset="0"/>
      <p:regular r:id="rId46"/>
    </p:embeddedFont>
    <p:embeddedFont>
      <p:font typeface="GurbaniWebThick" panose="04040607000000020004" pitchFamily="82" charset="0"/>
      <p:regular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28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120" y="236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1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4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cmpd="sng">
              <a:solidFill>
                <a:schemeClr val="accent1">
                  <a:shade val="50000"/>
                </a:schemeClr>
              </a:solidFill>
              <a:round/>
            </a:ln>
          </c:spPr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315-4686-AD5F-3E62456D618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315-4686-AD5F-3E62456D618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315-4686-AD5F-3E62456D618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315-4686-AD5F-3E62456D618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315-4686-AD5F-3E62456D618E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B315-4686-AD5F-3E62456D618E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B315-4686-AD5F-3E62456D618E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B315-4686-AD5F-3E62456D618E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B315-4686-AD5F-3E62456D618E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B315-4686-AD5F-3E62456D618E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B315-4686-AD5F-3E62456D618E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B315-4686-AD5F-3E62456D618E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lumOff val="4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lumOff val="4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Off val="4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cmpd="sng">
                <a:solidFill>
                  <a:schemeClr val="accent1">
                    <a:shade val="5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B315-4686-AD5F-3E62456D618E}"/>
              </c:ext>
            </c:extLst>
          </c:dPt>
          <c:cat>
            <c:numRef>
              <c:f>Sheet1!$A$2:$A$14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B315-4686-AD5F-3E62456D6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5607F-9910-4E05-9FD0-3BF53C6EE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375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wmf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F0FDD9-AE93-19E0-942A-0258D642FB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80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52196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856582" y="775309"/>
            <a:ext cx="10343022" cy="5047292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741235" y="705157"/>
            <a:ext cx="520050" cy="52005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10970267" y="1390194"/>
            <a:ext cx="464708" cy="46470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450786" y="5588857"/>
            <a:ext cx="498544" cy="49854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10588154" y="5173838"/>
            <a:ext cx="520531" cy="537059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A6EB-4B0E-45F5-91F0-13DDD2061C15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BAC6-608B-4CDC-BA1A-8C13E665B8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32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4217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12561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802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48359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8643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2112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22820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893347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83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64927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4745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36C8-0B4F-4655-A630-0B1D2540B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8B888-85E0-4D92-903E-C3FE7E870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48916-250B-4232-BD7D-571FDE79F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49BE-398D-479A-8A7E-5DDBCA61EDCB}" type="datetime1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8BFB4-647C-4104-B6D4-3346051C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FA73F-2BE8-4370-AE90-58F4CE51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303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7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6.xml"/><Relationship Id="rId1" Type="http://schemas.openxmlformats.org/officeDocument/2006/relationships/video" Target="https://www.youtube.com/embed/ELSqXP-z_rM?list=PLOdgb71mKXLafJDxBlv51-Aex-Ecn7Ixp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20.png"/><Relationship Id="rId18" Type="http://schemas.openxmlformats.org/officeDocument/2006/relationships/image" Target="../media/image7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audio" Target="../media/media1.m4a"/><Relationship Id="rId16" Type="http://schemas.openxmlformats.org/officeDocument/2006/relationships/image" Target="../media/image23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18.png"/><Relationship Id="rId5" Type="http://schemas.microsoft.com/office/2007/relationships/media" Target="../media/media3.m4a"/><Relationship Id="rId15" Type="http://schemas.openxmlformats.org/officeDocument/2006/relationships/image" Target="../media/image22.emf"/><Relationship Id="rId10" Type="http://schemas.openxmlformats.org/officeDocument/2006/relationships/image" Target="../media/image17.emf"/><Relationship Id="rId4" Type="http://schemas.openxmlformats.org/officeDocument/2006/relationships/audio" Target="../media/media2.m4a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0cJiCvlxSc?list=PL2moDxjkcUYdxTFMeGC2jaaB23HvqYHVJ" TargetMode="Externa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microsoft.com/office/2007/relationships/media" Target="../media/media6.mp4"/><Relationship Id="rId7" Type="http://schemas.openxmlformats.org/officeDocument/2006/relationships/image" Target="../media/image3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3.png"/><Relationship Id="rId4" Type="http://schemas.openxmlformats.org/officeDocument/2006/relationships/video" Target="../media/media6.mp4"/><Relationship Id="rId9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5" Type="http://schemas.openxmlformats.org/officeDocument/2006/relationships/image" Target="../media/image34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7.png"/><Relationship Id="rId5" Type="http://schemas.openxmlformats.org/officeDocument/2006/relationships/image" Target="../media/image35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hyperlink" Target="https://www.flickr.com/photos/mobili/13020270013/in/pool-american_civil_war" TargetMode="External"/><Relationship Id="rId5" Type="http://schemas.openxmlformats.org/officeDocument/2006/relationships/image" Target="../media/image36.jp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7.png"/><Relationship Id="rId5" Type="http://schemas.openxmlformats.org/officeDocument/2006/relationships/image" Target="../media/image37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7.png"/><Relationship Id="rId5" Type="http://schemas.openxmlformats.org/officeDocument/2006/relationships/image" Target="../media/image38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7.png"/><Relationship Id="rId5" Type="http://schemas.openxmlformats.org/officeDocument/2006/relationships/image" Target="../media/image39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7.png"/><Relationship Id="rId5" Type="http://schemas.openxmlformats.org/officeDocument/2006/relationships/image" Target="../media/image4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7iutT0DGPA?list=PL2moDxjkcUYfWgsqi1ioMEnaO3T3OseUz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Painti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Fun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LESSON: 8 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j-ea"/>
                  <a:cs typeface="+mj-cs"/>
                </a:rPr>
                <a:t>Varnmala</a:t>
              </a:r>
              <a:endPara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srgbClr val="0A145A"/>
                </a:solidFill>
                <a:effectLst/>
                <a:uLnTx/>
                <a:uFillTx/>
                <a:latin typeface="Fredoka One"/>
                <a:ea typeface="+mj-ea"/>
                <a:cs typeface="+mj-cs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di </a:t>
              </a: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492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C6925-E7AE-4D58-A100-0D5E0190B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" name="Online Media 2" title="GAONDE AKKHAR | The Singing Alphabets | Shakkar Parey | Punjabi Kids Song | Poonieland Studios">
            <a:hlinkClick r:id="" action="ppaction://media"/>
            <a:extLst>
              <a:ext uri="{FF2B5EF4-FFF2-40B4-BE49-F238E27FC236}">
                <a16:creationId xmlns:a16="http://schemas.microsoft.com/office/drawing/2014/main" id="{D69992C2-1D35-5CE1-D4D7-8073DEF6BA1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4886" y="0"/>
            <a:ext cx="12122227" cy="684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87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ADF91AC-B2F7-17A2-3E58-34F48BA5B4D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836" t="2209" r="6836" b="320"/>
          <a:stretch/>
        </p:blipFill>
        <p:spPr>
          <a:xfrm>
            <a:off x="7183562" y="3498594"/>
            <a:ext cx="1458493" cy="1717348"/>
          </a:xfrm>
          <a:prstGeom prst="roundRect">
            <a:avLst>
              <a:gd name="adj" fmla="val 6978"/>
            </a:avLst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C3BCCF8-97BC-0406-CBCD-FACE56CDF14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" b="207"/>
          <a:stretch/>
        </p:blipFill>
        <p:spPr>
          <a:xfrm>
            <a:off x="5294466" y="3492964"/>
            <a:ext cx="1458496" cy="1722978"/>
          </a:xfrm>
          <a:prstGeom prst="roundRect">
            <a:avLst>
              <a:gd name="adj" fmla="val 6978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4560125" y="201499"/>
            <a:ext cx="3071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4"/>
                </a:solidFill>
                <a:latin typeface="+mj-lt"/>
              </a:rPr>
              <a:t>REVIEW: </a:t>
            </a:r>
          </a:p>
        </p:txBody>
      </p:sp>
      <p:pic>
        <p:nvPicPr>
          <p:cNvPr id="1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1207186-3DEA-C655-2620-9CDE7AF33B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44035" y="966980"/>
            <a:ext cx="360966" cy="360966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135209D-6104-1D34-8E1D-9C74A33700B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232787" y="966980"/>
            <a:ext cx="360966" cy="360966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943F24E-1A5E-8E5C-471B-391309C0E0B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40286" y="966980"/>
            <a:ext cx="360966" cy="360966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96BA33-972E-5B04-9F9D-109188F95422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4329539" y="1663475"/>
            <a:ext cx="1458494" cy="1719260"/>
          </a:xfrm>
          <a:prstGeom prst="roundRect">
            <a:avLst>
              <a:gd name="adj" fmla="val 6978"/>
            </a:avLst>
          </a:prstGeom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A03AFDF1-428D-CDC7-EE11-647D0F9C9FBA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2426677" y="1663475"/>
            <a:ext cx="1458494" cy="1719260"/>
          </a:xfrm>
          <a:prstGeom prst="roundRect">
            <a:avLst>
              <a:gd name="adj" fmla="val 6978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35D791-9858-89B1-7D3F-BC1F665D5D2C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289" t="1039" r="2286"/>
          <a:stretch/>
        </p:blipFill>
        <p:spPr>
          <a:xfrm>
            <a:off x="8135261" y="1661616"/>
            <a:ext cx="1458492" cy="1722978"/>
          </a:xfrm>
          <a:prstGeom prst="roundRect">
            <a:avLst>
              <a:gd name="adj" fmla="val 6978"/>
            </a:avLst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044CCF8-00CD-6DD2-9D73-6C7EA79F54AA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-108" r="11589"/>
          <a:stretch/>
        </p:blipFill>
        <p:spPr>
          <a:xfrm>
            <a:off x="3405372" y="3497376"/>
            <a:ext cx="1458494" cy="1722976"/>
          </a:xfrm>
          <a:prstGeom prst="roundRect">
            <a:avLst>
              <a:gd name="adj" fmla="val 6978"/>
            </a:avLst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398AE1D-4E4E-8F30-E86E-666B7261FEB1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" r="10475"/>
          <a:stretch/>
        </p:blipFill>
        <p:spPr>
          <a:xfrm>
            <a:off x="6232401" y="1663476"/>
            <a:ext cx="1458492" cy="1719258"/>
          </a:xfrm>
          <a:prstGeom prst="roundRect">
            <a:avLst>
              <a:gd name="adj" fmla="val 6978"/>
            </a:avLst>
          </a:prstGeom>
        </p:spPr>
      </p:pic>
      <p:pic>
        <p:nvPicPr>
          <p:cNvPr id="2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4CBE238-E6A8-3976-9241-646337883E6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36537" y="966980"/>
            <a:ext cx="360966" cy="360966"/>
          </a:xfrm>
          <a:prstGeom prst="ellipse">
            <a:avLst/>
          </a:prstGeom>
          <a:noFill/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9FCB73B-59B0-DC73-E318-55D589B6CC48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CA5E3E-A3E2-27A3-56C9-5403AC75E885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0C50C123-27C9-4DCB-58B5-B211D03FC438}"/>
              </a:ext>
            </a:extLst>
          </p:cNvPr>
          <p:cNvPicPr/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08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6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9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8D0C054-1465-74EC-FC17-14F1F923D57F}"/>
              </a:ext>
            </a:extLst>
          </p:cNvPr>
          <p:cNvGrpSpPr/>
          <p:nvPr/>
        </p:nvGrpSpPr>
        <p:grpSpPr>
          <a:xfrm>
            <a:off x="740229" y="2400364"/>
            <a:ext cx="10711542" cy="2057272"/>
            <a:chOff x="740229" y="2603461"/>
            <a:chExt cx="10711542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603461"/>
              <a:ext cx="1071154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88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4075958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PaR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16F2683A-4603-534A-0681-11D7A4E3D09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92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10EBA84-4509-7493-0897-D22D34C78026}"/>
              </a:ext>
            </a:extLst>
          </p:cNvPr>
          <p:cNvSpPr txBox="1">
            <a:spLocks/>
          </p:cNvSpPr>
          <p:nvPr/>
        </p:nvSpPr>
        <p:spPr>
          <a:xfrm>
            <a:off x="1202552" y="2690008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BDCC4-EC31-9A8D-53F9-0EE2BE8D0EB4}"/>
              </a:ext>
            </a:extLst>
          </p:cNvPr>
          <p:cNvSpPr txBox="1">
            <a:spLocks/>
          </p:cNvSpPr>
          <p:nvPr/>
        </p:nvSpPr>
        <p:spPr>
          <a:xfrm>
            <a:off x="3334026" y="2240307"/>
            <a:ext cx="930965" cy="84579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2ACD308-A515-5AC0-ABD4-39E2CD0D17E9}"/>
              </a:ext>
            </a:extLst>
          </p:cNvPr>
          <p:cNvSpPr txBox="1">
            <a:spLocks/>
          </p:cNvSpPr>
          <p:nvPr/>
        </p:nvSpPr>
        <p:spPr>
          <a:xfrm>
            <a:off x="5598792" y="224209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015E50-04A6-B676-093C-9193C5671811}"/>
              </a:ext>
            </a:extLst>
          </p:cNvPr>
          <p:cNvSpPr txBox="1">
            <a:spLocks/>
          </p:cNvSpPr>
          <p:nvPr/>
        </p:nvSpPr>
        <p:spPr>
          <a:xfrm>
            <a:off x="7863558" y="224209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FFDD015-D932-104E-7024-EE178219493A}"/>
              </a:ext>
            </a:extLst>
          </p:cNvPr>
          <p:cNvSpPr txBox="1">
            <a:spLocks/>
          </p:cNvSpPr>
          <p:nvPr/>
        </p:nvSpPr>
        <p:spPr>
          <a:xfrm>
            <a:off x="10037442" y="2242098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|</a:t>
            </a:r>
          </a:p>
        </p:txBody>
      </p: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BFB41387-1E88-091B-C0D8-11669998D00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A48501C-5F20-F313-0586-16FD75730FB7}"/>
              </a:ext>
            </a:extLst>
          </p:cNvPr>
          <p:cNvSpPr txBox="1">
            <a:spLocks/>
          </p:cNvSpPr>
          <p:nvPr/>
        </p:nvSpPr>
        <p:spPr>
          <a:xfrm>
            <a:off x="870878" y="2837696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47D7E-0F45-0EE9-92CA-BBD97A867A91}"/>
              </a:ext>
            </a:extLst>
          </p:cNvPr>
          <p:cNvSpPr txBox="1">
            <a:spLocks/>
          </p:cNvSpPr>
          <p:nvPr/>
        </p:nvSpPr>
        <p:spPr>
          <a:xfrm>
            <a:off x="5309785" y="2339534"/>
            <a:ext cx="930965" cy="84579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877CCC6-828D-9933-F693-BB83559D0795}"/>
              </a:ext>
            </a:extLst>
          </p:cNvPr>
          <p:cNvSpPr txBox="1">
            <a:spLocks/>
          </p:cNvSpPr>
          <p:nvPr/>
        </p:nvSpPr>
        <p:spPr>
          <a:xfrm>
            <a:off x="2958704" y="235546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|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F2CE17E-9670-9D77-373D-6D81BCF1F3ED}"/>
              </a:ext>
            </a:extLst>
          </p:cNvPr>
          <p:cNvSpPr txBox="1">
            <a:spLocks/>
          </p:cNvSpPr>
          <p:nvPr/>
        </p:nvSpPr>
        <p:spPr>
          <a:xfrm>
            <a:off x="10185329" y="236139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6C1D54-7064-7C9D-94A8-65D83F5A34E0}"/>
              </a:ext>
            </a:extLst>
          </p:cNvPr>
          <p:cNvSpPr txBox="1">
            <a:spLocks/>
          </p:cNvSpPr>
          <p:nvPr/>
        </p:nvSpPr>
        <p:spPr>
          <a:xfrm>
            <a:off x="7660866" y="234311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E3311CDF-0FD6-51ED-85D2-6F19FA19E2B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41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5ABB098-8C23-4B02-F8D4-CFA5CB256CD0}"/>
              </a:ext>
            </a:extLst>
          </p:cNvPr>
          <p:cNvSpPr txBox="1">
            <a:spLocks/>
          </p:cNvSpPr>
          <p:nvPr/>
        </p:nvSpPr>
        <p:spPr>
          <a:xfrm>
            <a:off x="7940745" y="2824996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85ED7-3267-A81B-D306-93FBEBD6F831}"/>
              </a:ext>
            </a:extLst>
          </p:cNvPr>
          <p:cNvSpPr txBox="1">
            <a:spLocks/>
          </p:cNvSpPr>
          <p:nvPr/>
        </p:nvSpPr>
        <p:spPr>
          <a:xfrm>
            <a:off x="3037439" y="2333605"/>
            <a:ext cx="930965" cy="84579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59BBA7-7D54-8808-C30E-FABF9D67AAA4}"/>
              </a:ext>
            </a:extLst>
          </p:cNvPr>
          <p:cNvSpPr txBox="1">
            <a:spLocks/>
          </p:cNvSpPr>
          <p:nvPr/>
        </p:nvSpPr>
        <p:spPr>
          <a:xfrm>
            <a:off x="10173611" y="236139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|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7B595DC-4E66-2085-3FCC-4B9C23EF054D}"/>
              </a:ext>
            </a:extLst>
          </p:cNvPr>
          <p:cNvSpPr txBox="1">
            <a:spLocks/>
          </p:cNvSpPr>
          <p:nvPr/>
        </p:nvSpPr>
        <p:spPr>
          <a:xfrm>
            <a:off x="5628109" y="234311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DEBE967-3F0F-8ADD-D9B6-32936E5B92F5}"/>
              </a:ext>
            </a:extLst>
          </p:cNvPr>
          <p:cNvSpPr txBox="1">
            <a:spLocks/>
          </p:cNvSpPr>
          <p:nvPr/>
        </p:nvSpPr>
        <p:spPr>
          <a:xfrm>
            <a:off x="804573" y="236139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b="1" dirty="0">
                <a:ln w="3810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pic>
        <p:nvPicPr>
          <p:cNvPr id="7" name="Picture 6" descr="A black heart with swirls&#10;&#10;Description automatically generated">
            <a:extLst>
              <a:ext uri="{FF2B5EF4-FFF2-40B4-BE49-F238E27FC236}">
                <a16:creationId xmlns:a16="http://schemas.microsoft.com/office/drawing/2014/main" id="{5A234D9D-11FB-F7A0-D535-D9A2B4951B3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68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F104B52-C498-5404-1CFA-59655CCAB5F5}"/>
              </a:ext>
            </a:extLst>
          </p:cNvPr>
          <p:cNvSpPr txBox="1"/>
          <p:nvPr/>
        </p:nvSpPr>
        <p:spPr>
          <a:xfrm>
            <a:off x="5391150" y="0"/>
            <a:ext cx="1409700" cy="7725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CA" sz="49600" b="1" dirty="0">
                <a:ln w="28575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</a:rPr>
              <a:t>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9F0B27-EA72-CDF9-684E-B13CB8BC6A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6" t="1705" r="2261" b="985"/>
          <a:stretch/>
        </p:blipFill>
        <p:spPr>
          <a:xfrm>
            <a:off x="3001801" y="140676"/>
            <a:ext cx="6188398" cy="6002215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7D056389-8127-FC70-7C7C-437CB0E6AB2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2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F104B52-C498-5404-1CFA-59655CCAB5F5}"/>
              </a:ext>
            </a:extLst>
          </p:cNvPr>
          <p:cNvSpPr txBox="1"/>
          <p:nvPr/>
        </p:nvSpPr>
        <p:spPr>
          <a:xfrm>
            <a:off x="5391150" y="205040"/>
            <a:ext cx="1409700" cy="6447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CA" sz="41300" b="1" dirty="0">
                <a:ln w="28575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</a:rPr>
              <a:t>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398A05-AC87-F0FB-01DF-B6FDC2052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997" y="122830"/>
            <a:ext cx="6370007" cy="6059090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684ABEF9-34C2-48D0-D82A-C5439AE35D03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53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F104B52-C498-5404-1CFA-59655CCAB5F5}"/>
              </a:ext>
            </a:extLst>
          </p:cNvPr>
          <p:cNvSpPr txBox="1"/>
          <p:nvPr/>
        </p:nvSpPr>
        <p:spPr>
          <a:xfrm>
            <a:off x="5391150" y="449768"/>
            <a:ext cx="1409700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CA" sz="34400" b="1" dirty="0">
                <a:ln w="28575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</a:rPr>
              <a:t>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5BBAB6-4109-9729-4A5E-908B1A5B56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696" t="2738" r="2013" b="5293"/>
          <a:stretch/>
        </p:blipFill>
        <p:spPr>
          <a:xfrm>
            <a:off x="2360658" y="95842"/>
            <a:ext cx="7470685" cy="6093943"/>
          </a:xfrm>
          <a:prstGeom prst="rect">
            <a:avLst/>
          </a:prstGeom>
          <a:effectLst/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780EECDB-2AB1-E1A9-F2E6-3F6E31B87872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5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E7BB8A33-1D2D-4ADC-D3AB-C7412DACF1E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6850" y="465103"/>
            <a:ext cx="10538299" cy="5927793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DC19C4B2-10EA-E794-1368-0FB36005ACCB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9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D7C0BDA-9A52-A845-BE71-CE98D9736F07}"/>
              </a:ext>
            </a:extLst>
          </p:cNvPr>
          <p:cNvGrpSpPr/>
          <p:nvPr/>
        </p:nvGrpSpPr>
        <p:grpSpPr>
          <a:xfrm>
            <a:off x="1895230" y="2369586"/>
            <a:ext cx="8213970" cy="2118828"/>
            <a:chOff x="1895230" y="1969477"/>
            <a:chExt cx="8213970" cy="211882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Labho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1895230" y="3441974"/>
              <a:ext cx="821397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accent1"/>
                  </a:solidFill>
                  <a:latin typeface="+mj-lt"/>
                </a:rPr>
                <a:t>Find images starting from </a:t>
              </a:r>
              <a:r>
                <a:rPr lang="en-US" sz="3600" dirty="0" err="1">
                  <a:solidFill>
                    <a:schemeClr val="accent1"/>
                  </a:solidFill>
                  <a:latin typeface="+mj-lt"/>
                </a:rPr>
                <a:t>gagga</a:t>
              </a:r>
              <a:r>
                <a:rPr lang="en-US" sz="3600" dirty="0">
                  <a:solidFill>
                    <a:schemeClr val="accent1"/>
                  </a:solidFill>
                  <a:latin typeface="+mj-lt"/>
                </a:rPr>
                <a:t>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C0336326-D31F-B584-2D71-64E6FCFC428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09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 19" title="Dog In The Grass">
            <a:hlinkClick r:id="" action="ppaction://media"/>
            <a:extLst>
              <a:ext uri="{FF2B5EF4-FFF2-40B4-BE49-F238E27FC236}">
                <a16:creationId xmlns:a16="http://schemas.microsoft.com/office/drawing/2014/main" id="{129A94C8-1DFC-D609-EC32-E6E4F552DC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2145" t="4964" r="23644" b="2438"/>
          <a:stretch/>
        </p:blipFill>
        <p:spPr>
          <a:xfrm>
            <a:off x="362448" y="3644873"/>
            <a:ext cx="3937099" cy="2763276"/>
          </a:xfrm>
          <a:prstGeom prst="rect">
            <a:avLst/>
          </a:prstGeom>
        </p:spPr>
      </p:pic>
      <p:pic>
        <p:nvPicPr>
          <p:cNvPr id="4" name="Video 4" title="Cow In A Field">
            <a:hlinkClick r:id="" action="ppaction://media"/>
            <a:extLst>
              <a:ext uri="{FF2B5EF4-FFF2-40B4-BE49-F238E27FC236}">
                <a16:creationId xmlns:a16="http://schemas.microsoft.com/office/drawing/2014/main" id="{F788535E-D2F6-AB5F-2EFA-164124DE984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r="10807"/>
          <a:stretch/>
        </p:blipFill>
        <p:spPr>
          <a:xfrm>
            <a:off x="7606820" y="800987"/>
            <a:ext cx="4139741" cy="2628013"/>
          </a:xfrm>
          <a:prstGeom prst="rect">
            <a:avLst/>
          </a:prstGeom>
        </p:spPr>
      </p:pic>
      <p:pic>
        <p:nvPicPr>
          <p:cNvPr id="5" name="Picture 4" descr="Brown horses running on a beach">
            <a:extLst>
              <a:ext uri="{FF2B5EF4-FFF2-40B4-BE49-F238E27FC236}">
                <a16:creationId xmlns:a16="http://schemas.microsoft.com/office/drawing/2014/main" id="{75D7268E-BC6E-C8B4-5463-AF35D007A7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49" y="800987"/>
            <a:ext cx="3937099" cy="2628013"/>
          </a:xfrm>
          <a:prstGeom prst="rect">
            <a:avLst/>
          </a:prstGeom>
        </p:spPr>
      </p:pic>
      <p:pic>
        <p:nvPicPr>
          <p:cNvPr id="6" name="Picture 5" descr="Wood table with round green glass vases, one with dried flowers, in daylight near window">
            <a:extLst>
              <a:ext uri="{FF2B5EF4-FFF2-40B4-BE49-F238E27FC236}">
                <a16:creationId xmlns:a16="http://schemas.microsoft.com/office/drawing/2014/main" id="{B408B955-2082-F4DC-AF5E-5B6AFB2CBA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820" y="3644872"/>
            <a:ext cx="4139741" cy="27632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EA13AB-3366-1681-1C6D-778C02C6F8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908" y="1224560"/>
            <a:ext cx="2532184" cy="440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97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0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6" dur="1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3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 mute="1">
                <p:cTn id="33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CFAA595-5B3C-F4BA-7414-8A9124B61D12}"/>
              </a:ext>
            </a:extLst>
          </p:cNvPr>
          <p:cNvGrpSpPr/>
          <p:nvPr/>
        </p:nvGrpSpPr>
        <p:grpSpPr>
          <a:xfrm>
            <a:off x="1600200" y="2627112"/>
            <a:ext cx="8991600" cy="1603777"/>
            <a:chOff x="1600200" y="2756499"/>
            <a:chExt cx="8991600" cy="160377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5D3B6C-DDD5-B2F0-D36B-FFC7017F8D9E}"/>
                </a:ext>
              </a:extLst>
            </p:cNvPr>
            <p:cNvSpPr txBox="1"/>
            <p:nvPr/>
          </p:nvSpPr>
          <p:spPr>
            <a:xfrm>
              <a:off x="1600200" y="2756499"/>
              <a:ext cx="899160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5400" dirty="0" err="1">
                  <a:solidFill>
                    <a:schemeClr val="accent1"/>
                  </a:solidFill>
                  <a:latin typeface="+mj-lt"/>
                </a:rPr>
                <a:t>Sunno</a:t>
              </a:r>
              <a:r>
                <a:rPr lang="en-US" sz="5400" dirty="0">
                  <a:solidFill>
                    <a:schemeClr val="accent1"/>
                  </a:solidFill>
                  <a:latin typeface="+mj-lt"/>
                </a:rPr>
                <a:t>, </a:t>
              </a:r>
              <a:r>
                <a:rPr lang="en-US" sz="5400" dirty="0" err="1">
                  <a:solidFill>
                    <a:schemeClr val="accent1"/>
                  </a:solidFill>
                  <a:latin typeface="+mj-lt"/>
                </a:rPr>
                <a:t>Phir</a:t>
              </a:r>
              <a:r>
                <a:rPr lang="en-US" sz="54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5400" dirty="0" err="1">
                  <a:solidFill>
                    <a:schemeClr val="accent1"/>
                  </a:solidFill>
                  <a:latin typeface="+mj-lt"/>
                </a:rPr>
                <a:t>Pichhay</a:t>
              </a:r>
              <a:r>
                <a:rPr lang="en-US" sz="5400" dirty="0">
                  <a:solidFill>
                    <a:schemeClr val="accent1"/>
                  </a:solidFill>
                  <a:latin typeface="+mj-lt"/>
                </a:rPr>
                <a:t> Bolo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94B23B-E403-E76D-30E2-51E634A8E8D1}"/>
                </a:ext>
              </a:extLst>
            </p:cNvPr>
            <p:cNvSpPr txBox="1"/>
            <p:nvPr/>
          </p:nvSpPr>
          <p:spPr>
            <a:xfrm>
              <a:off x="1600200" y="3775501"/>
              <a:ext cx="8991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Listen, then repeat!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C4D92107-50EB-5F7F-4EBF-0ECA45D3199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22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2028616"/>
            <a:ext cx="89916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dirty="0">
                <a:solidFill>
                  <a:schemeClr val="accent1"/>
                </a:solidFill>
                <a:latin typeface="+mj-lt"/>
              </a:rPr>
              <a:t>Listen and Repeat!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87CFB85-8F24-97AA-AA0E-8B37330BD386}"/>
              </a:ext>
            </a:extLst>
          </p:cNvPr>
          <p:cNvGrpSpPr/>
          <p:nvPr/>
        </p:nvGrpSpPr>
        <p:grpSpPr>
          <a:xfrm>
            <a:off x="5376391" y="3429000"/>
            <a:ext cx="1343723" cy="2685683"/>
            <a:chOff x="842022" y="4043065"/>
            <a:chExt cx="1022972" cy="2044602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918E9AA-A890-5F28-0118-EAC52AA9575D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60C4CE3-08D7-DB1F-A97B-5204262BC67C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91BAB87-D89D-77E9-1DEE-AD966DF3EA5B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5E11E1D-0ABB-BF7D-BC70-01007915065A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7EEAD0E-A99A-2A34-4CC1-5FCEA1EA3E9A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F2DD708-5412-81AB-0778-273340F3A2F1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3C58F98-21F9-9661-921B-4CB300F71009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B105FC8-1E07-0C83-D0B1-5623781F6A3C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06D1453-C9CC-FB61-0551-220AB8D1AD0F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62F7AEB-0CF1-B506-E694-E29543AE0F11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1CD7EDE-2D5A-4923-2393-7371F5F08D53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77177A8-F9CD-D169-C773-768AB8AF4174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2B02489-9646-420B-77A3-3B505F27219C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1E9A55C-E46B-5781-4A48-1FEAD2597010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13B02DF-931C-3007-349B-8828F47F367F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27ADA76-4B0A-8EEA-A626-94E256497A55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A4D549A-EB2F-13B9-C676-20D6088A7555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CADC842-A735-B041-171D-C2DA37B9AFA8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3DF7828-A994-0F82-7AFB-2FFE27AC86E5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BAC8C01-B1AE-1284-D763-6D2618CF34CE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1A0076E-97DB-5828-AACB-A9C692EDC1D6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5" name="Graphic 8">
              <a:extLst>
                <a:ext uri="{FF2B5EF4-FFF2-40B4-BE49-F238E27FC236}">
                  <a16:creationId xmlns:a16="http://schemas.microsoft.com/office/drawing/2014/main" id="{03D349B7-6644-13D0-2D2B-F7B3CB29648E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DC85DED4-59E8-72B5-F018-E3B180A97D4E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A184D881-493D-82B3-F0F7-6BC7B49E1C77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9799D25-F87C-47A6-9664-119034E925E9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7" name="Graphic 8">
              <a:extLst>
                <a:ext uri="{FF2B5EF4-FFF2-40B4-BE49-F238E27FC236}">
                  <a16:creationId xmlns:a16="http://schemas.microsoft.com/office/drawing/2014/main" id="{1E63DB32-AE6F-5BE4-5640-219820285FCA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9BC962A-144D-2B31-7BA0-A0F171ADB3C1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1E3F029F-660B-391C-8178-B3A3CFA730B5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D09E8628-F971-5001-7ADE-FF17BE880935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598703-3535-789F-F893-24E15948624F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D1CB6049-4AE1-3D24-2D0C-B42FEEF1670C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3116CDB7-D24D-C5CC-C775-6A7C48C99C83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F612398A-292D-F43E-F093-0CAFF8FC1380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EFA0F0A1-E89D-7D29-F1E3-DEF3C0DBB6DD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FF3FEFE1-A93E-3A24-5237-8EE6B4483BB7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FC0B9ED9-007D-AD04-67D1-A2CFFF60148F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D9763B7-5C7A-3330-C3CE-BD2D7C351E60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EEDA4B8D-AB5D-887A-B42E-07E92B65EBDB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1170CAE-4FEA-9ED0-0250-0B28EF56F275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A5880251-E59A-8D87-E8E4-A2D57B739368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9606361E-993E-9251-8AB6-AB14CBE721B0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3011942-C590-5401-E5A6-7F055C30A0A6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9D41650E-8AB8-12C2-3C5C-1416B0A82B71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A45792A9-7DC8-9CAC-367F-64077C69D7D5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A24783ED-732A-3AD1-9B88-E88B673822D8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F9A376D-9A6B-41EC-8F8C-700264A29F85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2D757AE-0A4E-4189-9604-F4E753233D76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3" name="Graphic 8">
              <a:extLst>
                <a:ext uri="{FF2B5EF4-FFF2-40B4-BE49-F238E27FC236}">
                  <a16:creationId xmlns:a16="http://schemas.microsoft.com/office/drawing/2014/main" id="{C583995F-A085-2CC0-2EE3-9D0D8037CAD7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FB1F3A0-0177-444C-922B-C6A446A48C92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C9F7F72A-212C-EAFA-743B-974A30B84665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6AFA06-9755-E6F6-3539-69CF9A8A99B2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D9B4047-F36A-3C00-D9FE-3353412FC2E7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1954280-B286-36EE-A863-D655382E6847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24258F5-7109-9F69-BA7F-E161456F9934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8" name="Picture 57" descr="A black heart with swirls&#10;&#10;Description automatically generated">
            <a:extLst>
              <a:ext uri="{FF2B5EF4-FFF2-40B4-BE49-F238E27FC236}">
                <a16:creationId xmlns:a16="http://schemas.microsoft.com/office/drawing/2014/main" id="{3D48BB73-4DFE-7DB9-AFDD-47633D89A17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01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CBEC42E-B242-D720-7B9B-DBBC986C9E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B01CB4-6C82-78FC-93DB-DBE929CB9C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049" y="-569989"/>
            <a:ext cx="4381502" cy="7997978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A938CB5A-8322-C270-0391-08217E64E537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9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BFA912A-085C-8A28-0076-E358C3716C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FE2ACB-9E18-BA3D-DB73-4F9C9D246A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433387"/>
            <a:ext cx="5715000" cy="5381625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3D772A7A-46A5-3CF5-AD13-4218C2F36778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25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63B07DD-695D-23FD-92CB-6BE5DDFCC3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Content Placeholder 4" descr="A picture containing person, outdoor, tree, standing&#10;&#10;Description automatically generated">
            <a:extLst>
              <a:ext uri="{FF2B5EF4-FFF2-40B4-BE49-F238E27FC236}">
                <a16:creationId xmlns:a16="http://schemas.microsoft.com/office/drawing/2014/main" id="{6005FB27-8B42-E20F-BA09-BB468BA314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919378" y="152400"/>
            <a:ext cx="8353245" cy="59934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A08EBA20-487A-D2BC-5A6D-DA97AF5B7462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5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F6C6290-B1A2-1600-16B6-1CE1A9A1D6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2514600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9FA399-BAD7-835B-52C4-BDDDE421FB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446" y="480646"/>
            <a:ext cx="5287108" cy="5287108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10D08F58-7066-3AE4-44C2-8DD8187617AD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0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FE5E5F6-F62F-0739-E263-B0F8552D79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53F50E-5E28-40EB-C872-388E149B3B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71E75565-8283-D894-D877-A650B81EA307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4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2A194A6-CE47-AB84-E397-2B60B64BD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A36E61-F864-CC9B-A104-F0EAA1A64B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414" y="0"/>
            <a:ext cx="5428701" cy="6260123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3D524F10-3AD1-305A-A934-5D8CFB2E2703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4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EA6A813-3ECC-5628-0940-552EFDD875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0837CF-92F4-23D3-A825-97FDAF6D34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499" y="715108"/>
            <a:ext cx="5263002" cy="4982308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1DDF38AD-9EA2-F893-CEF3-CE72F04D5D61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4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2705725"/>
            <a:ext cx="89916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800" dirty="0" err="1">
                <a:solidFill>
                  <a:schemeClr val="accent1"/>
                </a:solidFill>
                <a:latin typeface="+mj-lt"/>
              </a:rPr>
              <a:t>Labho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D7D64B8B-44FD-1BF8-9E54-80E68F5E16D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488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146048" y="2091958"/>
            <a:ext cx="989990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4800" b="1" dirty="0">
                <a:solidFill>
                  <a:schemeClr val="bg1"/>
                </a:solidFill>
                <a:latin typeface="+mj-lt"/>
              </a:rPr>
              <a:t>There are 10 </a:t>
            </a:r>
            <a:r>
              <a:rPr lang="en-CA" sz="4800" b="1" dirty="0" err="1">
                <a:solidFill>
                  <a:schemeClr val="bg1"/>
                </a:solidFill>
                <a:latin typeface="+mj-lt"/>
              </a:rPr>
              <a:t>gaggas</a:t>
            </a:r>
            <a:r>
              <a:rPr lang="en-CA" sz="4800" b="1" dirty="0">
                <a:solidFill>
                  <a:schemeClr val="bg1"/>
                </a:solidFill>
                <a:latin typeface="+mj-lt"/>
              </a:rPr>
              <a:t> hidden in this picture. Try to find them all.</a:t>
            </a:r>
          </a:p>
          <a:p>
            <a:pPr algn="ctr"/>
            <a:r>
              <a:rPr lang="en-CA" sz="4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CA" sz="2000" dirty="0">
                <a:solidFill>
                  <a:schemeClr val="bg1"/>
                </a:solidFill>
                <a:latin typeface="+mj-lt"/>
              </a:rPr>
              <a:t>(When a student points out a letter, click on it to reveal).</a:t>
            </a:r>
            <a:endParaRPr lang="en-CA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E78DF7AC-2A43-3DDB-F3E4-41C4AD681D1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576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2AF21EDE-C887-4772-8978-192A782B25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21" b="2234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A"/>
          <p:cNvSpPr/>
          <p:nvPr/>
        </p:nvSpPr>
        <p:spPr>
          <a:xfrm>
            <a:off x="10865035" y="3520905"/>
            <a:ext cx="1175322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308DA7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g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308DA7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8" name="B"/>
          <p:cNvSpPr/>
          <p:nvPr/>
        </p:nvSpPr>
        <p:spPr>
          <a:xfrm rot="20344738">
            <a:off x="4428105" y="1757413"/>
            <a:ext cx="1175323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pattFill prst="wdDnDiag">
                  <a:fgClr>
                    <a:srgbClr val="011F2F"/>
                  </a:fgClr>
                  <a:bgClr>
                    <a:srgbClr val="67BDD5"/>
                  </a:bgClr>
                </a:patt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g</a:t>
            </a:r>
            <a:endParaRPr kumimoji="0" lang="ja-JP" altLang="en-US" sz="12500" b="0" i="0" u="none" strike="noStrike" kern="1200" cap="none" spc="0" normalizeH="0" baseline="0" noProof="0" dirty="0">
              <a:ln w="0"/>
              <a:pattFill prst="wdDnDiag">
                <a:fgClr>
                  <a:srgbClr val="011F2F"/>
                </a:fgClr>
                <a:bgClr>
                  <a:srgbClr val="67BDD5"/>
                </a:bgClr>
              </a:patt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12" name="C"/>
          <p:cNvSpPr/>
          <p:nvPr/>
        </p:nvSpPr>
        <p:spPr>
          <a:xfrm>
            <a:off x="0" y="3719304"/>
            <a:ext cx="94609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9600" b="0" i="0" u="none" strike="noStrike" kern="1200" cap="none" spc="0" normalizeH="0" baseline="0" noProof="0" dirty="0">
                <a:ln w="0"/>
                <a:blipFill>
                  <a:blip r:embed="rId3"/>
                  <a:tile tx="0" ty="0" sx="100000" sy="100000" flip="none" algn="tl"/>
                </a:blip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g</a:t>
            </a:r>
            <a:endParaRPr kumimoji="0" lang="ja-JP" altLang="en-US" sz="9600" b="0" i="0" u="none" strike="noStrike" kern="1200" cap="none" spc="0" normalizeH="0" baseline="0" noProof="0" dirty="0">
              <a:ln w="0"/>
              <a:blipFill>
                <a:blip r:embed="rId3"/>
                <a:tile tx="0" ty="0" sx="100000" sy="100000" flip="none" algn="tl"/>
              </a:blip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16" name="D"/>
          <p:cNvSpPr/>
          <p:nvPr/>
        </p:nvSpPr>
        <p:spPr>
          <a:xfrm rot="4891157">
            <a:off x="-431560" y="3146848"/>
            <a:ext cx="1661993" cy="853760"/>
          </a:xfrm>
          <a:prstGeom prst="rect">
            <a:avLst/>
          </a:prstGeom>
          <a:noFill/>
        </p:spPr>
        <p:txBody>
          <a:bodyPr vert="vert270"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9600" b="0" i="0" u="none" strike="noStrike" kern="1200" cap="none" spc="0" normalizeH="0" baseline="0" noProof="0" dirty="0">
                <a:ln w="0"/>
                <a:blipFill>
                  <a:blip r:embed="rId4"/>
                  <a:tile tx="0" ty="0" sx="100000" sy="100000" flip="none" algn="tl"/>
                </a:blip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g</a:t>
            </a:r>
            <a:endParaRPr kumimoji="0" lang="ja-JP" altLang="en-US" sz="9600" b="0" i="0" u="none" strike="noStrike" kern="1200" cap="none" spc="0" normalizeH="0" baseline="0" noProof="0" dirty="0">
              <a:ln w="0"/>
              <a:blipFill>
                <a:blip r:embed="rId4"/>
                <a:tile tx="0" ty="0" sx="100000" sy="100000" flip="none" algn="tl"/>
              </a:blip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20" name="E"/>
          <p:cNvSpPr/>
          <p:nvPr/>
        </p:nvSpPr>
        <p:spPr>
          <a:xfrm rot="19179481">
            <a:off x="3941502" y="1193261"/>
            <a:ext cx="612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54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6AF08"/>
                </a:solidFill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g</a:t>
            </a:r>
            <a:endParaRPr kumimoji="0" lang="ja-JP" altLang="en-US" sz="5400" b="1" i="0" u="none" strike="noStrike" kern="120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6AF08"/>
              </a:solidFill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24" name="F"/>
          <p:cNvSpPr/>
          <p:nvPr/>
        </p:nvSpPr>
        <p:spPr>
          <a:xfrm>
            <a:off x="2394819" y="1413064"/>
            <a:ext cx="1175323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solidFill>
                  <a:srgbClr val="2A3433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g</a:t>
            </a:r>
            <a:endParaRPr kumimoji="0" lang="ja-JP" altLang="en-US" sz="12500" b="0" i="0" u="none" strike="noStrike" kern="1200" cap="none" spc="0" normalizeH="0" baseline="0" noProof="0" dirty="0">
              <a:ln w="0"/>
              <a:solidFill>
                <a:srgbClr val="2A3433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30" name="G"/>
          <p:cNvSpPr/>
          <p:nvPr/>
        </p:nvSpPr>
        <p:spPr>
          <a:xfrm>
            <a:off x="11144851" y="1157065"/>
            <a:ext cx="946093" cy="156966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9600" b="0" i="0" strike="noStrike" kern="1200" cap="none" spc="0" normalizeH="0" baseline="0" noProof="0" dirty="0">
                <a:ln w="0"/>
                <a:solidFill>
                  <a:srgbClr val="3AD1DF"/>
                </a:solidFill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g</a:t>
            </a:r>
            <a:endParaRPr kumimoji="0" lang="ja-JP" altLang="en-US" sz="9600" b="0" i="0" strike="noStrike" kern="1200" cap="none" spc="0" normalizeH="0" baseline="0" noProof="0" dirty="0">
              <a:ln w="0"/>
              <a:solidFill>
                <a:srgbClr val="3AD1DF"/>
              </a:solidFill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9" name="I"/>
          <p:cNvSpPr/>
          <p:nvPr/>
        </p:nvSpPr>
        <p:spPr>
          <a:xfrm>
            <a:off x="2347996" y="5288964"/>
            <a:ext cx="1175323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2500" b="0" i="0" u="none" strike="noStrike" kern="1200" cap="none" spc="0" normalizeH="0" baseline="0" noProof="0" dirty="0">
                <a:ln w="0"/>
                <a:blipFill>
                  <a:blip r:embed="rId5"/>
                  <a:tile tx="0" ty="0" sx="100000" sy="100000" flip="none" algn="tl"/>
                </a:blip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g</a:t>
            </a:r>
            <a:endParaRPr kumimoji="0" lang="ja-JP" altLang="en-US" sz="12500" b="0" i="0" u="none" strike="noStrike" kern="1200" cap="none" spc="0" normalizeH="0" baseline="0" noProof="0" dirty="0">
              <a:ln w="0"/>
              <a:blipFill>
                <a:blip r:embed="rId5"/>
                <a:tile tx="0" ty="0" sx="100000" sy="100000" flip="none" algn="tl"/>
              </a:blip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13" name="J"/>
          <p:cNvSpPr/>
          <p:nvPr/>
        </p:nvSpPr>
        <p:spPr>
          <a:xfrm>
            <a:off x="834330" y="5197880"/>
            <a:ext cx="90090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9600" b="0" i="0" u="none" strike="noStrike" kern="1200" cap="none" spc="0" normalizeH="0" baseline="0" noProof="0" dirty="0">
                <a:ln w="0"/>
                <a:solidFill>
                  <a:srgbClr val="A19F8D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g</a:t>
            </a:r>
            <a:endParaRPr kumimoji="0" lang="ja-JP" altLang="en-US" sz="9600" b="0" i="0" u="none" strike="noStrike" kern="1200" cap="none" spc="0" normalizeH="0" baseline="0" noProof="0" dirty="0">
              <a:ln w="0"/>
              <a:solidFill>
                <a:srgbClr val="A19F8D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17" name="K"/>
          <p:cNvSpPr/>
          <p:nvPr/>
        </p:nvSpPr>
        <p:spPr>
          <a:xfrm>
            <a:off x="986946" y="1614021"/>
            <a:ext cx="1008609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10400" b="0" i="0" u="none" strike="noStrike" kern="1200" cap="none" spc="0" normalizeH="0" baseline="0" noProof="0" dirty="0">
                <a:ln w="0"/>
                <a:blipFill>
                  <a:blip r:embed="rId6"/>
                  <a:tile tx="0" ty="0" sx="100000" sy="100000" flip="none" algn="tl"/>
                </a:blip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urbaniWebThick" panose="04040607000000020004" pitchFamily="82" charset="0"/>
                <a:ea typeface="ＭＳ Ｐゴシック" panose="020B0600070205080204" pitchFamily="34" charset="-128"/>
              </a:rPr>
              <a:t>g</a:t>
            </a:r>
            <a:endParaRPr kumimoji="0" lang="ja-JP" altLang="en-US" sz="10400" b="0" i="0" u="none" strike="noStrike" kern="1200" cap="none" spc="0" normalizeH="0" baseline="0" noProof="0" dirty="0">
              <a:ln w="0"/>
              <a:blipFill>
                <a:blip r:embed="rId6"/>
                <a:tile tx="0" ty="0" sx="100000" sy="100000" flip="none" algn="tl"/>
              </a:blip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urbaniWebThick" panose="04040607000000020004" pitchFamily="82" charset="0"/>
              <a:ea typeface="ＭＳ Ｐゴシック" panose="020B0600070205080204" pitchFamily="34" charset="-128"/>
            </a:endParaRPr>
          </a:p>
        </p:txBody>
      </p:sp>
      <p:sp>
        <p:nvSpPr>
          <p:cNvPr id="32" name="Reset Button"/>
          <p:cNvSpPr/>
          <p:nvPr/>
        </p:nvSpPr>
        <p:spPr>
          <a:xfrm>
            <a:off x="10275008" y="5452167"/>
            <a:ext cx="1620000" cy="779451"/>
          </a:xfrm>
          <a:prstGeom prst="roundRect">
            <a:avLst/>
          </a:prstGeom>
          <a:solidFill>
            <a:schemeClr val="accent5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Reset</a:t>
            </a:r>
          </a:p>
        </p:txBody>
      </p:sp>
    </p:spTree>
    <p:extLst>
      <p:ext uri="{BB962C8B-B14F-4D97-AF65-F5344CB8AC3E}">
        <p14:creationId xmlns:p14="http://schemas.microsoft.com/office/powerpoint/2010/main" val="269346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E75B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8" grpId="0"/>
      <p:bldP spid="8" grpId="1"/>
      <p:bldP spid="8" grpId="2"/>
      <p:bldP spid="12" grpId="0"/>
      <p:bldP spid="12" grpId="1"/>
      <p:bldP spid="12" grpId="2"/>
      <p:bldP spid="16" grpId="0"/>
      <p:bldP spid="16" grpId="1"/>
      <p:bldP spid="16" grpId="2"/>
      <p:bldP spid="20" grpId="0"/>
      <p:bldP spid="20" grpId="1"/>
      <p:bldP spid="20" grpId="2"/>
      <p:bldP spid="24" grpId="0"/>
      <p:bldP spid="24" grpId="1"/>
      <p:bldP spid="24" grpId="2"/>
      <p:bldP spid="30" grpId="0"/>
      <p:bldP spid="30" grpId="1"/>
      <p:bldP spid="30" grpId="2"/>
      <p:bldP spid="9" grpId="0"/>
      <p:bldP spid="9" grpId="1"/>
      <p:bldP spid="9" grpId="2"/>
      <p:bldP spid="13" grpId="0"/>
      <p:bldP spid="13" grpId="1"/>
      <p:bldP spid="13" grpId="2"/>
      <p:bldP spid="17" grpId="0"/>
      <p:bldP spid="17" grpId="1"/>
      <p:bldP spid="17" grpId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016000" y="2767281"/>
            <a:ext cx="10160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chemeClr val="accent1"/>
                </a:solidFill>
                <a:latin typeface="+mj-lt"/>
              </a:rPr>
              <a:t>Pachhaano</a:t>
            </a:r>
            <a:endParaRPr lang="en-US" sz="80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2C3E3ECA-8A27-0179-6222-60A63B41AD9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364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1E74FC-6E15-94DF-354E-3EF4D1F184BA}"/>
              </a:ext>
            </a:extLst>
          </p:cNvPr>
          <p:cNvSpPr txBox="1">
            <a:spLocks/>
          </p:cNvSpPr>
          <p:nvPr/>
        </p:nvSpPr>
        <p:spPr>
          <a:xfrm>
            <a:off x="2672140" y="20396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4715-BE92-6C31-DDB7-2C52AD836530}"/>
              </a:ext>
            </a:extLst>
          </p:cNvPr>
          <p:cNvSpPr txBox="1">
            <a:spLocks/>
          </p:cNvSpPr>
          <p:nvPr/>
        </p:nvSpPr>
        <p:spPr>
          <a:xfrm>
            <a:off x="2657475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FCF41DF-2652-0211-5176-1C0AA0334FF7}"/>
              </a:ext>
            </a:extLst>
          </p:cNvPr>
          <p:cNvSpPr txBox="1">
            <a:spLocks/>
          </p:cNvSpPr>
          <p:nvPr/>
        </p:nvSpPr>
        <p:spPr>
          <a:xfrm>
            <a:off x="2654427" y="18106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6A196FC-185D-1D49-A118-CE36D749FBAF}"/>
              </a:ext>
            </a:extLst>
          </p:cNvPr>
          <p:cNvSpPr txBox="1">
            <a:spLocks/>
          </p:cNvSpPr>
          <p:nvPr/>
        </p:nvSpPr>
        <p:spPr>
          <a:xfrm>
            <a:off x="2654427" y="27575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E05F63C-609C-C598-0716-193E4CC8E2EB}"/>
              </a:ext>
            </a:extLst>
          </p:cNvPr>
          <p:cNvSpPr txBox="1">
            <a:spLocks/>
          </p:cNvSpPr>
          <p:nvPr/>
        </p:nvSpPr>
        <p:spPr>
          <a:xfrm>
            <a:off x="2591735" y="374754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q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E9C9510-C2C5-8122-1EA1-8B9273F32805}"/>
              </a:ext>
            </a:extLst>
          </p:cNvPr>
          <p:cNvSpPr txBox="1">
            <a:spLocks/>
          </p:cNvSpPr>
          <p:nvPr/>
        </p:nvSpPr>
        <p:spPr>
          <a:xfrm>
            <a:off x="2591735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A185F3F-B0E3-4155-64E2-61AF82837629}"/>
              </a:ext>
            </a:extLst>
          </p:cNvPr>
          <p:cNvSpPr txBox="1">
            <a:spLocks/>
          </p:cNvSpPr>
          <p:nvPr/>
        </p:nvSpPr>
        <p:spPr>
          <a:xfrm>
            <a:off x="4213339" y="-8767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F18B5BF-D3AF-D8C2-9A22-C3020AEAC85E}"/>
              </a:ext>
            </a:extLst>
          </p:cNvPr>
          <p:cNvSpPr txBox="1">
            <a:spLocks/>
          </p:cNvSpPr>
          <p:nvPr/>
        </p:nvSpPr>
        <p:spPr>
          <a:xfrm>
            <a:off x="4279079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A5604FF-006D-1BBC-42F0-8498D74456DE}"/>
              </a:ext>
            </a:extLst>
          </p:cNvPr>
          <p:cNvSpPr txBox="1">
            <a:spLocks/>
          </p:cNvSpPr>
          <p:nvPr/>
        </p:nvSpPr>
        <p:spPr>
          <a:xfrm>
            <a:off x="4276031" y="18106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A8945A9-CCC5-BFE6-5F31-4ACBFABEFE83}"/>
              </a:ext>
            </a:extLst>
          </p:cNvPr>
          <p:cNvSpPr txBox="1">
            <a:spLocks/>
          </p:cNvSpPr>
          <p:nvPr/>
        </p:nvSpPr>
        <p:spPr>
          <a:xfrm>
            <a:off x="4276031" y="27575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1F42979-24DC-E890-B6F9-41E9E3E259BA}"/>
              </a:ext>
            </a:extLst>
          </p:cNvPr>
          <p:cNvSpPr txBox="1">
            <a:spLocks/>
          </p:cNvSpPr>
          <p:nvPr/>
        </p:nvSpPr>
        <p:spPr>
          <a:xfrm>
            <a:off x="4213339" y="374754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Q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5210457-F4CD-F019-F60D-C3257690FD02}"/>
              </a:ext>
            </a:extLst>
          </p:cNvPr>
          <p:cNvSpPr txBox="1">
            <a:spLocks/>
          </p:cNvSpPr>
          <p:nvPr/>
        </p:nvSpPr>
        <p:spPr>
          <a:xfrm>
            <a:off x="4213339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EE82A14-49FD-9B55-F3F1-53475DD2E40E}"/>
              </a:ext>
            </a:extLst>
          </p:cNvPr>
          <p:cNvSpPr txBox="1">
            <a:spLocks/>
          </p:cNvSpPr>
          <p:nvPr/>
        </p:nvSpPr>
        <p:spPr>
          <a:xfrm>
            <a:off x="5820278" y="-8767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68C43A4-DAE2-BE62-C1D5-359245478C56}"/>
              </a:ext>
            </a:extLst>
          </p:cNvPr>
          <p:cNvSpPr txBox="1">
            <a:spLocks/>
          </p:cNvSpPr>
          <p:nvPr/>
        </p:nvSpPr>
        <p:spPr>
          <a:xfrm>
            <a:off x="5886018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73B4F38-7363-929B-9B1C-B2DAD77EE5BA}"/>
              </a:ext>
            </a:extLst>
          </p:cNvPr>
          <p:cNvSpPr txBox="1">
            <a:spLocks/>
          </p:cNvSpPr>
          <p:nvPr/>
        </p:nvSpPr>
        <p:spPr>
          <a:xfrm>
            <a:off x="5882970" y="18106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7246764-FBF5-4FD0-D5C9-8322BF4E5853}"/>
              </a:ext>
            </a:extLst>
          </p:cNvPr>
          <p:cNvSpPr txBox="1">
            <a:spLocks/>
          </p:cNvSpPr>
          <p:nvPr/>
        </p:nvSpPr>
        <p:spPr>
          <a:xfrm>
            <a:off x="5882970" y="27575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93C94FC-4673-0918-D115-58030D359EE4}"/>
              </a:ext>
            </a:extLst>
          </p:cNvPr>
          <p:cNvSpPr txBox="1">
            <a:spLocks/>
          </p:cNvSpPr>
          <p:nvPr/>
        </p:nvSpPr>
        <p:spPr>
          <a:xfrm>
            <a:off x="5820278" y="374754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7F0DEF1-70BD-8309-8863-83AA7C20AEA8}"/>
              </a:ext>
            </a:extLst>
          </p:cNvPr>
          <p:cNvSpPr txBox="1">
            <a:spLocks/>
          </p:cNvSpPr>
          <p:nvPr/>
        </p:nvSpPr>
        <p:spPr>
          <a:xfrm>
            <a:off x="582027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A08C8BE-9B0F-685C-E2E8-8433E6769AF8}"/>
              </a:ext>
            </a:extLst>
          </p:cNvPr>
          <p:cNvSpPr txBox="1">
            <a:spLocks/>
          </p:cNvSpPr>
          <p:nvPr/>
        </p:nvSpPr>
        <p:spPr>
          <a:xfrm>
            <a:off x="7427215" y="-8767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19B50E2-F945-E3E6-7EAE-3E65C1750A17}"/>
              </a:ext>
            </a:extLst>
          </p:cNvPr>
          <p:cNvSpPr txBox="1">
            <a:spLocks/>
          </p:cNvSpPr>
          <p:nvPr/>
        </p:nvSpPr>
        <p:spPr>
          <a:xfrm>
            <a:off x="7492955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F41A368-3CCC-981D-CA1D-ABF52178260D}"/>
              </a:ext>
            </a:extLst>
          </p:cNvPr>
          <p:cNvSpPr txBox="1">
            <a:spLocks/>
          </p:cNvSpPr>
          <p:nvPr/>
        </p:nvSpPr>
        <p:spPr>
          <a:xfrm>
            <a:off x="7489907" y="18106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250C4B6-72D3-F729-1E1E-BEBC450B8ED7}"/>
              </a:ext>
            </a:extLst>
          </p:cNvPr>
          <p:cNvSpPr txBox="1">
            <a:spLocks/>
          </p:cNvSpPr>
          <p:nvPr/>
        </p:nvSpPr>
        <p:spPr>
          <a:xfrm>
            <a:off x="7489907" y="27575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83EBDB0-AEF1-AD92-E81C-D9DA1AB92B11}"/>
              </a:ext>
            </a:extLst>
          </p:cNvPr>
          <p:cNvSpPr txBox="1">
            <a:spLocks/>
          </p:cNvSpPr>
          <p:nvPr/>
        </p:nvSpPr>
        <p:spPr>
          <a:xfrm>
            <a:off x="7427215" y="374754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14A7481-10DE-5E63-654C-649FA01D2490}"/>
              </a:ext>
            </a:extLst>
          </p:cNvPr>
          <p:cNvSpPr txBox="1">
            <a:spLocks/>
          </p:cNvSpPr>
          <p:nvPr/>
        </p:nvSpPr>
        <p:spPr>
          <a:xfrm>
            <a:off x="7427215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6BE058C-4F15-E078-8588-35224F5E986F}"/>
              </a:ext>
            </a:extLst>
          </p:cNvPr>
          <p:cNvSpPr txBox="1">
            <a:spLocks/>
          </p:cNvSpPr>
          <p:nvPr/>
        </p:nvSpPr>
        <p:spPr>
          <a:xfrm>
            <a:off x="9034150" y="-8767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23658E4-56B2-7FAE-B513-D8B9156FBF57}"/>
              </a:ext>
            </a:extLst>
          </p:cNvPr>
          <p:cNvSpPr txBox="1">
            <a:spLocks/>
          </p:cNvSpPr>
          <p:nvPr/>
        </p:nvSpPr>
        <p:spPr>
          <a:xfrm>
            <a:off x="9099890" y="89662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|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4B50A70C-3821-8CDF-11F6-57D8E75159D5}"/>
              </a:ext>
            </a:extLst>
          </p:cNvPr>
          <p:cNvSpPr txBox="1">
            <a:spLocks/>
          </p:cNvSpPr>
          <p:nvPr/>
        </p:nvSpPr>
        <p:spPr>
          <a:xfrm>
            <a:off x="9096842" y="18106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\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9A1AF45-74CC-80CA-5ECF-DD81DA79E436}"/>
              </a:ext>
            </a:extLst>
          </p:cNvPr>
          <p:cNvSpPr txBox="1">
            <a:spLocks/>
          </p:cNvSpPr>
          <p:nvPr/>
        </p:nvSpPr>
        <p:spPr>
          <a:xfrm>
            <a:off x="9096842" y="275751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x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CE0F7961-4102-8076-AA69-4A5CC83968B3}"/>
              </a:ext>
            </a:extLst>
          </p:cNvPr>
          <p:cNvSpPr txBox="1">
            <a:spLocks/>
          </p:cNvSpPr>
          <p:nvPr/>
        </p:nvSpPr>
        <p:spPr>
          <a:xfrm>
            <a:off x="9034150" y="374754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419AF6C-CA77-8A8D-BD78-79DF4FD48897}"/>
              </a:ext>
            </a:extLst>
          </p:cNvPr>
          <p:cNvSpPr txBox="1">
            <a:spLocks/>
          </p:cNvSpPr>
          <p:nvPr/>
        </p:nvSpPr>
        <p:spPr>
          <a:xfrm>
            <a:off x="9034150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71B900A-B572-1EDF-F2A6-20EE6CA38B0F}"/>
              </a:ext>
            </a:extLst>
          </p:cNvPr>
          <p:cNvSpPr txBox="1">
            <a:spLocks/>
          </p:cNvSpPr>
          <p:nvPr/>
        </p:nvSpPr>
        <p:spPr>
          <a:xfrm>
            <a:off x="2591735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X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025A3653-4801-64FB-1AFB-850642B48D32}"/>
              </a:ext>
            </a:extLst>
          </p:cNvPr>
          <p:cNvSpPr txBox="1">
            <a:spLocks/>
          </p:cNvSpPr>
          <p:nvPr/>
        </p:nvSpPr>
        <p:spPr>
          <a:xfrm>
            <a:off x="4213339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FE856A2A-5B17-3032-350F-AAFC3DEBA323}"/>
              </a:ext>
            </a:extLst>
          </p:cNvPr>
          <p:cNvSpPr txBox="1">
            <a:spLocks/>
          </p:cNvSpPr>
          <p:nvPr/>
        </p:nvSpPr>
        <p:spPr>
          <a:xfrm>
            <a:off x="582027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FE33D930-15E5-8651-105D-DFF7BEB02B1C}"/>
              </a:ext>
            </a:extLst>
          </p:cNvPr>
          <p:cNvSpPr txBox="1">
            <a:spLocks/>
          </p:cNvSpPr>
          <p:nvPr/>
        </p:nvSpPr>
        <p:spPr>
          <a:xfrm>
            <a:off x="7427215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EDF47764-F392-D653-CB6A-9B723A1AA9FB}"/>
              </a:ext>
            </a:extLst>
          </p:cNvPr>
          <p:cNvSpPr txBox="1">
            <a:spLocks/>
          </p:cNvSpPr>
          <p:nvPr/>
        </p:nvSpPr>
        <p:spPr>
          <a:xfrm>
            <a:off x="9034150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579AA75-114E-8C80-61FF-124F0767E112}"/>
              </a:ext>
            </a:extLst>
          </p:cNvPr>
          <p:cNvCxnSpPr>
            <a:cxnSpLocks/>
          </p:cNvCxnSpPr>
          <p:nvPr/>
        </p:nvCxnSpPr>
        <p:spPr>
          <a:xfrm>
            <a:off x="2283794" y="1140113"/>
            <a:ext cx="80293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17140FF-907B-4424-BCD6-83FCCD387A65}"/>
              </a:ext>
            </a:extLst>
          </p:cNvPr>
          <p:cNvCxnSpPr>
            <a:cxnSpLocks/>
          </p:cNvCxnSpPr>
          <p:nvPr/>
        </p:nvCxnSpPr>
        <p:spPr>
          <a:xfrm>
            <a:off x="2318628" y="2055222"/>
            <a:ext cx="799446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D750C0D-51B2-B776-F44A-9FEF9AB339F3}"/>
              </a:ext>
            </a:extLst>
          </p:cNvPr>
          <p:cNvCxnSpPr>
            <a:cxnSpLocks/>
          </p:cNvCxnSpPr>
          <p:nvPr/>
        </p:nvCxnSpPr>
        <p:spPr>
          <a:xfrm>
            <a:off x="2283794" y="2987040"/>
            <a:ext cx="80293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2F01041-A2C0-3420-EAC2-59EA6EDD3FCC}"/>
              </a:ext>
            </a:extLst>
          </p:cNvPr>
          <p:cNvCxnSpPr>
            <a:cxnSpLocks/>
          </p:cNvCxnSpPr>
          <p:nvPr/>
        </p:nvCxnSpPr>
        <p:spPr>
          <a:xfrm>
            <a:off x="2283794" y="3897086"/>
            <a:ext cx="80293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F2405E1-0C0E-511C-FB42-EC50864E3D7F}"/>
              </a:ext>
            </a:extLst>
          </p:cNvPr>
          <p:cNvCxnSpPr>
            <a:cxnSpLocks/>
          </p:cNvCxnSpPr>
          <p:nvPr/>
        </p:nvCxnSpPr>
        <p:spPr>
          <a:xfrm>
            <a:off x="2301211" y="4846321"/>
            <a:ext cx="80293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6474502-CC6D-9EF4-C115-326302D0B7E1}"/>
              </a:ext>
            </a:extLst>
          </p:cNvPr>
          <p:cNvCxnSpPr>
            <a:cxnSpLocks/>
          </p:cNvCxnSpPr>
          <p:nvPr/>
        </p:nvCxnSpPr>
        <p:spPr>
          <a:xfrm>
            <a:off x="2318628" y="5821680"/>
            <a:ext cx="799446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4F79528-2FF4-DFDB-29FE-4FDC0B92A452}"/>
              </a:ext>
            </a:extLst>
          </p:cNvPr>
          <p:cNvCxnSpPr>
            <a:cxnSpLocks/>
          </p:cNvCxnSpPr>
          <p:nvPr/>
        </p:nvCxnSpPr>
        <p:spPr>
          <a:xfrm>
            <a:off x="5453713" y="-140677"/>
            <a:ext cx="0" cy="699867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51733D0-6FF4-0C39-CBE3-7D5CBCF84476}"/>
              </a:ext>
            </a:extLst>
          </p:cNvPr>
          <p:cNvCxnSpPr>
            <a:cxnSpLocks/>
          </p:cNvCxnSpPr>
          <p:nvPr/>
        </p:nvCxnSpPr>
        <p:spPr>
          <a:xfrm>
            <a:off x="3729416" y="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EF25A7C-78BC-E937-90E5-6A1F56F44B0B}"/>
              </a:ext>
            </a:extLst>
          </p:cNvPr>
          <p:cNvCxnSpPr>
            <a:cxnSpLocks/>
          </p:cNvCxnSpPr>
          <p:nvPr/>
        </p:nvCxnSpPr>
        <p:spPr>
          <a:xfrm>
            <a:off x="7086570" y="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D198F49-CB6A-0E48-6A25-C2676F962798}"/>
              </a:ext>
            </a:extLst>
          </p:cNvPr>
          <p:cNvCxnSpPr>
            <a:cxnSpLocks/>
          </p:cNvCxnSpPr>
          <p:nvPr/>
        </p:nvCxnSpPr>
        <p:spPr>
          <a:xfrm>
            <a:off x="8758616" y="-140677"/>
            <a:ext cx="0" cy="699867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71CD363-5DBF-27CA-83DC-22672CC6707C}"/>
              </a:ext>
            </a:extLst>
          </p:cNvPr>
          <p:cNvGrpSpPr/>
          <p:nvPr/>
        </p:nvGrpSpPr>
        <p:grpSpPr>
          <a:xfrm>
            <a:off x="10393727" y="4215540"/>
            <a:ext cx="1246411" cy="2491187"/>
            <a:chOff x="842022" y="4043065"/>
            <a:chExt cx="1022972" cy="2044602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874E1ED-E74A-F627-9933-D9D7D08A28CD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3EE5B59-144E-06A2-EA75-3D571B154A54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6F377BD-CFE3-26A0-0598-80E0D30AC3BF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4DC3140-27AC-6A06-8A96-741E8F68A015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C3CB984-3A92-44F3-BA2D-7C925F8D07B1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56693B1-7ABD-9DCF-00F5-1B04DFE2AA59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0C04B08-3D29-7B7F-CF1F-4ABCAE1FA37D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4333539-A62B-C5EE-193F-866A3FED3C27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93ECD18-3B95-366E-7C73-E8516F2F6D9A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9FDF9B4-DEE0-FD18-D986-2BECB6F87095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10C22C5-FCCF-CE96-BA82-A0EFEF30539D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C2AC3A2-4E37-B59A-232C-025E7D93C2C9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396A1F8-EFF7-4483-4DCE-3CCF9E5A5946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1C0C4D5-8C2F-6E7A-CD1A-70340D21D35F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3D8BB74-593D-8C33-3A9E-D27AE1B1F99E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133CF21-3242-BDAC-8A22-C0295C9625DF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386D8FF-114D-546C-D110-A028A37EC33F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7FF0D12-40B0-EF98-91B7-C5709DEA98C6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934E68F-0CEA-5806-09FB-277C1840CF53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EF52EF7-5EC9-BC58-CB3A-94B5A8C3853E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D9D266F-8202-E609-BD50-C10136F6596E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1" name="Graphic 8">
              <a:extLst>
                <a:ext uri="{FF2B5EF4-FFF2-40B4-BE49-F238E27FC236}">
                  <a16:creationId xmlns:a16="http://schemas.microsoft.com/office/drawing/2014/main" id="{739D0169-833C-3B17-04C3-B933B09C10D2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AC569FB6-4518-0BA3-2E76-4DD001B9EA42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FFBACB18-C57D-F991-D0D8-24953E41AE62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49DCDD0-0C5F-2D1B-ABD4-8C51B1C548C5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3" name="Graphic 8">
              <a:extLst>
                <a:ext uri="{FF2B5EF4-FFF2-40B4-BE49-F238E27FC236}">
                  <a16:creationId xmlns:a16="http://schemas.microsoft.com/office/drawing/2014/main" id="{1D9C39A2-734C-53F9-89D9-651693946FE1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DC843624-8FEC-11F6-117A-2183CF1055CA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3639B434-2C1F-3ACD-2D9A-DD921EE8976D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33297736-8FCF-8069-5E64-29ED0F22C15F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708C007-6ED8-2580-0A18-2206F65CD73A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5" name="Graphic 8">
              <a:extLst>
                <a:ext uri="{FF2B5EF4-FFF2-40B4-BE49-F238E27FC236}">
                  <a16:creationId xmlns:a16="http://schemas.microsoft.com/office/drawing/2014/main" id="{903ED27B-168A-A2DC-299D-55C26ECA332B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31B61BC8-7B78-6386-276A-4CEC648370A5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54C47662-507D-7E27-6335-FDC87F2DBBDD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A5C44CC6-1E13-7C7E-A6E0-9EF39E26813A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6" name="Graphic 8">
              <a:extLst>
                <a:ext uri="{FF2B5EF4-FFF2-40B4-BE49-F238E27FC236}">
                  <a16:creationId xmlns:a16="http://schemas.microsoft.com/office/drawing/2014/main" id="{1E349B75-AD21-CFEF-292F-4EFF94D2AAEE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B8666752-92ED-001B-CCC0-372BEBEC0A6D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9090AA33-C0CD-632D-1D43-2C955D46EF16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D922F93F-B312-FA49-6414-9826FBDF6692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6765EDC1-BE28-BC9B-3169-76AB5B417D49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17C3C0E-967E-6676-CD23-30FA7333D672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7" name="Graphic 8">
              <a:extLst>
                <a:ext uri="{FF2B5EF4-FFF2-40B4-BE49-F238E27FC236}">
                  <a16:creationId xmlns:a16="http://schemas.microsoft.com/office/drawing/2014/main" id="{1C229906-6BBA-626C-C307-DEB700B0CE1E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3EEB8CA-8CF4-6364-482B-346BD035A12C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B38C866F-D52F-2394-1035-CEA5A61A7F08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A44FFEF-EACC-B96D-2E3F-92C37679FC69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8" name="Graphic 8">
              <a:extLst>
                <a:ext uri="{FF2B5EF4-FFF2-40B4-BE49-F238E27FC236}">
                  <a16:creationId xmlns:a16="http://schemas.microsoft.com/office/drawing/2014/main" id="{66004234-D2A4-53CF-AD88-8EA2A90D9EFE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347D56BD-3EF5-D376-98EF-4CD83971D377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665B5BA5-5418-94D2-289E-CCAA92F43700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9" name="Graphic 8">
              <a:extLst>
                <a:ext uri="{FF2B5EF4-FFF2-40B4-BE49-F238E27FC236}">
                  <a16:creationId xmlns:a16="http://schemas.microsoft.com/office/drawing/2014/main" id="{82D5608E-94BF-1A30-CFC6-BCA61606039D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DB323A25-9932-BEAA-B333-5CF6DDCC764F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A6BF87FB-F487-803D-E399-898991E103CC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E863B9EA-AEEA-A657-DA88-C8D7F77176DC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F53853C-AF4D-4D9A-F49C-01D7B85D6432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0433EB6-EE06-94C7-AE37-A2E8F61AC075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6C58E30-2C83-5409-72DF-EE8E8163FB7F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5" name="Oval 104">
            <a:extLst>
              <a:ext uri="{FF2B5EF4-FFF2-40B4-BE49-F238E27FC236}">
                <a16:creationId xmlns:a16="http://schemas.microsoft.com/office/drawing/2014/main" id="{A66030BC-076C-C0AB-BDAC-8686DA2B3683}"/>
              </a:ext>
            </a:extLst>
          </p:cNvPr>
          <p:cNvSpPr/>
          <p:nvPr/>
        </p:nvSpPr>
        <p:spPr>
          <a:xfrm>
            <a:off x="2515980" y="4815494"/>
            <a:ext cx="981258" cy="981258"/>
          </a:xfrm>
          <a:prstGeom prst="ellipse">
            <a:avLst/>
          </a:prstGeom>
          <a:noFill/>
          <a:ln w="825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6AD14DE-0509-FC6D-0A1E-BBE7CC116F2A}"/>
              </a:ext>
            </a:extLst>
          </p:cNvPr>
          <p:cNvSpPr/>
          <p:nvPr/>
        </p:nvSpPr>
        <p:spPr>
          <a:xfrm>
            <a:off x="5763123" y="1105698"/>
            <a:ext cx="981258" cy="981258"/>
          </a:xfrm>
          <a:prstGeom prst="ellipse">
            <a:avLst/>
          </a:prstGeom>
          <a:noFill/>
          <a:ln w="825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D40F52E-6C15-F5AF-309E-520DCA31634B}"/>
              </a:ext>
            </a:extLst>
          </p:cNvPr>
          <p:cNvSpPr/>
          <p:nvPr/>
        </p:nvSpPr>
        <p:spPr>
          <a:xfrm>
            <a:off x="2561313" y="1098685"/>
            <a:ext cx="981258" cy="981258"/>
          </a:xfrm>
          <a:prstGeom prst="ellipse">
            <a:avLst/>
          </a:prstGeom>
          <a:noFill/>
          <a:ln w="825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9C89A98-7DA4-DE19-9908-97AAF9A3B221}"/>
              </a:ext>
            </a:extLst>
          </p:cNvPr>
          <p:cNvSpPr/>
          <p:nvPr/>
        </p:nvSpPr>
        <p:spPr>
          <a:xfrm>
            <a:off x="2515980" y="5868443"/>
            <a:ext cx="981258" cy="981258"/>
          </a:xfrm>
          <a:prstGeom prst="ellipse">
            <a:avLst/>
          </a:prstGeom>
          <a:noFill/>
          <a:ln w="825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29F7A9E4-5837-2BD0-21D9-F15FAD501E87}"/>
              </a:ext>
            </a:extLst>
          </p:cNvPr>
          <p:cNvSpPr/>
          <p:nvPr/>
        </p:nvSpPr>
        <p:spPr>
          <a:xfrm>
            <a:off x="106244" y="1424643"/>
            <a:ext cx="1912726" cy="4008715"/>
          </a:xfrm>
          <a:prstGeom prst="roundRect">
            <a:avLst>
              <a:gd name="adj" fmla="val 4358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>
                <a:ln w="6600">
                  <a:noFill/>
                  <a:prstDash val="solid"/>
                </a:ln>
                <a:solidFill>
                  <a:schemeClr val="accent2"/>
                </a:solidFill>
                <a:latin typeface="+mj-lt"/>
              </a:rPr>
              <a:t>FIND:</a:t>
            </a:r>
          </a:p>
          <a:p>
            <a:pPr algn="ctr"/>
            <a:r>
              <a:rPr lang="en-US" sz="2800" dirty="0">
                <a:ln w="6600">
                  <a:noFill/>
                  <a:prstDash val="solid"/>
                </a:ln>
                <a:solidFill>
                  <a:schemeClr val="accent1"/>
                </a:solidFill>
                <a:latin typeface="+mj-lt"/>
              </a:rPr>
              <a:t> </a:t>
            </a:r>
          </a:p>
          <a:p>
            <a:pPr algn="ctr"/>
            <a:r>
              <a:rPr lang="en-US" sz="2800" dirty="0">
                <a:ln w="6600">
                  <a:noFill/>
                  <a:prstDash val="solid"/>
                </a:ln>
                <a:solidFill>
                  <a:schemeClr val="accent5"/>
                </a:solidFill>
                <a:latin typeface="+mj-lt"/>
              </a:rPr>
              <a:t>1. GAGGA</a:t>
            </a:r>
            <a:br>
              <a:rPr lang="en-US" sz="2800" dirty="0">
                <a:ln w="6600">
                  <a:noFill/>
                  <a:prstDash val="solid"/>
                </a:ln>
                <a:solidFill>
                  <a:schemeClr val="accent5"/>
                </a:solidFill>
                <a:latin typeface="+mj-lt"/>
              </a:rPr>
            </a:br>
            <a:r>
              <a:rPr lang="en-US" sz="2800" dirty="0">
                <a:ln w="6600">
                  <a:noFill/>
                  <a:prstDash val="solid"/>
                </a:ln>
                <a:solidFill>
                  <a:schemeClr val="accent5"/>
                </a:solidFill>
                <a:latin typeface="+mj-lt"/>
              </a:rPr>
              <a:t>2. KAKKA</a:t>
            </a:r>
          </a:p>
          <a:p>
            <a:pPr algn="ctr"/>
            <a:endParaRPr lang="en-US" sz="2800" dirty="0">
              <a:ln w="6600">
                <a:noFill/>
                <a:prstDash val="solid"/>
              </a:ln>
              <a:solidFill>
                <a:schemeClr val="accent1"/>
              </a:solidFill>
              <a:latin typeface="+mj-lt"/>
            </a:endParaRPr>
          </a:p>
          <a:p>
            <a:pPr algn="ctr"/>
            <a:endParaRPr lang="en-US" sz="2800" dirty="0">
              <a:ln w="6600">
                <a:noFill/>
                <a:prstDash val="solid"/>
              </a:ln>
              <a:solidFill>
                <a:schemeClr val="accent1"/>
              </a:solidFill>
              <a:latin typeface="+mj-lt"/>
            </a:endParaRPr>
          </a:p>
          <a:p>
            <a:pPr algn="ctr"/>
            <a:r>
              <a:rPr lang="en-US" sz="2800" dirty="0">
                <a:ln w="6600">
                  <a:noFill/>
                  <a:prstDash val="solid"/>
                </a:ln>
                <a:solidFill>
                  <a:schemeClr val="accent2"/>
                </a:solidFill>
                <a:latin typeface="+mj-lt"/>
              </a:rPr>
              <a:t>BONUS:</a:t>
            </a:r>
          </a:p>
          <a:p>
            <a:pPr algn="ctr"/>
            <a:r>
              <a:rPr lang="en-US" sz="2800" dirty="0">
                <a:ln w="6600">
                  <a:noFill/>
                  <a:prstDash val="solid"/>
                </a:ln>
                <a:solidFill>
                  <a:schemeClr val="accent5"/>
                </a:solidFill>
                <a:latin typeface="+mj-lt"/>
              </a:rPr>
              <a:t>PAPPA</a:t>
            </a:r>
          </a:p>
          <a:p>
            <a:pPr algn="ctr"/>
            <a:r>
              <a:rPr lang="en-US" sz="2800" dirty="0">
                <a:ln w="6600">
                  <a:noFill/>
                  <a:prstDash val="solid"/>
                </a:ln>
                <a:solidFill>
                  <a:schemeClr val="accent5"/>
                </a:solidFill>
                <a:latin typeface="+mj-lt"/>
              </a:rPr>
              <a:t>YAYA</a:t>
            </a:r>
          </a:p>
        </p:txBody>
      </p:sp>
    </p:spTree>
    <p:extLst>
      <p:ext uri="{BB962C8B-B14F-4D97-AF65-F5344CB8AC3E}">
        <p14:creationId xmlns:p14="http://schemas.microsoft.com/office/powerpoint/2010/main" val="9071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5" grpId="0"/>
      <p:bldP spid="32" grpId="0"/>
      <p:bldP spid="105" grpId="0" animBg="1"/>
      <p:bldP spid="47" grpId="0" animBg="1"/>
      <p:bldP spid="48" grpId="0" animBg="1"/>
      <p:bldP spid="10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041525DA-18D2-1A1A-0C1C-5D0BE331A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38">
            <a:extLst>
              <a:ext uri="{FF2B5EF4-FFF2-40B4-BE49-F238E27FC236}">
                <a16:creationId xmlns:a16="http://schemas.microsoft.com/office/drawing/2014/main" id="{4EE14AD3-C123-CE79-9A29-CEE27E740C8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71475"/>
            <a:ext cx="6096000" cy="6115050"/>
          </a:xfrm>
          <a:prstGeom prst="rect">
            <a:avLst/>
          </a:prstGeom>
        </p:spPr>
      </p:pic>
      <p:sp>
        <p:nvSpPr>
          <p:cNvPr id="3" name="椭圆 13">
            <a:extLst>
              <a:ext uri="{FF2B5EF4-FFF2-40B4-BE49-F238E27FC236}">
                <a16:creationId xmlns:a16="http://schemas.microsoft.com/office/drawing/2014/main" id="{787A4EBE-394A-4208-1B1C-E1989250E3F9}"/>
              </a:ext>
            </a:extLst>
          </p:cNvPr>
          <p:cNvSpPr/>
          <p:nvPr/>
        </p:nvSpPr>
        <p:spPr>
          <a:xfrm>
            <a:off x="3384519" y="717518"/>
            <a:ext cx="5422962" cy="5422962"/>
          </a:xfrm>
          <a:prstGeom prst="ellipse">
            <a:avLst/>
          </a:prstGeom>
          <a:noFill/>
          <a:ln>
            <a:solidFill>
              <a:schemeClr val="accent4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椭圆 15">
            <a:extLst>
              <a:ext uri="{FF2B5EF4-FFF2-40B4-BE49-F238E27FC236}">
                <a16:creationId xmlns:a16="http://schemas.microsoft.com/office/drawing/2014/main" id="{21EE5F6E-378F-B461-8C8A-84E2B0B26396}"/>
              </a:ext>
            </a:extLst>
          </p:cNvPr>
          <p:cNvSpPr/>
          <p:nvPr/>
        </p:nvSpPr>
        <p:spPr>
          <a:xfrm>
            <a:off x="5064125" y="2397124"/>
            <a:ext cx="2063750" cy="2063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" name="组合 26">
            <a:extLst>
              <a:ext uri="{FF2B5EF4-FFF2-40B4-BE49-F238E27FC236}">
                <a16:creationId xmlns:a16="http://schemas.microsoft.com/office/drawing/2014/main" id="{10DC874A-31A0-56CF-4EBE-E4B1F1D939C7}"/>
              </a:ext>
            </a:extLst>
          </p:cNvPr>
          <p:cNvGrpSpPr/>
          <p:nvPr/>
        </p:nvGrpSpPr>
        <p:grpSpPr>
          <a:xfrm>
            <a:off x="2032000" y="719666"/>
            <a:ext cx="8128000" cy="5418667"/>
            <a:chOff x="2032000" y="719666"/>
            <a:chExt cx="8128000" cy="5418667"/>
          </a:xfrm>
          <a:blipFill dpi="0" rotWithShape="1">
            <a:blip r:embed="rId4">
              <a:alphaModFix amt="0"/>
            </a:blip>
            <a:srcRect/>
            <a:stretch>
              <a:fillRect/>
            </a:stretch>
          </a:blipFill>
          <a:effectLst>
            <a:outerShdw blurRad="50800" dist="50800" dir="5400000" algn="ctr" rotWithShape="0">
              <a:srgbClr val="000000"/>
            </a:outerShdw>
          </a:effectLst>
        </p:grpSpPr>
        <p:graphicFrame>
          <p:nvGraphicFramePr>
            <p:cNvPr id="6" name="图表 5">
              <a:extLst>
                <a:ext uri="{FF2B5EF4-FFF2-40B4-BE49-F238E27FC236}">
                  <a16:creationId xmlns:a16="http://schemas.microsoft.com/office/drawing/2014/main" id="{2961E520-1A2F-13E0-4EB3-C354A86F2620}"/>
                </a:ext>
              </a:extLst>
            </p:cNvPr>
            <p:cNvGraphicFramePr/>
            <p:nvPr/>
          </p:nvGraphicFramePr>
          <p:xfrm>
            <a:off x="2032000" y="719666"/>
            <a:ext cx="8128000" cy="541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7" name="文本框 7">
              <a:extLst>
                <a:ext uri="{FF2B5EF4-FFF2-40B4-BE49-F238E27FC236}">
                  <a16:creationId xmlns:a16="http://schemas.microsoft.com/office/drawing/2014/main" id="{232A23D0-E936-707A-CEC8-1160DF73CC2C}"/>
                </a:ext>
              </a:extLst>
            </p:cNvPr>
            <p:cNvSpPr txBox="1"/>
            <p:nvPr/>
          </p:nvSpPr>
          <p:spPr>
            <a:xfrm rot="755301">
              <a:off x="6356350" y="1255586"/>
              <a:ext cx="355600" cy="101566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0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s</a:t>
              </a:r>
              <a:endParaRPr kumimoji="0" lang="en-US" altLang="zh-CN" sz="48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文本框 8">
              <a:extLst>
                <a:ext uri="{FF2B5EF4-FFF2-40B4-BE49-F238E27FC236}">
                  <a16:creationId xmlns:a16="http://schemas.microsoft.com/office/drawing/2014/main" id="{92C8197E-5DB2-3834-2728-7D4CD15C314D}"/>
                </a:ext>
              </a:extLst>
            </p:cNvPr>
            <p:cNvSpPr txBox="1"/>
            <p:nvPr/>
          </p:nvSpPr>
          <p:spPr>
            <a:xfrm rot="2222887">
              <a:off x="7086601" y="1651639"/>
              <a:ext cx="355600" cy="101566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0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h</a:t>
              </a:r>
              <a:endParaRPr kumimoji="0" lang="zh-CN" altLang="en-US" sz="6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文本框 14">
              <a:extLst>
                <a:ext uri="{FF2B5EF4-FFF2-40B4-BE49-F238E27FC236}">
                  <a16:creationId xmlns:a16="http://schemas.microsoft.com/office/drawing/2014/main" id="{9D047199-FD1C-43AA-8DD1-F31A8266FB66}"/>
                </a:ext>
              </a:extLst>
            </p:cNvPr>
            <p:cNvSpPr txBox="1"/>
            <p:nvPr/>
          </p:nvSpPr>
          <p:spPr>
            <a:xfrm rot="10800000">
              <a:off x="5889625" y="4663982"/>
              <a:ext cx="355600" cy="101566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0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A</a:t>
              </a:r>
              <a:endParaRPr kumimoji="0" lang="en-US" altLang="zh-CN" sz="48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文本框 16">
              <a:extLst>
                <a:ext uri="{FF2B5EF4-FFF2-40B4-BE49-F238E27FC236}">
                  <a16:creationId xmlns:a16="http://schemas.microsoft.com/office/drawing/2014/main" id="{6FA34222-B235-F0E8-9788-19AAD530FA26}"/>
                </a:ext>
              </a:extLst>
            </p:cNvPr>
            <p:cNvSpPr txBox="1"/>
            <p:nvPr/>
          </p:nvSpPr>
          <p:spPr>
            <a:xfrm rot="3996326">
              <a:off x="7536620" y="2271228"/>
              <a:ext cx="335205" cy="101566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0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k</a:t>
              </a:r>
              <a:endParaRPr kumimoji="0" lang="zh-CN" altLang="en-US" sz="6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文本框 17">
              <a:extLst>
                <a:ext uri="{FF2B5EF4-FFF2-40B4-BE49-F238E27FC236}">
                  <a16:creationId xmlns:a16="http://schemas.microsoft.com/office/drawing/2014/main" id="{3E60003E-38C1-7620-F698-3B542B60509E}"/>
                </a:ext>
              </a:extLst>
            </p:cNvPr>
            <p:cNvSpPr txBox="1"/>
            <p:nvPr/>
          </p:nvSpPr>
          <p:spPr>
            <a:xfrm rot="5810325">
              <a:off x="7536427" y="3179871"/>
              <a:ext cx="498364" cy="101566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0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K</a:t>
              </a:r>
              <a:endParaRPr kumimoji="0" lang="zh-CN" altLang="en-US" sz="6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文本框 18">
              <a:extLst>
                <a:ext uri="{FF2B5EF4-FFF2-40B4-BE49-F238E27FC236}">
                  <a16:creationId xmlns:a16="http://schemas.microsoft.com/office/drawing/2014/main" id="{437A04E6-07BA-A124-C8FC-BBF6C1050744}"/>
                </a:ext>
              </a:extLst>
            </p:cNvPr>
            <p:cNvSpPr txBox="1"/>
            <p:nvPr/>
          </p:nvSpPr>
          <p:spPr>
            <a:xfrm rot="7513434">
              <a:off x="7313481" y="3977631"/>
              <a:ext cx="355600" cy="101566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0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g</a:t>
              </a:r>
              <a:endParaRPr kumimoji="0" lang="zh-CN" altLang="en-US" sz="44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文本框 19">
              <a:extLst>
                <a:ext uri="{FF2B5EF4-FFF2-40B4-BE49-F238E27FC236}">
                  <a16:creationId xmlns:a16="http://schemas.microsoft.com/office/drawing/2014/main" id="{D1D7F2B6-AFE8-F9C2-50ED-5F316DBD3C8A}"/>
                </a:ext>
              </a:extLst>
            </p:cNvPr>
            <p:cNvSpPr txBox="1"/>
            <p:nvPr/>
          </p:nvSpPr>
          <p:spPr>
            <a:xfrm rot="9266709">
              <a:off x="6579379" y="4503576"/>
              <a:ext cx="431024" cy="101566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0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a</a:t>
              </a:r>
              <a:endParaRPr kumimoji="0" lang="zh-CN" altLang="en-US" sz="6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文本框 20">
              <a:extLst>
                <a:ext uri="{FF2B5EF4-FFF2-40B4-BE49-F238E27FC236}">
                  <a16:creationId xmlns:a16="http://schemas.microsoft.com/office/drawing/2014/main" id="{18ACC503-7C8F-D653-CBDB-89D3DD6BD804}"/>
                </a:ext>
              </a:extLst>
            </p:cNvPr>
            <p:cNvSpPr txBox="1"/>
            <p:nvPr/>
          </p:nvSpPr>
          <p:spPr>
            <a:xfrm rot="12501019">
              <a:off x="5066833" y="4414849"/>
              <a:ext cx="355600" cy="101566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0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e</a:t>
              </a:r>
              <a:endParaRPr kumimoji="0" lang="zh-CN" altLang="en-US" sz="44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文本框 21">
              <a:extLst>
                <a:ext uri="{FF2B5EF4-FFF2-40B4-BE49-F238E27FC236}">
                  <a16:creationId xmlns:a16="http://schemas.microsoft.com/office/drawing/2014/main" id="{19CD7AB3-F4FA-5107-B1D3-EA98C8892F8C}"/>
                </a:ext>
              </a:extLst>
            </p:cNvPr>
            <p:cNvSpPr txBox="1"/>
            <p:nvPr/>
          </p:nvSpPr>
          <p:spPr>
            <a:xfrm rot="13741665">
              <a:off x="4478494" y="3933296"/>
              <a:ext cx="355600" cy="101566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0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s</a:t>
              </a:r>
              <a:endParaRPr kumimoji="0" lang="en-US" altLang="zh-CN" sz="48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文本框 22">
              <a:extLst>
                <a:ext uri="{FF2B5EF4-FFF2-40B4-BE49-F238E27FC236}">
                  <a16:creationId xmlns:a16="http://schemas.microsoft.com/office/drawing/2014/main" id="{70D6186E-0B0A-0FE4-A40E-C41DC6B54A67}"/>
                </a:ext>
              </a:extLst>
            </p:cNvPr>
            <p:cNvSpPr txBox="1"/>
            <p:nvPr/>
          </p:nvSpPr>
          <p:spPr>
            <a:xfrm rot="15371175">
              <a:off x="4220026" y="3167403"/>
              <a:ext cx="355600" cy="101566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0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h</a:t>
              </a:r>
              <a:endParaRPr kumimoji="0" lang="en-US" altLang="zh-CN" sz="48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文本框 23">
              <a:extLst>
                <a:ext uri="{FF2B5EF4-FFF2-40B4-BE49-F238E27FC236}">
                  <a16:creationId xmlns:a16="http://schemas.microsoft.com/office/drawing/2014/main" id="{9B68A7B9-BD3E-AF0F-FF33-E68CD514381A}"/>
                </a:ext>
              </a:extLst>
            </p:cNvPr>
            <p:cNvSpPr txBox="1"/>
            <p:nvPr/>
          </p:nvSpPr>
          <p:spPr>
            <a:xfrm rot="17102582">
              <a:off x="4270764" y="2374111"/>
              <a:ext cx="355600" cy="101566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0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a</a:t>
              </a:r>
              <a:endParaRPr kumimoji="0" lang="zh-CN" altLang="en-US" sz="6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文本框 24">
              <a:extLst>
                <a:ext uri="{FF2B5EF4-FFF2-40B4-BE49-F238E27FC236}">
                  <a16:creationId xmlns:a16="http://schemas.microsoft.com/office/drawing/2014/main" id="{7D8A444F-5772-23C9-1D3D-9AB2F095C77A}"/>
                </a:ext>
              </a:extLst>
            </p:cNvPr>
            <p:cNvSpPr txBox="1"/>
            <p:nvPr/>
          </p:nvSpPr>
          <p:spPr>
            <a:xfrm rot="18794977">
              <a:off x="4736447" y="1606951"/>
              <a:ext cx="355600" cy="101566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0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A</a:t>
              </a:r>
              <a:endParaRPr kumimoji="0" lang="zh-CN" altLang="en-US" sz="44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文本框 25">
              <a:extLst>
                <a:ext uri="{FF2B5EF4-FFF2-40B4-BE49-F238E27FC236}">
                  <a16:creationId xmlns:a16="http://schemas.microsoft.com/office/drawing/2014/main" id="{F14616A3-3707-B29C-62B6-2EA58E5B1C62}"/>
                </a:ext>
              </a:extLst>
            </p:cNvPr>
            <p:cNvSpPr txBox="1"/>
            <p:nvPr/>
          </p:nvSpPr>
          <p:spPr>
            <a:xfrm rot="20285352">
              <a:off x="5485724" y="1249413"/>
              <a:ext cx="355600" cy="101566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6000" b="0" i="0" u="none" strike="noStrike" kern="1200" cap="none" spc="0" normalizeH="0" baseline="0" noProof="0" dirty="0">
                  <a:ln w="0"/>
                  <a:solidFill>
                    <a:schemeClr val="bg1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等线" panose="02010600030101010101" pitchFamily="2" charset="-122"/>
                  <a:cs typeface="+mn-cs"/>
                </a:rPr>
                <a:t>e</a:t>
              </a:r>
              <a:endParaRPr kumimoji="0" lang="zh-CN" altLang="en-US" sz="44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0" name="组合 35">
            <a:extLst>
              <a:ext uri="{FF2B5EF4-FFF2-40B4-BE49-F238E27FC236}">
                <a16:creationId xmlns:a16="http://schemas.microsoft.com/office/drawing/2014/main" id="{EB8FB205-7B44-12BE-FC88-8D6013A66D61}"/>
              </a:ext>
            </a:extLst>
          </p:cNvPr>
          <p:cNvGrpSpPr/>
          <p:nvPr/>
        </p:nvGrpSpPr>
        <p:grpSpPr>
          <a:xfrm>
            <a:off x="5455881" y="1837853"/>
            <a:ext cx="1280238" cy="4007923"/>
            <a:chOff x="5455881" y="1837853"/>
            <a:chExt cx="1280238" cy="4007923"/>
          </a:xfrm>
        </p:grpSpPr>
        <p:sp>
          <p:nvSpPr>
            <p:cNvPr id="21" name="等腰三角形 31">
              <a:extLst>
                <a:ext uri="{FF2B5EF4-FFF2-40B4-BE49-F238E27FC236}">
                  <a16:creationId xmlns:a16="http://schemas.microsoft.com/office/drawing/2014/main" id="{98922C0C-E5C2-FF8F-F1DF-31371DF60DF8}"/>
                </a:ext>
              </a:extLst>
            </p:cNvPr>
            <p:cNvSpPr/>
            <p:nvPr/>
          </p:nvSpPr>
          <p:spPr>
            <a:xfrm>
              <a:off x="5889623" y="1837853"/>
              <a:ext cx="407204" cy="951027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椭圆 30">
              <a:extLst>
                <a:ext uri="{FF2B5EF4-FFF2-40B4-BE49-F238E27FC236}">
                  <a16:creationId xmlns:a16="http://schemas.microsoft.com/office/drawing/2014/main" id="{97E481E8-1AF8-2EB5-26FB-65AF9B894402}"/>
                </a:ext>
              </a:extLst>
            </p:cNvPr>
            <p:cNvSpPr/>
            <p:nvPr/>
          </p:nvSpPr>
          <p:spPr>
            <a:xfrm>
              <a:off x="5455881" y="2788880"/>
              <a:ext cx="1280238" cy="1280238"/>
            </a:xfrm>
            <a:prstGeom prst="ellipse">
              <a:avLst/>
            </a:prstGeom>
            <a:solidFill>
              <a:schemeClr val="bg1"/>
            </a:solidFill>
            <a:ln w="117475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微软雅黑" panose="020B0503020204020204" pitchFamily="34" charset="-122"/>
                  <a:cs typeface="+mn-cs"/>
                </a:rPr>
                <a:t>Ç</a:t>
              </a:r>
              <a:endPara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等腰三角形 34">
              <a:extLst>
                <a:ext uri="{FF2B5EF4-FFF2-40B4-BE49-F238E27FC236}">
                  <a16:creationId xmlns:a16="http://schemas.microsoft.com/office/drawing/2014/main" id="{7E9426D8-34D4-C51C-011D-18CC45DC1B15}"/>
                </a:ext>
              </a:extLst>
            </p:cNvPr>
            <p:cNvSpPr/>
            <p:nvPr/>
          </p:nvSpPr>
          <p:spPr>
            <a:xfrm rot="10800000">
              <a:off x="5889624" y="4075673"/>
              <a:ext cx="398835" cy="1770103"/>
            </a:xfrm>
            <a:prstGeom prst="triangle">
              <a:avLst/>
            </a:prstGeom>
            <a:solidFill>
              <a:srgbClr val="FF0000">
                <a:alpha val="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4" name="文本框 36">
            <a:extLst>
              <a:ext uri="{FF2B5EF4-FFF2-40B4-BE49-F238E27FC236}">
                <a16:creationId xmlns:a16="http://schemas.microsoft.com/office/drawing/2014/main" id="{C91E65C4-93B8-74A6-872D-A9E181D7C598}"/>
              </a:ext>
            </a:extLst>
          </p:cNvPr>
          <p:cNvSpPr txBox="1"/>
          <p:nvPr/>
        </p:nvSpPr>
        <p:spPr>
          <a:xfrm>
            <a:off x="9187234" y="5710422"/>
            <a:ext cx="1955479" cy="492919"/>
          </a:xfrm>
          <a:prstGeom prst="roundRect">
            <a:avLst>
              <a:gd name="adj" fmla="val 1128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等线" panose="02010600030101010101" pitchFamily="2" charset="-122"/>
                <a:cs typeface="+mn-cs"/>
              </a:rPr>
              <a:t>CLICK HERE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15446FB-981B-7538-1DE6-BB6EE5E3514D}"/>
              </a:ext>
            </a:extLst>
          </p:cNvPr>
          <p:cNvCxnSpPr>
            <a:cxnSpLocks/>
          </p:cNvCxnSpPr>
          <p:nvPr/>
        </p:nvCxnSpPr>
        <p:spPr>
          <a:xfrm>
            <a:off x="10154806" y="4572000"/>
            <a:ext cx="0" cy="953756"/>
          </a:xfrm>
          <a:prstGeom prst="straightConnector1">
            <a:avLst/>
          </a:prstGeom>
          <a:ln w="101600" cap="rnd">
            <a:solidFill>
              <a:schemeClr val="bg1"/>
            </a:solidFill>
            <a:headEnd w="lg" len="lg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163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466FE12-690F-8D49-2DAB-C5C77F88C389}"/>
              </a:ext>
            </a:extLst>
          </p:cNvPr>
          <p:cNvGrpSpPr/>
          <p:nvPr/>
        </p:nvGrpSpPr>
        <p:grpSpPr>
          <a:xfrm>
            <a:off x="740229" y="2628781"/>
            <a:ext cx="10711542" cy="1600438"/>
            <a:chOff x="740229" y="2921168"/>
            <a:chExt cx="10711542" cy="160043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740229" y="2921168"/>
              <a:ext cx="1071154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Bhulavay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</a:t>
              </a:r>
              <a:r>
                <a:rPr lang="en-US" sz="6000" dirty="0" err="1">
                  <a:solidFill>
                    <a:schemeClr val="accent1"/>
                  </a:solidFill>
                  <a:latin typeface="+mj-lt"/>
                </a:rPr>
                <a:t>Akhar</a:t>
              </a:r>
              <a:r>
                <a:rPr lang="en-US" sz="6000" dirty="0">
                  <a:solidFill>
                    <a:schemeClr val="accent1"/>
                  </a:solidFill>
                  <a:latin typeface="+mj-lt"/>
                </a:rPr>
                <a:t> Repeat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2105687" y="3936831"/>
              <a:ext cx="77930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3200" dirty="0">
                  <a:solidFill>
                    <a:schemeClr val="accent1"/>
                  </a:solidFill>
                  <a:latin typeface="+mj-lt"/>
                </a:rPr>
                <a:t>PaD ke dasso akhar dey naam.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6CEDE0F5-FE44-3C8E-DF5E-199E921C245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58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5945BAE-81F9-6D86-A44C-61FFF398AB46}"/>
              </a:ext>
            </a:extLst>
          </p:cNvPr>
          <p:cNvSpPr txBox="1">
            <a:spLocks/>
          </p:cNvSpPr>
          <p:nvPr/>
        </p:nvSpPr>
        <p:spPr>
          <a:xfrm>
            <a:off x="7573035" y="2819728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dirty="0"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4855FC-D6C4-0947-CFDA-CDF8FBE3FCA5}"/>
              </a:ext>
            </a:extLst>
          </p:cNvPr>
          <p:cNvSpPr txBox="1">
            <a:spLocks/>
          </p:cNvSpPr>
          <p:nvPr/>
        </p:nvSpPr>
        <p:spPr>
          <a:xfrm>
            <a:off x="3267353" y="2333605"/>
            <a:ext cx="930965" cy="84579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6600" dirty="0"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367CEB2-A8F4-DA9C-ECDC-17D40FD2FD40}"/>
              </a:ext>
            </a:extLst>
          </p:cNvPr>
          <p:cNvSpPr txBox="1">
            <a:spLocks/>
          </p:cNvSpPr>
          <p:nvPr/>
        </p:nvSpPr>
        <p:spPr>
          <a:xfrm>
            <a:off x="10259483" y="236139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6600" dirty="0">
                <a:solidFill>
                  <a:schemeClr val="accent2"/>
                </a:solidFill>
              </a:rPr>
              <a:t>|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6A2D94-0B07-5195-8027-53A49AF8BF63}"/>
              </a:ext>
            </a:extLst>
          </p:cNvPr>
          <p:cNvSpPr txBox="1">
            <a:spLocks/>
          </p:cNvSpPr>
          <p:nvPr/>
        </p:nvSpPr>
        <p:spPr>
          <a:xfrm>
            <a:off x="5420194" y="234311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6600" dirty="0">
                <a:solidFill>
                  <a:schemeClr val="accent2"/>
                </a:solidFill>
              </a:rPr>
              <a:t>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DB27EC3-9BF3-88F7-AD94-6F2D33A5FAB7}"/>
              </a:ext>
            </a:extLst>
          </p:cNvPr>
          <p:cNvSpPr txBox="1">
            <a:spLocks/>
          </p:cNvSpPr>
          <p:nvPr/>
        </p:nvSpPr>
        <p:spPr>
          <a:xfrm>
            <a:off x="1114512" y="236139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6600" dirty="0">
                <a:solidFill>
                  <a:schemeClr val="accent2"/>
                </a:solidFill>
              </a:rPr>
              <a:t>G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ED5B565B-314F-48EA-060E-E09A8FE0683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118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B3DEEF-6DCE-F399-5CFD-7BA06AB4D7D3}"/>
              </a:ext>
            </a:extLst>
          </p:cNvPr>
          <p:cNvSpPr txBox="1">
            <a:spLocks/>
          </p:cNvSpPr>
          <p:nvPr/>
        </p:nvSpPr>
        <p:spPr>
          <a:xfrm>
            <a:off x="1092403" y="2819728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6600" dirty="0"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271BC6F-277C-2D1E-444B-AC8E890E6DAB}"/>
              </a:ext>
            </a:extLst>
          </p:cNvPr>
          <p:cNvSpPr txBox="1">
            <a:spLocks/>
          </p:cNvSpPr>
          <p:nvPr/>
        </p:nvSpPr>
        <p:spPr>
          <a:xfrm>
            <a:off x="5618115" y="2339534"/>
            <a:ext cx="930965" cy="84579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6600" dirty="0"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C0DA92E-E80F-9A44-23E9-6E2EFDCFDCD2}"/>
              </a:ext>
            </a:extLst>
          </p:cNvPr>
          <p:cNvSpPr txBox="1">
            <a:spLocks/>
          </p:cNvSpPr>
          <p:nvPr/>
        </p:nvSpPr>
        <p:spPr>
          <a:xfrm>
            <a:off x="3267034" y="235546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6600" dirty="0">
                <a:solidFill>
                  <a:schemeClr val="accent2"/>
                </a:solidFill>
              </a:rPr>
              <a:t>|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FC79EE7-0478-C2A8-0B78-F01026451B33}"/>
              </a:ext>
            </a:extLst>
          </p:cNvPr>
          <p:cNvSpPr txBox="1">
            <a:spLocks/>
          </p:cNvSpPr>
          <p:nvPr/>
        </p:nvSpPr>
        <p:spPr>
          <a:xfrm>
            <a:off x="10168632" y="236139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6600" dirty="0">
                <a:solidFill>
                  <a:schemeClr val="accent2"/>
                </a:solidFill>
              </a:rPr>
              <a:t>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3F8EAC0-ECBB-EAE0-D79C-F6676F8CA0AF}"/>
              </a:ext>
            </a:extLst>
          </p:cNvPr>
          <p:cNvSpPr txBox="1">
            <a:spLocks/>
          </p:cNvSpPr>
          <p:nvPr/>
        </p:nvSpPr>
        <p:spPr>
          <a:xfrm>
            <a:off x="7969196" y="234311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6600" dirty="0">
                <a:solidFill>
                  <a:schemeClr val="accent2"/>
                </a:solidFill>
              </a:rPr>
              <a:t>G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ED824CFE-AC8E-8A8A-BC88-2637148449B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452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79A7955-0C9F-8EC6-1F31-BF74D663C3AA}"/>
              </a:ext>
            </a:extLst>
          </p:cNvPr>
          <p:cNvSpPr txBox="1">
            <a:spLocks/>
          </p:cNvSpPr>
          <p:nvPr/>
        </p:nvSpPr>
        <p:spPr>
          <a:xfrm>
            <a:off x="890488" y="2972457"/>
            <a:ext cx="1464573" cy="1218543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13800" dirty="0"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A58D044-DECB-ABDF-4641-9BBF701F48C4}"/>
              </a:ext>
            </a:extLst>
          </p:cNvPr>
          <p:cNvSpPr txBox="1">
            <a:spLocks/>
          </p:cNvSpPr>
          <p:nvPr/>
        </p:nvSpPr>
        <p:spPr>
          <a:xfrm>
            <a:off x="3223379" y="2655834"/>
            <a:ext cx="930965" cy="845793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3800" dirty="0"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B8105F0-8ACE-1652-7547-82D110530992}"/>
              </a:ext>
            </a:extLst>
          </p:cNvPr>
          <p:cNvSpPr txBox="1">
            <a:spLocks/>
          </p:cNvSpPr>
          <p:nvPr/>
        </p:nvSpPr>
        <p:spPr>
          <a:xfrm>
            <a:off x="5630517" y="26576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3800" dirty="0">
                <a:solidFill>
                  <a:schemeClr val="accent2"/>
                </a:solidFill>
              </a:rPr>
              <a:t>g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DEC179-2FFC-8733-DFFB-26CBB83F20C0}"/>
              </a:ext>
            </a:extLst>
          </p:cNvPr>
          <p:cNvSpPr txBox="1">
            <a:spLocks/>
          </p:cNvSpPr>
          <p:nvPr/>
        </p:nvSpPr>
        <p:spPr>
          <a:xfrm>
            <a:off x="7895283" y="26576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3800" dirty="0">
                <a:solidFill>
                  <a:schemeClr val="accent2"/>
                </a:solidFill>
              </a:rPr>
              <a:t>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375C9A0-1686-66E0-320D-1095BB651091}"/>
              </a:ext>
            </a:extLst>
          </p:cNvPr>
          <p:cNvSpPr txBox="1">
            <a:spLocks/>
          </p:cNvSpPr>
          <p:nvPr/>
        </p:nvSpPr>
        <p:spPr>
          <a:xfrm>
            <a:off x="10069167" y="26576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13800" dirty="0">
                <a:solidFill>
                  <a:schemeClr val="accent2"/>
                </a:solidFill>
              </a:rPr>
              <a:t>|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2F888F8-4EF0-28D7-3F14-F0FD664025F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95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10" grpId="0"/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A60F3D-71AD-6614-D2AA-85215A2D484B}"/>
              </a:ext>
            </a:extLst>
          </p:cNvPr>
          <p:cNvGrpSpPr/>
          <p:nvPr/>
        </p:nvGrpSpPr>
        <p:grpSpPr>
          <a:xfrm>
            <a:off x="3001108" y="2400364"/>
            <a:ext cx="6189784" cy="2057272"/>
            <a:chOff x="3001108" y="1969477"/>
            <a:chExt cx="6189784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3739661" y="3441974"/>
              <a:ext cx="452510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23C704CB-80CD-FED9-0452-EDA9ED0C64A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709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5">
            <a:hlinkClick r:id="" action="ppaction://media"/>
            <a:extLst>
              <a:ext uri="{FF2B5EF4-FFF2-40B4-BE49-F238E27FC236}">
                <a16:creationId xmlns:a16="http://schemas.microsoft.com/office/drawing/2014/main" id="{38CD6EFD-EEEF-15C0-BEE2-5B72D1A1024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173" y="330741"/>
            <a:ext cx="10841654" cy="6098430"/>
          </a:xfrm>
          <a:prstGeom prst="rect">
            <a:avLst/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719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E432C812-A265-1C75-9217-84C7540877D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5192</TotalTime>
  <Words>365</Words>
  <Application>Microsoft Office PowerPoint</Application>
  <PresentationFormat>Widescreen</PresentationFormat>
  <Paragraphs>192</Paragraphs>
  <Slides>39</Slides>
  <Notes>3</Notes>
  <HiddenSlides>0</HiddenSlides>
  <MMClips>16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等线</vt:lpstr>
      <vt:lpstr>微软雅黑</vt:lpstr>
      <vt:lpstr>Arial</vt:lpstr>
      <vt:lpstr>Calibri</vt:lpstr>
      <vt:lpstr>GurbaniWebThick</vt:lpstr>
      <vt:lpstr>Fredoka One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36</cp:revision>
  <dcterms:created xsi:type="dcterms:W3CDTF">2022-12-10T13:40:05Z</dcterms:created>
  <dcterms:modified xsi:type="dcterms:W3CDTF">2025-01-07T22:17:26Z</dcterms:modified>
</cp:coreProperties>
</file>