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5" r:id="rId2"/>
  </p:sldMasterIdLst>
  <p:notesMasterIdLst>
    <p:notesMasterId r:id="rId14"/>
  </p:notesMasterIdLst>
  <p:sldIdLst>
    <p:sldId id="265" r:id="rId3"/>
    <p:sldId id="299" r:id="rId4"/>
    <p:sldId id="263" r:id="rId5"/>
    <p:sldId id="264" r:id="rId6"/>
    <p:sldId id="258" r:id="rId7"/>
    <p:sldId id="542" r:id="rId8"/>
    <p:sldId id="543" r:id="rId9"/>
    <p:sldId id="544" r:id="rId10"/>
    <p:sldId id="545" r:id="rId11"/>
    <p:sldId id="476" r:id="rId12"/>
    <p:sldId id="282" r:id="rId13"/>
  </p:sldIdLst>
  <p:sldSz cx="12192000" cy="6858000"/>
  <p:notesSz cx="6858000" cy="9144000"/>
  <p:embeddedFontLst>
    <p:embeddedFont>
      <p:font typeface="Fredoka One" panose="02000000000000000000" pitchFamily="2" charset="0"/>
      <p:regular r:id="rId15"/>
    </p:embeddedFont>
    <p:embeddedFont>
      <p:font typeface="GurbaniWebThick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28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968" y="7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0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0FDD9-AE93-19E0-942A-0258D642FB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52196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856582" y="775309"/>
            <a:ext cx="10343022" cy="5047292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576252" y="540172"/>
            <a:ext cx="850015" cy="85002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10822841" y="1242767"/>
            <a:ext cx="759559" cy="7595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257901" y="5428400"/>
            <a:ext cx="814865" cy="8148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588154" y="5173838"/>
            <a:ext cx="520531" cy="537059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2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3017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4466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446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1311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3517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471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3032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197033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55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55655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729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6" r:id="rId5"/>
    <p:sldLayoutId id="2147483661" r:id="rId6"/>
    <p:sldLayoutId id="2147483662" r:id="rId7"/>
    <p:sldLayoutId id="2147483671" r:id="rId8"/>
    <p:sldLayoutId id="2147483663" r:id="rId9"/>
    <p:sldLayoutId id="2147483664" r:id="rId10"/>
    <p:sldLayoutId id="2147483665" r:id="rId11"/>
    <p:sldLayoutId id="2147483669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694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5VtMVap50g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HQIV85JfYxM?list=PL2moDxjkcUYdxTFMeGC2jaaB23HvqYHVJ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q_Q0ixgpx4?feature=oembed" TargetMode="Externa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9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3274B4EF-2E68-D09D-4B8A-CC0EDE9158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485" y="-789157"/>
            <a:ext cx="10850340" cy="813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8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E51C8D-BBB7-3686-0417-F2CEA3BF2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078" y="172155"/>
            <a:ext cx="5923845" cy="5923845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8471E475-67C5-B9F4-28DA-4947F646E85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1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F8442B-55DE-D25D-F215-73FEC2DA8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354" y="79382"/>
            <a:ext cx="6063292" cy="6042018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1EDB33A-77A1-0628-726F-5FFE936B9FD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4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80222E7B-2CA9-FC8B-FCF9-951E4E05833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033" y="522438"/>
            <a:ext cx="10334443" cy="58131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3745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F5EF14-B57E-E237-7ACB-27D1E289FE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13932" r="17938" b="28583"/>
          <a:stretch/>
        </p:blipFill>
        <p:spPr>
          <a:xfrm>
            <a:off x="6096000" y="0"/>
            <a:ext cx="6096000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64A4BD-1691-39EA-8858-5A5BAFC71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4" b="7804"/>
          <a:stretch/>
        </p:blipFill>
        <p:spPr>
          <a:xfrm>
            <a:off x="0" y="0"/>
            <a:ext cx="6096000" cy="3429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8226BA-30EC-90DE-B1B3-EFBD452C41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2" b="13116"/>
          <a:stretch/>
        </p:blipFill>
        <p:spPr>
          <a:xfrm>
            <a:off x="0" y="3429000"/>
            <a:ext cx="6096000" cy="3429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D3B53C-1EC9-96B0-1094-3CD64EAF62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3" r="16716" b="14903"/>
          <a:stretch/>
        </p:blipFill>
        <p:spPr>
          <a:xfrm>
            <a:off x="6096000" y="3429001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E3D39C01-C90F-DB95-D3AF-14B12C0B15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119" y="-610411"/>
            <a:ext cx="10771762" cy="807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5221</TotalTime>
  <Words>160</Words>
  <Application>Microsoft Office PowerPoint</Application>
  <PresentationFormat>Widescreen</PresentationFormat>
  <Paragraphs>71</Paragraphs>
  <Slides>11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GurbaniWebThick</vt:lpstr>
      <vt:lpstr>Fredoka One</vt:lpstr>
      <vt:lpstr>Calibri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36</cp:revision>
  <dcterms:created xsi:type="dcterms:W3CDTF">2022-12-10T13:40:05Z</dcterms:created>
  <dcterms:modified xsi:type="dcterms:W3CDTF">2024-06-11T14:08:18Z</dcterms:modified>
</cp:coreProperties>
</file>