
<file path=[Content_Types].xml><?xml version="1.0" encoding="utf-8"?>
<Types xmlns="http://schemas.openxmlformats.org/package/2006/content-types">
  <Default Extension="glb" ContentType="model/gltf.binary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3"/>
  </p:notesMasterIdLst>
  <p:handoutMasterIdLst>
    <p:handoutMasterId r:id="rId64"/>
  </p:handoutMasterIdLst>
  <p:sldIdLst>
    <p:sldId id="256" r:id="rId5"/>
    <p:sldId id="277" r:id="rId6"/>
    <p:sldId id="286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7" r:id="rId15"/>
    <p:sldId id="289" r:id="rId16"/>
    <p:sldId id="290" r:id="rId17"/>
    <p:sldId id="291" r:id="rId18"/>
    <p:sldId id="298" r:id="rId19"/>
    <p:sldId id="299" r:id="rId20"/>
    <p:sldId id="354" r:id="rId21"/>
    <p:sldId id="355" r:id="rId22"/>
    <p:sldId id="297" r:id="rId23"/>
    <p:sldId id="302" r:id="rId24"/>
    <p:sldId id="303" r:id="rId25"/>
    <p:sldId id="310" r:id="rId26"/>
    <p:sldId id="311" r:id="rId27"/>
    <p:sldId id="309" r:id="rId28"/>
    <p:sldId id="312" r:id="rId29"/>
    <p:sldId id="313" r:id="rId30"/>
    <p:sldId id="345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19" r:id="rId40"/>
    <p:sldId id="320" r:id="rId41"/>
    <p:sldId id="321" r:id="rId42"/>
    <p:sldId id="322" r:id="rId43"/>
    <p:sldId id="323" r:id="rId44"/>
    <p:sldId id="325" r:id="rId45"/>
    <p:sldId id="326" r:id="rId46"/>
    <p:sldId id="324" r:id="rId47"/>
    <p:sldId id="327" r:id="rId48"/>
    <p:sldId id="328" r:id="rId49"/>
    <p:sldId id="335" r:id="rId50"/>
    <p:sldId id="336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34" r:id="rId60"/>
    <p:sldId id="288" r:id="rId61"/>
    <p:sldId id="276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7F"/>
    <a:srgbClr val="D7D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1" autoAdjust="0"/>
    <p:restoredTop sz="93204" autoAdjust="0"/>
  </p:normalViewPr>
  <p:slideViewPr>
    <p:cSldViewPr snapToGrid="0">
      <p:cViewPr varScale="1">
        <p:scale>
          <a:sx n="98" d="100"/>
          <a:sy n="98" d="100"/>
        </p:scale>
        <p:origin x="376" y="48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6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716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22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91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99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01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57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464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799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64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64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421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04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06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434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905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66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191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7185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094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2822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7785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7393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56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439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0708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37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551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155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542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7406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3426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2819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6539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18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0891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1600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558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414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3244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4696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4622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843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0484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4411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108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174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898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55945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2274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125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4914EB-20DD-97B4-8FF9-94D739D2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867" y="-7753"/>
            <a:ext cx="4187536" cy="6865753"/>
            <a:chOff x="-9867" y="-7753"/>
            <a:chExt cx="4187536" cy="686575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407AED1-9974-465A-BC9C-530E270105DE}"/>
                </a:ext>
              </a:extLst>
            </p:cNvPr>
            <p:cNvSpPr/>
            <p:nvPr userDrawn="1"/>
          </p:nvSpPr>
          <p:spPr>
            <a:xfrm flipH="1">
              <a:off x="0" y="2021358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08ADBC6-C9BE-4302-A86A-4AC842874C24}"/>
                </a:ext>
              </a:extLst>
            </p:cNvPr>
            <p:cNvSpPr/>
            <p:nvPr userDrawn="1"/>
          </p:nvSpPr>
          <p:spPr>
            <a:xfrm>
              <a:off x="2029604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B04AFC-F339-4DFB-AA44-D68317065E02}"/>
                </a:ext>
              </a:extLst>
            </p:cNvPr>
            <p:cNvSpPr/>
            <p:nvPr userDrawn="1"/>
          </p:nvSpPr>
          <p:spPr>
            <a:xfrm>
              <a:off x="2028253" y="4052815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E88B2398-8473-499F-836C-F3AF518F5B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-9867" y="-1076"/>
              <a:ext cx="2029968" cy="2029968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22571C-09D3-4F39-B963-76F80D9973F1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0268D7D-D5FB-492C-8D00-3E866534BD42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4BCEF24-C76B-44E5-A457-E55658E8EB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2860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8216784-417D-44A8-8CF1-C0CAF410EB9B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FF90BA2-E949-4FDF-A88E-B68F607E320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41F18930-2C24-4BA6-A1EB-BF1644EE8558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D5953E65-C24C-4C83-86BB-E4A6D2532FD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0B9DA7A8-A66E-4E0E-92DF-B3FF112EBB7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94E74739-1964-4A3C-B2E5-28FEF5EF8E49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E31C22DC-76BD-4E83-8A1A-B7AE70B2E8FE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F63C700C-5749-4BA1-8128-78559312E825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EC81C305-3A69-4634-8A07-56F8272122AF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A14AAEDA-8F87-420D-A6BD-FF115C08EB7A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A1FA4EA0-701D-49A3-8962-1BD0CE6E9C0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E362A8AA-1110-4C1C-9922-60F7D43E82B0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BC8B72EE-335A-4030-B500-7E6FB4D24F1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10167348-D9AA-4440-8569-849A6B0F2C2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5616AB2-7A83-42C0-883C-FFA27D5468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A9CA073-4F0B-4787-B46D-7886261E945E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AF901A3-1EC5-458F-A653-74CCEAE9A13D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D5E35A9-4BB5-48F3-AE34-E1BDD3343EB1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9A549D5-A823-49C4-8C36-D074E6E039B9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A767C47-7246-4B50-8E78-82766365754A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AEE1DDC-07C3-4204-A3B1-BB7C77C0622B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5DA288D-BE35-46E8-AA86-9F28D8504DAB}"/>
                </a:ext>
              </a:extLst>
            </p:cNvPr>
            <p:cNvSpPr/>
            <p:nvPr userDrawn="1"/>
          </p:nvSpPr>
          <p:spPr>
            <a:xfrm>
              <a:off x="0" y="4043197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557B54-30A3-4192-9D51-EE28AF522DE9}"/>
                </a:ext>
              </a:extLst>
            </p:cNvPr>
            <p:cNvSpPr/>
            <p:nvPr userDrawn="1"/>
          </p:nvSpPr>
          <p:spPr>
            <a:xfrm>
              <a:off x="0" y="2021358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208FD0E-034D-4DF3-85D7-F0EBE2775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32" y="-7753"/>
              <a:ext cx="4052352" cy="404086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20239FE-47D0-4B4F-8440-F859F368C141}"/>
                </a:ext>
              </a:extLst>
            </p:cNvPr>
            <p:cNvSpPr/>
            <p:nvPr userDrawn="1"/>
          </p:nvSpPr>
          <p:spPr>
            <a:xfrm>
              <a:off x="3903349" y="3869829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1.glb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microsoft.com/office/2017/06/relationships/model3d" Target="../media/model3d2.glb"/><Relationship Id="rId4" Type="http://schemas.openxmlformats.org/officeDocument/2006/relationships/image" Target="../media/image27.png"/><Relationship Id="rId9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1.xml"/><Relationship Id="rId4" Type="http://schemas.openxmlformats.org/officeDocument/2006/relationships/audio" Target="../media/audio4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3.wav"/><Relationship Id="rId7" Type="http://schemas.microsoft.com/office/2017/06/relationships/model3d" Target="../media/model3d1.glb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microsoft.com/office/2017/06/relationships/model3d" Target="../media/model3d2.glb"/><Relationship Id="rId4" Type="http://schemas.openxmlformats.org/officeDocument/2006/relationships/image" Target="../media/image27.png"/><Relationship Id="rId9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5.wav"/><Relationship Id="rId7" Type="http://schemas.microsoft.com/office/2017/06/relationships/model3d" Target="../media/model3d1.glb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microsoft.com/office/2017/06/relationships/model3d" Target="../media/model3d2.glb"/><Relationship Id="rId4" Type="http://schemas.openxmlformats.org/officeDocument/2006/relationships/image" Target="../media/image27.png"/><Relationship Id="rId9" Type="http://schemas.openxmlformats.org/officeDocument/2006/relationships/audio" Target="../media/audio5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1.xml"/><Relationship Id="rId4" Type="http://schemas.openxmlformats.org/officeDocument/2006/relationships/audio" Target="../media/audio4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1.glb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microsoft.com/office/2017/06/relationships/model3d" Target="../media/model3d2.glb"/><Relationship Id="rId4" Type="http://schemas.openxmlformats.org/officeDocument/2006/relationships/image" Target="../media/image27.png"/><Relationship Id="rId9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5.wav"/><Relationship Id="rId7" Type="http://schemas.microsoft.com/office/2017/06/relationships/model3d" Target="../media/model3d1.glb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microsoft.com/office/2017/06/relationships/model3d" Target="../media/model3d2.glb"/><Relationship Id="rId4" Type="http://schemas.openxmlformats.org/officeDocument/2006/relationships/image" Target="../media/image27.png"/><Relationship Id="rId9" Type="http://schemas.openxmlformats.org/officeDocument/2006/relationships/audio" Target="../media/audio5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1.xml"/><Relationship Id="rId4" Type="http://schemas.openxmlformats.org/officeDocument/2006/relationships/audio" Target="../media/audio4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3.wav"/><Relationship Id="rId7" Type="http://schemas.microsoft.com/office/2017/06/relationships/model3d" Target="../media/model3d1.glb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microsoft.com/office/2017/06/relationships/model3d" Target="../media/model3d2.glb"/><Relationship Id="rId4" Type="http://schemas.openxmlformats.org/officeDocument/2006/relationships/image" Target="../media/image27.png"/><Relationship Id="rId9" Type="http://schemas.openxmlformats.org/officeDocument/2006/relationships/audio" Target="../media/audio3.wav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5.wav"/><Relationship Id="rId7" Type="http://schemas.microsoft.com/office/2017/06/relationships/model3d" Target="../media/model3d1.glb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microsoft.com/office/2017/06/relationships/model3d" Target="../media/model3d2.glb"/><Relationship Id="rId4" Type="http://schemas.openxmlformats.org/officeDocument/2006/relationships/image" Target="../media/image27.png"/><Relationship Id="rId9" Type="http://schemas.openxmlformats.org/officeDocument/2006/relationships/audio" Target="../media/audio5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1.xml"/><Relationship Id="rId4" Type="http://schemas.openxmlformats.org/officeDocument/2006/relationships/audio" Target="../media/audio4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1.glb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microsoft.com/office/2017/06/relationships/model3d" Target="../media/model3d2.glb"/><Relationship Id="rId4" Type="http://schemas.openxmlformats.org/officeDocument/2006/relationships/image" Target="../media/image27.png"/><Relationship Id="rId9" Type="http://schemas.openxmlformats.org/officeDocument/2006/relationships/audio" Target="../media/audio3.wav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1.xml"/><Relationship Id="rId4" Type="http://schemas.openxmlformats.org/officeDocument/2006/relationships/audio" Target="../media/audio4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3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Relationship Id="rId6" Type="http://schemas.microsoft.com/office/2017/06/relationships/model3d" Target="../media/model3d1.glb"/><Relationship Id="rId5" Type="http://schemas.openxmlformats.org/officeDocument/2006/relationships/image" Target="../media/image29.png"/><Relationship Id="rId4" Type="http://schemas.microsoft.com/office/2017/06/relationships/model3d" Target="../media/model3d2.glb"/><Relationship Id="rId9" Type="http://schemas.openxmlformats.org/officeDocument/2006/relationships/audio" Target="../media/audio3.wav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5.wav"/><Relationship Id="rId7" Type="http://schemas.microsoft.com/office/2017/06/relationships/model3d" Target="../media/model3d2.glb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microsoft.com/office/2017/06/relationships/model3d" Target="../media/model3d1.glb"/><Relationship Id="rId9" Type="http://schemas.openxmlformats.org/officeDocument/2006/relationships/audio" Target="../media/audio5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1.xml"/><Relationship Id="rId4" Type="http://schemas.openxmlformats.org/officeDocument/2006/relationships/audio" Target="../media/audio4.wav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677918"/>
            <a:ext cx="6856292" cy="3590596"/>
          </a:xfrm>
        </p:spPr>
        <p:txBody>
          <a:bodyPr>
            <a:normAutofit/>
          </a:bodyPr>
          <a:lstStyle/>
          <a:p>
            <a:r>
              <a:rPr lang="en-US" sz="9600" dirty="0" err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muharni</a:t>
            </a:r>
            <a:endParaRPr lang="en-US" sz="96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FDAB01BF-0B3D-F55A-B42C-D2F1DF9F18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7596911"/>
              </p:ext>
            </p:extLst>
          </p:nvPr>
        </p:nvGraphicFramePr>
        <p:xfrm>
          <a:off x="4245768" y="322080"/>
          <a:ext cx="7329916" cy="621384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66356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466EE3D-D1CE-BC1E-2D8C-CFADC7A4F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925468"/>
              </p:ext>
            </p:extLst>
          </p:nvPr>
        </p:nvGraphicFramePr>
        <p:xfrm>
          <a:off x="4245768" y="322080"/>
          <a:ext cx="7329916" cy="62138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66356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3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3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3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3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3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3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D311AE7-9CF5-07A8-4DD4-A2515CC07485}"/>
              </a:ext>
            </a:extLst>
          </p:cNvPr>
          <p:cNvSpPr/>
          <p:nvPr/>
        </p:nvSpPr>
        <p:spPr>
          <a:xfrm>
            <a:off x="616316" y="750557"/>
            <a:ext cx="3124785" cy="501675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 Rounded MT Bold" panose="020F0704030504030204" pitchFamily="34" charset="0"/>
              </a:rPr>
              <a:t>Remember our </a:t>
            </a:r>
            <a:r>
              <a:rPr lang="en-US" sz="4000" b="1" cap="none" spc="0" dirty="0" err="1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 Rounded MT Bold" panose="020F0704030504030204" pitchFamily="34" charset="0"/>
              </a:rPr>
              <a:t>Muharni</a:t>
            </a:r>
            <a:r>
              <a:rPr lang="en-US" sz="4000" b="1" cap="none" spc="0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 Rounded MT Bold" panose="020F0704030504030204" pitchFamily="34" charset="0"/>
              </a:rPr>
              <a:t> chart? Let’s review how we find sounds on the chart….</a:t>
            </a:r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2832950" y="963907"/>
            <a:ext cx="6175179" cy="475199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310058"/>
              </p:ext>
            </p:extLst>
          </p:nvPr>
        </p:nvGraphicFramePr>
        <p:xfrm>
          <a:off x="6216066" y="2138060"/>
          <a:ext cx="2490051" cy="2401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490051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2401743">
                <a:tc>
                  <a:txBody>
                    <a:bodyPr/>
                    <a:lstStyle/>
                    <a:p>
                      <a:pPr algn="ctr"/>
                      <a:r>
                        <a:rPr lang="en-CA" sz="115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115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9956BF5D-86C1-BB51-46B2-585005CD33EC}"/>
              </a:ext>
            </a:extLst>
          </p:cNvPr>
          <p:cNvSpPr/>
          <p:nvPr/>
        </p:nvSpPr>
        <p:spPr>
          <a:xfrm>
            <a:off x="1103384" y="332627"/>
            <a:ext cx="107008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Let’s figure out what sound this is by using the chart. </a:t>
            </a:r>
          </a:p>
        </p:txBody>
      </p:sp>
    </p:spTree>
    <p:extLst>
      <p:ext uri="{BB962C8B-B14F-4D97-AF65-F5344CB8AC3E}">
        <p14:creationId xmlns:p14="http://schemas.microsoft.com/office/powerpoint/2010/main" val="340882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723260"/>
              </p:ext>
            </p:extLst>
          </p:nvPr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580867751"/>
                    </p:ext>
                  </p:extLst>
                </p:nvPr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03307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5169913"/>
                  </p:ext>
                </p:extLst>
              </p:nvPr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14CBD8A0-98A4-2683-886D-4BC351BE6A06}"/>
              </a:ext>
            </a:extLst>
          </p:cNvPr>
          <p:cNvSpPr/>
          <p:nvPr/>
        </p:nvSpPr>
        <p:spPr>
          <a:xfrm>
            <a:off x="7071799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66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5215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96907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83838BC-F351-5846-5329-C93427A3E274}"/>
              </a:ext>
            </a:extLst>
          </p:cNvPr>
          <p:cNvSpPr/>
          <p:nvPr/>
        </p:nvSpPr>
        <p:spPr>
          <a:xfrm>
            <a:off x="7071799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7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53673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2870594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787C3EBB-F6B2-7F89-D36D-423C413D34D9}"/>
              </a:ext>
            </a:extLst>
          </p:cNvPr>
          <p:cNvSpPr/>
          <p:nvPr/>
        </p:nvSpPr>
        <p:spPr>
          <a:xfrm>
            <a:off x="7071799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4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4355190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3772111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8215FE72-5693-61E0-2D17-21CEA2F01428}"/>
              </a:ext>
            </a:extLst>
          </p:cNvPr>
          <p:cNvSpPr/>
          <p:nvPr/>
        </p:nvSpPr>
        <p:spPr>
          <a:xfrm>
            <a:off x="7071799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30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5250268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4667189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A1380E9A-112D-EF09-F2EB-D4A88CE123FD}"/>
              </a:ext>
            </a:extLst>
          </p:cNvPr>
          <p:cNvSpPr/>
          <p:nvPr/>
        </p:nvSpPr>
        <p:spPr>
          <a:xfrm>
            <a:off x="7071799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4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5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98C34D44-818B-A72A-A54A-11C579791CF4}"/>
              </a:ext>
            </a:extLst>
          </p:cNvPr>
          <p:cNvSpPr/>
          <p:nvPr/>
        </p:nvSpPr>
        <p:spPr>
          <a:xfrm>
            <a:off x="7071799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6151789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7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6200000">
                  <a:off x="5568710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53482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7059743" y="1847395"/>
            <a:ext cx="1682703" cy="4175002"/>
            <a:chOff x="1644202" y="1847395"/>
            <a:chExt cx="1682703" cy="417500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6476664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84290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ppy cartoon bee">
            <a:extLst>
              <a:ext uri="{FF2B5EF4-FFF2-40B4-BE49-F238E27FC236}">
                <a16:creationId xmlns:a16="http://schemas.microsoft.com/office/drawing/2014/main" id="{444DFDE9-7F9A-4B34-9FD8-622447CB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788801"/>
            <a:ext cx="4438650" cy="487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EAEAAD-F431-C3E4-D2AC-0B89CBA445BA}"/>
              </a:ext>
            </a:extLst>
          </p:cNvPr>
          <p:cNvSpPr/>
          <p:nvPr/>
        </p:nvSpPr>
        <p:spPr>
          <a:xfrm>
            <a:off x="3347490" y="2973913"/>
            <a:ext cx="5497019" cy="1862048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rgbClr val="FFC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GOOD!</a:t>
            </a:r>
          </a:p>
        </p:txBody>
      </p:sp>
    </p:spTree>
    <p:extLst>
      <p:ext uri="{BB962C8B-B14F-4D97-AF65-F5344CB8AC3E}">
        <p14:creationId xmlns:p14="http://schemas.microsoft.com/office/powerpoint/2010/main" val="90209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2832950" y="963907"/>
            <a:ext cx="6175179" cy="475199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474244"/>
              </p:ext>
            </p:extLst>
          </p:nvPr>
        </p:nvGraphicFramePr>
        <p:xfrm>
          <a:off x="6216066" y="2138060"/>
          <a:ext cx="2490051" cy="2401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490051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2401743">
                <a:tc>
                  <a:txBody>
                    <a:bodyPr/>
                    <a:lstStyle/>
                    <a:p>
                      <a:pPr algn="ctr"/>
                      <a:r>
                        <a:rPr lang="en-CA" sz="115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115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43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177560"/>
              </p:ext>
            </p:extLst>
          </p:nvPr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91378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5C37664-9E57-EB76-C14E-CE0794EFEA1D}"/>
              </a:ext>
            </a:extLst>
          </p:cNvPr>
          <p:cNvSpPr/>
          <p:nvPr/>
        </p:nvSpPr>
        <p:spPr>
          <a:xfrm>
            <a:off x="6170553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29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165451"/>
              </p:ext>
            </p:extLst>
          </p:nvPr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5215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96907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26467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6C95413B-8762-CFE5-4D2D-782DC205203F}"/>
              </a:ext>
            </a:extLst>
          </p:cNvPr>
          <p:cNvSpPr/>
          <p:nvPr/>
        </p:nvSpPr>
        <p:spPr>
          <a:xfrm>
            <a:off x="6170553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71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5339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287031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069733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71620CA6-C66F-0A73-1EF9-759C5119FE60}"/>
              </a:ext>
            </a:extLst>
          </p:cNvPr>
          <p:cNvSpPr/>
          <p:nvPr/>
        </p:nvSpPr>
        <p:spPr>
          <a:xfrm>
            <a:off x="6170553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86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435463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377155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454389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70548324-684B-D63B-5711-5CD7BA640CD3}"/>
              </a:ext>
            </a:extLst>
          </p:cNvPr>
          <p:cNvSpPr/>
          <p:nvPr/>
        </p:nvSpPr>
        <p:spPr>
          <a:xfrm>
            <a:off x="6170553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7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5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70548324-684B-D63B-5711-5CD7BA640CD3}"/>
              </a:ext>
            </a:extLst>
          </p:cNvPr>
          <p:cNvSpPr/>
          <p:nvPr/>
        </p:nvSpPr>
        <p:spPr>
          <a:xfrm>
            <a:off x="6170553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5255880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7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6200000">
                  <a:off x="4672801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9085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0EAEFB-F3B2-D2A1-430A-79FBAA14EC4C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il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5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70548324-684B-D63B-5711-5CD7BA640CD3}"/>
              </a:ext>
            </a:extLst>
          </p:cNvPr>
          <p:cNvSpPr/>
          <p:nvPr/>
        </p:nvSpPr>
        <p:spPr>
          <a:xfrm>
            <a:off x="6170553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6157125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7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6200000">
                  <a:off x="5574046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00312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cashreg.wav"/>
          </p:stSnd>
        </p:sndAc>
      </p:transition>
    </mc:Choice>
    <mc:Fallback xmlns="">
      <p:transition>
        <p:fade/>
        <p:sndAc>
          <p:stSnd>
            <p:snd r:embed="rId9" name="cashreg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ppy cartoon bee">
            <a:extLst>
              <a:ext uri="{FF2B5EF4-FFF2-40B4-BE49-F238E27FC236}">
                <a16:creationId xmlns:a16="http://schemas.microsoft.com/office/drawing/2014/main" id="{444DFDE9-7F9A-4B34-9FD8-622447CB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788801"/>
            <a:ext cx="4438650" cy="487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EAEAAD-F431-C3E4-D2AC-0B89CBA445BA}"/>
              </a:ext>
            </a:extLst>
          </p:cNvPr>
          <p:cNvSpPr/>
          <p:nvPr/>
        </p:nvSpPr>
        <p:spPr>
          <a:xfrm>
            <a:off x="3347490" y="2973913"/>
            <a:ext cx="5497019" cy="1862048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rgbClr val="FFC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GOOD!</a:t>
            </a:r>
          </a:p>
        </p:txBody>
      </p:sp>
    </p:spTree>
    <p:extLst>
      <p:ext uri="{BB962C8B-B14F-4D97-AF65-F5344CB8AC3E}">
        <p14:creationId xmlns:p14="http://schemas.microsoft.com/office/powerpoint/2010/main" val="423394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2832950" y="963907"/>
            <a:ext cx="6175179" cy="475199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427080"/>
              </p:ext>
            </p:extLst>
          </p:nvPr>
        </p:nvGraphicFramePr>
        <p:xfrm>
          <a:off x="6216066" y="2138060"/>
          <a:ext cx="2490051" cy="2401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490051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2401743">
                <a:tc>
                  <a:txBody>
                    <a:bodyPr/>
                    <a:lstStyle/>
                    <a:p>
                      <a:pPr algn="ctr"/>
                      <a:r>
                        <a:rPr lang="en-CA" sz="115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115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95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84790"/>
              </p:ext>
            </p:extLst>
          </p:nvPr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070831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870390F7-8FBC-696C-C1D1-E8B9670A3C73}"/>
              </a:ext>
            </a:extLst>
          </p:cNvPr>
          <p:cNvSpPr/>
          <p:nvPr/>
        </p:nvSpPr>
        <p:spPr>
          <a:xfrm>
            <a:off x="347998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11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5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94297C7-BE3A-DFFC-F82D-942AE01AAACA}"/>
              </a:ext>
            </a:extLst>
          </p:cNvPr>
          <p:cNvSpPr/>
          <p:nvPr/>
        </p:nvSpPr>
        <p:spPr>
          <a:xfrm>
            <a:off x="347998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45448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7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6200000">
                  <a:off x="1962369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2683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5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CD5F85E-5E08-AE0F-4C81-B0E38A5D1948}"/>
              </a:ext>
            </a:extLst>
          </p:cNvPr>
          <p:cNvSpPr/>
          <p:nvPr/>
        </p:nvSpPr>
        <p:spPr>
          <a:xfrm>
            <a:off x="347998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53266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890803891"/>
                    </p:ext>
                  </p:extLst>
                </p:nvPr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7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6200000">
                  <a:off x="2870187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3994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cashreg.wav"/>
          </p:stSnd>
        </p:sndAc>
      </p:transition>
    </mc:Choice>
    <mc:Fallback xmlns="">
      <p:transition>
        <p:fade/>
        <p:sndAc>
          <p:stSnd>
            <p:snd r:embed="rId9" name="cashreg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ppy cartoon bee">
            <a:extLst>
              <a:ext uri="{FF2B5EF4-FFF2-40B4-BE49-F238E27FC236}">
                <a16:creationId xmlns:a16="http://schemas.microsoft.com/office/drawing/2014/main" id="{444DFDE9-7F9A-4B34-9FD8-622447CB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788801"/>
            <a:ext cx="4438650" cy="487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EAEAAD-F431-C3E4-D2AC-0B89CBA445BA}"/>
              </a:ext>
            </a:extLst>
          </p:cNvPr>
          <p:cNvSpPr/>
          <p:nvPr/>
        </p:nvSpPr>
        <p:spPr>
          <a:xfrm>
            <a:off x="3347490" y="2973913"/>
            <a:ext cx="5497019" cy="1862048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rgbClr val="FFC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GOOD!</a:t>
            </a:r>
          </a:p>
        </p:txBody>
      </p:sp>
    </p:spTree>
    <p:extLst>
      <p:ext uri="{BB962C8B-B14F-4D97-AF65-F5344CB8AC3E}">
        <p14:creationId xmlns:p14="http://schemas.microsoft.com/office/powerpoint/2010/main" val="22457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2832950" y="963907"/>
            <a:ext cx="6175179" cy="475199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13202"/>
              </p:ext>
            </p:extLst>
          </p:nvPr>
        </p:nvGraphicFramePr>
        <p:xfrm>
          <a:off x="6216066" y="2138060"/>
          <a:ext cx="2490051" cy="2401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490051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2401743">
                <a:tc>
                  <a:txBody>
                    <a:bodyPr/>
                    <a:lstStyle/>
                    <a:p>
                      <a:pPr algn="ctr"/>
                      <a:r>
                        <a:rPr lang="en-CA" sz="115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12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544087"/>
              </p:ext>
            </p:extLst>
          </p:nvPr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077909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84D3B14-D009-819B-5009-8AB6DBA2DAAB}"/>
              </a:ext>
            </a:extLst>
          </p:cNvPr>
          <p:cNvSpPr/>
          <p:nvPr/>
        </p:nvSpPr>
        <p:spPr>
          <a:xfrm>
            <a:off x="976886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230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52023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079489677"/>
                    </p:ext>
                  </p:extLst>
                </p:nvPr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968944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5BFE79B1-6D86-0766-D789-48E8C8A2BE88}"/>
              </a:ext>
            </a:extLst>
          </p:cNvPr>
          <p:cNvSpPr/>
          <p:nvPr/>
        </p:nvSpPr>
        <p:spPr>
          <a:xfrm>
            <a:off x="976886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94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5326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287018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71F13173-0B3E-4DAC-3B9F-DAAD134ED6FB}"/>
              </a:ext>
            </a:extLst>
          </p:cNvPr>
          <p:cNvSpPr/>
          <p:nvPr/>
        </p:nvSpPr>
        <p:spPr>
          <a:xfrm>
            <a:off x="976886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06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4354505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3771426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8841EF68-9F23-37DE-9415-F569069411A0}"/>
              </a:ext>
            </a:extLst>
          </p:cNvPr>
          <p:cNvSpPr/>
          <p:nvPr/>
        </p:nvSpPr>
        <p:spPr>
          <a:xfrm>
            <a:off x="976886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16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526232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467924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4E37B662-5A79-B856-094B-9123F5FB9B15}"/>
              </a:ext>
            </a:extLst>
          </p:cNvPr>
          <p:cNvSpPr/>
          <p:nvPr/>
        </p:nvSpPr>
        <p:spPr>
          <a:xfrm>
            <a:off x="976886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42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616356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558048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74BFE904-C090-033D-A0ED-7E3122A759A9}"/>
              </a:ext>
            </a:extLst>
          </p:cNvPr>
          <p:cNvSpPr/>
          <p:nvPr/>
        </p:nvSpPr>
        <p:spPr>
          <a:xfrm>
            <a:off x="976886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25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7058225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6475146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189BB887-7A08-A55E-A4E5-3366603EA6C7}"/>
              </a:ext>
            </a:extLst>
          </p:cNvPr>
          <p:cNvSpPr/>
          <p:nvPr/>
        </p:nvSpPr>
        <p:spPr>
          <a:xfrm>
            <a:off x="976886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24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7966046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7382967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EF0831FE-B0A1-2DE6-1395-903FE6EC7607}"/>
              </a:ext>
            </a:extLst>
          </p:cNvPr>
          <p:cNvSpPr/>
          <p:nvPr/>
        </p:nvSpPr>
        <p:spPr>
          <a:xfrm>
            <a:off x="9768864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01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5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224A75C4-82E0-FBA6-FAC3-FB2EF40989EB}"/>
              </a:ext>
            </a:extLst>
          </p:cNvPr>
          <p:cNvSpPr/>
          <p:nvPr/>
        </p:nvSpPr>
        <p:spPr>
          <a:xfrm>
            <a:off x="9792113" y="1847395"/>
            <a:ext cx="869380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8867286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7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6200000">
                  <a:off x="8284207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786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294790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5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2C7086F0-DB09-15DC-5D44-970E6F2095AC}"/>
              </a:ext>
            </a:extLst>
          </p:cNvPr>
          <p:cNvSpPr/>
          <p:nvPr/>
        </p:nvSpPr>
        <p:spPr>
          <a:xfrm>
            <a:off x="9792113" y="1847395"/>
            <a:ext cx="869380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9761945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7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6200000">
                  <a:off x="9178866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3021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cashreg.wav"/>
          </p:stSnd>
        </p:sndAc>
      </p:transition>
    </mc:Choice>
    <mc:Fallback xmlns="">
      <p:transition>
        <p:fade/>
        <p:sndAc>
          <p:stSnd>
            <p:snd r:embed="rId9" name="cashreg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ppy cartoon bee">
            <a:extLst>
              <a:ext uri="{FF2B5EF4-FFF2-40B4-BE49-F238E27FC236}">
                <a16:creationId xmlns:a16="http://schemas.microsoft.com/office/drawing/2014/main" id="{444DFDE9-7F9A-4B34-9FD8-622447CB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788801"/>
            <a:ext cx="4438650" cy="487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EAEAAD-F431-C3E4-D2AC-0B89CBA445BA}"/>
              </a:ext>
            </a:extLst>
          </p:cNvPr>
          <p:cNvSpPr/>
          <p:nvPr/>
        </p:nvSpPr>
        <p:spPr>
          <a:xfrm>
            <a:off x="3347490" y="2973913"/>
            <a:ext cx="5497019" cy="1862048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rgbClr val="FFC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GOOD!</a:t>
            </a:r>
          </a:p>
        </p:txBody>
      </p:sp>
    </p:spTree>
    <p:extLst>
      <p:ext uri="{BB962C8B-B14F-4D97-AF65-F5344CB8AC3E}">
        <p14:creationId xmlns:p14="http://schemas.microsoft.com/office/powerpoint/2010/main" val="43952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2832950" y="963907"/>
            <a:ext cx="6175179" cy="475199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430819"/>
              </p:ext>
            </p:extLst>
          </p:nvPr>
        </p:nvGraphicFramePr>
        <p:xfrm>
          <a:off x="6216066" y="2138060"/>
          <a:ext cx="2490051" cy="2401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490051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2401743">
                <a:tc>
                  <a:txBody>
                    <a:bodyPr/>
                    <a:lstStyle/>
                    <a:p>
                      <a:pPr algn="ctr"/>
                      <a:r>
                        <a:rPr lang="en-CA" sz="115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357595" marR="357595" marT="178798" marB="178798" anchor="ctr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1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517906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79951EE3-D13E-4B07-3445-0B1369E488B5}"/>
              </a:ext>
            </a:extLst>
          </p:cNvPr>
          <p:cNvSpPr/>
          <p:nvPr/>
        </p:nvSpPr>
        <p:spPr>
          <a:xfrm>
            <a:off x="5275805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18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45448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962369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106059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EA8E63F-AAE5-7E4D-A623-774B3B5130F8}"/>
              </a:ext>
            </a:extLst>
          </p:cNvPr>
          <p:cNvSpPr/>
          <p:nvPr/>
        </p:nvSpPr>
        <p:spPr>
          <a:xfrm>
            <a:off x="5275805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95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46691" y="1840817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2863612" y="3750037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074689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846600C-913E-B1CE-4E33-445E6C20461E}"/>
              </a:ext>
            </a:extLst>
          </p:cNvPr>
          <p:cNvSpPr/>
          <p:nvPr/>
        </p:nvSpPr>
        <p:spPr>
          <a:xfrm>
            <a:off x="5275805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68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326312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5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2336B41-C1CD-71BB-3F17-71C2AEF4592F}"/>
              </a:ext>
            </a:extLst>
          </p:cNvPr>
          <p:cNvSpPr/>
          <p:nvPr/>
        </p:nvSpPr>
        <p:spPr>
          <a:xfrm>
            <a:off x="5275805" y="1847395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4354516" y="1840817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7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6200000">
                  <a:off x="3771437" y="3750037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4949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5255755" y="1840817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4672676" y="3750037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952550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0702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ppy cartoon bee">
            <a:extLst>
              <a:ext uri="{FF2B5EF4-FFF2-40B4-BE49-F238E27FC236}">
                <a16:creationId xmlns:a16="http://schemas.microsoft.com/office/drawing/2014/main" id="{444DFDE9-7F9A-4B34-9FD8-622447CB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788801"/>
            <a:ext cx="4438650" cy="487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EAEAAD-F431-C3E4-D2AC-0B89CBA445BA}"/>
              </a:ext>
            </a:extLst>
          </p:cNvPr>
          <p:cNvSpPr/>
          <p:nvPr/>
        </p:nvSpPr>
        <p:spPr>
          <a:xfrm>
            <a:off x="3347490" y="2973913"/>
            <a:ext cx="5497019" cy="1862048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rgbClr val="FFC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GOOD!</a:t>
            </a:r>
          </a:p>
        </p:txBody>
      </p:sp>
    </p:spTree>
    <p:extLst>
      <p:ext uri="{BB962C8B-B14F-4D97-AF65-F5344CB8AC3E}">
        <p14:creationId xmlns:p14="http://schemas.microsoft.com/office/powerpoint/2010/main" val="220008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2832950" y="963907"/>
            <a:ext cx="6175179" cy="475199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84693"/>
              </p:ext>
            </p:extLst>
          </p:nvPr>
        </p:nvGraphicFramePr>
        <p:xfrm>
          <a:off x="6216066" y="2138060"/>
          <a:ext cx="2490051" cy="2401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490051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2401743">
                <a:tc>
                  <a:txBody>
                    <a:bodyPr/>
                    <a:lstStyle/>
                    <a:p>
                      <a:pPr algn="ctr"/>
                      <a:r>
                        <a:rPr lang="en-CA" sz="115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115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715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460449"/>
              </p:ext>
            </p:extLst>
          </p:nvPr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136953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68989616-52AF-CF76-08D5-44AE48A228F5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44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080033"/>
              </p:ext>
            </p:extLst>
          </p:nvPr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52021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968942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627592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5A18431A-1A24-ED0B-6258-6BF7DFE7BD7D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19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018171"/>
              </p:ext>
            </p:extLst>
          </p:nvPr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59840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2876761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30823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9F2C898-9D16-D07E-2902-D9F3773DEE52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5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4347928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3764849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717350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61760AFA-E517-ABEB-89B1-6A02EEA04F77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05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5249169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4666090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36486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AA155F9-0B7E-1322-B833-CBCC92DF675E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48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6150408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5567329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083988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741649C-15FB-FB54-E136-C345D073763A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14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7058233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6475154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709936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88F590E-0C20-3237-F73F-4D9FCE6DDB8B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55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795947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737639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157071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69F12B64-03DF-6A20-7E73-9B29B5360FF8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95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8880454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8297375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808687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6A9478B4-D56D-90F7-BAF3-1FEF4BC45655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57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4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85FCFFA-2468-AF9A-3FAD-B97DFA6AFD6E}"/>
              </a:ext>
            </a:extLst>
          </p:cNvPr>
          <p:cNvSpPr/>
          <p:nvPr/>
        </p:nvSpPr>
        <p:spPr>
          <a:xfrm>
            <a:off x="10711546" y="1846663"/>
            <a:ext cx="892629" cy="841614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9768541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6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6200000">
                  <a:off x="9185462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945558"/>
              </p:ext>
            </p:extLst>
          </p:nvPr>
        </p:nvGraphicFramePr>
        <p:xfrm>
          <a:off x="9901352" y="4637459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959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D9DC9-8073-C7A5-BAF3-936A1B8C185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847395"/>
          <a:ext cx="9927775" cy="84161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2525">
                  <a:extLst>
                    <a:ext uri="{9D8B030D-6E8A-4147-A177-3AD203B41FA5}">
                      <a16:colId xmlns:a16="http://schemas.microsoft.com/office/drawing/2014/main" val="255307447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68847589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02929927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696403636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105414814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736821298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2351880877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10416615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832721332"/>
                    </a:ext>
                  </a:extLst>
                </a:gridCol>
                <a:gridCol w="902525">
                  <a:extLst>
                    <a:ext uri="{9D8B030D-6E8A-4147-A177-3AD203B41FA5}">
                      <a16:colId xmlns:a16="http://schemas.microsoft.com/office/drawing/2014/main" val="3904991328"/>
                    </a:ext>
                  </a:extLst>
                </a:gridCol>
              </a:tblGrid>
              <a:tr h="841614"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tw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it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tI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tU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tY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tO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40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40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208233" marR="208233" marT="104117" marB="104117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0676360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093281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65783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tM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5829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cashreg.wav"/>
          </p:stSnd>
        </p:sndAc>
      </p:transition>
    </mc:Choice>
    <mc:Fallback xmlns="">
      <p:transition>
        <p:fade/>
        <p:sndAc>
          <p:stSnd>
            <p:snd r:embed="rId9" name="cashreg.wav"/>
          </p:stSnd>
        </p:sndAc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ppy cartoon bee">
            <a:extLst>
              <a:ext uri="{FF2B5EF4-FFF2-40B4-BE49-F238E27FC236}">
                <a16:creationId xmlns:a16="http://schemas.microsoft.com/office/drawing/2014/main" id="{444DFDE9-7F9A-4B34-9FD8-622447CB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788801"/>
            <a:ext cx="4438650" cy="487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EAEAAD-F431-C3E4-D2AC-0B89CBA445BA}"/>
              </a:ext>
            </a:extLst>
          </p:cNvPr>
          <p:cNvSpPr/>
          <p:nvPr/>
        </p:nvSpPr>
        <p:spPr>
          <a:xfrm>
            <a:off x="3347490" y="2973913"/>
            <a:ext cx="5497019" cy="1862048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rgbClr val="FFC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GOOD!</a:t>
            </a:r>
          </a:p>
        </p:txBody>
      </p:sp>
    </p:spTree>
    <p:extLst>
      <p:ext uri="{BB962C8B-B14F-4D97-AF65-F5344CB8AC3E}">
        <p14:creationId xmlns:p14="http://schemas.microsoft.com/office/powerpoint/2010/main" val="390028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2455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903D25-5BE2-4D9E-B7D8-BE1DCAE2D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65614A-92F9-4391-AC3D-F3F5B0704F9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451406B-581B-4C29-A833-E33D8A6AB07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{BB0C464C-D3FB-45CD-BE83-79AF29949276}tf33968143_win32</Template>
  <TotalTime>453</TotalTime>
  <Words>722</Words>
  <Application>Microsoft Office PowerPoint</Application>
  <PresentationFormat>Widescreen</PresentationFormat>
  <Paragraphs>691</Paragraphs>
  <Slides>58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Arial</vt:lpstr>
      <vt:lpstr>Arial Rounded MT Bold</vt:lpstr>
      <vt:lpstr>Avenir Next LT Pro</vt:lpstr>
      <vt:lpstr>Bahnschrift Light SemiCondensed</vt:lpstr>
      <vt:lpstr>Calibri</vt:lpstr>
      <vt:lpstr>GurbaniAkhar</vt:lpstr>
      <vt:lpstr>Custom</vt:lpstr>
      <vt:lpstr>muharni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Sanmukh Kaur</dc:creator>
  <cp:lastModifiedBy>Preetam Singh .</cp:lastModifiedBy>
  <cp:revision>4</cp:revision>
  <dcterms:created xsi:type="dcterms:W3CDTF">2024-05-27T10:27:10Z</dcterms:created>
  <dcterms:modified xsi:type="dcterms:W3CDTF">2025-05-17T16:56:41Z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