
<file path=[Content_Types].xml><?xml version="1.0" encoding="utf-8"?>
<Types xmlns="http://schemas.openxmlformats.org/package/2006/content-types">
  <Default Extension="glb" ContentType="model/gltf.binary"/>
  <Default Extension="jpeg" ContentType="image/jpeg"/>
  <Default Extension="mp4" ContentType="video/mp4"/>
  <Default Extension="png" ContentType="image/png"/>
  <Default Extension="rels" ContentType="application/vnd.openxmlformats-package.relationships+xml"/>
  <Default Extension="svg" ContentType="image/svg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3" r:id="rId2"/>
  </p:sldMasterIdLst>
  <p:notesMasterIdLst>
    <p:notesMasterId r:id="rId40"/>
  </p:notesMasterIdLst>
  <p:handoutMasterIdLst>
    <p:handoutMasterId r:id="rId41"/>
  </p:handoutMasterIdLst>
  <p:sldIdLst>
    <p:sldId id="278" r:id="rId3"/>
    <p:sldId id="258" r:id="rId4"/>
    <p:sldId id="547" r:id="rId5"/>
    <p:sldId id="523" r:id="rId6"/>
    <p:sldId id="532" r:id="rId7"/>
    <p:sldId id="540" r:id="rId8"/>
    <p:sldId id="514" r:id="rId9"/>
    <p:sldId id="548" r:id="rId10"/>
    <p:sldId id="549" r:id="rId11"/>
    <p:sldId id="550" r:id="rId12"/>
    <p:sldId id="552" r:id="rId13"/>
    <p:sldId id="553" r:id="rId14"/>
    <p:sldId id="554" r:id="rId15"/>
    <p:sldId id="555" r:id="rId16"/>
    <p:sldId id="551" r:id="rId17"/>
    <p:sldId id="556" r:id="rId18"/>
    <p:sldId id="557" r:id="rId19"/>
    <p:sldId id="558" r:id="rId20"/>
    <p:sldId id="559" r:id="rId21"/>
    <p:sldId id="560" r:id="rId22"/>
    <p:sldId id="561" r:id="rId23"/>
    <p:sldId id="562" r:id="rId24"/>
    <p:sldId id="563" r:id="rId25"/>
    <p:sldId id="564" r:id="rId26"/>
    <p:sldId id="565" r:id="rId27"/>
    <p:sldId id="566" r:id="rId28"/>
    <p:sldId id="567" r:id="rId29"/>
    <p:sldId id="568" r:id="rId30"/>
    <p:sldId id="569" r:id="rId31"/>
    <p:sldId id="570" r:id="rId32"/>
    <p:sldId id="571" r:id="rId33"/>
    <p:sldId id="572" r:id="rId34"/>
    <p:sldId id="573" r:id="rId35"/>
    <p:sldId id="574" r:id="rId36"/>
    <p:sldId id="575" r:id="rId37"/>
    <p:sldId id="576" r:id="rId38"/>
    <p:sldId id="577" r:id="rId3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DFBA5"/>
    <a:srgbClr val="E6CFCA"/>
    <a:srgbClr val="E6E6E6"/>
    <a:srgbClr val="BD11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F5AB1C69-6EDB-4FF4-983F-18BD219EF322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69C7853C-536D-4A76-A0AE-DD22124D55A5}" styleName="Themed Style 1 - Accent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577" autoAdjust="0"/>
    <p:restoredTop sz="94660"/>
  </p:normalViewPr>
  <p:slideViewPr>
    <p:cSldViewPr snapToGrid="0">
      <p:cViewPr varScale="1">
        <p:scale>
          <a:sx n="105" d="100"/>
          <a:sy n="105" d="100"/>
        </p:scale>
        <p:origin x="288" y="6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65" d="100"/>
          <a:sy n="65" d="100"/>
        </p:scale>
        <p:origin x="2784" y="4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presProps" Target="presProps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notesMaster" Target="notesMasters/notesMaster1.xml"/><Relationship Id="rId45" Type="http://schemas.openxmlformats.org/officeDocument/2006/relationships/tableStyles" Target="tableStyles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theme" Target="theme/theme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viewProps" Target="viewProps.xml"/><Relationship Id="rId8" Type="http://schemas.openxmlformats.org/officeDocument/2006/relationships/slide" Target="slides/slide6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20" Type="http://schemas.openxmlformats.org/officeDocument/2006/relationships/slide" Target="slides/slide18.xml"/><Relationship Id="rId41" Type="http://schemas.openxmlformats.org/officeDocument/2006/relationships/handoutMaster" Target="handoutMasters/handout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3A45BA1-980A-4507-BE5A-5C1E7C2FFD8F}" type="datetimeFigureOut">
              <a:rPr lang="en-US"/>
              <a:t>5/17/2025</a:t>
            </a:fld>
            <a:endParaRPr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7E03411-58E2-43FD-AE1D-AD77DFF8CB20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819107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5A3416D-7FED-43BC-AA7C-D92DBA01ED64}" type="datetimeFigureOut">
              <a:rPr lang="en-US"/>
              <a:t>5/17/2025</a:t>
            </a:fld>
            <a:endParaRPr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t>Click to edit Master text styles</a:t>
            </a:r>
          </a:p>
          <a:p>
            <a:pPr lvl="1"/>
            <a:r>
              <a:t>Second level</a:t>
            </a:r>
          </a:p>
          <a:p>
            <a:pPr lvl="2"/>
            <a:r>
              <a:t>Third level</a:t>
            </a:r>
          </a:p>
          <a:p>
            <a:pPr lvl="3"/>
            <a:r>
              <a:t>Fourth level</a:t>
            </a:r>
          </a:p>
          <a:p>
            <a:pPr lvl="4"/>
            <a:r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8DC57A8-AE18-4654-B6AF-04B3577165BE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813978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wmf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wmf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265611" y="1752600"/>
            <a:ext cx="6858002" cy="1828800"/>
          </a:xfrm>
        </p:spPr>
        <p:txBody>
          <a:bodyPr anchor="b">
            <a:normAutofit/>
          </a:bodyPr>
          <a:lstStyle>
            <a:lvl1pPr algn="l">
              <a:defRPr sz="540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265610" y="3733800"/>
            <a:ext cx="6858002" cy="914400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981203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96309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265613" y="1828800"/>
            <a:ext cx="6858002" cy="1828800"/>
          </a:xfrm>
        </p:spPr>
        <p:txBody>
          <a:bodyPr anchor="b">
            <a:normAutofit/>
          </a:bodyPr>
          <a:lstStyle>
            <a:lvl1pPr>
              <a:defRPr sz="4400"/>
            </a:lvl1pPr>
          </a:lstStyle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265610" y="3733800"/>
            <a:ext cx="6858002" cy="9144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29257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065212" y="1825625"/>
            <a:ext cx="4954588" cy="418795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4951414" cy="418795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72755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69848" y="1681163"/>
            <a:ext cx="4956048" cy="823912"/>
          </a:xfr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069848" y="2505075"/>
            <a:ext cx="4956048" cy="347662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4956048" cy="823912"/>
          </a:xfr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4956048" cy="347662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185716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128164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478748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Pictures with Cap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65212" y="304799"/>
            <a:ext cx="10058402" cy="1216152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grpSp>
        <p:nvGrpSpPr>
          <p:cNvPr id="9" name="Group 8"/>
          <p:cNvGrpSpPr/>
          <p:nvPr/>
        </p:nvGrpSpPr>
        <p:grpSpPr>
          <a:xfrm>
            <a:off x="1052422" y="1733550"/>
            <a:ext cx="4360503" cy="3050038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10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3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4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5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6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7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8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9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0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1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36" name="Picture Placeholder 33" descr="An empty placeholder to add an image. Click on the placeholder and select the image that you wish to add."/>
          <p:cNvSpPr>
            <a:spLocks noGrp="1" noChangeAspect="1"/>
          </p:cNvSpPr>
          <p:nvPr>
            <p:ph type="pic" sz="quarter" idx="17"/>
          </p:nvPr>
        </p:nvSpPr>
        <p:spPr>
          <a:xfrm>
            <a:off x="1265028" y="1900210"/>
            <a:ext cx="3935536" cy="2571736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 dirty="0"/>
              <a:t>Click icon to add picture</a:t>
            </a:r>
            <a:endParaRPr dirty="0"/>
          </a:p>
        </p:txBody>
      </p:sp>
      <p:sp>
        <p:nvSpPr>
          <p:cNvPr id="39" name="Text Placeholder 3"/>
          <p:cNvSpPr>
            <a:spLocks noGrp="1"/>
          </p:cNvSpPr>
          <p:nvPr>
            <p:ph type="body" sz="half" idx="2"/>
          </p:nvPr>
        </p:nvSpPr>
        <p:spPr>
          <a:xfrm>
            <a:off x="1052423" y="4935990"/>
            <a:ext cx="4368980" cy="100761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22" name="Group 21"/>
          <p:cNvGrpSpPr/>
          <p:nvPr/>
        </p:nvGrpSpPr>
        <p:grpSpPr>
          <a:xfrm>
            <a:off x="6763111" y="1733550"/>
            <a:ext cx="4360503" cy="3050038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23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4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5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6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7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8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29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30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31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32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33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34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37" name="Picture Placeholder 33" descr="An empty placeholder to add an image. Click on the placeholder and select the image that you wish to add."/>
          <p:cNvSpPr>
            <a:spLocks noGrp="1" noChangeAspect="1"/>
          </p:cNvSpPr>
          <p:nvPr>
            <p:ph type="pic" sz="quarter" idx="18"/>
          </p:nvPr>
        </p:nvSpPr>
        <p:spPr>
          <a:xfrm>
            <a:off x="6975717" y="1900210"/>
            <a:ext cx="3935536" cy="2571736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 dirty="0"/>
          </a:p>
        </p:txBody>
      </p:sp>
      <p:sp>
        <p:nvSpPr>
          <p:cNvPr id="40" name="Text Placeholder 3"/>
          <p:cNvSpPr>
            <a:spLocks noGrp="1"/>
          </p:cNvSpPr>
          <p:nvPr>
            <p:ph type="body" sz="half" idx="19"/>
          </p:nvPr>
        </p:nvSpPr>
        <p:spPr>
          <a:xfrm>
            <a:off x="6742908" y="4935990"/>
            <a:ext cx="4368980" cy="100761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pPr/>
              <a:t>‹#›</a:t>
            </a:fld>
            <a:endParaRPr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pPr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1682748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Pictures with Cap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grpSp>
        <p:nvGrpSpPr>
          <p:cNvPr id="52" name="Group 51"/>
          <p:cNvGrpSpPr>
            <a:grpSpLocks noChangeAspect="1"/>
          </p:cNvGrpSpPr>
          <p:nvPr/>
        </p:nvGrpSpPr>
        <p:grpSpPr>
          <a:xfrm rot="5400000">
            <a:off x="1045139" y="1678105"/>
            <a:ext cx="3123347" cy="3089730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53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4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5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6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7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8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59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0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1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2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3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64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79" name="Picture Placeholder 33" descr="An empty placeholder to add an image. Click on the placeholder and select the image that you wish to add."/>
          <p:cNvSpPr>
            <a:spLocks noGrp="1"/>
          </p:cNvSpPr>
          <p:nvPr>
            <p:ph type="pic" sz="quarter" idx="19"/>
          </p:nvPr>
        </p:nvSpPr>
        <p:spPr>
          <a:xfrm>
            <a:off x="1249168" y="1824285"/>
            <a:ext cx="2715289" cy="2776308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 dirty="0"/>
          </a:p>
        </p:txBody>
      </p:sp>
      <p:sp>
        <p:nvSpPr>
          <p:cNvPr id="81" name="Text Placeholder 3"/>
          <p:cNvSpPr>
            <a:spLocks noGrp="1"/>
          </p:cNvSpPr>
          <p:nvPr>
            <p:ph type="body" sz="half" idx="2"/>
          </p:nvPr>
        </p:nvSpPr>
        <p:spPr>
          <a:xfrm>
            <a:off x="1235212" y="4947405"/>
            <a:ext cx="2743200" cy="91440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84" name="Group 83"/>
          <p:cNvGrpSpPr>
            <a:grpSpLocks noChangeAspect="1"/>
          </p:cNvGrpSpPr>
          <p:nvPr userDrawn="1"/>
        </p:nvGrpSpPr>
        <p:grpSpPr>
          <a:xfrm rot="5400000">
            <a:off x="4517135" y="1678105"/>
            <a:ext cx="3123347" cy="3089730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85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6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7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8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9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0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1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2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3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4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5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6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78" name="Picture Placeholder 33" descr="An empty placeholder to add an image. Click on the placeholder and select the image that you wish to add."/>
          <p:cNvSpPr>
            <a:spLocks noGrp="1"/>
          </p:cNvSpPr>
          <p:nvPr>
            <p:ph type="pic" sz="quarter" idx="18"/>
          </p:nvPr>
        </p:nvSpPr>
        <p:spPr>
          <a:xfrm>
            <a:off x="4720924" y="1824285"/>
            <a:ext cx="2715768" cy="2776308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 dirty="0"/>
          </a:p>
        </p:txBody>
      </p:sp>
      <p:sp>
        <p:nvSpPr>
          <p:cNvPr id="82" name="Text Placeholder 3"/>
          <p:cNvSpPr>
            <a:spLocks noGrp="1"/>
          </p:cNvSpPr>
          <p:nvPr>
            <p:ph type="body" sz="half" idx="21"/>
          </p:nvPr>
        </p:nvSpPr>
        <p:spPr>
          <a:xfrm>
            <a:off x="4707208" y="4947405"/>
            <a:ext cx="2743200" cy="91440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97" name="Group 96"/>
          <p:cNvGrpSpPr>
            <a:grpSpLocks noChangeAspect="1"/>
          </p:cNvGrpSpPr>
          <p:nvPr userDrawn="1"/>
        </p:nvGrpSpPr>
        <p:grpSpPr>
          <a:xfrm rot="5400000">
            <a:off x="8019009" y="1678105"/>
            <a:ext cx="3123347" cy="3089730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98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9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0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1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2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3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4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5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6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7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8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9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80" name="Picture Placeholder 33" descr="An empty placeholder to add an image. Click on the placeholder and select the image that you wish to add."/>
          <p:cNvSpPr>
            <a:spLocks noGrp="1"/>
          </p:cNvSpPr>
          <p:nvPr>
            <p:ph type="pic" sz="quarter" idx="20"/>
          </p:nvPr>
        </p:nvSpPr>
        <p:spPr>
          <a:xfrm>
            <a:off x="8222798" y="1824285"/>
            <a:ext cx="2715768" cy="2776308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 dirty="0"/>
          </a:p>
        </p:txBody>
      </p:sp>
      <p:sp>
        <p:nvSpPr>
          <p:cNvPr id="83" name="Text Placeholder 3"/>
          <p:cNvSpPr>
            <a:spLocks noGrp="1"/>
          </p:cNvSpPr>
          <p:nvPr>
            <p:ph type="body" sz="half" idx="22"/>
          </p:nvPr>
        </p:nvSpPr>
        <p:spPr>
          <a:xfrm>
            <a:off x="8209082" y="4947405"/>
            <a:ext cx="2743200" cy="914400"/>
          </a:xfrm>
        </p:spPr>
        <p:txBody>
          <a:bodyPr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pPr/>
              <a:t>‹#›</a:t>
            </a:fld>
            <a:endParaRPr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pPr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819350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Pictures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066214" y="421594"/>
            <a:ext cx="2286000" cy="1885508"/>
          </a:xfrm>
        </p:spPr>
        <p:txBody>
          <a:bodyPr>
            <a:norm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grpSp>
        <p:nvGrpSpPr>
          <p:cNvPr id="84" name="Group 83"/>
          <p:cNvGrpSpPr>
            <a:grpSpLocks noChangeAspect="1"/>
          </p:cNvGrpSpPr>
          <p:nvPr/>
        </p:nvGrpSpPr>
        <p:grpSpPr>
          <a:xfrm rot="16200000" flipV="1">
            <a:off x="274315" y="1102304"/>
            <a:ext cx="5053664" cy="4411852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85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6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7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8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89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0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1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2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3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4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5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96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97" name="Picture Placeholder 33" descr="An empty placeholder to add an image. Click on the placeholder and select the image that you wish to add."/>
          <p:cNvSpPr>
            <a:spLocks noGrp="1"/>
          </p:cNvSpPr>
          <p:nvPr>
            <p:ph type="pic" sz="quarter" idx="17"/>
          </p:nvPr>
        </p:nvSpPr>
        <p:spPr>
          <a:xfrm>
            <a:off x="840795" y="1020193"/>
            <a:ext cx="3886200" cy="4572000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 dirty="0"/>
          </a:p>
        </p:txBody>
      </p:sp>
      <p:grpSp>
        <p:nvGrpSpPr>
          <p:cNvPr id="98" name="Group 97"/>
          <p:cNvGrpSpPr/>
          <p:nvPr/>
        </p:nvGrpSpPr>
        <p:grpSpPr>
          <a:xfrm>
            <a:off x="5322489" y="319177"/>
            <a:ext cx="3389607" cy="2710838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99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0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1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2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3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4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5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6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7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8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9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0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111" name="Picture Placeholder 33" descr="An empty placeholder to add an image. Click on the placeholder and select the image that you wish to add."/>
          <p:cNvSpPr>
            <a:spLocks noGrp="1" noChangeAspect="1"/>
          </p:cNvSpPr>
          <p:nvPr>
            <p:ph type="pic" sz="quarter" idx="18"/>
          </p:nvPr>
        </p:nvSpPr>
        <p:spPr>
          <a:xfrm>
            <a:off x="5546780" y="529603"/>
            <a:ext cx="2993366" cy="2305338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 dirty="0"/>
          </a:p>
        </p:txBody>
      </p:sp>
      <p:grpSp>
        <p:nvGrpSpPr>
          <p:cNvPr id="112" name="Group 111"/>
          <p:cNvGrpSpPr/>
          <p:nvPr/>
        </p:nvGrpSpPr>
        <p:grpSpPr>
          <a:xfrm>
            <a:off x="5322489" y="3245640"/>
            <a:ext cx="3389607" cy="2710838"/>
            <a:chOff x="895350" y="3313113"/>
            <a:chExt cx="3613151" cy="2790825"/>
          </a:xfrm>
          <a:solidFill>
            <a:schemeClr val="tx1">
              <a:lumMod val="50000"/>
            </a:schemeClr>
          </a:solidFill>
        </p:grpSpPr>
        <p:sp>
          <p:nvSpPr>
            <p:cNvPr id="113" name="Freeform 41"/>
            <p:cNvSpPr>
              <a:spLocks/>
            </p:cNvSpPr>
            <p:nvPr/>
          </p:nvSpPr>
          <p:spPr bwMode="auto">
            <a:xfrm>
              <a:off x="963613" y="3725863"/>
              <a:ext cx="11113" cy="1952625"/>
            </a:xfrm>
            <a:custGeom>
              <a:avLst/>
              <a:gdLst>
                <a:gd name="T0" fmla="*/ 3 w 5"/>
                <a:gd name="T1" fmla="*/ 0 h 868"/>
                <a:gd name="T2" fmla="*/ 4 w 5"/>
                <a:gd name="T3" fmla="*/ 217 h 868"/>
                <a:gd name="T4" fmla="*/ 3 w 5"/>
                <a:gd name="T5" fmla="*/ 326 h 868"/>
                <a:gd name="T6" fmla="*/ 4 w 5"/>
                <a:gd name="T7" fmla="*/ 434 h 868"/>
                <a:gd name="T8" fmla="*/ 4 w 5"/>
                <a:gd name="T9" fmla="*/ 651 h 868"/>
                <a:gd name="T10" fmla="*/ 4 w 5"/>
                <a:gd name="T11" fmla="*/ 760 h 868"/>
                <a:gd name="T12" fmla="*/ 3 w 5"/>
                <a:gd name="T13" fmla="*/ 868 h 868"/>
                <a:gd name="T14" fmla="*/ 2 w 5"/>
                <a:gd name="T15" fmla="*/ 868 h 868"/>
                <a:gd name="T16" fmla="*/ 1 w 5"/>
                <a:gd name="T17" fmla="*/ 760 h 868"/>
                <a:gd name="T18" fmla="*/ 0 w 5"/>
                <a:gd name="T19" fmla="*/ 651 h 868"/>
                <a:gd name="T20" fmla="*/ 1 w 5"/>
                <a:gd name="T21" fmla="*/ 434 h 868"/>
                <a:gd name="T22" fmla="*/ 2 w 5"/>
                <a:gd name="T23" fmla="*/ 326 h 868"/>
                <a:gd name="T24" fmla="*/ 1 w 5"/>
                <a:gd name="T25" fmla="*/ 217 h 868"/>
                <a:gd name="T26" fmla="*/ 2 w 5"/>
                <a:gd name="T27" fmla="*/ 0 h 868"/>
                <a:gd name="T28" fmla="*/ 3 w 5"/>
                <a:gd name="T29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868">
                  <a:moveTo>
                    <a:pt x="3" y="0"/>
                  </a:moveTo>
                  <a:cubicBezTo>
                    <a:pt x="4" y="73"/>
                    <a:pt x="4" y="145"/>
                    <a:pt x="4" y="217"/>
                  </a:cubicBezTo>
                  <a:cubicBezTo>
                    <a:pt x="4" y="253"/>
                    <a:pt x="3" y="290"/>
                    <a:pt x="3" y="326"/>
                  </a:cubicBezTo>
                  <a:cubicBezTo>
                    <a:pt x="3" y="362"/>
                    <a:pt x="3" y="398"/>
                    <a:pt x="4" y="434"/>
                  </a:cubicBezTo>
                  <a:cubicBezTo>
                    <a:pt x="4" y="507"/>
                    <a:pt x="5" y="579"/>
                    <a:pt x="4" y="651"/>
                  </a:cubicBezTo>
                  <a:cubicBezTo>
                    <a:pt x="5" y="687"/>
                    <a:pt x="4" y="724"/>
                    <a:pt x="4" y="760"/>
                  </a:cubicBezTo>
                  <a:cubicBezTo>
                    <a:pt x="4" y="796"/>
                    <a:pt x="3" y="832"/>
                    <a:pt x="3" y="868"/>
                  </a:cubicBezTo>
                  <a:cubicBezTo>
                    <a:pt x="2" y="868"/>
                    <a:pt x="2" y="868"/>
                    <a:pt x="2" y="868"/>
                  </a:cubicBezTo>
                  <a:cubicBezTo>
                    <a:pt x="2" y="832"/>
                    <a:pt x="1" y="796"/>
                    <a:pt x="1" y="760"/>
                  </a:cubicBezTo>
                  <a:cubicBezTo>
                    <a:pt x="1" y="724"/>
                    <a:pt x="0" y="687"/>
                    <a:pt x="0" y="651"/>
                  </a:cubicBezTo>
                  <a:cubicBezTo>
                    <a:pt x="0" y="579"/>
                    <a:pt x="1" y="507"/>
                    <a:pt x="1" y="434"/>
                  </a:cubicBezTo>
                  <a:cubicBezTo>
                    <a:pt x="2" y="398"/>
                    <a:pt x="2" y="362"/>
                    <a:pt x="2" y="326"/>
                  </a:cubicBezTo>
                  <a:cubicBezTo>
                    <a:pt x="2" y="290"/>
                    <a:pt x="1" y="253"/>
                    <a:pt x="1" y="217"/>
                  </a:cubicBezTo>
                  <a:cubicBezTo>
                    <a:pt x="0" y="145"/>
                    <a:pt x="1" y="73"/>
                    <a:pt x="2" y="0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4" name="Freeform 42"/>
            <p:cNvSpPr>
              <a:spLocks/>
            </p:cNvSpPr>
            <p:nvPr/>
          </p:nvSpPr>
          <p:spPr bwMode="auto">
            <a:xfrm>
              <a:off x="1350963" y="6038850"/>
              <a:ext cx="2736850" cy="11113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5" name="Freeform 43"/>
            <p:cNvSpPr>
              <a:spLocks/>
            </p:cNvSpPr>
            <p:nvPr/>
          </p:nvSpPr>
          <p:spPr bwMode="auto">
            <a:xfrm>
              <a:off x="1330325" y="3378200"/>
              <a:ext cx="2743200" cy="11113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6" name="Freeform 44"/>
            <p:cNvSpPr>
              <a:spLocks/>
            </p:cNvSpPr>
            <p:nvPr/>
          </p:nvSpPr>
          <p:spPr bwMode="auto">
            <a:xfrm>
              <a:off x="4443413" y="3759200"/>
              <a:ext cx="9525" cy="1919288"/>
            </a:xfrm>
            <a:custGeom>
              <a:avLst/>
              <a:gdLst>
                <a:gd name="T0" fmla="*/ 2 w 4"/>
                <a:gd name="T1" fmla="*/ 853 h 853"/>
                <a:gd name="T2" fmla="*/ 0 w 4"/>
                <a:gd name="T3" fmla="*/ 640 h 853"/>
                <a:gd name="T4" fmla="*/ 1 w 4"/>
                <a:gd name="T5" fmla="*/ 533 h 853"/>
                <a:gd name="T6" fmla="*/ 1 w 4"/>
                <a:gd name="T7" fmla="*/ 427 h 853"/>
                <a:gd name="T8" fmla="*/ 0 w 4"/>
                <a:gd name="T9" fmla="*/ 213 h 853"/>
                <a:gd name="T10" fmla="*/ 0 w 4"/>
                <a:gd name="T11" fmla="*/ 107 h 853"/>
                <a:gd name="T12" fmla="*/ 2 w 4"/>
                <a:gd name="T13" fmla="*/ 0 h 853"/>
                <a:gd name="T14" fmla="*/ 2 w 4"/>
                <a:gd name="T15" fmla="*/ 0 h 853"/>
                <a:gd name="T16" fmla="*/ 3 w 4"/>
                <a:gd name="T17" fmla="*/ 107 h 853"/>
                <a:gd name="T18" fmla="*/ 4 w 4"/>
                <a:gd name="T19" fmla="*/ 213 h 853"/>
                <a:gd name="T20" fmla="*/ 3 w 4"/>
                <a:gd name="T21" fmla="*/ 427 h 853"/>
                <a:gd name="T22" fmla="*/ 2 w 4"/>
                <a:gd name="T23" fmla="*/ 533 h 853"/>
                <a:gd name="T24" fmla="*/ 3 w 4"/>
                <a:gd name="T25" fmla="*/ 640 h 853"/>
                <a:gd name="T26" fmla="*/ 2 w 4"/>
                <a:gd name="T27" fmla="*/ 85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853">
                  <a:moveTo>
                    <a:pt x="2" y="853"/>
                  </a:moveTo>
                  <a:cubicBezTo>
                    <a:pt x="0" y="782"/>
                    <a:pt x="0" y="711"/>
                    <a:pt x="0" y="640"/>
                  </a:cubicBezTo>
                  <a:cubicBezTo>
                    <a:pt x="0" y="604"/>
                    <a:pt x="1" y="569"/>
                    <a:pt x="1" y="533"/>
                  </a:cubicBezTo>
                  <a:cubicBezTo>
                    <a:pt x="1" y="498"/>
                    <a:pt x="1" y="462"/>
                    <a:pt x="1" y="427"/>
                  </a:cubicBezTo>
                  <a:cubicBezTo>
                    <a:pt x="0" y="356"/>
                    <a:pt x="0" y="284"/>
                    <a:pt x="0" y="213"/>
                  </a:cubicBezTo>
                  <a:cubicBezTo>
                    <a:pt x="0" y="178"/>
                    <a:pt x="0" y="142"/>
                    <a:pt x="0" y="107"/>
                  </a:cubicBezTo>
                  <a:cubicBezTo>
                    <a:pt x="1" y="71"/>
                    <a:pt x="1" y="36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6"/>
                    <a:pt x="3" y="71"/>
                    <a:pt x="3" y="107"/>
                  </a:cubicBezTo>
                  <a:cubicBezTo>
                    <a:pt x="4" y="142"/>
                    <a:pt x="4" y="178"/>
                    <a:pt x="4" y="213"/>
                  </a:cubicBezTo>
                  <a:cubicBezTo>
                    <a:pt x="4" y="284"/>
                    <a:pt x="3" y="356"/>
                    <a:pt x="3" y="427"/>
                  </a:cubicBezTo>
                  <a:cubicBezTo>
                    <a:pt x="3" y="462"/>
                    <a:pt x="2" y="498"/>
                    <a:pt x="2" y="533"/>
                  </a:cubicBezTo>
                  <a:cubicBezTo>
                    <a:pt x="3" y="569"/>
                    <a:pt x="3" y="604"/>
                    <a:pt x="3" y="640"/>
                  </a:cubicBezTo>
                  <a:cubicBezTo>
                    <a:pt x="4" y="711"/>
                    <a:pt x="3" y="782"/>
                    <a:pt x="2" y="8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7" name="Freeform 45"/>
            <p:cNvSpPr>
              <a:spLocks noEditPoints="1"/>
            </p:cNvSpPr>
            <p:nvPr/>
          </p:nvSpPr>
          <p:spPr bwMode="auto">
            <a:xfrm>
              <a:off x="903288" y="5772150"/>
              <a:ext cx="341313" cy="331788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8" name="Freeform 46"/>
            <p:cNvSpPr>
              <a:spLocks noEditPoints="1"/>
            </p:cNvSpPr>
            <p:nvPr/>
          </p:nvSpPr>
          <p:spPr bwMode="auto">
            <a:xfrm>
              <a:off x="906463" y="5768975"/>
              <a:ext cx="341313" cy="323850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19" name="Freeform 47"/>
            <p:cNvSpPr>
              <a:spLocks noEditPoints="1"/>
            </p:cNvSpPr>
            <p:nvPr/>
          </p:nvSpPr>
          <p:spPr bwMode="auto">
            <a:xfrm>
              <a:off x="895350" y="3316288"/>
              <a:ext cx="363538" cy="328613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0" name="Freeform 48"/>
            <p:cNvSpPr>
              <a:spLocks noEditPoints="1"/>
            </p:cNvSpPr>
            <p:nvPr/>
          </p:nvSpPr>
          <p:spPr bwMode="auto">
            <a:xfrm>
              <a:off x="903288" y="3313113"/>
              <a:ext cx="336550" cy="338138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1" name="Freeform 49"/>
            <p:cNvSpPr>
              <a:spLocks noEditPoints="1"/>
            </p:cNvSpPr>
            <p:nvPr/>
          </p:nvSpPr>
          <p:spPr bwMode="auto">
            <a:xfrm>
              <a:off x="4162425" y="3344863"/>
              <a:ext cx="334963" cy="328613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2" name="Freeform 50"/>
            <p:cNvSpPr>
              <a:spLocks noEditPoints="1"/>
            </p:cNvSpPr>
            <p:nvPr/>
          </p:nvSpPr>
          <p:spPr bwMode="auto">
            <a:xfrm>
              <a:off x="4162425" y="3359150"/>
              <a:ext cx="334963" cy="309563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3" name="Freeform 51"/>
            <p:cNvSpPr>
              <a:spLocks noEditPoints="1"/>
            </p:cNvSpPr>
            <p:nvPr/>
          </p:nvSpPr>
          <p:spPr bwMode="auto">
            <a:xfrm>
              <a:off x="4205288" y="5753100"/>
              <a:ext cx="303213" cy="344488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24" name="Freeform 52"/>
            <p:cNvSpPr>
              <a:spLocks noEditPoints="1"/>
            </p:cNvSpPr>
            <p:nvPr/>
          </p:nvSpPr>
          <p:spPr bwMode="auto">
            <a:xfrm>
              <a:off x="4202113" y="5762625"/>
              <a:ext cx="306388" cy="311150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125" name="Picture Placeholder 33" descr="An empty placeholder to add an image. Click on the placeholder and select the image that you wish to add."/>
          <p:cNvSpPr>
            <a:spLocks noGrp="1" noChangeAspect="1"/>
          </p:cNvSpPr>
          <p:nvPr>
            <p:ph type="pic" sz="quarter" idx="19"/>
          </p:nvPr>
        </p:nvSpPr>
        <p:spPr>
          <a:xfrm>
            <a:off x="5546780" y="3456066"/>
            <a:ext cx="2993366" cy="2305338"/>
          </a:xfrm>
          <a:solidFill>
            <a:schemeClr val="bg2"/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 dirty="0"/>
          </a:p>
        </p:txBody>
      </p:sp>
      <p:sp>
        <p:nvSpPr>
          <p:cNvPr id="126" name="Text Placeholder 3"/>
          <p:cNvSpPr>
            <a:spLocks noGrp="1"/>
          </p:cNvSpPr>
          <p:nvPr>
            <p:ph type="body" sz="half" idx="21"/>
          </p:nvPr>
        </p:nvSpPr>
        <p:spPr>
          <a:xfrm>
            <a:off x="9066214" y="2484992"/>
            <a:ext cx="2286000" cy="3248729"/>
          </a:xfrm>
        </p:spPr>
        <p:txBody>
          <a:bodyPr anchor="t" anchorCtr="0">
            <a:normAutofit/>
          </a:bodyPr>
          <a:lstStyle>
            <a:lvl1pPr marL="0" indent="0">
              <a:spcBef>
                <a:spcPts val="16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pPr/>
              <a:t>‹#›</a:t>
            </a:fld>
            <a:endParaRPr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pPr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87425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11732" y="1330347"/>
            <a:ext cx="3840480" cy="2103120"/>
          </a:xfrm>
        </p:spPr>
        <p:txBody>
          <a:bodyPr anchor="b">
            <a:normAutofit/>
          </a:bodyPr>
          <a:lstStyle>
            <a:lvl1pPr>
              <a:defRPr sz="3600"/>
            </a:lvl1pPr>
          </a:lstStyle>
          <a:p>
            <a:r>
              <a:rPr lang="en-US"/>
              <a:t>Click to edit Master title style</a:t>
            </a:r>
            <a:endParaRPr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6613" y="914400"/>
            <a:ext cx="6172201" cy="5029200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511732" y="3555523"/>
            <a:ext cx="3840480" cy="2388077"/>
          </a:xfrm>
        </p:spPr>
        <p:txBody>
          <a:bodyPr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065213" y="6019801"/>
            <a:ext cx="762000" cy="228600"/>
          </a:xfrm>
        </p:spPr>
        <p:txBody>
          <a:bodyPr/>
          <a:lstStyle>
            <a:lvl1pPr algn="l">
              <a:defRPr/>
            </a:lvl1pPr>
          </a:lstStyle>
          <a:p>
            <a:fld id="{022B156B-59AE-415F-B24B-8756D48BB977}" type="slidenum">
              <a:rPr/>
              <a:pPr/>
              <a:t>‹#›</a:t>
            </a:fld>
            <a:endParaRPr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075611" y="6019801"/>
            <a:ext cx="1396260" cy="228600"/>
          </a:xfrm>
        </p:spPr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397626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492891" y="1330347"/>
            <a:ext cx="3840480" cy="2103120"/>
          </a:xfrm>
        </p:spPr>
        <p:txBody>
          <a:bodyPr anchor="b">
            <a:normAutofit/>
          </a:bodyPr>
          <a:lstStyle>
            <a:lvl1pPr>
              <a:defRPr sz="3600"/>
            </a:lvl1pPr>
          </a:lstStyle>
          <a:p>
            <a:r>
              <a:rPr lang="en-US"/>
              <a:t>Click to edit Master title style</a:t>
            </a:r>
            <a:endParaRPr dirty="0"/>
          </a:p>
        </p:txBody>
      </p:sp>
      <p:grpSp>
        <p:nvGrpSpPr>
          <p:cNvPr id="8" name="Group 7"/>
          <p:cNvGrpSpPr/>
          <p:nvPr/>
        </p:nvGrpSpPr>
        <p:grpSpPr>
          <a:xfrm>
            <a:off x="595546" y="781398"/>
            <a:ext cx="6433398" cy="5053665"/>
            <a:chOff x="5162444" y="781398"/>
            <a:chExt cx="6433398" cy="5053665"/>
          </a:xfrm>
        </p:grpSpPr>
        <p:sp>
          <p:nvSpPr>
            <p:cNvPr id="9" name="Freeform 42"/>
            <p:cNvSpPr>
              <a:spLocks/>
            </p:cNvSpPr>
            <p:nvPr/>
          </p:nvSpPr>
          <p:spPr bwMode="auto">
            <a:xfrm rot="16200000" flipV="1">
              <a:off x="3342557" y="3275021"/>
              <a:ext cx="3827994" cy="17568"/>
            </a:xfrm>
            <a:custGeom>
              <a:avLst/>
              <a:gdLst>
                <a:gd name="T0" fmla="*/ 0 w 1216"/>
                <a:gd name="T1" fmla="*/ 2 h 5"/>
                <a:gd name="T2" fmla="*/ 304 w 1216"/>
                <a:gd name="T3" fmla="*/ 1 h 5"/>
                <a:gd name="T4" fmla="*/ 456 w 1216"/>
                <a:gd name="T5" fmla="*/ 2 h 5"/>
                <a:gd name="T6" fmla="*/ 608 w 1216"/>
                <a:gd name="T7" fmla="*/ 1 h 5"/>
                <a:gd name="T8" fmla="*/ 912 w 1216"/>
                <a:gd name="T9" fmla="*/ 0 h 5"/>
                <a:gd name="T10" fmla="*/ 1064 w 1216"/>
                <a:gd name="T11" fmla="*/ 1 h 5"/>
                <a:gd name="T12" fmla="*/ 1216 w 1216"/>
                <a:gd name="T13" fmla="*/ 2 h 5"/>
                <a:gd name="T14" fmla="*/ 1216 w 1216"/>
                <a:gd name="T15" fmla="*/ 2 h 5"/>
                <a:gd name="T16" fmla="*/ 1064 w 1216"/>
                <a:gd name="T17" fmla="*/ 4 h 5"/>
                <a:gd name="T18" fmla="*/ 912 w 1216"/>
                <a:gd name="T19" fmla="*/ 4 h 5"/>
                <a:gd name="T20" fmla="*/ 608 w 1216"/>
                <a:gd name="T21" fmla="*/ 3 h 5"/>
                <a:gd name="T22" fmla="*/ 456 w 1216"/>
                <a:gd name="T23" fmla="*/ 3 h 5"/>
                <a:gd name="T24" fmla="*/ 304 w 1216"/>
                <a:gd name="T25" fmla="*/ 4 h 5"/>
                <a:gd name="T26" fmla="*/ 0 w 121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5">
                  <a:moveTo>
                    <a:pt x="0" y="2"/>
                  </a:moveTo>
                  <a:cubicBezTo>
                    <a:pt x="101" y="1"/>
                    <a:pt x="202" y="0"/>
                    <a:pt x="304" y="1"/>
                  </a:cubicBezTo>
                  <a:cubicBezTo>
                    <a:pt x="354" y="1"/>
                    <a:pt x="405" y="2"/>
                    <a:pt x="456" y="2"/>
                  </a:cubicBezTo>
                  <a:cubicBezTo>
                    <a:pt x="506" y="2"/>
                    <a:pt x="557" y="1"/>
                    <a:pt x="608" y="1"/>
                  </a:cubicBezTo>
                  <a:cubicBezTo>
                    <a:pt x="709" y="1"/>
                    <a:pt x="810" y="0"/>
                    <a:pt x="912" y="0"/>
                  </a:cubicBezTo>
                  <a:cubicBezTo>
                    <a:pt x="962" y="0"/>
                    <a:pt x="1013" y="1"/>
                    <a:pt x="1064" y="1"/>
                  </a:cubicBezTo>
                  <a:cubicBezTo>
                    <a:pt x="1114" y="1"/>
                    <a:pt x="1165" y="1"/>
                    <a:pt x="1216" y="2"/>
                  </a:cubicBezTo>
                  <a:cubicBezTo>
                    <a:pt x="1216" y="2"/>
                    <a:pt x="1216" y="2"/>
                    <a:pt x="1216" y="2"/>
                  </a:cubicBezTo>
                  <a:cubicBezTo>
                    <a:pt x="1165" y="3"/>
                    <a:pt x="1114" y="3"/>
                    <a:pt x="1064" y="4"/>
                  </a:cubicBezTo>
                  <a:cubicBezTo>
                    <a:pt x="1013" y="4"/>
                    <a:pt x="962" y="4"/>
                    <a:pt x="912" y="4"/>
                  </a:cubicBezTo>
                  <a:cubicBezTo>
                    <a:pt x="810" y="5"/>
                    <a:pt x="709" y="4"/>
                    <a:pt x="608" y="3"/>
                  </a:cubicBezTo>
                  <a:cubicBezTo>
                    <a:pt x="557" y="3"/>
                    <a:pt x="506" y="3"/>
                    <a:pt x="456" y="3"/>
                  </a:cubicBezTo>
                  <a:cubicBezTo>
                    <a:pt x="405" y="3"/>
                    <a:pt x="354" y="4"/>
                    <a:pt x="304" y="4"/>
                  </a:cubicBezTo>
                  <a:cubicBezTo>
                    <a:pt x="202" y="4"/>
                    <a:pt x="101" y="4"/>
                    <a:pt x="0" y="2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0" name="Freeform 43"/>
            <p:cNvSpPr>
              <a:spLocks/>
            </p:cNvSpPr>
            <p:nvPr/>
          </p:nvSpPr>
          <p:spPr bwMode="auto">
            <a:xfrm rot="16200000" flipV="1">
              <a:off x="9565728" y="3299447"/>
              <a:ext cx="3836876" cy="17568"/>
            </a:xfrm>
            <a:custGeom>
              <a:avLst/>
              <a:gdLst>
                <a:gd name="T0" fmla="*/ 0 w 1219"/>
                <a:gd name="T1" fmla="*/ 2 h 5"/>
                <a:gd name="T2" fmla="*/ 304 w 1219"/>
                <a:gd name="T3" fmla="*/ 1 h 5"/>
                <a:gd name="T4" fmla="*/ 457 w 1219"/>
                <a:gd name="T5" fmla="*/ 2 h 5"/>
                <a:gd name="T6" fmla="*/ 609 w 1219"/>
                <a:gd name="T7" fmla="*/ 1 h 5"/>
                <a:gd name="T8" fmla="*/ 914 w 1219"/>
                <a:gd name="T9" fmla="*/ 0 h 5"/>
                <a:gd name="T10" fmla="*/ 1067 w 1219"/>
                <a:gd name="T11" fmla="*/ 1 h 5"/>
                <a:gd name="T12" fmla="*/ 1219 w 1219"/>
                <a:gd name="T13" fmla="*/ 2 h 5"/>
                <a:gd name="T14" fmla="*/ 1219 w 1219"/>
                <a:gd name="T15" fmla="*/ 3 h 5"/>
                <a:gd name="T16" fmla="*/ 1067 w 1219"/>
                <a:gd name="T17" fmla="*/ 4 h 5"/>
                <a:gd name="T18" fmla="*/ 914 w 1219"/>
                <a:gd name="T19" fmla="*/ 4 h 5"/>
                <a:gd name="T20" fmla="*/ 609 w 1219"/>
                <a:gd name="T21" fmla="*/ 3 h 5"/>
                <a:gd name="T22" fmla="*/ 457 w 1219"/>
                <a:gd name="T23" fmla="*/ 3 h 5"/>
                <a:gd name="T24" fmla="*/ 304 w 1219"/>
                <a:gd name="T25" fmla="*/ 4 h 5"/>
                <a:gd name="T26" fmla="*/ 0 w 1219"/>
                <a:gd name="T27" fmla="*/ 3 h 5"/>
                <a:gd name="T28" fmla="*/ 0 w 1219"/>
                <a:gd name="T2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19" h="5">
                  <a:moveTo>
                    <a:pt x="0" y="2"/>
                  </a:moveTo>
                  <a:cubicBezTo>
                    <a:pt x="101" y="1"/>
                    <a:pt x="203" y="0"/>
                    <a:pt x="304" y="1"/>
                  </a:cubicBezTo>
                  <a:cubicBezTo>
                    <a:pt x="355" y="1"/>
                    <a:pt x="406" y="2"/>
                    <a:pt x="457" y="2"/>
                  </a:cubicBezTo>
                  <a:cubicBezTo>
                    <a:pt x="508" y="2"/>
                    <a:pt x="559" y="1"/>
                    <a:pt x="609" y="1"/>
                  </a:cubicBezTo>
                  <a:cubicBezTo>
                    <a:pt x="711" y="1"/>
                    <a:pt x="813" y="0"/>
                    <a:pt x="914" y="0"/>
                  </a:cubicBezTo>
                  <a:cubicBezTo>
                    <a:pt x="965" y="0"/>
                    <a:pt x="1016" y="1"/>
                    <a:pt x="1067" y="1"/>
                  </a:cubicBezTo>
                  <a:cubicBezTo>
                    <a:pt x="1117" y="1"/>
                    <a:pt x="1168" y="1"/>
                    <a:pt x="1219" y="2"/>
                  </a:cubicBezTo>
                  <a:cubicBezTo>
                    <a:pt x="1219" y="3"/>
                    <a:pt x="1219" y="3"/>
                    <a:pt x="1219" y="3"/>
                  </a:cubicBezTo>
                  <a:cubicBezTo>
                    <a:pt x="1168" y="3"/>
                    <a:pt x="1117" y="4"/>
                    <a:pt x="1067" y="4"/>
                  </a:cubicBezTo>
                  <a:cubicBezTo>
                    <a:pt x="1016" y="4"/>
                    <a:pt x="965" y="4"/>
                    <a:pt x="914" y="4"/>
                  </a:cubicBezTo>
                  <a:cubicBezTo>
                    <a:pt x="813" y="5"/>
                    <a:pt x="711" y="4"/>
                    <a:pt x="609" y="3"/>
                  </a:cubicBezTo>
                  <a:cubicBezTo>
                    <a:pt x="559" y="3"/>
                    <a:pt x="508" y="3"/>
                    <a:pt x="457" y="3"/>
                  </a:cubicBezTo>
                  <a:cubicBezTo>
                    <a:pt x="406" y="3"/>
                    <a:pt x="355" y="4"/>
                    <a:pt x="304" y="4"/>
                  </a:cubicBezTo>
                  <a:cubicBezTo>
                    <a:pt x="203" y="4"/>
                    <a:pt x="101" y="4"/>
                    <a:pt x="0" y="3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5814205" y="859113"/>
              <a:ext cx="5129146" cy="4880471"/>
              <a:chOff x="7856559" y="859113"/>
              <a:chExt cx="3086791" cy="4880471"/>
            </a:xfrm>
          </p:grpSpPr>
          <p:sp>
            <p:nvSpPr>
              <p:cNvPr id="20" name="Freeform 41"/>
              <p:cNvSpPr>
                <a:spLocks/>
              </p:cNvSpPr>
              <p:nvPr/>
            </p:nvSpPr>
            <p:spPr bwMode="auto">
              <a:xfrm rot="16200000" flipV="1">
                <a:off x="9392183" y="4188416"/>
                <a:ext cx="15544" cy="3086791"/>
              </a:xfrm>
              <a:custGeom>
                <a:avLst/>
                <a:gdLst>
                  <a:gd name="T0" fmla="*/ 3 w 5"/>
                  <a:gd name="T1" fmla="*/ 0 h 868"/>
                  <a:gd name="T2" fmla="*/ 4 w 5"/>
                  <a:gd name="T3" fmla="*/ 217 h 868"/>
                  <a:gd name="T4" fmla="*/ 3 w 5"/>
                  <a:gd name="T5" fmla="*/ 326 h 868"/>
                  <a:gd name="T6" fmla="*/ 4 w 5"/>
                  <a:gd name="T7" fmla="*/ 434 h 868"/>
                  <a:gd name="T8" fmla="*/ 4 w 5"/>
                  <a:gd name="T9" fmla="*/ 651 h 868"/>
                  <a:gd name="T10" fmla="*/ 4 w 5"/>
                  <a:gd name="T11" fmla="*/ 760 h 868"/>
                  <a:gd name="T12" fmla="*/ 3 w 5"/>
                  <a:gd name="T13" fmla="*/ 868 h 868"/>
                  <a:gd name="T14" fmla="*/ 2 w 5"/>
                  <a:gd name="T15" fmla="*/ 868 h 868"/>
                  <a:gd name="T16" fmla="*/ 1 w 5"/>
                  <a:gd name="T17" fmla="*/ 760 h 868"/>
                  <a:gd name="T18" fmla="*/ 0 w 5"/>
                  <a:gd name="T19" fmla="*/ 651 h 868"/>
                  <a:gd name="T20" fmla="*/ 1 w 5"/>
                  <a:gd name="T21" fmla="*/ 434 h 868"/>
                  <a:gd name="T22" fmla="*/ 2 w 5"/>
                  <a:gd name="T23" fmla="*/ 326 h 868"/>
                  <a:gd name="T24" fmla="*/ 1 w 5"/>
                  <a:gd name="T25" fmla="*/ 217 h 868"/>
                  <a:gd name="T26" fmla="*/ 2 w 5"/>
                  <a:gd name="T27" fmla="*/ 0 h 868"/>
                  <a:gd name="T28" fmla="*/ 3 w 5"/>
                  <a:gd name="T29" fmla="*/ 0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868">
                    <a:moveTo>
                      <a:pt x="3" y="0"/>
                    </a:moveTo>
                    <a:cubicBezTo>
                      <a:pt x="4" y="73"/>
                      <a:pt x="4" y="145"/>
                      <a:pt x="4" y="217"/>
                    </a:cubicBezTo>
                    <a:cubicBezTo>
                      <a:pt x="4" y="253"/>
                      <a:pt x="3" y="290"/>
                      <a:pt x="3" y="326"/>
                    </a:cubicBezTo>
                    <a:cubicBezTo>
                      <a:pt x="3" y="362"/>
                      <a:pt x="3" y="398"/>
                      <a:pt x="4" y="434"/>
                    </a:cubicBezTo>
                    <a:cubicBezTo>
                      <a:pt x="4" y="507"/>
                      <a:pt x="5" y="579"/>
                      <a:pt x="4" y="651"/>
                    </a:cubicBezTo>
                    <a:cubicBezTo>
                      <a:pt x="5" y="687"/>
                      <a:pt x="4" y="724"/>
                      <a:pt x="4" y="760"/>
                    </a:cubicBezTo>
                    <a:cubicBezTo>
                      <a:pt x="4" y="796"/>
                      <a:pt x="3" y="832"/>
                      <a:pt x="3" y="868"/>
                    </a:cubicBezTo>
                    <a:cubicBezTo>
                      <a:pt x="2" y="868"/>
                      <a:pt x="2" y="868"/>
                      <a:pt x="2" y="868"/>
                    </a:cubicBezTo>
                    <a:cubicBezTo>
                      <a:pt x="2" y="832"/>
                      <a:pt x="1" y="796"/>
                      <a:pt x="1" y="760"/>
                    </a:cubicBezTo>
                    <a:cubicBezTo>
                      <a:pt x="1" y="724"/>
                      <a:pt x="0" y="687"/>
                      <a:pt x="0" y="651"/>
                    </a:cubicBezTo>
                    <a:cubicBezTo>
                      <a:pt x="0" y="579"/>
                      <a:pt x="1" y="507"/>
                      <a:pt x="1" y="434"/>
                    </a:cubicBezTo>
                    <a:cubicBezTo>
                      <a:pt x="2" y="398"/>
                      <a:pt x="2" y="362"/>
                      <a:pt x="2" y="326"/>
                    </a:cubicBezTo>
                    <a:cubicBezTo>
                      <a:pt x="2" y="290"/>
                      <a:pt x="1" y="253"/>
                      <a:pt x="1" y="217"/>
                    </a:cubicBezTo>
                    <a:cubicBezTo>
                      <a:pt x="0" y="145"/>
                      <a:pt x="1" y="73"/>
                      <a:pt x="2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/>
              </a:p>
            </p:txBody>
          </p:sp>
          <p:sp>
            <p:nvSpPr>
              <p:cNvPr id="21" name="Freeform 44"/>
              <p:cNvSpPr>
                <a:spLocks/>
              </p:cNvSpPr>
              <p:nvPr/>
            </p:nvSpPr>
            <p:spPr bwMode="auto">
              <a:xfrm rot="16200000" flipV="1">
                <a:off x="9366943" y="-651271"/>
                <a:ext cx="13322" cy="3034090"/>
              </a:xfrm>
              <a:custGeom>
                <a:avLst/>
                <a:gdLst>
                  <a:gd name="T0" fmla="*/ 2 w 4"/>
                  <a:gd name="T1" fmla="*/ 853 h 853"/>
                  <a:gd name="T2" fmla="*/ 0 w 4"/>
                  <a:gd name="T3" fmla="*/ 640 h 853"/>
                  <a:gd name="T4" fmla="*/ 1 w 4"/>
                  <a:gd name="T5" fmla="*/ 533 h 853"/>
                  <a:gd name="T6" fmla="*/ 1 w 4"/>
                  <a:gd name="T7" fmla="*/ 427 h 853"/>
                  <a:gd name="T8" fmla="*/ 0 w 4"/>
                  <a:gd name="T9" fmla="*/ 213 h 853"/>
                  <a:gd name="T10" fmla="*/ 0 w 4"/>
                  <a:gd name="T11" fmla="*/ 107 h 853"/>
                  <a:gd name="T12" fmla="*/ 2 w 4"/>
                  <a:gd name="T13" fmla="*/ 0 h 853"/>
                  <a:gd name="T14" fmla="*/ 2 w 4"/>
                  <a:gd name="T15" fmla="*/ 0 h 853"/>
                  <a:gd name="T16" fmla="*/ 3 w 4"/>
                  <a:gd name="T17" fmla="*/ 107 h 853"/>
                  <a:gd name="T18" fmla="*/ 4 w 4"/>
                  <a:gd name="T19" fmla="*/ 213 h 853"/>
                  <a:gd name="T20" fmla="*/ 3 w 4"/>
                  <a:gd name="T21" fmla="*/ 427 h 853"/>
                  <a:gd name="T22" fmla="*/ 2 w 4"/>
                  <a:gd name="T23" fmla="*/ 533 h 853"/>
                  <a:gd name="T24" fmla="*/ 3 w 4"/>
                  <a:gd name="T25" fmla="*/ 640 h 853"/>
                  <a:gd name="T26" fmla="*/ 2 w 4"/>
                  <a:gd name="T27" fmla="*/ 853 h 8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853">
                    <a:moveTo>
                      <a:pt x="2" y="853"/>
                    </a:moveTo>
                    <a:cubicBezTo>
                      <a:pt x="0" y="782"/>
                      <a:pt x="0" y="711"/>
                      <a:pt x="0" y="640"/>
                    </a:cubicBezTo>
                    <a:cubicBezTo>
                      <a:pt x="0" y="604"/>
                      <a:pt x="1" y="569"/>
                      <a:pt x="1" y="533"/>
                    </a:cubicBezTo>
                    <a:cubicBezTo>
                      <a:pt x="1" y="498"/>
                      <a:pt x="1" y="462"/>
                      <a:pt x="1" y="427"/>
                    </a:cubicBezTo>
                    <a:cubicBezTo>
                      <a:pt x="0" y="356"/>
                      <a:pt x="0" y="284"/>
                      <a:pt x="0" y="213"/>
                    </a:cubicBezTo>
                    <a:cubicBezTo>
                      <a:pt x="0" y="178"/>
                      <a:pt x="0" y="142"/>
                      <a:pt x="0" y="107"/>
                    </a:cubicBezTo>
                    <a:cubicBezTo>
                      <a:pt x="1" y="71"/>
                      <a:pt x="1" y="36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36"/>
                      <a:pt x="3" y="71"/>
                      <a:pt x="3" y="107"/>
                    </a:cubicBezTo>
                    <a:cubicBezTo>
                      <a:pt x="4" y="142"/>
                      <a:pt x="4" y="178"/>
                      <a:pt x="4" y="213"/>
                    </a:cubicBezTo>
                    <a:cubicBezTo>
                      <a:pt x="4" y="284"/>
                      <a:pt x="3" y="356"/>
                      <a:pt x="3" y="427"/>
                    </a:cubicBezTo>
                    <a:cubicBezTo>
                      <a:pt x="3" y="462"/>
                      <a:pt x="2" y="498"/>
                      <a:pt x="2" y="533"/>
                    </a:cubicBezTo>
                    <a:cubicBezTo>
                      <a:pt x="3" y="569"/>
                      <a:pt x="3" y="604"/>
                      <a:pt x="3" y="640"/>
                    </a:cubicBezTo>
                    <a:cubicBezTo>
                      <a:pt x="4" y="711"/>
                      <a:pt x="3" y="782"/>
                      <a:pt x="2" y="853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/>
              </a:p>
            </p:txBody>
          </p:sp>
        </p:grpSp>
        <p:sp>
          <p:nvSpPr>
            <p:cNvPr id="12" name="Freeform 45"/>
            <p:cNvSpPr>
              <a:spLocks noEditPoints="1"/>
            </p:cNvSpPr>
            <p:nvPr/>
          </p:nvSpPr>
          <p:spPr bwMode="auto">
            <a:xfrm rot="16200000" flipV="1">
              <a:off x="5186001" y="5323012"/>
              <a:ext cx="477390" cy="524504"/>
            </a:xfrm>
            <a:custGeom>
              <a:avLst/>
              <a:gdLst>
                <a:gd name="T0" fmla="*/ 127 w 152"/>
                <a:gd name="T1" fmla="*/ 122 h 148"/>
                <a:gd name="T2" fmla="*/ 84 w 152"/>
                <a:gd name="T3" fmla="*/ 134 h 148"/>
                <a:gd name="T4" fmla="*/ 112 w 152"/>
                <a:gd name="T5" fmla="*/ 131 h 148"/>
                <a:gd name="T6" fmla="*/ 48 w 152"/>
                <a:gd name="T7" fmla="*/ 142 h 148"/>
                <a:gd name="T8" fmla="*/ 4 w 152"/>
                <a:gd name="T9" fmla="*/ 95 h 148"/>
                <a:gd name="T10" fmla="*/ 20 w 152"/>
                <a:gd name="T11" fmla="*/ 61 h 148"/>
                <a:gd name="T12" fmla="*/ 26 w 152"/>
                <a:gd name="T13" fmla="*/ 58 h 148"/>
                <a:gd name="T14" fmla="*/ 31 w 152"/>
                <a:gd name="T15" fmla="*/ 23 h 148"/>
                <a:gd name="T16" fmla="*/ 19 w 152"/>
                <a:gd name="T17" fmla="*/ 0 h 148"/>
                <a:gd name="T18" fmla="*/ 33 w 152"/>
                <a:gd name="T19" fmla="*/ 57 h 148"/>
                <a:gd name="T20" fmla="*/ 41 w 152"/>
                <a:gd name="T21" fmla="*/ 63 h 148"/>
                <a:gd name="T22" fmla="*/ 36 w 152"/>
                <a:gd name="T23" fmla="*/ 80 h 148"/>
                <a:gd name="T24" fmla="*/ 26 w 152"/>
                <a:gd name="T25" fmla="*/ 67 h 148"/>
                <a:gd name="T26" fmla="*/ 64 w 152"/>
                <a:gd name="T27" fmla="*/ 132 h 148"/>
                <a:gd name="T28" fmla="*/ 84 w 152"/>
                <a:gd name="T29" fmla="*/ 112 h 148"/>
                <a:gd name="T30" fmla="*/ 77 w 152"/>
                <a:gd name="T31" fmla="*/ 131 h 148"/>
                <a:gd name="T32" fmla="*/ 152 w 152"/>
                <a:gd name="T33" fmla="*/ 129 h 148"/>
                <a:gd name="T34" fmla="*/ 114 w 152"/>
                <a:gd name="T35" fmla="*/ 131 h 148"/>
                <a:gd name="T36" fmla="*/ 127 w 152"/>
                <a:gd name="T37" fmla="*/ 122 h 148"/>
                <a:gd name="T38" fmla="*/ 74 w 152"/>
                <a:gd name="T39" fmla="*/ 128 h 148"/>
                <a:gd name="T40" fmla="*/ 68 w 152"/>
                <a:gd name="T41" fmla="*/ 112 h 148"/>
                <a:gd name="T42" fmla="*/ 66 w 152"/>
                <a:gd name="T43" fmla="*/ 117 h 148"/>
                <a:gd name="T44" fmla="*/ 66 w 152"/>
                <a:gd name="T45" fmla="*/ 125 h 148"/>
                <a:gd name="T46" fmla="*/ 73 w 152"/>
                <a:gd name="T47" fmla="*/ 128 h 148"/>
                <a:gd name="T48" fmla="*/ 74 w 152"/>
                <a:gd name="T49" fmla="*/ 114 h 148"/>
                <a:gd name="T50" fmla="*/ 74 w 152"/>
                <a:gd name="T51" fmla="*/ 128 h 148"/>
                <a:gd name="T52" fmla="*/ 9 w 152"/>
                <a:gd name="T53" fmla="*/ 88 h 148"/>
                <a:gd name="T54" fmla="*/ 56 w 152"/>
                <a:gd name="T55" fmla="*/ 135 h 148"/>
                <a:gd name="T56" fmla="*/ 9 w 152"/>
                <a:gd name="T57" fmla="*/ 88 h 148"/>
                <a:gd name="T58" fmla="*/ 37 w 152"/>
                <a:gd name="T59" fmla="*/ 61 h 148"/>
                <a:gd name="T60" fmla="*/ 31 w 152"/>
                <a:gd name="T61" fmla="*/ 77 h 148"/>
                <a:gd name="T62" fmla="*/ 37 w 152"/>
                <a:gd name="T63" fmla="*/ 61 h 148"/>
                <a:gd name="T64" fmla="*/ 30 w 152"/>
                <a:gd name="T65" fmla="*/ 57 h 148"/>
                <a:gd name="T66" fmla="*/ 33 w 152"/>
                <a:gd name="T67" fmla="*/ 31 h 148"/>
                <a:gd name="T68" fmla="*/ 30 w 152"/>
                <a:gd name="T69" fmla="*/ 57 h 148"/>
                <a:gd name="T70" fmla="*/ 30 w 152"/>
                <a:gd name="T71" fmla="*/ 61 h 148"/>
                <a:gd name="T72" fmla="*/ 30 w 152"/>
                <a:gd name="T73" fmla="*/ 74 h 148"/>
                <a:gd name="T74" fmla="*/ 30 w 152"/>
                <a:gd name="T75" fmla="*/ 6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48">
                  <a:moveTo>
                    <a:pt x="127" y="122"/>
                  </a:moveTo>
                  <a:cubicBezTo>
                    <a:pt x="115" y="118"/>
                    <a:pt x="99" y="137"/>
                    <a:pt x="84" y="134"/>
                  </a:cubicBezTo>
                  <a:cubicBezTo>
                    <a:pt x="92" y="142"/>
                    <a:pt x="106" y="130"/>
                    <a:pt x="112" y="131"/>
                  </a:cubicBezTo>
                  <a:cubicBezTo>
                    <a:pt x="95" y="147"/>
                    <a:pt x="66" y="127"/>
                    <a:pt x="48" y="142"/>
                  </a:cubicBezTo>
                  <a:cubicBezTo>
                    <a:pt x="19" y="142"/>
                    <a:pt x="1" y="123"/>
                    <a:pt x="4" y="95"/>
                  </a:cubicBezTo>
                  <a:cubicBezTo>
                    <a:pt x="6" y="82"/>
                    <a:pt x="19" y="74"/>
                    <a:pt x="20" y="61"/>
                  </a:cubicBezTo>
                  <a:cubicBezTo>
                    <a:pt x="23" y="58"/>
                    <a:pt x="22" y="60"/>
                    <a:pt x="26" y="58"/>
                  </a:cubicBezTo>
                  <a:cubicBezTo>
                    <a:pt x="25" y="45"/>
                    <a:pt x="33" y="34"/>
                    <a:pt x="31" y="23"/>
                  </a:cubicBezTo>
                  <a:cubicBezTo>
                    <a:pt x="30" y="12"/>
                    <a:pt x="19" y="8"/>
                    <a:pt x="19" y="0"/>
                  </a:cubicBezTo>
                  <a:cubicBezTo>
                    <a:pt x="36" y="7"/>
                    <a:pt x="41" y="36"/>
                    <a:pt x="33" y="57"/>
                  </a:cubicBezTo>
                  <a:cubicBezTo>
                    <a:pt x="34" y="60"/>
                    <a:pt x="40" y="59"/>
                    <a:pt x="41" y="63"/>
                  </a:cubicBezTo>
                  <a:cubicBezTo>
                    <a:pt x="43" y="69"/>
                    <a:pt x="40" y="75"/>
                    <a:pt x="36" y="80"/>
                  </a:cubicBezTo>
                  <a:cubicBezTo>
                    <a:pt x="27" y="79"/>
                    <a:pt x="20" y="74"/>
                    <a:pt x="26" y="67"/>
                  </a:cubicBezTo>
                  <a:cubicBezTo>
                    <a:pt x="1" y="88"/>
                    <a:pt x="14" y="148"/>
                    <a:pt x="64" y="132"/>
                  </a:cubicBezTo>
                  <a:cubicBezTo>
                    <a:pt x="54" y="118"/>
                    <a:pt x="73" y="97"/>
                    <a:pt x="84" y="112"/>
                  </a:cubicBezTo>
                  <a:cubicBezTo>
                    <a:pt x="86" y="123"/>
                    <a:pt x="81" y="126"/>
                    <a:pt x="77" y="131"/>
                  </a:cubicBezTo>
                  <a:cubicBezTo>
                    <a:pt x="101" y="137"/>
                    <a:pt x="133" y="102"/>
                    <a:pt x="152" y="129"/>
                  </a:cubicBezTo>
                  <a:cubicBezTo>
                    <a:pt x="143" y="117"/>
                    <a:pt x="124" y="124"/>
                    <a:pt x="114" y="131"/>
                  </a:cubicBezTo>
                  <a:cubicBezTo>
                    <a:pt x="116" y="126"/>
                    <a:pt x="123" y="126"/>
                    <a:pt x="127" y="122"/>
                  </a:cubicBezTo>
                  <a:close/>
                  <a:moveTo>
                    <a:pt x="74" y="128"/>
                  </a:moveTo>
                  <a:cubicBezTo>
                    <a:pt x="91" y="127"/>
                    <a:pt x="78" y="98"/>
                    <a:pt x="68" y="112"/>
                  </a:cubicBezTo>
                  <a:cubicBezTo>
                    <a:pt x="75" y="112"/>
                    <a:pt x="69" y="117"/>
                    <a:pt x="66" y="117"/>
                  </a:cubicBezTo>
                  <a:cubicBezTo>
                    <a:pt x="66" y="119"/>
                    <a:pt x="66" y="122"/>
                    <a:pt x="66" y="125"/>
                  </a:cubicBezTo>
                  <a:cubicBezTo>
                    <a:pt x="68" y="126"/>
                    <a:pt x="69" y="128"/>
                    <a:pt x="73" y="128"/>
                  </a:cubicBezTo>
                  <a:cubicBezTo>
                    <a:pt x="75" y="124"/>
                    <a:pt x="80" y="117"/>
                    <a:pt x="74" y="114"/>
                  </a:cubicBezTo>
                  <a:cubicBezTo>
                    <a:pt x="84" y="115"/>
                    <a:pt x="78" y="125"/>
                    <a:pt x="74" y="128"/>
                  </a:cubicBezTo>
                  <a:close/>
                  <a:moveTo>
                    <a:pt x="9" y="88"/>
                  </a:moveTo>
                  <a:cubicBezTo>
                    <a:pt x="0" y="121"/>
                    <a:pt x="28" y="148"/>
                    <a:pt x="56" y="135"/>
                  </a:cubicBezTo>
                  <a:cubicBezTo>
                    <a:pt x="20" y="145"/>
                    <a:pt x="13" y="115"/>
                    <a:pt x="9" y="88"/>
                  </a:cubicBezTo>
                  <a:close/>
                  <a:moveTo>
                    <a:pt x="37" y="61"/>
                  </a:moveTo>
                  <a:cubicBezTo>
                    <a:pt x="38" y="69"/>
                    <a:pt x="34" y="72"/>
                    <a:pt x="31" y="77"/>
                  </a:cubicBezTo>
                  <a:cubicBezTo>
                    <a:pt x="40" y="78"/>
                    <a:pt x="42" y="66"/>
                    <a:pt x="37" y="61"/>
                  </a:cubicBezTo>
                  <a:close/>
                  <a:moveTo>
                    <a:pt x="30" y="57"/>
                  </a:moveTo>
                  <a:cubicBezTo>
                    <a:pt x="30" y="49"/>
                    <a:pt x="38" y="40"/>
                    <a:pt x="33" y="31"/>
                  </a:cubicBezTo>
                  <a:cubicBezTo>
                    <a:pt x="34" y="41"/>
                    <a:pt x="26" y="49"/>
                    <a:pt x="30" y="57"/>
                  </a:cubicBezTo>
                  <a:close/>
                  <a:moveTo>
                    <a:pt x="30" y="61"/>
                  </a:moveTo>
                  <a:cubicBezTo>
                    <a:pt x="28" y="63"/>
                    <a:pt x="27" y="72"/>
                    <a:pt x="30" y="74"/>
                  </a:cubicBezTo>
                  <a:cubicBezTo>
                    <a:pt x="33" y="70"/>
                    <a:pt x="36" y="63"/>
                    <a:pt x="30" y="61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3" name="Freeform 46"/>
            <p:cNvSpPr>
              <a:spLocks noEditPoints="1"/>
            </p:cNvSpPr>
            <p:nvPr/>
          </p:nvSpPr>
          <p:spPr bwMode="auto">
            <a:xfrm rot="16200000" flipV="1">
              <a:off x="5197295" y="5324846"/>
              <a:ext cx="477390" cy="511956"/>
            </a:xfrm>
            <a:custGeom>
              <a:avLst/>
              <a:gdLst>
                <a:gd name="T0" fmla="*/ 2 w 151"/>
                <a:gd name="T1" fmla="*/ 96 h 144"/>
                <a:gd name="T2" fmla="*/ 21 w 151"/>
                <a:gd name="T3" fmla="*/ 59 h 144"/>
                <a:gd name="T4" fmla="*/ 22 w 151"/>
                <a:gd name="T5" fmla="*/ 12 h 144"/>
                <a:gd name="T6" fmla="*/ 32 w 151"/>
                <a:gd name="T7" fmla="*/ 58 h 144"/>
                <a:gd name="T8" fmla="*/ 34 w 151"/>
                <a:gd name="T9" fmla="*/ 81 h 144"/>
                <a:gd name="T10" fmla="*/ 15 w 151"/>
                <a:gd name="T11" fmla="*/ 112 h 144"/>
                <a:gd name="T12" fmla="*/ 73 w 151"/>
                <a:gd name="T13" fmla="*/ 107 h 144"/>
                <a:gd name="T14" fmla="*/ 76 w 151"/>
                <a:gd name="T15" fmla="*/ 131 h 144"/>
                <a:gd name="T16" fmla="*/ 151 w 151"/>
                <a:gd name="T17" fmla="*/ 130 h 144"/>
                <a:gd name="T18" fmla="*/ 110 w 151"/>
                <a:gd name="T19" fmla="*/ 134 h 144"/>
                <a:gd name="T20" fmla="*/ 66 w 151"/>
                <a:gd name="T21" fmla="*/ 138 h 144"/>
                <a:gd name="T22" fmla="*/ 12 w 151"/>
                <a:gd name="T23" fmla="*/ 128 h 144"/>
                <a:gd name="T24" fmla="*/ 86 w 151"/>
                <a:gd name="T25" fmla="*/ 138 h 144"/>
                <a:gd name="T26" fmla="*/ 86 w 151"/>
                <a:gd name="T27" fmla="*/ 134 h 144"/>
                <a:gd name="T28" fmla="*/ 75 w 151"/>
                <a:gd name="T29" fmla="*/ 133 h 144"/>
                <a:gd name="T30" fmla="*/ 77 w 151"/>
                <a:gd name="T31" fmla="*/ 128 h 144"/>
                <a:gd name="T32" fmla="*/ 66 w 151"/>
                <a:gd name="T33" fmla="*/ 128 h 144"/>
                <a:gd name="T34" fmla="*/ 64 w 151"/>
                <a:gd name="T35" fmla="*/ 117 h 144"/>
                <a:gd name="T36" fmla="*/ 65 w 151"/>
                <a:gd name="T37" fmla="*/ 114 h 144"/>
                <a:gd name="T38" fmla="*/ 63 w 151"/>
                <a:gd name="T39" fmla="*/ 133 h 144"/>
                <a:gd name="T40" fmla="*/ 54 w 151"/>
                <a:gd name="T41" fmla="*/ 137 h 144"/>
                <a:gd name="T42" fmla="*/ 7 w 151"/>
                <a:gd name="T43" fmla="*/ 86 h 144"/>
                <a:gd name="T44" fmla="*/ 41 w 151"/>
                <a:gd name="T45" fmla="*/ 139 h 144"/>
                <a:gd name="T46" fmla="*/ 92 w 151"/>
                <a:gd name="T47" fmla="*/ 138 h 144"/>
                <a:gd name="T48" fmla="*/ 41 w 151"/>
                <a:gd name="T49" fmla="*/ 137 h 144"/>
                <a:gd name="T50" fmla="*/ 26 w 151"/>
                <a:gd name="T51" fmla="*/ 65 h 144"/>
                <a:gd name="T52" fmla="*/ 32 w 151"/>
                <a:gd name="T53" fmla="*/ 64 h 144"/>
                <a:gd name="T54" fmla="*/ 26 w 151"/>
                <a:gd name="T55" fmla="*/ 72 h 144"/>
                <a:gd name="T56" fmla="*/ 33 w 151"/>
                <a:gd name="T57" fmla="*/ 80 h 144"/>
                <a:gd name="T58" fmla="*/ 38 w 151"/>
                <a:gd name="T59" fmla="*/ 73 h 144"/>
                <a:gd name="T60" fmla="*/ 28 w 151"/>
                <a:gd name="T61" fmla="*/ 78 h 144"/>
                <a:gd name="T62" fmla="*/ 34 w 151"/>
                <a:gd name="T63" fmla="*/ 61 h 144"/>
                <a:gd name="T64" fmla="*/ 18 w 151"/>
                <a:gd name="T65" fmla="*/ 2 h 144"/>
                <a:gd name="T66" fmla="*/ 31 w 151"/>
                <a:gd name="T67" fmla="*/ 32 h 144"/>
                <a:gd name="T68" fmla="*/ 27 w 151"/>
                <a:gd name="T69" fmla="*/ 58 h 144"/>
                <a:gd name="T70" fmla="*/ 28 w 151"/>
                <a:gd name="T71" fmla="*/ 42 h 144"/>
                <a:gd name="T72" fmla="*/ 21 w 151"/>
                <a:gd name="T73" fmla="*/ 61 h 144"/>
                <a:gd name="T74" fmla="*/ 7 w 151"/>
                <a:gd name="T75" fmla="*/ 86 h 144"/>
                <a:gd name="T76" fmla="*/ 110 w 151"/>
                <a:gd name="T77" fmla="*/ 131 h 144"/>
                <a:gd name="T78" fmla="*/ 121 w 151"/>
                <a:gd name="T79" fmla="*/ 123 h 144"/>
                <a:gd name="T80" fmla="*/ 67 w 151"/>
                <a:gd name="T81" fmla="*/ 127 h 144"/>
                <a:gd name="T82" fmla="*/ 74 w 151"/>
                <a:gd name="T83" fmla="*/ 118 h 144"/>
                <a:gd name="T84" fmla="*/ 64 w 151"/>
                <a:gd name="T85" fmla="*/ 118 h 144"/>
                <a:gd name="T86" fmla="*/ 75 w 151"/>
                <a:gd name="T87" fmla="*/ 118 h 144"/>
                <a:gd name="T88" fmla="*/ 70 w 151"/>
                <a:gd name="T89" fmla="*/ 114 h 144"/>
                <a:gd name="T90" fmla="*/ 79 w 151"/>
                <a:gd name="T91" fmla="*/ 120 h 144"/>
                <a:gd name="T92" fmla="*/ 122 w 151"/>
                <a:gd name="T93" fmla="*/ 122 h 144"/>
                <a:gd name="T94" fmla="*/ 123 w 151"/>
                <a:gd name="T95" fmla="*/ 125 h 144"/>
                <a:gd name="T96" fmla="*/ 122 w 151"/>
                <a:gd name="T97" fmla="*/ 122 h 144"/>
                <a:gd name="T98" fmla="*/ 81 w 151"/>
                <a:gd name="T99" fmla="*/ 114 h 144"/>
                <a:gd name="T100" fmla="*/ 32 w 151"/>
                <a:gd name="T101" fmla="*/ 74 h 144"/>
                <a:gd name="T102" fmla="*/ 28 w 151"/>
                <a:gd name="T103" fmla="*/ 63 h 144"/>
                <a:gd name="T104" fmla="*/ 28 w 151"/>
                <a:gd name="T105" fmla="*/ 63 h 144"/>
                <a:gd name="T106" fmla="*/ 29 w 151"/>
                <a:gd name="T10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1" h="144">
                  <a:moveTo>
                    <a:pt x="47" y="144"/>
                  </a:moveTo>
                  <a:cubicBezTo>
                    <a:pt x="46" y="144"/>
                    <a:pt x="46" y="144"/>
                    <a:pt x="46" y="144"/>
                  </a:cubicBezTo>
                  <a:cubicBezTo>
                    <a:pt x="32" y="144"/>
                    <a:pt x="19" y="139"/>
                    <a:pt x="11" y="129"/>
                  </a:cubicBezTo>
                  <a:cubicBezTo>
                    <a:pt x="3" y="121"/>
                    <a:pt x="0" y="109"/>
                    <a:pt x="2" y="96"/>
                  </a:cubicBezTo>
                  <a:cubicBezTo>
                    <a:pt x="3" y="90"/>
                    <a:pt x="6" y="84"/>
                    <a:pt x="10" y="79"/>
                  </a:cubicBezTo>
                  <a:cubicBezTo>
                    <a:pt x="13" y="73"/>
                    <a:pt x="17" y="68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9" y="60"/>
                    <a:pt x="20" y="59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3" y="53"/>
                    <a:pt x="24" y="47"/>
                    <a:pt x="26" y="41"/>
                  </a:cubicBezTo>
                  <a:cubicBezTo>
                    <a:pt x="28" y="35"/>
                    <a:pt x="30" y="30"/>
                    <a:pt x="29" y="24"/>
                  </a:cubicBezTo>
                  <a:cubicBezTo>
                    <a:pt x="28" y="19"/>
                    <a:pt x="25" y="15"/>
                    <a:pt x="22" y="12"/>
                  </a:cubicBezTo>
                  <a:cubicBezTo>
                    <a:pt x="19" y="8"/>
                    <a:pt x="16" y="5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5" y="8"/>
                    <a:pt x="40" y="37"/>
                    <a:pt x="32" y="58"/>
                  </a:cubicBezTo>
                  <a:cubicBezTo>
                    <a:pt x="32" y="59"/>
                    <a:pt x="34" y="59"/>
                    <a:pt x="35" y="60"/>
                  </a:cubicBezTo>
                  <a:cubicBezTo>
                    <a:pt x="37" y="61"/>
                    <a:pt x="39" y="61"/>
                    <a:pt x="40" y="63"/>
                  </a:cubicBezTo>
                  <a:cubicBezTo>
                    <a:pt x="43" y="72"/>
                    <a:pt x="37" y="78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28" y="81"/>
                    <a:pt x="23" y="79"/>
                    <a:pt x="22" y="76"/>
                  </a:cubicBezTo>
                  <a:cubicBezTo>
                    <a:pt x="21" y="75"/>
                    <a:pt x="21" y="73"/>
                    <a:pt x="21" y="71"/>
                  </a:cubicBezTo>
                  <a:cubicBezTo>
                    <a:pt x="12" y="82"/>
                    <a:pt x="10" y="98"/>
                    <a:pt x="15" y="112"/>
                  </a:cubicBezTo>
                  <a:cubicBezTo>
                    <a:pt x="20" y="127"/>
                    <a:pt x="32" y="135"/>
                    <a:pt x="46" y="135"/>
                  </a:cubicBezTo>
                  <a:cubicBezTo>
                    <a:pt x="51" y="135"/>
                    <a:pt x="56" y="134"/>
                    <a:pt x="61" y="133"/>
                  </a:cubicBezTo>
                  <a:cubicBezTo>
                    <a:pt x="58" y="128"/>
                    <a:pt x="57" y="122"/>
                    <a:pt x="60" y="116"/>
                  </a:cubicBezTo>
                  <a:cubicBezTo>
                    <a:pt x="63" y="111"/>
                    <a:pt x="68" y="107"/>
                    <a:pt x="73" y="107"/>
                  </a:cubicBezTo>
                  <a:cubicBezTo>
                    <a:pt x="75" y="107"/>
                    <a:pt x="79" y="108"/>
                    <a:pt x="83" y="113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4" y="122"/>
                    <a:pt x="81" y="126"/>
                    <a:pt x="77" y="130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8" y="132"/>
                    <a:pt x="80" y="132"/>
                    <a:pt x="82" y="132"/>
                  </a:cubicBezTo>
                  <a:cubicBezTo>
                    <a:pt x="90" y="132"/>
                    <a:pt x="98" y="129"/>
                    <a:pt x="107" y="125"/>
                  </a:cubicBezTo>
                  <a:cubicBezTo>
                    <a:pt x="115" y="122"/>
                    <a:pt x="123" y="119"/>
                    <a:pt x="131" y="119"/>
                  </a:cubicBezTo>
                  <a:cubicBezTo>
                    <a:pt x="139" y="119"/>
                    <a:pt x="146" y="123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6" y="127"/>
                    <a:pt x="142" y="124"/>
                    <a:pt x="136" y="124"/>
                  </a:cubicBezTo>
                  <a:cubicBezTo>
                    <a:pt x="126" y="124"/>
                    <a:pt x="115" y="131"/>
                    <a:pt x="112" y="132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05" y="137"/>
                    <a:pt x="99" y="139"/>
                    <a:pt x="90" y="139"/>
                  </a:cubicBezTo>
                  <a:cubicBezTo>
                    <a:pt x="86" y="139"/>
                    <a:pt x="82" y="139"/>
                    <a:pt x="78" y="139"/>
                  </a:cubicBezTo>
                  <a:cubicBezTo>
                    <a:pt x="74" y="138"/>
                    <a:pt x="70" y="138"/>
                    <a:pt x="66" y="138"/>
                  </a:cubicBezTo>
                  <a:cubicBezTo>
                    <a:pt x="58" y="138"/>
                    <a:pt x="52" y="140"/>
                    <a:pt x="47" y="144"/>
                  </a:cubicBezTo>
                  <a:close/>
                  <a:moveTo>
                    <a:pt x="7" y="86"/>
                  </a:moveTo>
                  <a:cubicBezTo>
                    <a:pt x="5" y="89"/>
                    <a:pt x="4" y="93"/>
                    <a:pt x="3" y="96"/>
                  </a:cubicBezTo>
                  <a:cubicBezTo>
                    <a:pt x="2" y="109"/>
                    <a:pt x="5" y="120"/>
                    <a:pt x="12" y="128"/>
                  </a:cubicBezTo>
                  <a:cubicBezTo>
                    <a:pt x="20" y="137"/>
                    <a:pt x="32" y="142"/>
                    <a:pt x="46" y="142"/>
                  </a:cubicBezTo>
                  <a:cubicBezTo>
                    <a:pt x="51" y="138"/>
                    <a:pt x="57" y="136"/>
                    <a:pt x="66" y="136"/>
                  </a:cubicBezTo>
                  <a:cubicBezTo>
                    <a:pt x="70" y="136"/>
                    <a:pt x="74" y="137"/>
                    <a:pt x="78" y="137"/>
                  </a:cubicBezTo>
                  <a:cubicBezTo>
                    <a:pt x="81" y="137"/>
                    <a:pt x="83" y="138"/>
                    <a:pt x="86" y="138"/>
                  </a:cubicBezTo>
                  <a:cubicBezTo>
                    <a:pt x="84" y="137"/>
                    <a:pt x="83" y="136"/>
                    <a:pt x="81" y="135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3" y="134"/>
                    <a:pt x="84" y="134"/>
                    <a:pt x="86" y="134"/>
                  </a:cubicBezTo>
                  <a:cubicBezTo>
                    <a:pt x="92" y="134"/>
                    <a:pt x="99" y="131"/>
                    <a:pt x="105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97" y="131"/>
                    <a:pt x="89" y="133"/>
                    <a:pt x="82" y="133"/>
                  </a:cubicBezTo>
                  <a:cubicBezTo>
                    <a:pt x="79" y="133"/>
                    <a:pt x="77" y="133"/>
                    <a:pt x="75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5" y="131"/>
                    <a:pt x="76" y="130"/>
                    <a:pt x="76" y="129"/>
                  </a:cubicBezTo>
                  <a:cubicBezTo>
                    <a:pt x="77" y="129"/>
                    <a:pt x="77" y="128"/>
                    <a:pt x="77" y="128"/>
                  </a:cubicBezTo>
                  <a:cubicBezTo>
                    <a:pt x="76" y="129"/>
                    <a:pt x="74" y="130"/>
                    <a:pt x="72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8" y="130"/>
                    <a:pt x="67" y="129"/>
                    <a:pt x="66" y="128"/>
                  </a:cubicBezTo>
                  <a:cubicBezTo>
                    <a:pt x="65" y="128"/>
                    <a:pt x="64" y="127"/>
                    <a:pt x="63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6" y="117"/>
                    <a:pt x="68" y="115"/>
                    <a:pt x="68" y="114"/>
                  </a:cubicBezTo>
                  <a:cubicBezTo>
                    <a:pt x="68" y="114"/>
                    <a:pt x="68" y="114"/>
                    <a:pt x="66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0"/>
                    <a:pt x="69" y="109"/>
                    <a:pt x="71" y="109"/>
                  </a:cubicBezTo>
                  <a:cubicBezTo>
                    <a:pt x="67" y="110"/>
                    <a:pt x="64" y="113"/>
                    <a:pt x="62" y="117"/>
                  </a:cubicBezTo>
                  <a:cubicBezTo>
                    <a:pt x="59" y="122"/>
                    <a:pt x="59" y="128"/>
                    <a:pt x="63" y="133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9" y="135"/>
                    <a:pt x="56" y="136"/>
                    <a:pt x="54" y="136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49" y="139"/>
                    <a:pt x="44" y="140"/>
                    <a:pt x="39" y="140"/>
                  </a:cubicBezTo>
                  <a:cubicBezTo>
                    <a:pt x="29" y="140"/>
                    <a:pt x="19" y="135"/>
                    <a:pt x="13" y="127"/>
                  </a:cubicBezTo>
                  <a:cubicBezTo>
                    <a:pt x="5" y="116"/>
                    <a:pt x="2" y="103"/>
                    <a:pt x="6" y="89"/>
                  </a:cubicBezTo>
                  <a:lnTo>
                    <a:pt x="7" y="86"/>
                  </a:lnTo>
                  <a:close/>
                  <a:moveTo>
                    <a:pt x="7" y="93"/>
                  </a:moveTo>
                  <a:cubicBezTo>
                    <a:pt x="4" y="105"/>
                    <a:pt x="7" y="117"/>
                    <a:pt x="14" y="126"/>
                  </a:cubicBezTo>
                  <a:cubicBezTo>
                    <a:pt x="21" y="135"/>
                    <a:pt x="31" y="139"/>
                    <a:pt x="41" y="139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16" y="139"/>
                    <a:pt x="10" y="113"/>
                    <a:pt x="7" y="93"/>
                  </a:cubicBezTo>
                  <a:close/>
                  <a:moveTo>
                    <a:pt x="108" y="133"/>
                  </a:moveTo>
                  <a:cubicBezTo>
                    <a:pt x="106" y="133"/>
                    <a:pt x="104" y="134"/>
                    <a:pt x="102" y="135"/>
                  </a:cubicBezTo>
                  <a:cubicBezTo>
                    <a:pt x="99" y="136"/>
                    <a:pt x="95" y="137"/>
                    <a:pt x="92" y="138"/>
                  </a:cubicBezTo>
                  <a:cubicBezTo>
                    <a:pt x="99" y="138"/>
                    <a:pt x="104" y="136"/>
                    <a:pt x="108" y="133"/>
                  </a:cubicBezTo>
                  <a:close/>
                  <a:moveTo>
                    <a:pt x="7" y="86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12" y="114"/>
                    <a:pt x="17" y="137"/>
                    <a:pt x="41" y="137"/>
                  </a:cubicBezTo>
                  <a:cubicBezTo>
                    <a:pt x="43" y="137"/>
                    <a:pt x="45" y="137"/>
                    <a:pt x="48" y="137"/>
                  </a:cubicBezTo>
                  <a:cubicBezTo>
                    <a:pt x="32" y="137"/>
                    <a:pt x="19" y="128"/>
                    <a:pt x="13" y="113"/>
                  </a:cubicBezTo>
                  <a:cubicBezTo>
                    <a:pt x="7" y="96"/>
                    <a:pt x="12" y="77"/>
                    <a:pt x="23" y="67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30" y="62"/>
                    <a:pt x="31" y="63"/>
                    <a:pt x="32" y="64"/>
                  </a:cubicBezTo>
                  <a:cubicBezTo>
                    <a:pt x="33" y="68"/>
                    <a:pt x="30" y="73"/>
                    <a:pt x="29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7" y="75"/>
                    <a:pt x="26" y="74"/>
                    <a:pt x="26" y="72"/>
                  </a:cubicBezTo>
                  <a:cubicBezTo>
                    <a:pt x="25" y="70"/>
                    <a:pt x="26" y="68"/>
                    <a:pt x="26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2" y="71"/>
                    <a:pt x="22" y="73"/>
                    <a:pt x="23" y="75"/>
                  </a:cubicBezTo>
                  <a:cubicBezTo>
                    <a:pt x="24" y="78"/>
                    <a:pt x="28" y="80"/>
                    <a:pt x="33" y="80"/>
                  </a:cubicBezTo>
                  <a:cubicBezTo>
                    <a:pt x="36" y="77"/>
                    <a:pt x="41" y="71"/>
                    <a:pt x="39" y="64"/>
                  </a:cubicBezTo>
                  <a:cubicBezTo>
                    <a:pt x="38" y="63"/>
                    <a:pt x="37" y="62"/>
                    <a:pt x="35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8" y="64"/>
                    <a:pt x="39" y="69"/>
                    <a:pt x="38" y="73"/>
                  </a:cubicBezTo>
                  <a:cubicBezTo>
                    <a:pt x="36" y="77"/>
                    <a:pt x="34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30" y="75"/>
                    <a:pt x="31" y="74"/>
                  </a:cubicBezTo>
                  <a:cubicBezTo>
                    <a:pt x="33" y="71"/>
                    <a:pt x="35" y="68"/>
                    <a:pt x="34" y="62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3" y="61"/>
                    <a:pt x="31" y="60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8" y="39"/>
                    <a:pt x="34" y="10"/>
                    <a:pt x="18" y="2"/>
                  </a:cubicBezTo>
                  <a:cubicBezTo>
                    <a:pt x="18" y="5"/>
                    <a:pt x="20" y="8"/>
                    <a:pt x="23" y="11"/>
                  </a:cubicBezTo>
                  <a:cubicBezTo>
                    <a:pt x="26" y="14"/>
                    <a:pt x="29" y="18"/>
                    <a:pt x="30" y="24"/>
                  </a:cubicBezTo>
                  <a:cubicBezTo>
                    <a:pt x="30" y="26"/>
                    <a:pt x="30" y="28"/>
                    <a:pt x="30" y="30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8"/>
                    <a:pt x="33" y="44"/>
                    <a:pt x="31" y="49"/>
                  </a:cubicBezTo>
                  <a:cubicBezTo>
                    <a:pt x="30" y="52"/>
                    <a:pt x="29" y="55"/>
                    <a:pt x="29" y="58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5" y="53"/>
                    <a:pt x="26" y="49"/>
                    <a:pt x="28" y="44"/>
                  </a:cubicBezTo>
                  <a:cubicBezTo>
                    <a:pt x="29" y="40"/>
                    <a:pt x="31" y="36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5"/>
                    <a:pt x="29" y="38"/>
                    <a:pt x="28" y="42"/>
                  </a:cubicBezTo>
                  <a:cubicBezTo>
                    <a:pt x="26" y="47"/>
                    <a:pt x="24" y="53"/>
                    <a:pt x="24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1"/>
                    <a:pt x="22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1"/>
                    <a:pt x="19" y="62"/>
                  </a:cubicBezTo>
                  <a:cubicBezTo>
                    <a:pt x="18" y="69"/>
                    <a:pt x="14" y="74"/>
                    <a:pt x="11" y="79"/>
                  </a:cubicBezTo>
                  <a:cubicBezTo>
                    <a:pt x="10" y="82"/>
                    <a:pt x="8" y="84"/>
                    <a:pt x="7" y="86"/>
                  </a:cubicBezTo>
                  <a:close/>
                  <a:moveTo>
                    <a:pt x="85" y="136"/>
                  </a:moveTo>
                  <a:cubicBezTo>
                    <a:pt x="86" y="136"/>
                    <a:pt x="87" y="137"/>
                    <a:pt x="89" y="137"/>
                  </a:cubicBezTo>
                  <a:cubicBezTo>
                    <a:pt x="93" y="137"/>
                    <a:pt x="97" y="135"/>
                    <a:pt x="101" y="133"/>
                  </a:cubicBezTo>
                  <a:cubicBezTo>
                    <a:pt x="105" y="132"/>
                    <a:pt x="108" y="131"/>
                    <a:pt x="110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3" y="129"/>
                    <a:pt x="116" y="127"/>
                    <a:pt x="118" y="126"/>
                  </a:cubicBezTo>
                  <a:cubicBezTo>
                    <a:pt x="120" y="125"/>
                    <a:pt x="122" y="125"/>
                    <a:pt x="123" y="124"/>
                  </a:cubicBezTo>
                  <a:cubicBezTo>
                    <a:pt x="122" y="124"/>
                    <a:pt x="122" y="123"/>
                    <a:pt x="121" y="123"/>
                  </a:cubicBezTo>
                  <a:cubicBezTo>
                    <a:pt x="117" y="123"/>
                    <a:pt x="111" y="126"/>
                    <a:pt x="106" y="129"/>
                  </a:cubicBezTo>
                  <a:cubicBezTo>
                    <a:pt x="99" y="132"/>
                    <a:pt x="92" y="136"/>
                    <a:pt x="85" y="136"/>
                  </a:cubicBezTo>
                  <a:close/>
                  <a:moveTo>
                    <a:pt x="64" y="126"/>
                  </a:moveTo>
                  <a:cubicBezTo>
                    <a:pt x="65" y="126"/>
                    <a:pt x="66" y="126"/>
                    <a:pt x="67" y="127"/>
                  </a:cubicBezTo>
                  <a:cubicBezTo>
                    <a:pt x="68" y="128"/>
                    <a:pt x="69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8"/>
                    <a:pt x="71" y="127"/>
                  </a:cubicBezTo>
                  <a:cubicBezTo>
                    <a:pt x="72" y="125"/>
                    <a:pt x="75" y="121"/>
                    <a:pt x="74" y="118"/>
                  </a:cubicBezTo>
                  <a:cubicBezTo>
                    <a:pt x="74" y="117"/>
                    <a:pt x="73" y="116"/>
                    <a:pt x="72" y="115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4"/>
                    <a:pt x="70" y="114"/>
                    <a:pt x="70" y="114"/>
                  </a:cubicBezTo>
                  <a:cubicBezTo>
                    <a:pt x="70" y="116"/>
                    <a:pt x="67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lnTo>
                    <a:pt x="64" y="126"/>
                  </a:lnTo>
                  <a:close/>
                  <a:moveTo>
                    <a:pt x="75" y="116"/>
                  </a:moveTo>
                  <a:cubicBezTo>
                    <a:pt x="75" y="117"/>
                    <a:pt x="75" y="117"/>
                    <a:pt x="75" y="118"/>
                  </a:cubicBezTo>
                  <a:cubicBezTo>
                    <a:pt x="76" y="121"/>
                    <a:pt x="74" y="125"/>
                    <a:pt x="72" y="128"/>
                  </a:cubicBezTo>
                  <a:cubicBezTo>
                    <a:pt x="75" y="126"/>
                    <a:pt x="77" y="121"/>
                    <a:pt x="77" y="118"/>
                  </a:cubicBezTo>
                  <a:cubicBezTo>
                    <a:pt x="76" y="118"/>
                    <a:pt x="76" y="117"/>
                    <a:pt x="75" y="116"/>
                  </a:cubicBezTo>
                  <a:close/>
                  <a:moveTo>
                    <a:pt x="70" y="114"/>
                  </a:moveTo>
                  <a:cubicBezTo>
                    <a:pt x="72" y="114"/>
                    <a:pt x="72" y="114"/>
                    <a:pt x="72" y="114"/>
                  </a:cubicBezTo>
                  <a:cubicBezTo>
                    <a:pt x="76" y="115"/>
                    <a:pt x="78" y="117"/>
                    <a:pt x="78" y="118"/>
                  </a:cubicBezTo>
                  <a:cubicBezTo>
                    <a:pt x="79" y="121"/>
                    <a:pt x="77" y="125"/>
                    <a:pt x="74" y="128"/>
                  </a:cubicBezTo>
                  <a:cubicBezTo>
                    <a:pt x="79" y="126"/>
                    <a:pt x="79" y="122"/>
                    <a:pt x="79" y="120"/>
                  </a:cubicBezTo>
                  <a:cubicBezTo>
                    <a:pt x="79" y="116"/>
                    <a:pt x="76" y="110"/>
                    <a:pt x="72" y="110"/>
                  </a:cubicBezTo>
                  <a:cubicBezTo>
                    <a:pt x="71" y="110"/>
                    <a:pt x="69" y="111"/>
                    <a:pt x="68" y="113"/>
                  </a:cubicBezTo>
                  <a:cubicBezTo>
                    <a:pt x="69" y="113"/>
                    <a:pt x="69" y="113"/>
                    <a:pt x="70" y="114"/>
                  </a:cubicBezTo>
                  <a:close/>
                  <a:moveTo>
                    <a:pt x="122" y="122"/>
                  </a:moveTo>
                  <a:cubicBezTo>
                    <a:pt x="123" y="122"/>
                    <a:pt x="124" y="122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5" y="124"/>
                    <a:pt x="124" y="125"/>
                    <a:pt x="123" y="125"/>
                  </a:cubicBezTo>
                  <a:cubicBezTo>
                    <a:pt x="127" y="124"/>
                    <a:pt x="131" y="123"/>
                    <a:pt x="136" y="123"/>
                  </a:cubicBezTo>
                  <a:cubicBezTo>
                    <a:pt x="139" y="123"/>
                    <a:pt x="141" y="123"/>
                    <a:pt x="143" y="124"/>
                  </a:cubicBezTo>
                  <a:cubicBezTo>
                    <a:pt x="140" y="122"/>
                    <a:pt x="136" y="121"/>
                    <a:pt x="131" y="121"/>
                  </a:cubicBezTo>
                  <a:cubicBezTo>
                    <a:pt x="128" y="121"/>
                    <a:pt x="125" y="121"/>
                    <a:pt x="122" y="122"/>
                  </a:cubicBezTo>
                  <a:close/>
                  <a:moveTo>
                    <a:pt x="72" y="109"/>
                  </a:moveTo>
                  <a:cubicBezTo>
                    <a:pt x="77" y="109"/>
                    <a:pt x="81" y="115"/>
                    <a:pt x="81" y="120"/>
                  </a:cubicBezTo>
                  <a:cubicBezTo>
                    <a:pt x="81" y="121"/>
                    <a:pt x="81" y="122"/>
                    <a:pt x="81" y="123"/>
                  </a:cubicBezTo>
                  <a:cubicBezTo>
                    <a:pt x="82" y="121"/>
                    <a:pt x="82" y="118"/>
                    <a:pt x="81" y="114"/>
                  </a:cubicBezTo>
                  <a:cubicBezTo>
                    <a:pt x="79" y="110"/>
                    <a:pt x="75" y="108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lose/>
                  <a:moveTo>
                    <a:pt x="36" y="65"/>
                  </a:moveTo>
                  <a:cubicBezTo>
                    <a:pt x="36" y="69"/>
                    <a:pt x="34" y="72"/>
                    <a:pt x="32" y="74"/>
                  </a:cubicBezTo>
                  <a:cubicBezTo>
                    <a:pt x="32" y="75"/>
                    <a:pt x="31" y="76"/>
                    <a:pt x="31" y="77"/>
                  </a:cubicBezTo>
                  <a:cubicBezTo>
                    <a:pt x="34" y="77"/>
                    <a:pt x="36" y="74"/>
                    <a:pt x="36" y="73"/>
                  </a:cubicBezTo>
                  <a:cubicBezTo>
                    <a:pt x="37" y="70"/>
                    <a:pt x="37" y="67"/>
                    <a:pt x="36" y="65"/>
                  </a:cubicBezTo>
                  <a:close/>
                  <a:moveTo>
                    <a:pt x="28" y="63"/>
                  </a:moveTo>
                  <a:cubicBezTo>
                    <a:pt x="27" y="65"/>
                    <a:pt x="27" y="69"/>
                    <a:pt x="27" y="72"/>
                  </a:cubicBezTo>
                  <a:cubicBezTo>
                    <a:pt x="27" y="73"/>
                    <a:pt x="28" y="73"/>
                    <a:pt x="28" y="74"/>
                  </a:cubicBezTo>
                  <a:cubicBezTo>
                    <a:pt x="30" y="71"/>
                    <a:pt x="32" y="67"/>
                    <a:pt x="31" y="65"/>
                  </a:cubicBezTo>
                  <a:cubicBezTo>
                    <a:pt x="30" y="64"/>
                    <a:pt x="30" y="63"/>
                    <a:pt x="28" y="63"/>
                  </a:cubicBezTo>
                  <a:close/>
                  <a:moveTo>
                    <a:pt x="32" y="36"/>
                  </a:moveTo>
                  <a:cubicBezTo>
                    <a:pt x="31" y="39"/>
                    <a:pt x="30" y="42"/>
                    <a:pt x="29" y="44"/>
                  </a:cubicBezTo>
                  <a:cubicBezTo>
                    <a:pt x="28" y="48"/>
                    <a:pt x="27" y="51"/>
                    <a:pt x="28" y="55"/>
                  </a:cubicBezTo>
                  <a:cubicBezTo>
                    <a:pt x="28" y="53"/>
                    <a:pt x="29" y="51"/>
                    <a:pt x="29" y="49"/>
                  </a:cubicBezTo>
                  <a:cubicBezTo>
                    <a:pt x="31" y="45"/>
                    <a:pt x="32" y="41"/>
                    <a:pt x="32" y="36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4" name="Freeform 47"/>
            <p:cNvSpPr>
              <a:spLocks noEditPoints="1"/>
            </p:cNvSpPr>
            <p:nvPr/>
          </p:nvSpPr>
          <p:spPr bwMode="auto">
            <a:xfrm rot="16200000" flipV="1">
              <a:off x="11076843" y="5321082"/>
              <a:ext cx="508476" cy="519485"/>
            </a:xfrm>
            <a:custGeom>
              <a:avLst/>
              <a:gdLst>
                <a:gd name="T0" fmla="*/ 50 w 161"/>
                <a:gd name="T1" fmla="*/ 8 h 146"/>
                <a:gd name="T2" fmla="*/ 60 w 161"/>
                <a:gd name="T3" fmla="*/ 25 h 146"/>
                <a:gd name="T4" fmla="*/ 54 w 161"/>
                <a:gd name="T5" fmla="*/ 17 h 146"/>
                <a:gd name="T6" fmla="*/ 63 w 161"/>
                <a:gd name="T7" fmla="*/ 34 h 146"/>
                <a:gd name="T8" fmla="*/ 49 w 161"/>
                <a:gd name="T9" fmla="*/ 37 h 146"/>
                <a:gd name="T10" fmla="*/ 41 w 161"/>
                <a:gd name="T11" fmla="*/ 13 h 146"/>
                <a:gd name="T12" fmla="*/ 16 w 161"/>
                <a:gd name="T13" fmla="*/ 62 h 146"/>
                <a:gd name="T14" fmla="*/ 34 w 161"/>
                <a:gd name="T15" fmla="*/ 92 h 146"/>
                <a:gd name="T16" fmla="*/ 27 w 161"/>
                <a:gd name="T17" fmla="*/ 146 h 146"/>
                <a:gd name="T18" fmla="*/ 33 w 161"/>
                <a:gd name="T19" fmla="*/ 104 h 146"/>
                <a:gd name="T20" fmla="*/ 26 w 161"/>
                <a:gd name="T21" fmla="*/ 102 h 146"/>
                <a:gd name="T22" fmla="*/ 30 w 161"/>
                <a:gd name="T23" fmla="*/ 101 h 146"/>
                <a:gd name="T24" fmla="*/ 4 w 161"/>
                <a:gd name="T25" fmla="*/ 60 h 146"/>
                <a:gd name="T26" fmla="*/ 41 w 161"/>
                <a:gd name="T27" fmla="*/ 10 h 146"/>
                <a:gd name="T28" fmla="*/ 51 w 161"/>
                <a:gd name="T29" fmla="*/ 4 h 146"/>
                <a:gd name="T30" fmla="*/ 145 w 161"/>
                <a:gd name="T31" fmla="*/ 13 h 146"/>
                <a:gd name="T32" fmla="*/ 142 w 161"/>
                <a:gd name="T33" fmla="*/ 0 h 146"/>
                <a:gd name="T34" fmla="*/ 141 w 161"/>
                <a:gd name="T35" fmla="*/ 33 h 146"/>
                <a:gd name="T36" fmla="*/ 50 w 161"/>
                <a:gd name="T37" fmla="*/ 8 h 146"/>
                <a:gd name="T38" fmla="*/ 137 w 161"/>
                <a:gd name="T39" fmla="*/ 31 h 146"/>
                <a:gd name="T40" fmla="*/ 148 w 161"/>
                <a:gd name="T41" fmla="*/ 16 h 146"/>
                <a:gd name="T42" fmla="*/ 70 w 161"/>
                <a:gd name="T43" fmla="*/ 8 h 146"/>
                <a:gd name="T44" fmla="*/ 137 w 161"/>
                <a:gd name="T45" fmla="*/ 31 h 146"/>
                <a:gd name="T46" fmla="*/ 26 w 161"/>
                <a:gd name="T47" fmla="*/ 84 h 146"/>
                <a:gd name="T48" fmla="*/ 22 w 161"/>
                <a:gd name="T49" fmla="*/ 16 h 146"/>
                <a:gd name="T50" fmla="*/ 26 w 161"/>
                <a:gd name="T51" fmla="*/ 84 h 146"/>
                <a:gd name="T52" fmla="*/ 57 w 161"/>
                <a:gd name="T53" fmla="*/ 28 h 146"/>
                <a:gd name="T54" fmla="*/ 46 w 161"/>
                <a:gd name="T55" fmla="*/ 16 h 146"/>
                <a:gd name="T56" fmla="*/ 57 w 161"/>
                <a:gd name="T57" fmla="*/ 28 h 146"/>
                <a:gd name="T58" fmla="*/ 57 w 161"/>
                <a:gd name="T59" fmla="*/ 31 h 146"/>
                <a:gd name="T60" fmla="*/ 46 w 161"/>
                <a:gd name="T61" fmla="*/ 28 h 146"/>
                <a:gd name="T62" fmla="*/ 57 w 161"/>
                <a:gd name="T63" fmla="*/ 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" h="146">
                  <a:moveTo>
                    <a:pt x="50" y="8"/>
                  </a:moveTo>
                  <a:cubicBezTo>
                    <a:pt x="55" y="14"/>
                    <a:pt x="53" y="20"/>
                    <a:pt x="60" y="25"/>
                  </a:cubicBezTo>
                  <a:cubicBezTo>
                    <a:pt x="62" y="23"/>
                    <a:pt x="58" y="18"/>
                    <a:pt x="54" y="17"/>
                  </a:cubicBezTo>
                  <a:cubicBezTo>
                    <a:pt x="64" y="13"/>
                    <a:pt x="65" y="25"/>
                    <a:pt x="63" y="34"/>
                  </a:cubicBezTo>
                  <a:cubicBezTo>
                    <a:pt x="59" y="36"/>
                    <a:pt x="55" y="37"/>
                    <a:pt x="49" y="37"/>
                  </a:cubicBezTo>
                  <a:cubicBezTo>
                    <a:pt x="43" y="31"/>
                    <a:pt x="43" y="19"/>
                    <a:pt x="41" y="13"/>
                  </a:cubicBezTo>
                  <a:cubicBezTo>
                    <a:pt x="14" y="14"/>
                    <a:pt x="9" y="41"/>
                    <a:pt x="16" y="62"/>
                  </a:cubicBezTo>
                  <a:cubicBezTo>
                    <a:pt x="19" y="72"/>
                    <a:pt x="30" y="81"/>
                    <a:pt x="34" y="92"/>
                  </a:cubicBezTo>
                  <a:cubicBezTo>
                    <a:pt x="41" y="111"/>
                    <a:pt x="38" y="129"/>
                    <a:pt x="27" y="146"/>
                  </a:cubicBezTo>
                  <a:cubicBezTo>
                    <a:pt x="28" y="137"/>
                    <a:pt x="39" y="121"/>
                    <a:pt x="33" y="104"/>
                  </a:cubicBezTo>
                  <a:cubicBezTo>
                    <a:pt x="31" y="102"/>
                    <a:pt x="29" y="102"/>
                    <a:pt x="26" y="102"/>
                  </a:cubicBezTo>
                  <a:cubicBezTo>
                    <a:pt x="26" y="100"/>
                    <a:pt x="28" y="101"/>
                    <a:pt x="30" y="101"/>
                  </a:cubicBezTo>
                  <a:cubicBezTo>
                    <a:pt x="28" y="89"/>
                    <a:pt x="7" y="79"/>
                    <a:pt x="4" y="60"/>
                  </a:cubicBezTo>
                  <a:cubicBezTo>
                    <a:pt x="1" y="34"/>
                    <a:pt x="12" y="6"/>
                    <a:pt x="41" y="10"/>
                  </a:cubicBezTo>
                  <a:cubicBezTo>
                    <a:pt x="45" y="9"/>
                    <a:pt x="47" y="5"/>
                    <a:pt x="51" y="4"/>
                  </a:cubicBezTo>
                  <a:cubicBezTo>
                    <a:pt x="86" y="1"/>
                    <a:pt x="128" y="46"/>
                    <a:pt x="145" y="13"/>
                  </a:cubicBezTo>
                  <a:cubicBezTo>
                    <a:pt x="146" y="6"/>
                    <a:pt x="144" y="3"/>
                    <a:pt x="142" y="0"/>
                  </a:cubicBezTo>
                  <a:cubicBezTo>
                    <a:pt x="161" y="2"/>
                    <a:pt x="149" y="29"/>
                    <a:pt x="141" y="33"/>
                  </a:cubicBezTo>
                  <a:cubicBezTo>
                    <a:pt x="111" y="47"/>
                    <a:pt x="71" y="4"/>
                    <a:pt x="50" y="8"/>
                  </a:cubicBezTo>
                  <a:close/>
                  <a:moveTo>
                    <a:pt x="137" y="31"/>
                  </a:moveTo>
                  <a:cubicBezTo>
                    <a:pt x="142" y="29"/>
                    <a:pt x="151" y="17"/>
                    <a:pt x="148" y="16"/>
                  </a:cubicBezTo>
                  <a:cubicBezTo>
                    <a:pt x="130" y="43"/>
                    <a:pt x="93" y="14"/>
                    <a:pt x="70" y="8"/>
                  </a:cubicBezTo>
                  <a:cubicBezTo>
                    <a:pt x="87" y="21"/>
                    <a:pt x="105" y="33"/>
                    <a:pt x="137" y="31"/>
                  </a:cubicBezTo>
                  <a:close/>
                  <a:moveTo>
                    <a:pt x="26" y="84"/>
                  </a:moveTo>
                  <a:cubicBezTo>
                    <a:pt x="10" y="71"/>
                    <a:pt x="7" y="27"/>
                    <a:pt x="22" y="16"/>
                  </a:cubicBezTo>
                  <a:cubicBezTo>
                    <a:pt x="0" y="29"/>
                    <a:pt x="5" y="78"/>
                    <a:pt x="26" y="84"/>
                  </a:cubicBezTo>
                  <a:close/>
                  <a:moveTo>
                    <a:pt x="57" y="28"/>
                  </a:moveTo>
                  <a:cubicBezTo>
                    <a:pt x="55" y="22"/>
                    <a:pt x="53" y="16"/>
                    <a:pt x="46" y="16"/>
                  </a:cubicBezTo>
                  <a:cubicBezTo>
                    <a:pt x="46" y="23"/>
                    <a:pt x="50" y="27"/>
                    <a:pt x="57" y="28"/>
                  </a:cubicBezTo>
                  <a:close/>
                  <a:moveTo>
                    <a:pt x="57" y="31"/>
                  </a:moveTo>
                  <a:cubicBezTo>
                    <a:pt x="51" y="33"/>
                    <a:pt x="49" y="24"/>
                    <a:pt x="46" y="28"/>
                  </a:cubicBezTo>
                  <a:cubicBezTo>
                    <a:pt x="47" y="31"/>
                    <a:pt x="56" y="40"/>
                    <a:pt x="57" y="31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5" name="Freeform 48"/>
            <p:cNvSpPr>
              <a:spLocks noEditPoints="1"/>
            </p:cNvSpPr>
            <p:nvPr/>
          </p:nvSpPr>
          <p:spPr bwMode="auto">
            <a:xfrm rot="16200000" flipV="1">
              <a:off x="11093207" y="5321324"/>
              <a:ext cx="470728" cy="534543"/>
            </a:xfrm>
            <a:custGeom>
              <a:avLst/>
              <a:gdLst>
                <a:gd name="T0" fmla="*/ 81 w 150"/>
                <a:gd name="T1" fmla="*/ 22 h 150"/>
                <a:gd name="T2" fmla="*/ 52 w 150"/>
                <a:gd name="T3" fmla="*/ 17 h 150"/>
                <a:gd name="T4" fmla="*/ 60 w 150"/>
                <a:gd name="T5" fmla="*/ 35 h 150"/>
                <a:gd name="T6" fmla="*/ 45 w 150"/>
                <a:gd name="T7" fmla="*/ 39 h 150"/>
                <a:gd name="T8" fmla="*/ 39 w 150"/>
                <a:gd name="T9" fmla="*/ 20 h 150"/>
                <a:gd name="T10" fmla="*/ 14 w 150"/>
                <a:gd name="T11" fmla="*/ 63 h 150"/>
                <a:gd name="T12" fmla="*/ 25 w 150"/>
                <a:gd name="T13" fmla="*/ 148 h 150"/>
                <a:gd name="T14" fmla="*/ 26 w 150"/>
                <a:gd name="T15" fmla="*/ 137 h 150"/>
                <a:gd name="T16" fmla="*/ 23 w 150"/>
                <a:gd name="T17" fmla="*/ 104 h 150"/>
                <a:gd name="T18" fmla="*/ 26 w 150"/>
                <a:gd name="T19" fmla="*/ 101 h 150"/>
                <a:gd name="T20" fmla="*/ 1 w 150"/>
                <a:gd name="T21" fmla="*/ 61 h 150"/>
                <a:gd name="T22" fmla="*/ 38 w 150"/>
                <a:gd name="T23" fmla="*/ 10 h 150"/>
                <a:gd name="T24" fmla="*/ 91 w 150"/>
                <a:gd name="T25" fmla="*/ 16 h 150"/>
                <a:gd name="T26" fmla="*/ 139 w 150"/>
                <a:gd name="T27" fmla="*/ 2 h 150"/>
                <a:gd name="T28" fmla="*/ 150 w 150"/>
                <a:gd name="T29" fmla="*/ 12 h 150"/>
                <a:gd name="T30" fmla="*/ 82 w 150"/>
                <a:gd name="T31" fmla="*/ 20 h 150"/>
                <a:gd name="T32" fmla="*/ 141 w 150"/>
                <a:gd name="T33" fmla="*/ 2 h 150"/>
                <a:gd name="T34" fmla="*/ 143 w 150"/>
                <a:gd name="T35" fmla="*/ 14 h 150"/>
                <a:gd name="T36" fmla="*/ 44 w 150"/>
                <a:gd name="T37" fmla="*/ 9 h 150"/>
                <a:gd name="T38" fmla="*/ 38 w 150"/>
                <a:gd name="T39" fmla="*/ 12 h 150"/>
                <a:gd name="T40" fmla="*/ 2 w 150"/>
                <a:gd name="T41" fmla="*/ 60 h 150"/>
                <a:gd name="T42" fmla="*/ 28 w 150"/>
                <a:gd name="T43" fmla="*/ 102 h 150"/>
                <a:gd name="T44" fmla="*/ 30 w 150"/>
                <a:gd name="T45" fmla="*/ 104 h 150"/>
                <a:gd name="T46" fmla="*/ 32 w 150"/>
                <a:gd name="T47" fmla="*/ 116 h 150"/>
                <a:gd name="T48" fmla="*/ 31 w 150"/>
                <a:gd name="T49" fmla="*/ 93 h 150"/>
                <a:gd name="T50" fmla="*/ 11 w 150"/>
                <a:gd name="T51" fmla="*/ 61 h 150"/>
                <a:gd name="T52" fmla="*/ 23 w 150"/>
                <a:gd name="T53" fmla="*/ 85 h 150"/>
                <a:gd name="T54" fmla="*/ 19 w 150"/>
                <a:gd name="T55" fmla="*/ 17 h 150"/>
                <a:gd name="T56" fmla="*/ 39 w 150"/>
                <a:gd name="T57" fmla="*/ 13 h 150"/>
                <a:gd name="T58" fmla="*/ 42 w 150"/>
                <a:gd name="T59" fmla="*/ 29 h 150"/>
                <a:gd name="T60" fmla="*/ 48 w 150"/>
                <a:gd name="T61" fmla="*/ 29 h 150"/>
                <a:gd name="T62" fmla="*/ 55 w 150"/>
                <a:gd name="T63" fmla="*/ 32 h 150"/>
                <a:gd name="T64" fmla="*/ 42 w 150"/>
                <a:gd name="T65" fmla="*/ 30 h 150"/>
                <a:gd name="T66" fmla="*/ 60 w 150"/>
                <a:gd name="T67" fmla="*/ 27 h 150"/>
                <a:gd name="T68" fmla="*/ 58 w 150"/>
                <a:gd name="T69" fmla="*/ 25 h 150"/>
                <a:gd name="T70" fmla="*/ 56 w 150"/>
                <a:gd name="T71" fmla="*/ 27 h 150"/>
                <a:gd name="T72" fmla="*/ 50 w 150"/>
                <a:gd name="T73" fmla="*/ 18 h 150"/>
                <a:gd name="T74" fmla="*/ 45 w 150"/>
                <a:gd name="T75" fmla="*/ 9 h 150"/>
                <a:gd name="T76" fmla="*/ 57 w 150"/>
                <a:gd name="T77" fmla="*/ 25 h 150"/>
                <a:gd name="T78" fmla="*/ 53 w 150"/>
                <a:gd name="T79" fmla="*/ 33 h 150"/>
                <a:gd name="T80" fmla="*/ 44 w 150"/>
                <a:gd name="T81" fmla="*/ 29 h 150"/>
                <a:gd name="T82" fmla="*/ 8 w 150"/>
                <a:gd name="T83" fmla="*/ 46 h 150"/>
                <a:gd name="T84" fmla="*/ 146 w 150"/>
                <a:gd name="T85" fmla="*/ 18 h 150"/>
                <a:gd name="T86" fmla="*/ 134 w 150"/>
                <a:gd name="T87" fmla="*/ 33 h 150"/>
                <a:gd name="T88" fmla="*/ 67 w 150"/>
                <a:gd name="T89" fmla="*/ 9 h 150"/>
                <a:gd name="T90" fmla="*/ 145 w 150"/>
                <a:gd name="T91" fmla="*/ 16 h 150"/>
                <a:gd name="T92" fmla="*/ 133 w 150"/>
                <a:gd name="T93" fmla="*/ 31 h 150"/>
                <a:gd name="T94" fmla="*/ 71 w 150"/>
                <a:gd name="T95" fmla="*/ 11 h 150"/>
                <a:gd name="T96" fmla="*/ 54 w 150"/>
                <a:gd name="T97" fmla="*/ 30 h 150"/>
                <a:gd name="T98" fmla="*/ 43 w 150"/>
                <a:gd name="T99" fmla="*/ 16 h 150"/>
                <a:gd name="T100" fmla="*/ 43 w 150"/>
                <a:gd name="T101" fmla="*/ 1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0" h="150">
                  <a:moveTo>
                    <a:pt x="150" y="12"/>
                  </a:moveTo>
                  <a:cubicBezTo>
                    <a:pt x="150" y="20"/>
                    <a:pt x="143" y="32"/>
                    <a:pt x="138" y="34"/>
                  </a:cubicBezTo>
                  <a:cubicBezTo>
                    <a:pt x="120" y="43"/>
                    <a:pt x="99" y="32"/>
                    <a:pt x="81" y="22"/>
                  </a:cubicBezTo>
                  <a:cubicBezTo>
                    <a:pt x="69" y="15"/>
                    <a:pt x="57" y="9"/>
                    <a:pt x="48" y="10"/>
                  </a:cubicBezTo>
                  <a:cubicBezTo>
                    <a:pt x="50" y="12"/>
                    <a:pt x="51" y="15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6" y="16"/>
                    <a:pt x="58" y="17"/>
                  </a:cubicBezTo>
                  <a:cubicBezTo>
                    <a:pt x="61" y="19"/>
                    <a:pt x="61" y="24"/>
                    <a:pt x="61" y="27"/>
                  </a:cubicBezTo>
                  <a:cubicBezTo>
                    <a:pt x="61" y="30"/>
                    <a:pt x="61" y="33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7" y="38"/>
                    <a:pt x="52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1" y="34"/>
                    <a:pt x="40" y="26"/>
                    <a:pt x="39" y="20"/>
                  </a:cubicBezTo>
                  <a:cubicBezTo>
                    <a:pt x="39" y="18"/>
                    <a:pt x="38" y="16"/>
                    <a:pt x="38" y="14"/>
                  </a:cubicBezTo>
                  <a:cubicBezTo>
                    <a:pt x="21" y="15"/>
                    <a:pt x="11" y="27"/>
                    <a:pt x="11" y="47"/>
                  </a:cubicBezTo>
                  <a:cubicBezTo>
                    <a:pt x="11" y="52"/>
                    <a:pt x="12" y="58"/>
                    <a:pt x="14" y="63"/>
                  </a:cubicBezTo>
                  <a:cubicBezTo>
                    <a:pt x="15" y="68"/>
                    <a:pt x="18" y="72"/>
                    <a:pt x="22" y="77"/>
                  </a:cubicBezTo>
                  <a:cubicBezTo>
                    <a:pt x="26" y="82"/>
                    <a:pt x="30" y="87"/>
                    <a:pt x="32" y="93"/>
                  </a:cubicBezTo>
                  <a:cubicBezTo>
                    <a:pt x="39" y="111"/>
                    <a:pt x="36" y="130"/>
                    <a:pt x="25" y="148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4" y="144"/>
                    <a:pt x="25" y="141"/>
                    <a:pt x="26" y="137"/>
                  </a:cubicBezTo>
                  <a:cubicBezTo>
                    <a:pt x="28" y="131"/>
                    <a:pt x="31" y="123"/>
                    <a:pt x="31" y="116"/>
                  </a:cubicBezTo>
                  <a:cubicBezTo>
                    <a:pt x="31" y="112"/>
                    <a:pt x="30" y="108"/>
                    <a:pt x="29" y="105"/>
                  </a:cubicBezTo>
                  <a:cubicBezTo>
                    <a:pt x="28" y="104"/>
                    <a:pt x="26" y="104"/>
                    <a:pt x="23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1"/>
                    <a:pt x="24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5" y="97"/>
                    <a:pt x="21" y="93"/>
                    <a:pt x="17" y="88"/>
                  </a:cubicBezTo>
                  <a:cubicBezTo>
                    <a:pt x="10" y="81"/>
                    <a:pt x="2" y="72"/>
                    <a:pt x="1" y="61"/>
                  </a:cubicBezTo>
                  <a:cubicBezTo>
                    <a:pt x="0" y="58"/>
                    <a:pt x="0" y="55"/>
                    <a:pt x="0" y="52"/>
                  </a:cubicBezTo>
                  <a:cubicBezTo>
                    <a:pt x="0" y="37"/>
                    <a:pt x="5" y="24"/>
                    <a:pt x="13" y="17"/>
                  </a:cubicBezTo>
                  <a:cubicBezTo>
                    <a:pt x="20" y="11"/>
                    <a:pt x="28" y="9"/>
                    <a:pt x="38" y="10"/>
                  </a:cubicBezTo>
                  <a:cubicBezTo>
                    <a:pt x="40" y="10"/>
                    <a:pt x="41" y="9"/>
                    <a:pt x="43" y="7"/>
                  </a:cubicBezTo>
                  <a:cubicBezTo>
                    <a:pt x="44" y="6"/>
                    <a:pt x="46" y="5"/>
                    <a:pt x="48" y="4"/>
                  </a:cubicBezTo>
                  <a:cubicBezTo>
                    <a:pt x="62" y="3"/>
                    <a:pt x="77" y="9"/>
                    <a:pt x="91" y="16"/>
                  </a:cubicBezTo>
                  <a:cubicBezTo>
                    <a:pt x="113" y="25"/>
                    <a:pt x="131" y="33"/>
                    <a:pt x="141" y="13"/>
                  </a:cubicBezTo>
                  <a:cubicBezTo>
                    <a:pt x="142" y="12"/>
                    <a:pt x="142" y="11"/>
                    <a:pt x="142" y="10"/>
                  </a:cubicBezTo>
                  <a:cubicBezTo>
                    <a:pt x="142" y="7"/>
                    <a:pt x="140" y="4"/>
                    <a:pt x="139" y="2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6" y="1"/>
                    <a:pt x="150" y="5"/>
                    <a:pt x="150" y="12"/>
                  </a:cubicBezTo>
                  <a:close/>
                  <a:moveTo>
                    <a:pt x="45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56" y="7"/>
                    <a:pt x="68" y="13"/>
                    <a:pt x="82" y="20"/>
                  </a:cubicBezTo>
                  <a:cubicBezTo>
                    <a:pt x="100" y="30"/>
                    <a:pt x="120" y="41"/>
                    <a:pt x="138" y="33"/>
                  </a:cubicBezTo>
                  <a:cubicBezTo>
                    <a:pt x="142" y="31"/>
                    <a:pt x="148" y="20"/>
                    <a:pt x="148" y="12"/>
                  </a:cubicBezTo>
                  <a:cubicBezTo>
                    <a:pt x="148" y="8"/>
                    <a:pt x="147" y="3"/>
                    <a:pt x="141" y="2"/>
                  </a:cubicBezTo>
                  <a:cubicBezTo>
                    <a:pt x="142" y="4"/>
                    <a:pt x="143" y="7"/>
                    <a:pt x="143" y="10"/>
                  </a:cubicBezTo>
                  <a:cubicBezTo>
                    <a:pt x="143" y="11"/>
                    <a:pt x="143" y="13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32" y="35"/>
                    <a:pt x="112" y="26"/>
                    <a:pt x="91" y="17"/>
                  </a:cubicBezTo>
                  <a:cubicBezTo>
                    <a:pt x="76" y="11"/>
                    <a:pt x="62" y="5"/>
                    <a:pt x="48" y="6"/>
                  </a:cubicBezTo>
                  <a:cubicBezTo>
                    <a:pt x="46" y="6"/>
                    <a:pt x="45" y="7"/>
                    <a:pt x="44" y="9"/>
                  </a:cubicBezTo>
                  <a:cubicBezTo>
                    <a:pt x="42" y="10"/>
                    <a:pt x="41" y="11"/>
                    <a:pt x="39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29" y="10"/>
                    <a:pt x="20" y="13"/>
                    <a:pt x="14" y="18"/>
                  </a:cubicBezTo>
                  <a:cubicBezTo>
                    <a:pt x="6" y="25"/>
                    <a:pt x="2" y="37"/>
                    <a:pt x="2" y="52"/>
                  </a:cubicBezTo>
                  <a:cubicBezTo>
                    <a:pt x="2" y="55"/>
                    <a:pt x="2" y="58"/>
                    <a:pt x="2" y="60"/>
                  </a:cubicBezTo>
                  <a:cubicBezTo>
                    <a:pt x="4" y="72"/>
                    <a:pt x="11" y="80"/>
                    <a:pt x="18" y="87"/>
                  </a:cubicBezTo>
                  <a:cubicBezTo>
                    <a:pt x="23" y="92"/>
                    <a:pt x="27" y="97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3"/>
                    <a:pt x="30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8"/>
                    <a:pt x="32" y="112"/>
                    <a:pt x="32" y="116"/>
                  </a:cubicBezTo>
                  <a:cubicBezTo>
                    <a:pt x="32" y="124"/>
                    <a:pt x="30" y="131"/>
                    <a:pt x="28" y="138"/>
                  </a:cubicBezTo>
                  <a:cubicBezTo>
                    <a:pt x="27" y="140"/>
                    <a:pt x="26" y="141"/>
                    <a:pt x="26" y="143"/>
                  </a:cubicBezTo>
                  <a:cubicBezTo>
                    <a:pt x="35" y="127"/>
                    <a:pt x="37" y="110"/>
                    <a:pt x="31" y="93"/>
                  </a:cubicBezTo>
                  <a:cubicBezTo>
                    <a:pt x="28" y="88"/>
                    <a:pt x="25" y="83"/>
                    <a:pt x="21" y="78"/>
                  </a:cubicBezTo>
                  <a:cubicBezTo>
                    <a:pt x="17" y="73"/>
                    <a:pt x="14" y="69"/>
                    <a:pt x="12" y="64"/>
                  </a:cubicBezTo>
                  <a:cubicBezTo>
                    <a:pt x="12" y="63"/>
                    <a:pt x="12" y="62"/>
                    <a:pt x="11" y="61"/>
                  </a:cubicBezTo>
                  <a:cubicBezTo>
                    <a:pt x="13" y="71"/>
                    <a:pt x="17" y="79"/>
                    <a:pt x="23" y="84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10" y="82"/>
                    <a:pt x="4" y="64"/>
                    <a:pt x="4" y="49"/>
                  </a:cubicBezTo>
                  <a:cubicBezTo>
                    <a:pt x="4" y="34"/>
                    <a:pt x="9" y="21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5" y="21"/>
                    <a:pt x="12" y="28"/>
                    <a:pt x="10" y="37"/>
                  </a:cubicBezTo>
                  <a:cubicBezTo>
                    <a:pt x="13" y="22"/>
                    <a:pt x="23" y="14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5"/>
                    <a:pt x="40" y="18"/>
                    <a:pt x="40" y="20"/>
                  </a:cubicBezTo>
                  <a:cubicBezTo>
                    <a:pt x="41" y="23"/>
                    <a:pt x="41" y="26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8"/>
                    <a:pt x="44" y="27"/>
                    <a:pt x="44" y="27"/>
                  </a:cubicBezTo>
                  <a:cubicBezTo>
                    <a:pt x="46" y="27"/>
                    <a:pt x="47" y="28"/>
                    <a:pt x="48" y="29"/>
                  </a:cubicBezTo>
                  <a:cubicBezTo>
                    <a:pt x="50" y="31"/>
                    <a:pt x="52" y="32"/>
                    <a:pt x="54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5"/>
                    <a:pt x="53" y="36"/>
                    <a:pt x="52" y="37"/>
                  </a:cubicBezTo>
                  <a:cubicBezTo>
                    <a:pt x="48" y="38"/>
                    <a:pt x="43" y="32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4" y="35"/>
                    <a:pt x="46" y="37"/>
                  </a:cubicBezTo>
                  <a:cubicBezTo>
                    <a:pt x="52" y="38"/>
                    <a:pt x="56" y="37"/>
                    <a:pt x="59" y="35"/>
                  </a:cubicBezTo>
                  <a:cubicBezTo>
                    <a:pt x="60" y="32"/>
                    <a:pt x="60" y="30"/>
                    <a:pt x="60" y="27"/>
                  </a:cubicBezTo>
                  <a:cubicBezTo>
                    <a:pt x="60" y="23"/>
                    <a:pt x="59" y="20"/>
                    <a:pt x="57" y="18"/>
                  </a:cubicBezTo>
                  <a:cubicBezTo>
                    <a:pt x="56" y="18"/>
                    <a:pt x="55" y="18"/>
                    <a:pt x="53" y="18"/>
                  </a:cubicBezTo>
                  <a:cubicBezTo>
                    <a:pt x="56" y="19"/>
                    <a:pt x="58" y="22"/>
                    <a:pt x="58" y="25"/>
                  </a:cubicBezTo>
                  <a:cubicBezTo>
                    <a:pt x="58" y="26"/>
                    <a:pt x="58" y="26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3" y="24"/>
                    <a:pt x="52" y="21"/>
                    <a:pt x="51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5"/>
                    <a:pt x="49" y="12"/>
                    <a:pt x="46" y="10"/>
                  </a:cubicBezTo>
                  <a:lnTo>
                    <a:pt x="45" y="9"/>
                  </a:lnTo>
                  <a:close/>
                  <a:moveTo>
                    <a:pt x="57" y="25"/>
                  </a:moveTo>
                  <a:cubicBezTo>
                    <a:pt x="57" y="24"/>
                    <a:pt x="55" y="21"/>
                    <a:pt x="53" y="19"/>
                  </a:cubicBezTo>
                  <a:cubicBezTo>
                    <a:pt x="53" y="21"/>
                    <a:pt x="54" y="23"/>
                    <a:pt x="57" y="25"/>
                  </a:cubicBezTo>
                  <a:close/>
                  <a:moveTo>
                    <a:pt x="44" y="29"/>
                  </a:moveTo>
                  <a:cubicBezTo>
                    <a:pt x="45" y="32"/>
                    <a:pt x="49" y="36"/>
                    <a:pt x="51" y="35"/>
                  </a:cubicBezTo>
                  <a:cubicBezTo>
                    <a:pt x="52" y="35"/>
                    <a:pt x="53" y="34"/>
                    <a:pt x="53" y="33"/>
                  </a:cubicBezTo>
                  <a:cubicBezTo>
                    <a:pt x="51" y="33"/>
                    <a:pt x="49" y="32"/>
                    <a:pt x="47" y="30"/>
                  </a:cubicBezTo>
                  <a:cubicBezTo>
                    <a:pt x="46" y="30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lose/>
                  <a:moveTo>
                    <a:pt x="5" y="49"/>
                  </a:moveTo>
                  <a:cubicBezTo>
                    <a:pt x="5" y="62"/>
                    <a:pt x="10" y="77"/>
                    <a:pt x="19" y="82"/>
                  </a:cubicBezTo>
                  <a:cubicBezTo>
                    <a:pt x="12" y="74"/>
                    <a:pt x="8" y="58"/>
                    <a:pt x="8" y="46"/>
                  </a:cubicBezTo>
                  <a:cubicBezTo>
                    <a:pt x="8" y="36"/>
                    <a:pt x="10" y="28"/>
                    <a:pt x="13" y="22"/>
                  </a:cubicBezTo>
                  <a:cubicBezTo>
                    <a:pt x="8" y="29"/>
                    <a:pt x="5" y="38"/>
                    <a:pt x="5" y="49"/>
                  </a:cubicBezTo>
                  <a:close/>
                  <a:moveTo>
                    <a:pt x="146" y="18"/>
                  </a:moveTo>
                  <a:cubicBezTo>
                    <a:pt x="146" y="18"/>
                    <a:pt x="146" y="18"/>
                    <a:pt x="146" y="18"/>
                  </a:cubicBezTo>
                  <a:cubicBezTo>
                    <a:pt x="146" y="21"/>
                    <a:pt x="139" y="31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03" y="35"/>
                    <a:pt x="85" y="24"/>
                    <a:pt x="66" y="10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3" y="10"/>
                    <a:pt x="80" y="13"/>
                    <a:pt x="88" y="17"/>
                  </a:cubicBezTo>
                  <a:cubicBezTo>
                    <a:pt x="108" y="26"/>
                    <a:pt x="131" y="36"/>
                    <a:pt x="144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6"/>
                    <a:pt x="146" y="16"/>
                    <a:pt x="146" y="18"/>
                  </a:cubicBezTo>
                  <a:close/>
                  <a:moveTo>
                    <a:pt x="133" y="31"/>
                  </a:moveTo>
                  <a:cubicBezTo>
                    <a:pt x="138" y="29"/>
                    <a:pt x="144" y="21"/>
                    <a:pt x="145" y="18"/>
                  </a:cubicBezTo>
                  <a:cubicBezTo>
                    <a:pt x="131" y="37"/>
                    <a:pt x="108" y="27"/>
                    <a:pt x="87" y="18"/>
                  </a:cubicBezTo>
                  <a:cubicBezTo>
                    <a:pt x="81" y="15"/>
                    <a:pt x="76" y="13"/>
                    <a:pt x="71" y="11"/>
                  </a:cubicBezTo>
                  <a:cubicBezTo>
                    <a:pt x="88" y="23"/>
                    <a:pt x="105" y="33"/>
                    <a:pt x="133" y="31"/>
                  </a:cubicBezTo>
                  <a:close/>
                  <a:moveTo>
                    <a:pt x="55" y="30"/>
                  </a:moveTo>
                  <a:cubicBezTo>
                    <a:pt x="54" y="30"/>
                    <a:pt x="54" y="30"/>
                    <a:pt x="54" y="30"/>
                  </a:cubicBezTo>
                  <a:cubicBezTo>
                    <a:pt x="47" y="29"/>
                    <a:pt x="42" y="25"/>
                    <a:pt x="42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50" y="17"/>
                    <a:pt x="53" y="23"/>
                    <a:pt x="55" y="29"/>
                  </a:cubicBezTo>
                  <a:lnTo>
                    <a:pt x="55" y="30"/>
                  </a:lnTo>
                  <a:close/>
                  <a:moveTo>
                    <a:pt x="43" y="17"/>
                  </a:moveTo>
                  <a:cubicBezTo>
                    <a:pt x="44" y="24"/>
                    <a:pt x="47" y="27"/>
                    <a:pt x="53" y="28"/>
                  </a:cubicBezTo>
                  <a:cubicBezTo>
                    <a:pt x="51" y="23"/>
                    <a:pt x="49" y="19"/>
                    <a:pt x="43" y="17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6" name="Freeform 49"/>
            <p:cNvSpPr>
              <a:spLocks noEditPoints="1"/>
            </p:cNvSpPr>
            <p:nvPr/>
          </p:nvSpPr>
          <p:spPr bwMode="auto">
            <a:xfrm rot="16200000" flipV="1">
              <a:off x="11051654" y="771453"/>
              <a:ext cx="468508" cy="519485"/>
            </a:xfrm>
            <a:custGeom>
              <a:avLst/>
              <a:gdLst>
                <a:gd name="T0" fmla="*/ 61 w 149"/>
                <a:gd name="T1" fmla="*/ 17 h 146"/>
                <a:gd name="T2" fmla="*/ 70 w 149"/>
                <a:gd name="T3" fmla="*/ 13 h 146"/>
                <a:gd name="T4" fmla="*/ 67 w 149"/>
                <a:gd name="T5" fmla="*/ 22 h 146"/>
                <a:gd name="T6" fmla="*/ 71 w 149"/>
                <a:gd name="T7" fmla="*/ 8 h 146"/>
                <a:gd name="T8" fmla="*/ 77 w 149"/>
                <a:gd name="T9" fmla="*/ 20 h 146"/>
                <a:gd name="T10" fmla="*/ 146 w 149"/>
                <a:gd name="T11" fmla="*/ 39 h 146"/>
                <a:gd name="T12" fmla="*/ 125 w 149"/>
                <a:gd name="T13" fmla="*/ 103 h 146"/>
                <a:gd name="T14" fmla="*/ 146 w 149"/>
                <a:gd name="T15" fmla="*/ 99 h 146"/>
                <a:gd name="T16" fmla="*/ 148 w 149"/>
                <a:gd name="T17" fmla="*/ 120 h 146"/>
                <a:gd name="T18" fmla="*/ 129 w 149"/>
                <a:gd name="T19" fmla="*/ 119 h 146"/>
                <a:gd name="T20" fmla="*/ 141 w 149"/>
                <a:gd name="T21" fmla="*/ 143 h 146"/>
                <a:gd name="T22" fmla="*/ 124 w 149"/>
                <a:gd name="T23" fmla="*/ 108 h 146"/>
                <a:gd name="T24" fmla="*/ 121 w 149"/>
                <a:gd name="T25" fmla="*/ 76 h 146"/>
                <a:gd name="T26" fmla="*/ 132 w 149"/>
                <a:gd name="T27" fmla="*/ 18 h 146"/>
                <a:gd name="T28" fmla="*/ 46 w 149"/>
                <a:gd name="T29" fmla="*/ 31 h 146"/>
                <a:gd name="T30" fmla="*/ 0 w 149"/>
                <a:gd name="T31" fmla="*/ 27 h 146"/>
                <a:gd name="T32" fmla="*/ 60 w 149"/>
                <a:gd name="T33" fmla="*/ 24 h 146"/>
                <a:gd name="T34" fmla="*/ 58 w 149"/>
                <a:gd name="T35" fmla="*/ 11 h 146"/>
                <a:gd name="T36" fmla="*/ 68 w 149"/>
                <a:gd name="T37" fmla="*/ 8 h 146"/>
                <a:gd name="T38" fmla="*/ 61 w 149"/>
                <a:gd name="T39" fmla="*/ 17 h 146"/>
                <a:gd name="T40" fmla="*/ 58 w 149"/>
                <a:gd name="T41" fmla="*/ 27 h 146"/>
                <a:gd name="T42" fmla="*/ 31 w 149"/>
                <a:gd name="T43" fmla="*/ 25 h 146"/>
                <a:gd name="T44" fmla="*/ 58 w 149"/>
                <a:gd name="T45" fmla="*/ 27 h 146"/>
                <a:gd name="T46" fmla="*/ 101 w 149"/>
                <a:gd name="T47" fmla="*/ 11 h 146"/>
                <a:gd name="T48" fmla="*/ 88 w 149"/>
                <a:gd name="T49" fmla="*/ 20 h 146"/>
                <a:gd name="T50" fmla="*/ 101 w 149"/>
                <a:gd name="T51" fmla="*/ 11 h 146"/>
                <a:gd name="T52" fmla="*/ 142 w 149"/>
                <a:gd name="T53" fmla="*/ 32 h 146"/>
                <a:gd name="T54" fmla="*/ 141 w 149"/>
                <a:gd name="T55" fmla="*/ 34 h 146"/>
                <a:gd name="T56" fmla="*/ 122 w 149"/>
                <a:gd name="T57" fmla="*/ 95 h 146"/>
                <a:gd name="T58" fmla="*/ 142 w 149"/>
                <a:gd name="T59" fmla="*/ 32 h 146"/>
                <a:gd name="T60" fmla="*/ 145 w 149"/>
                <a:gd name="T61" fmla="*/ 119 h 146"/>
                <a:gd name="T62" fmla="*/ 142 w 149"/>
                <a:gd name="T63" fmla="*/ 106 h 146"/>
                <a:gd name="T64" fmla="*/ 132 w 149"/>
                <a:gd name="T65" fmla="*/ 106 h 146"/>
                <a:gd name="T66" fmla="*/ 145 w 149"/>
                <a:gd name="T67" fmla="*/ 119 h 146"/>
                <a:gd name="T68" fmla="*/ 146 w 149"/>
                <a:gd name="T69" fmla="*/ 103 h 146"/>
                <a:gd name="T70" fmla="*/ 134 w 149"/>
                <a:gd name="T71" fmla="*/ 103 h 146"/>
                <a:gd name="T72" fmla="*/ 146 w 149"/>
                <a:gd name="T73" fmla="*/ 10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46">
                  <a:moveTo>
                    <a:pt x="61" y="17"/>
                  </a:moveTo>
                  <a:cubicBezTo>
                    <a:pt x="64" y="17"/>
                    <a:pt x="67" y="9"/>
                    <a:pt x="70" y="13"/>
                  </a:cubicBezTo>
                  <a:cubicBezTo>
                    <a:pt x="68" y="15"/>
                    <a:pt x="65" y="17"/>
                    <a:pt x="67" y="22"/>
                  </a:cubicBezTo>
                  <a:cubicBezTo>
                    <a:pt x="78" y="22"/>
                    <a:pt x="72" y="11"/>
                    <a:pt x="71" y="8"/>
                  </a:cubicBezTo>
                  <a:cubicBezTo>
                    <a:pt x="75" y="4"/>
                    <a:pt x="81" y="15"/>
                    <a:pt x="77" y="20"/>
                  </a:cubicBezTo>
                  <a:cubicBezTo>
                    <a:pt x="103" y="0"/>
                    <a:pt x="144" y="7"/>
                    <a:pt x="146" y="39"/>
                  </a:cubicBezTo>
                  <a:cubicBezTo>
                    <a:pt x="148" y="63"/>
                    <a:pt x="123" y="79"/>
                    <a:pt x="125" y="103"/>
                  </a:cubicBezTo>
                  <a:cubicBezTo>
                    <a:pt x="130" y="105"/>
                    <a:pt x="138" y="94"/>
                    <a:pt x="146" y="99"/>
                  </a:cubicBezTo>
                  <a:cubicBezTo>
                    <a:pt x="149" y="104"/>
                    <a:pt x="147" y="114"/>
                    <a:pt x="148" y="120"/>
                  </a:cubicBezTo>
                  <a:cubicBezTo>
                    <a:pt x="142" y="125"/>
                    <a:pt x="135" y="122"/>
                    <a:pt x="129" y="119"/>
                  </a:cubicBezTo>
                  <a:cubicBezTo>
                    <a:pt x="129" y="131"/>
                    <a:pt x="129" y="143"/>
                    <a:pt x="141" y="143"/>
                  </a:cubicBezTo>
                  <a:cubicBezTo>
                    <a:pt x="120" y="146"/>
                    <a:pt x="125" y="125"/>
                    <a:pt x="124" y="108"/>
                  </a:cubicBezTo>
                  <a:cubicBezTo>
                    <a:pt x="123" y="95"/>
                    <a:pt x="118" y="88"/>
                    <a:pt x="121" y="76"/>
                  </a:cubicBezTo>
                  <a:cubicBezTo>
                    <a:pt x="125" y="57"/>
                    <a:pt x="149" y="40"/>
                    <a:pt x="132" y="18"/>
                  </a:cubicBezTo>
                  <a:cubicBezTo>
                    <a:pt x="101" y="5"/>
                    <a:pt x="76" y="33"/>
                    <a:pt x="46" y="31"/>
                  </a:cubicBezTo>
                  <a:cubicBezTo>
                    <a:pt x="31" y="30"/>
                    <a:pt x="16" y="16"/>
                    <a:pt x="0" y="27"/>
                  </a:cubicBezTo>
                  <a:cubicBezTo>
                    <a:pt x="14" y="12"/>
                    <a:pt x="37" y="23"/>
                    <a:pt x="60" y="24"/>
                  </a:cubicBezTo>
                  <a:cubicBezTo>
                    <a:pt x="62" y="22"/>
                    <a:pt x="58" y="15"/>
                    <a:pt x="58" y="11"/>
                  </a:cubicBezTo>
                  <a:cubicBezTo>
                    <a:pt x="61" y="10"/>
                    <a:pt x="64" y="4"/>
                    <a:pt x="68" y="8"/>
                  </a:cubicBezTo>
                  <a:cubicBezTo>
                    <a:pt x="67" y="9"/>
                    <a:pt x="59" y="9"/>
                    <a:pt x="61" y="17"/>
                  </a:cubicBezTo>
                  <a:close/>
                  <a:moveTo>
                    <a:pt x="58" y="27"/>
                  </a:moveTo>
                  <a:cubicBezTo>
                    <a:pt x="49" y="25"/>
                    <a:pt x="41" y="22"/>
                    <a:pt x="31" y="25"/>
                  </a:cubicBezTo>
                  <a:cubicBezTo>
                    <a:pt x="41" y="26"/>
                    <a:pt x="49" y="32"/>
                    <a:pt x="58" y="27"/>
                  </a:cubicBezTo>
                  <a:close/>
                  <a:moveTo>
                    <a:pt x="101" y="11"/>
                  </a:moveTo>
                  <a:cubicBezTo>
                    <a:pt x="98" y="14"/>
                    <a:pt x="85" y="15"/>
                    <a:pt x="88" y="20"/>
                  </a:cubicBezTo>
                  <a:cubicBezTo>
                    <a:pt x="90" y="15"/>
                    <a:pt x="104" y="16"/>
                    <a:pt x="101" y="11"/>
                  </a:cubicBezTo>
                  <a:close/>
                  <a:moveTo>
                    <a:pt x="142" y="32"/>
                  </a:moveTo>
                  <a:cubicBezTo>
                    <a:pt x="140" y="29"/>
                    <a:pt x="138" y="30"/>
                    <a:pt x="141" y="34"/>
                  </a:cubicBezTo>
                  <a:cubicBezTo>
                    <a:pt x="139" y="59"/>
                    <a:pt x="121" y="67"/>
                    <a:pt x="122" y="95"/>
                  </a:cubicBezTo>
                  <a:cubicBezTo>
                    <a:pt x="127" y="73"/>
                    <a:pt x="146" y="59"/>
                    <a:pt x="142" y="32"/>
                  </a:cubicBezTo>
                  <a:close/>
                  <a:moveTo>
                    <a:pt x="145" y="119"/>
                  </a:moveTo>
                  <a:cubicBezTo>
                    <a:pt x="145" y="113"/>
                    <a:pt x="145" y="109"/>
                    <a:pt x="142" y="106"/>
                  </a:cubicBezTo>
                  <a:cubicBezTo>
                    <a:pt x="139" y="106"/>
                    <a:pt x="135" y="106"/>
                    <a:pt x="132" y="106"/>
                  </a:cubicBezTo>
                  <a:cubicBezTo>
                    <a:pt x="126" y="113"/>
                    <a:pt x="134" y="121"/>
                    <a:pt x="145" y="119"/>
                  </a:cubicBezTo>
                  <a:close/>
                  <a:moveTo>
                    <a:pt x="146" y="103"/>
                  </a:moveTo>
                  <a:cubicBezTo>
                    <a:pt x="142" y="100"/>
                    <a:pt x="137" y="100"/>
                    <a:pt x="134" y="103"/>
                  </a:cubicBezTo>
                  <a:cubicBezTo>
                    <a:pt x="139" y="101"/>
                    <a:pt x="144" y="107"/>
                    <a:pt x="146" y="103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7" name="Freeform 50"/>
            <p:cNvSpPr>
              <a:spLocks noEditPoints="1"/>
            </p:cNvSpPr>
            <p:nvPr/>
          </p:nvSpPr>
          <p:spPr bwMode="auto">
            <a:xfrm rot="16200000" flipV="1">
              <a:off x="11044126" y="786511"/>
              <a:ext cx="468508" cy="489370"/>
            </a:xfrm>
            <a:custGeom>
              <a:avLst/>
              <a:gdLst>
                <a:gd name="T0" fmla="*/ 69 w 149"/>
                <a:gd name="T1" fmla="*/ 3 h 138"/>
                <a:gd name="T2" fmla="*/ 64 w 149"/>
                <a:gd name="T3" fmla="*/ 7 h 138"/>
                <a:gd name="T4" fmla="*/ 70 w 149"/>
                <a:gd name="T5" fmla="*/ 7 h 138"/>
                <a:gd name="T6" fmla="*/ 70 w 149"/>
                <a:gd name="T7" fmla="*/ 3 h 138"/>
                <a:gd name="T8" fmla="*/ 73 w 149"/>
                <a:gd name="T9" fmla="*/ 1 h 138"/>
                <a:gd name="T10" fmla="*/ 147 w 149"/>
                <a:gd name="T11" fmla="*/ 33 h 138"/>
                <a:gd name="T12" fmla="*/ 142 w 149"/>
                <a:gd name="T13" fmla="*/ 91 h 138"/>
                <a:gd name="T14" fmla="*/ 149 w 149"/>
                <a:gd name="T15" fmla="*/ 114 h 138"/>
                <a:gd name="T16" fmla="*/ 130 w 149"/>
                <a:gd name="T17" fmla="*/ 114 h 138"/>
                <a:gd name="T18" fmla="*/ 137 w 149"/>
                <a:gd name="T19" fmla="*/ 138 h 138"/>
                <a:gd name="T20" fmla="*/ 122 w 149"/>
                <a:gd name="T21" fmla="*/ 94 h 138"/>
                <a:gd name="T22" fmla="*/ 129 w 149"/>
                <a:gd name="T23" fmla="*/ 51 h 138"/>
                <a:gd name="T24" fmla="*/ 49 w 149"/>
                <a:gd name="T25" fmla="*/ 26 h 138"/>
                <a:gd name="T26" fmla="*/ 1 w 149"/>
                <a:gd name="T27" fmla="*/ 21 h 138"/>
                <a:gd name="T28" fmla="*/ 39 w 149"/>
                <a:gd name="T29" fmla="*/ 15 h 138"/>
                <a:gd name="T30" fmla="*/ 58 w 149"/>
                <a:gd name="T31" fmla="*/ 5 h 138"/>
                <a:gd name="T32" fmla="*/ 67 w 149"/>
                <a:gd name="T33" fmla="*/ 2 h 138"/>
                <a:gd name="T34" fmla="*/ 60 w 149"/>
                <a:gd name="T35" fmla="*/ 10 h 138"/>
                <a:gd name="T36" fmla="*/ 77 w 149"/>
                <a:gd name="T37" fmla="*/ 14 h 138"/>
                <a:gd name="T38" fmla="*/ 73 w 149"/>
                <a:gd name="T39" fmla="*/ 15 h 138"/>
                <a:gd name="T40" fmla="*/ 68 w 149"/>
                <a:gd name="T41" fmla="*/ 8 h 138"/>
                <a:gd name="T42" fmla="*/ 61 w 149"/>
                <a:gd name="T43" fmla="*/ 12 h 138"/>
                <a:gd name="T44" fmla="*/ 60 w 149"/>
                <a:gd name="T45" fmla="*/ 19 h 138"/>
                <a:gd name="T46" fmla="*/ 7 w 149"/>
                <a:gd name="T47" fmla="*/ 17 h 138"/>
                <a:gd name="T48" fmla="*/ 40 w 149"/>
                <a:gd name="T49" fmla="*/ 17 h 138"/>
                <a:gd name="T50" fmla="*/ 60 w 149"/>
                <a:gd name="T51" fmla="*/ 20 h 138"/>
                <a:gd name="T52" fmla="*/ 31 w 149"/>
                <a:gd name="T53" fmla="*/ 20 h 138"/>
                <a:gd name="T54" fmla="*/ 49 w 149"/>
                <a:gd name="T55" fmla="*/ 24 h 138"/>
                <a:gd name="T56" fmla="*/ 87 w 149"/>
                <a:gd name="T57" fmla="*/ 12 h 138"/>
                <a:gd name="T58" fmla="*/ 77 w 149"/>
                <a:gd name="T59" fmla="*/ 14 h 138"/>
                <a:gd name="T60" fmla="*/ 124 w 149"/>
                <a:gd name="T61" fmla="*/ 97 h 138"/>
                <a:gd name="T62" fmla="*/ 101 w 149"/>
                <a:gd name="T63" fmla="*/ 4 h 138"/>
                <a:gd name="T64" fmla="*/ 89 w 149"/>
                <a:gd name="T65" fmla="*/ 14 h 138"/>
                <a:gd name="T66" fmla="*/ 133 w 149"/>
                <a:gd name="T67" fmla="*/ 12 h 138"/>
                <a:gd name="T68" fmla="*/ 131 w 149"/>
                <a:gd name="T69" fmla="*/ 55 h 138"/>
                <a:gd name="T70" fmla="*/ 140 w 149"/>
                <a:gd name="T71" fmla="*/ 24 h 138"/>
                <a:gd name="T72" fmla="*/ 123 w 149"/>
                <a:gd name="T73" fmla="*/ 89 h 138"/>
                <a:gd name="T74" fmla="*/ 135 w 149"/>
                <a:gd name="T75" fmla="*/ 137 h 138"/>
                <a:gd name="T76" fmla="*/ 141 w 149"/>
                <a:gd name="T77" fmla="*/ 116 h 138"/>
                <a:gd name="T78" fmla="*/ 147 w 149"/>
                <a:gd name="T79" fmla="*/ 98 h 138"/>
                <a:gd name="T80" fmla="*/ 131 w 149"/>
                <a:gd name="T81" fmla="*/ 99 h 138"/>
                <a:gd name="T82" fmla="*/ 146 w 149"/>
                <a:gd name="T83" fmla="*/ 94 h 138"/>
                <a:gd name="T84" fmla="*/ 88 w 149"/>
                <a:gd name="T85" fmla="*/ 12 h 138"/>
                <a:gd name="T86" fmla="*/ 95 w 149"/>
                <a:gd name="T87" fmla="*/ 9 h 138"/>
                <a:gd name="T88" fmla="*/ 40 w 149"/>
                <a:gd name="T89" fmla="*/ 19 h 138"/>
                <a:gd name="T90" fmla="*/ 56 w 149"/>
                <a:gd name="T91" fmla="*/ 21 h 138"/>
                <a:gd name="T92" fmla="*/ 141 w 149"/>
                <a:gd name="T93" fmla="*/ 28 h 138"/>
                <a:gd name="T94" fmla="*/ 131 w 149"/>
                <a:gd name="T95" fmla="*/ 66 h 138"/>
                <a:gd name="T96" fmla="*/ 141 w 149"/>
                <a:gd name="T97" fmla="*/ 97 h 138"/>
                <a:gd name="T98" fmla="*/ 143 w 149"/>
                <a:gd name="T99" fmla="*/ 100 h 138"/>
                <a:gd name="T100" fmla="*/ 130 w 149"/>
                <a:gd name="T101" fmla="*/ 108 h 138"/>
                <a:gd name="T102" fmla="*/ 131 w 149"/>
                <a:gd name="T103" fmla="*/ 10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" h="138">
                  <a:moveTo>
                    <a:pt x="65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7" y="4"/>
                  </a:cubicBezTo>
                  <a:cubicBezTo>
                    <a:pt x="65" y="4"/>
                    <a:pt x="63" y="4"/>
                    <a:pt x="62" y="6"/>
                  </a:cubicBezTo>
                  <a:cubicBezTo>
                    <a:pt x="62" y="7"/>
                    <a:pt x="61" y="8"/>
                    <a:pt x="62" y="10"/>
                  </a:cubicBezTo>
                  <a:cubicBezTo>
                    <a:pt x="63" y="9"/>
                    <a:pt x="63" y="8"/>
                    <a:pt x="64" y="7"/>
                  </a:cubicBezTo>
                  <a:cubicBezTo>
                    <a:pt x="66" y="6"/>
                    <a:pt x="67" y="5"/>
                    <a:pt x="68" y="5"/>
                  </a:cubicBezTo>
                  <a:cubicBezTo>
                    <a:pt x="69" y="5"/>
                    <a:pt x="70" y="5"/>
                    <a:pt x="70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69" y="8"/>
                    <a:pt x="69" y="9"/>
                  </a:cubicBezTo>
                  <a:cubicBezTo>
                    <a:pt x="68" y="11"/>
                    <a:pt x="67" y="12"/>
                    <a:pt x="67" y="16"/>
                  </a:cubicBezTo>
                  <a:cubicBezTo>
                    <a:pt x="70" y="16"/>
                    <a:pt x="71" y="15"/>
                    <a:pt x="72" y="14"/>
                  </a:cubicBezTo>
                  <a:cubicBezTo>
                    <a:pt x="74" y="11"/>
                    <a:pt x="71" y="5"/>
                    <a:pt x="70" y="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5" y="1"/>
                    <a:pt x="77" y="3"/>
                    <a:pt x="78" y="5"/>
                  </a:cubicBezTo>
                  <a:cubicBezTo>
                    <a:pt x="79" y="7"/>
                    <a:pt x="79" y="9"/>
                    <a:pt x="79" y="11"/>
                  </a:cubicBezTo>
                  <a:cubicBezTo>
                    <a:pt x="88" y="5"/>
                    <a:pt x="99" y="2"/>
                    <a:pt x="110" y="2"/>
                  </a:cubicBezTo>
                  <a:cubicBezTo>
                    <a:pt x="131" y="2"/>
                    <a:pt x="145" y="14"/>
                    <a:pt x="147" y="33"/>
                  </a:cubicBezTo>
                  <a:cubicBezTo>
                    <a:pt x="148" y="45"/>
                    <a:pt x="142" y="55"/>
                    <a:pt x="137" y="65"/>
                  </a:cubicBezTo>
                  <a:cubicBezTo>
                    <a:pt x="131" y="75"/>
                    <a:pt x="125" y="85"/>
                    <a:pt x="126" y="97"/>
                  </a:cubicBezTo>
                  <a:cubicBezTo>
                    <a:pt x="127" y="97"/>
                    <a:pt x="130" y="96"/>
                    <a:pt x="132" y="95"/>
                  </a:cubicBezTo>
                  <a:cubicBezTo>
                    <a:pt x="135" y="93"/>
                    <a:pt x="138" y="91"/>
                    <a:pt x="142" y="91"/>
                  </a:cubicBezTo>
                  <a:cubicBezTo>
                    <a:pt x="144" y="91"/>
                    <a:pt x="145" y="92"/>
                    <a:pt x="147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9" y="96"/>
                    <a:pt x="149" y="101"/>
                    <a:pt x="149" y="106"/>
                  </a:cubicBezTo>
                  <a:cubicBezTo>
                    <a:pt x="148" y="109"/>
                    <a:pt x="148" y="112"/>
                    <a:pt x="149" y="114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8" y="115"/>
                    <a:pt x="148" y="115"/>
                    <a:pt x="148" y="115"/>
                  </a:cubicBezTo>
                  <a:cubicBezTo>
                    <a:pt x="146" y="117"/>
                    <a:pt x="143" y="118"/>
                    <a:pt x="141" y="118"/>
                  </a:cubicBezTo>
                  <a:cubicBezTo>
                    <a:pt x="137" y="118"/>
                    <a:pt x="134" y="116"/>
                    <a:pt x="130" y="114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26"/>
                    <a:pt x="130" y="136"/>
                    <a:pt x="141" y="136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39" y="138"/>
                    <a:pt x="138" y="138"/>
                    <a:pt x="137" y="138"/>
                  </a:cubicBezTo>
                  <a:cubicBezTo>
                    <a:pt x="123" y="138"/>
                    <a:pt x="123" y="125"/>
                    <a:pt x="123" y="112"/>
                  </a:cubicBezTo>
                  <a:cubicBezTo>
                    <a:pt x="123" y="108"/>
                    <a:pt x="123" y="105"/>
                    <a:pt x="123" y="102"/>
                  </a:cubicBezTo>
                  <a:cubicBezTo>
                    <a:pt x="123" y="99"/>
                    <a:pt x="122" y="96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2"/>
                    <a:pt x="121" y="91"/>
                    <a:pt x="121" y="90"/>
                  </a:cubicBezTo>
                  <a:cubicBezTo>
                    <a:pt x="120" y="84"/>
                    <a:pt x="118" y="78"/>
                    <a:pt x="120" y="70"/>
                  </a:cubicBezTo>
                  <a:cubicBezTo>
                    <a:pt x="122" y="64"/>
                    <a:pt x="125" y="57"/>
                    <a:pt x="129" y="51"/>
                  </a:cubicBezTo>
                  <a:cubicBezTo>
                    <a:pt x="136" y="39"/>
                    <a:pt x="143" y="27"/>
                    <a:pt x="132" y="13"/>
                  </a:cubicBezTo>
                  <a:cubicBezTo>
                    <a:pt x="126" y="11"/>
                    <a:pt x="121" y="10"/>
                    <a:pt x="115" y="10"/>
                  </a:cubicBezTo>
                  <a:cubicBezTo>
                    <a:pt x="104" y="10"/>
                    <a:pt x="93" y="14"/>
                    <a:pt x="83" y="18"/>
                  </a:cubicBezTo>
                  <a:cubicBezTo>
                    <a:pt x="72" y="22"/>
                    <a:pt x="61" y="26"/>
                    <a:pt x="49" y="26"/>
                  </a:cubicBezTo>
                  <a:cubicBezTo>
                    <a:pt x="48" y="26"/>
                    <a:pt x="47" y="26"/>
                    <a:pt x="45" y="26"/>
                  </a:cubicBezTo>
                  <a:cubicBezTo>
                    <a:pt x="40" y="25"/>
                    <a:pt x="35" y="23"/>
                    <a:pt x="30" y="22"/>
                  </a:cubicBezTo>
                  <a:cubicBezTo>
                    <a:pt x="25" y="19"/>
                    <a:pt x="19" y="17"/>
                    <a:pt x="13" y="17"/>
                  </a:cubicBezTo>
                  <a:cubicBezTo>
                    <a:pt x="9" y="17"/>
                    <a:pt x="4" y="19"/>
                    <a:pt x="1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5"/>
                    <a:pt x="11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13"/>
                    <a:pt x="33" y="14"/>
                    <a:pt x="39" y="15"/>
                  </a:cubicBezTo>
                  <a:cubicBezTo>
                    <a:pt x="46" y="16"/>
                    <a:pt x="53" y="17"/>
                    <a:pt x="59" y="17"/>
                  </a:cubicBezTo>
                  <a:cubicBezTo>
                    <a:pt x="61" y="16"/>
                    <a:pt x="60" y="13"/>
                    <a:pt x="59" y="10"/>
                  </a:cubicBezTo>
                  <a:cubicBezTo>
                    <a:pt x="58" y="8"/>
                    <a:pt x="58" y="7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4"/>
                    <a:pt x="59" y="3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lose/>
                  <a:moveTo>
                    <a:pt x="67" y="2"/>
                  </a:moveTo>
                  <a:cubicBezTo>
                    <a:pt x="65" y="1"/>
                    <a:pt x="63" y="2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7"/>
                    <a:pt x="60" y="8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8"/>
                    <a:pt x="60" y="7"/>
                    <a:pt x="61" y="5"/>
                  </a:cubicBezTo>
                  <a:cubicBezTo>
                    <a:pt x="62" y="3"/>
                    <a:pt x="65" y="3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lose/>
                  <a:moveTo>
                    <a:pt x="77" y="14"/>
                  </a:moveTo>
                  <a:cubicBezTo>
                    <a:pt x="76" y="13"/>
                    <a:pt x="76" y="13"/>
                    <a:pt x="76" y="13"/>
                  </a:cubicBezTo>
                  <a:cubicBezTo>
                    <a:pt x="78" y="11"/>
                    <a:pt x="78" y="8"/>
                    <a:pt x="77" y="6"/>
                  </a:cubicBezTo>
                  <a:cubicBezTo>
                    <a:pt x="75" y="3"/>
                    <a:pt x="73" y="1"/>
                    <a:pt x="72" y="2"/>
                  </a:cubicBezTo>
                  <a:cubicBezTo>
                    <a:pt x="73" y="5"/>
                    <a:pt x="76" y="11"/>
                    <a:pt x="73" y="15"/>
                  </a:cubicBezTo>
                  <a:cubicBezTo>
                    <a:pt x="72" y="16"/>
                    <a:pt x="70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2"/>
                    <a:pt x="66" y="10"/>
                    <a:pt x="68" y="8"/>
                  </a:cubicBezTo>
                  <a:cubicBezTo>
                    <a:pt x="68" y="8"/>
                    <a:pt x="68" y="7"/>
                    <a:pt x="69" y="7"/>
                  </a:cubicBezTo>
                  <a:cubicBezTo>
                    <a:pt x="69" y="6"/>
                    <a:pt x="68" y="6"/>
                    <a:pt x="68" y="6"/>
                  </a:cubicBezTo>
                  <a:cubicBezTo>
                    <a:pt x="67" y="6"/>
                    <a:pt x="66" y="7"/>
                    <a:pt x="65" y="8"/>
                  </a:cubicBezTo>
                  <a:cubicBezTo>
                    <a:pt x="64" y="10"/>
                    <a:pt x="63" y="11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4"/>
                    <a:pt x="62" y="17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3" y="18"/>
                    <a:pt x="46" y="17"/>
                    <a:pt x="39" y="16"/>
                  </a:cubicBezTo>
                  <a:cubicBezTo>
                    <a:pt x="32" y="15"/>
                    <a:pt x="26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4"/>
                    <a:pt x="11" y="15"/>
                    <a:pt x="7" y="17"/>
                  </a:cubicBezTo>
                  <a:cubicBezTo>
                    <a:pt x="9" y="16"/>
                    <a:pt x="11" y="16"/>
                    <a:pt x="13" y="16"/>
                  </a:cubicBezTo>
                  <a:cubicBezTo>
                    <a:pt x="18" y="16"/>
                    <a:pt x="24" y="18"/>
                    <a:pt x="29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4" y="18"/>
                    <a:pt x="37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5" y="17"/>
                    <a:pt x="49" y="18"/>
                    <a:pt x="54" y="19"/>
                  </a:cubicBezTo>
                  <a:cubicBezTo>
                    <a:pt x="55" y="19"/>
                    <a:pt x="57" y="20"/>
                    <a:pt x="5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6" y="23"/>
                    <a:pt x="53" y="24"/>
                    <a:pt x="50" y="24"/>
                  </a:cubicBezTo>
                  <a:cubicBezTo>
                    <a:pt x="47" y="24"/>
                    <a:pt x="43" y="23"/>
                    <a:pt x="40" y="22"/>
                  </a:cubicBezTo>
                  <a:cubicBezTo>
                    <a:pt x="37" y="21"/>
                    <a:pt x="34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1" y="20"/>
                    <a:pt x="31" y="20"/>
                  </a:cubicBezTo>
                  <a:cubicBezTo>
                    <a:pt x="36" y="22"/>
                    <a:pt x="41" y="24"/>
                    <a:pt x="46" y="24"/>
                  </a:cubicBezTo>
                  <a:cubicBezTo>
                    <a:pt x="47" y="24"/>
                    <a:pt x="48" y="24"/>
                    <a:pt x="49" y="24"/>
                  </a:cubicBezTo>
                  <a:cubicBezTo>
                    <a:pt x="61" y="24"/>
                    <a:pt x="72" y="20"/>
                    <a:pt x="82" y="16"/>
                  </a:cubicBezTo>
                  <a:cubicBezTo>
                    <a:pt x="84" y="16"/>
                    <a:pt x="86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3"/>
                    <a:pt x="87" y="12"/>
                    <a:pt x="87" y="12"/>
                  </a:cubicBezTo>
                  <a:cubicBezTo>
                    <a:pt x="88" y="10"/>
                    <a:pt x="91" y="9"/>
                    <a:pt x="94" y="7"/>
                  </a:cubicBezTo>
                  <a:cubicBezTo>
                    <a:pt x="97" y="7"/>
                    <a:pt x="99" y="6"/>
                    <a:pt x="100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2" y="6"/>
                    <a:pt x="84" y="9"/>
                    <a:pt x="77" y="14"/>
                  </a:cubicBezTo>
                  <a:close/>
                  <a:moveTo>
                    <a:pt x="126" y="98"/>
                  </a:moveTo>
                  <a:cubicBezTo>
                    <a:pt x="126" y="98"/>
                    <a:pt x="125" y="98"/>
                    <a:pt x="125" y="98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85"/>
                    <a:pt x="129" y="74"/>
                    <a:pt x="135" y="64"/>
                  </a:cubicBezTo>
                  <a:cubicBezTo>
                    <a:pt x="141" y="54"/>
                    <a:pt x="147" y="45"/>
                    <a:pt x="146" y="34"/>
                  </a:cubicBezTo>
                  <a:cubicBezTo>
                    <a:pt x="144" y="15"/>
                    <a:pt x="130" y="4"/>
                    <a:pt x="110" y="4"/>
                  </a:cubicBezTo>
                  <a:cubicBezTo>
                    <a:pt x="107" y="4"/>
                    <a:pt x="104" y="4"/>
                    <a:pt x="101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02" y="6"/>
                    <a:pt x="102" y="6"/>
                    <a:pt x="102" y="7"/>
                  </a:cubicBezTo>
                  <a:cubicBezTo>
                    <a:pt x="101" y="9"/>
                    <a:pt x="99" y="10"/>
                    <a:pt x="96" y="11"/>
                  </a:cubicBezTo>
                  <a:cubicBezTo>
                    <a:pt x="93" y="11"/>
                    <a:pt x="90" y="12"/>
                    <a:pt x="89" y="14"/>
                  </a:cubicBezTo>
                  <a:cubicBezTo>
                    <a:pt x="97" y="11"/>
                    <a:pt x="106" y="8"/>
                    <a:pt x="115" y="8"/>
                  </a:cubicBezTo>
                  <a:cubicBezTo>
                    <a:pt x="121" y="8"/>
                    <a:pt x="127" y="9"/>
                    <a:pt x="132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45" y="27"/>
                    <a:pt x="137" y="40"/>
                    <a:pt x="130" y="52"/>
                  </a:cubicBezTo>
                  <a:cubicBezTo>
                    <a:pt x="126" y="58"/>
                    <a:pt x="123" y="64"/>
                    <a:pt x="122" y="71"/>
                  </a:cubicBezTo>
                  <a:cubicBezTo>
                    <a:pt x="120" y="76"/>
                    <a:pt x="121" y="80"/>
                    <a:pt x="121" y="84"/>
                  </a:cubicBezTo>
                  <a:cubicBezTo>
                    <a:pt x="122" y="72"/>
                    <a:pt x="126" y="63"/>
                    <a:pt x="131" y="55"/>
                  </a:cubicBezTo>
                  <a:cubicBezTo>
                    <a:pt x="135" y="47"/>
                    <a:pt x="139" y="39"/>
                    <a:pt x="140" y="28"/>
                  </a:cubicBezTo>
                  <a:cubicBezTo>
                    <a:pt x="139" y="27"/>
                    <a:pt x="138" y="25"/>
                    <a:pt x="139" y="24"/>
                  </a:cubicBezTo>
                  <a:cubicBezTo>
                    <a:pt x="139" y="24"/>
                    <a:pt x="139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1" y="24"/>
                    <a:pt x="142" y="24"/>
                    <a:pt x="143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43"/>
                    <a:pt x="139" y="55"/>
                    <a:pt x="133" y="66"/>
                  </a:cubicBezTo>
                  <a:cubicBezTo>
                    <a:pt x="129" y="73"/>
                    <a:pt x="125" y="81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4"/>
                    <a:pt x="124" y="97"/>
                    <a:pt x="124" y="102"/>
                  </a:cubicBezTo>
                  <a:cubicBezTo>
                    <a:pt x="125" y="105"/>
                    <a:pt x="125" y="108"/>
                    <a:pt x="125" y="112"/>
                  </a:cubicBezTo>
                  <a:cubicBezTo>
                    <a:pt x="125" y="124"/>
                    <a:pt x="125" y="135"/>
                    <a:pt x="135" y="137"/>
                  </a:cubicBezTo>
                  <a:cubicBezTo>
                    <a:pt x="129" y="133"/>
                    <a:pt x="129" y="124"/>
                    <a:pt x="129" y="11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3" y="115"/>
                    <a:pt x="137" y="116"/>
                    <a:pt x="141" y="116"/>
                  </a:cubicBezTo>
                  <a:cubicBezTo>
                    <a:pt x="143" y="116"/>
                    <a:pt x="145" y="115"/>
                    <a:pt x="147" y="114"/>
                  </a:cubicBezTo>
                  <a:cubicBezTo>
                    <a:pt x="147" y="112"/>
                    <a:pt x="147" y="109"/>
                    <a:pt x="147" y="106"/>
                  </a:cubicBezTo>
                  <a:cubicBezTo>
                    <a:pt x="147" y="103"/>
                    <a:pt x="147" y="100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9"/>
                    <a:pt x="145" y="99"/>
                    <a:pt x="144" y="99"/>
                  </a:cubicBezTo>
                  <a:cubicBezTo>
                    <a:pt x="143" y="99"/>
                    <a:pt x="142" y="99"/>
                    <a:pt x="141" y="99"/>
                  </a:cubicBezTo>
                  <a:cubicBezTo>
                    <a:pt x="138" y="98"/>
                    <a:pt x="136" y="97"/>
                    <a:pt x="134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7" y="93"/>
                    <a:pt x="142" y="93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6"/>
                    <a:pt x="146" y="95"/>
                    <a:pt x="146" y="94"/>
                  </a:cubicBezTo>
                  <a:cubicBezTo>
                    <a:pt x="145" y="93"/>
                    <a:pt x="143" y="93"/>
                    <a:pt x="142" y="93"/>
                  </a:cubicBezTo>
                  <a:cubicBezTo>
                    <a:pt x="139" y="93"/>
                    <a:pt x="136" y="94"/>
                    <a:pt x="133" y="96"/>
                  </a:cubicBezTo>
                  <a:cubicBezTo>
                    <a:pt x="130" y="97"/>
                    <a:pt x="128" y="98"/>
                    <a:pt x="126" y="98"/>
                  </a:cubicBezTo>
                  <a:close/>
                  <a:moveTo>
                    <a:pt x="88" y="12"/>
                  </a:moveTo>
                  <a:cubicBezTo>
                    <a:pt x="90" y="11"/>
                    <a:pt x="93" y="10"/>
                    <a:pt x="95" y="9"/>
                  </a:cubicBezTo>
                  <a:cubicBezTo>
                    <a:pt x="98" y="8"/>
                    <a:pt x="100" y="8"/>
                    <a:pt x="101" y="7"/>
                  </a:cubicBezTo>
                  <a:cubicBezTo>
                    <a:pt x="101" y="7"/>
                    <a:pt x="101" y="6"/>
                    <a:pt x="101" y="6"/>
                  </a:cubicBezTo>
                  <a:cubicBezTo>
                    <a:pt x="99" y="7"/>
                    <a:pt x="97" y="8"/>
                    <a:pt x="95" y="9"/>
                  </a:cubicBezTo>
                  <a:cubicBezTo>
                    <a:pt x="92" y="10"/>
                    <a:pt x="89" y="11"/>
                    <a:pt x="88" y="12"/>
                  </a:cubicBezTo>
                  <a:close/>
                  <a:moveTo>
                    <a:pt x="56" y="21"/>
                  </a:moveTo>
                  <a:cubicBezTo>
                    <a:pt x="55" y="21"/>
                    <a:pt x="54" y="21"/>
                    <a:pt x="53" y="20"/>
                  </a:cubicBezTo>
                  <a:cubicBezTo>
                    <a:pt x="49" y="19"/>
                    <a:pt x="45" y="19"/>
                    <a:pt x="40" y="19"/>
                  </a:cubicBezTo>
                  <a:cubicBezTo>
                    <a:pt x="39" y="19"/>
                    <a:pt x="37" y="19"/>
                    <a:pt x="35" y="19"/>
                  </a:cubicBezTo>
                  <a:cubicBezTo>
                    <a:pt x="37" y="20"/>
                    <a:pt x="38" y="20"/>
                    <a:pt x="40" y="20"/>
                  </a:cubicBezTo>
                  <a:cubicBezTo>
                    <a:pt x="44" y="21"/>
                    <a:pt x="47" y="22"/>
                    <a:pt x="50" y="22"/>
                  </a:cubicBezTo>
                  <a:cubicBezTo>
                    <a:pt x="52" y="22"/>
                    <a:pt x="54" y="22"/>
                    <a:pt x="56" y="21"/>
                  </a:cubicBezTo>
                  <a:close/>
                  <a:moveTo>
                    <a:pt x="141" y="27"/>
                  </a:moveTo>
                  <a:cubicBezTo>
                    <a:pt x="141" y="26"/>
                    <a:pt x="141" y="26"/>
                    <a:pt x="140" y="25"/>
                  </a:cubicBezTo>
                  <a:cubicBezTo>
                    <a:pt x="141" y="26"/>
                    <a:pt x="141" y="27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40"/>
                    <a:pt x="136" y="48"/>
                    <a:pt x="132" y="56"/>
                  </a:cubicBezTo>
                  <a:cubicBezTo>
                    <a:pt x="128" y="64"/>
                    <a:pt x="123" y="72"/>
                    <a:pt x="123" y="84"/>
                  </a:cubicBezTo>
                  <a:cubicBezTo>
                    <a:pt x="125" y="77"/>
                    <a:pt x="128" y="71"/>
                    <a:pt x="131" y="66"/>
                  </a:cubicBezTo>
                  <a:cubicBezTo>
                    <a:pt x="138" y="54"/>
                    <a:pt x="144" y="43"/>
                    <a:pt x="141" y="27"/>
                  </a:cubicBezTo>
                  <a:close/>
                  <a:moveTo>
                    <a:pt x="145" y="98"/>
                  </a:moveTo>
                  <a:cubicBezTo>
                    <a:pt x="142" y="95"/>
                    <a:pt x="139" y="95"/>
                    <a:pt x="136" y="96"/>
                  </a:cubicBezTo>
                  <a:cubicBezTo>
                    <a:pt x="138" y="96"/>
                    <a:pt x="140" y="97"/>
                    <a:pt x="141" y="97"/>
                  </a:cubicBezTo>
                  <a:cubicBezTo>
                    <a:pt x="143" y="98"/>
                    <a:pt x="144" y="98"/>
                    <a:pt x="145" y="98"/>
                  </a:cubicBezTo>
                  <a:close/>
                  <a:moveTo>
                    <a:pt x="132" y="100"/>
                  </a:move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6" y="102"/>
                    <a:pt x="146" y="108"/>
                    <a:pt x="146" y="113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38" y="115"/>
                    <a:pt x="132" y="112"/>
                    <a:pt x="130" y="108"/>
                  </a:cubicBezTo>
                  <a:cubicBezTo>
                    <a:pt x="129" y="105"/>
                    <a:pt x="129" y="102"/>
                    <a:pt x="132" y="100"/>
                  </a:cubicBezTo>
                  <a:close/>
                  <a:moveTo>
                    <a:pt x="142" y="101"/>
                  </a:moveTo>
                  <a:cubicBezTo>
                    <a:pt x="133" y="101"/>
                    <a:pt x="133" y="101"/>
                    <a:pt x="133" y="101"/>
                  </a:cubicBezTo>
                  <a:cubicBezTo>
                    <a:pt x="131" y="103"/>
                    <a:pt x="130" y="105"/>
                    <a:pt x="131" y="107"/>
                  </a:cubicBezTo>
                  <a:cubicBezTo>
                    <a:pt x="133" y="111"/>
                    <a:pt x="138" y="113"/>
                    <a:pt x="144" y="112"/>
                  </a:cubicBezTo>
                  <a:cubicBezTo>
                    <a:pt x="145" y="106"/>
                    <a:pt x="144" y="103"/>
                    <a:pt x="142" y="101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8" name="Freeform 51"/>
            <p:cNvSpPr>
              <a:spLocks noEditPoints="1"/>
            </p:cNvSpPr>
            <p:nvPr/>
          </p:nvSpPr>
          <p:spPr bwMode="auto">
            <a:xfrm rot="16200000" flipV="1">
              <a:off x="5232723" y="721157"/>
              <a:ext cx="424100" cy="544581"/>
            </a:xfrm>
            <a:custGeom>
              <a:avLst/>
              <a:gdLst>
                <a:gd name="T0" fmla="*/ 47 w 135"/>
                <a:gd name="T1" fmla="*/ 133 h 153"/>
                <a:gd name="T2" fmla="*/ 91 w 135"/>
                <a:gd name="T3" fmla="*/ 114 h 153"/>
                <a:gd name="T4" fmla="*/ 47 w 135"/>
                <a:gd name="T5" fmla="*/ 138 h 153"/>
                <a:gd name="T6" fmla="*/ 0 w 135"/>
                <a:gd name="T7" fmla="*/ 124 h 153"/>
                <a:gd name="T8" fmla="*/ 4 w 135"/>
                <a:gd name="T9" fmla="*/ 133 h 153"/>
                <a:gd name="T10" fmla="*/ 97 w 135"/>
                <a:gd name="T11" fmla="*/ 109 h 153"/>
                <a:gd name="T12" fmla="*/ 100 w 135"/>
                <a:gd name="T13" fmla="*/ 94 h 153"/>
                <a:gd name="T14" fmla="*/ 125 w 135"/>
                <a:gd name="T15" fmla="*/ 22 h 153"/>
                <a:gd name="T16" fmla="*/ 101 w 135"/>
                <a:gd name="T17" fmla="*/ 15 h 153"/>
                <a:gd name="T18" fmla="*/ 114 w 135"/>
                <a:gd name="T19" fmla="*/ 5 h 153"/>
                <a:gd name="T20" fmla="*/ 132 w 135"/>
                <a:gd name="T21" fmla="*/ 30 h 153"/>
                <a:gd name="T22" fmla="*/ 107 w 135"/>
                <a:gd name="T23" fmla="*/ 106 h 153"/>
                <a:gd name="T24" fmla="*/ 100 w 135"/>
                <a:gd name="T25" fmla="*/ 137 h 153"/>
                <a:gd name="T26" fmla="*/ 95 w 135"/>
                <a:gd name="T27" fmla="*/ 113 h 153"/>
                <a:gd name="T28" fmla="*/ 47 w 135"/>
                <a:gd name="T29" fmla="*/ 133 h 153"/>
                <a:gd name="T30" fmla="*/ 102 w 135"/>
                <a:gd name="T31" fmla="*/ 107 h 153"/>
                <a:gd name="T32" fmla="*/ 128 w 135"/>
                <a:gd name="T33" fmla="*/ 36 h 153"/>
                <a:gd name="T34" fmla="*/ 102 w 135"/>
                <a:gd name="T35" fmla="*/ 107 h 153"/>
                <a:gd name="T36" fmla="*/ 114 w 135"/>
                <a:gd name="T37" fmla="*/ 110 h 153"/>
                <a:gd name="T38" fmla="*/ 118 w 135"/>
                <a:gd name="T39" fmla="*/ 128 h 153"/>
                <a:gd name="T40" fmla="*/ 114 w 135"/>
                <a:gd name="T41" fmla="*/ 110 h 153"/>
                <a:gd name="T42" fmla="*/ 104 w 135"/>
                <a:gd name="T43" fmla="*/ 110 h 153"/>
                <a:gd name="T44" fmla="*/ 102 w 135"/>
                <a:gd name="T45" fmla="*/ 131 h 153"/>
                <a:gd name="T46" fmla="*/ 115 w 135"/>
                <a:gd name="T47" fmla="*/ 133 h 153"/>
                <a:gd name="T48" fmla="*/ 104 w 135"/>
                <a:gd name="T49" fmla="*/ 11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53">
                  <a:moveTo>
                    <a:pt x="47" y="133"/>
                  </a:moveTo>
                  <a:cubicBezTo>
                    <a:pt x="62" y="133"/>
                    <a:pt x="76" y="119"/>
                    <a:pt x="91" y="114"/>
                  </a:cubicBezTo>
                  <a:cubicBezTo>
                    <a:pt x="82" y="120"/>
                    <a:pt x="63" y="134"/>
                    <a:pt x="47" y="138"/>
                  </a:cubicBezTo>
                  <a:cubicBezTo>
                    <a:pt x="28" y="143"/>
                    <a:pt x="0" y="144"/>
                    <a:pt x="0" y="124"/>
                  </a:cubicBezTo>
                  <a:cubicBezTo>
                    <a:pt x="6" y="123"/>
                    <a:pt x="1" y="132"/>
                    <a:pt x="4" y="133"/>
                  </a:cubicBezTo>
                  <a:cubicBezTo>
                    <a:pt x="38" y="148"/>
                    <a:pt x="65" y="113"/>
                    <a:pt x="97" y="109"/>
                  </a:cubicBezTo>
                  <a:cubicBezTo>
                    <a:pt x="98" y="104"/>
                    <a:pt x="100" y="100"/>
                    <a:pt x="100" y="94"/>
                  </a:cubicBezTo>
                  <a:cubicBezTo>
                    <a:pt x="109" y="85"/>
                    <a:pt x="131" y="46"/>
                    <a:pt x="125" y="22"/>
                  </a:cubicBezTo>
                  <a:cubicBezTo>
                    <a:pt x="123" y="12"/>
                    <a:pt x="109" y="0"/>
                    <a:pt x="101" y="15"/>
                  </a:cubicBezTo>
                  <a:cubicBezTo>
                    <a:pt x="97" y="9"/>
                    <a:pt x="107" y="4"/>
                    <a:pt x="114" y="5"/>
                  </a:cubicBezTo>
                  <a:cubicBezTo>
                    <a:pt x="125" y="6"/>
                    <a:pt x="131" y="18"/>
                    <a:pt x="132" y="30"/>
                  </a:cubicBezTo>
                  <a:cubicBezTo>
                    <a:pt x="135" y="56"/>
                    <a:pt x="111" y="90"/>
                    <a:pt x="107" y="106"/>
                  </a:cubicBezTo>
                  <a:cubicBezTo>
                    <a:pt x="133" y="105"/>
                    <a:pt x="126" y="153"/>
                    <a:pt x="100" y="137"/>
                  </a:cubicBezTo>
                  <a:cubicBezTo>
                    <a:pt x="97" y="130"/>
                    <a:pt x="98" y="120"/>
                    <a:pt x="95" y="113"/>
                  </a:cubicBezTo>
                  <a:cubicBezTo>
                    <a:pt x="78" y="113"/>
                    <a:pt x="63" y="127"/>
                    <a:pt x="47" y="133"/>
                  </a:cubicBezTo>
                  <a:close/>
                  <a:moveTo>
                    <a:pt x="102" y="107"/>
                  </a:moveTo>
                  <a:cubicBezTo>
                    <a:pt x="112" y="84"/>
                    <a:pt x="130" y="63"/>
                    <a:pt x="128" y="36"/>
                  </a:cubicBezTo>
                  <a:cubicBezTo>
                    <a:pt x="126" y="65"/>
                    <a:pt x="105" y="83"/>
                    <a:pt x="102" y="107"/>
                  </a:cubicBezTo>
                  <a:close/>
                  <a:moveTo>
                    <a:pt x="114" y="110"/>
                  </a:moveTo>
                  <a:cubicBezTo>
                    <a:pt x="117" y="118"/>
                    <a:pt x="121" y="121"/>
                    <a:pt x="118" y="128"/>
                  </a:cubicBezTo>
                  <a:cubicBezTo>
                    <a:pt x="128" y="125"/>
                    <a:pt x="119" y="112"/>
                    <a:pt x="114" y="110"/>
                  </a:cubicBezTo>
                  <a:close/>
                  <a:moveTo>
                    <a:pt x="104" y="110"/>
                  </a:moveTo>
                  <a:cubicBezTo>
                    <a:pt x="100" y="114"/>
                    <a:pt x="100" y="125"/>
                    <a:pt x="102" y="131"/>
                  </a:cubicBezTo>
                  <a:cubicBezTo>
                    <a:pt x="108" y="132"/>
                    <a:pt x="110" y="135"/>
                    <a:pt x="115" y="133"/>
                  </a:cubicBezTo>
                  <a:cubicBezTo>
                    <a:pt x="120" y="121"/>
                    <a:pt x="114" y="111"/>
                    <a:pt x="104" y="110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  <p:sp>
          <p:nvSpPr>
            <p:cNvPr id="19" name="Freeform 52"/>
            <p:cNvSpPr>
              <a:spLocks noEditPoints="1"/>
            </p:cNvSpPr>
            <p:nvPr/>
          </p:nvSpPr>
          <p:spPr bwMode="auto">
            <a:xfrm rot="16200000" flipV="1">
              <a:off x="5241796" y="749729"/>
              <a:ext cx="428541" cy="491879"/>
            </a:xfrm>
            <a:custGeom>
              <a:avLst/>
              <a:gdLst>
                <a:gd name="T0" fmla="*/ 0 w 136"/>
                <a:gd name="T1" fmla="*/ 120 h 138"/>
                <a:gd name="T2" fmla="*/ 4 w 136"/>
                <a:gd name="T3" fmla="*/ 120 h 138"/>
                <a:gd name="T4" fmla="*/ 23 w 136"/>
                <a:gd name="T5" fmla="*/ 132 h 138"/>
                <a:gd name="T6" fmla="*/ 97 w 136"/>
                <a:gd name="T7" fmla="*/ 104 h 138"/>
                <a:gd name="T8" fmla="*/ 100 w 136"/>
                <a:gd name="T9" fmla="*/ 90 h 138"/>
                <a:gd name="T10" fmla="*/ 103 w 136"/>
                <a:gd name="T11" fmla="*/ 11 h 138"/>
                <a:gd name="T12" fmla="*/ 101 w 136"/>
                <a:gd name="T13" fmla="*/ 6 h 138"/>
                <a:gd name="T14" fmla="*/ 134 w 136"/>
                <a:gd name="T15" fmla="*/ 26 h 138"/>
                <a:gd name="T16" fmla="*/ 125 w 136"/>
                <a:gd name="T17" fmla="*/ 119 h 138"/>
                <a:gd name="T18" fmla="*/ 100 w 136"/>
                <a:gd name="T19" fmla="*/ 133 h 138"/>
                <a:gd name="T20" fmla="*/ 96 w 136"/>
                <a:gd name="T21" fmla="*/ 110 h 138"/>
                <a:gd name="T22" fmla="*/ 87 w 136"/>
                <a:gd name="T23" fmla="*/ 115 h 138"/>
                <a:gd name="T24" fmla="*/ 5 w 136"/>
                <a:gd name="T25" fmla="*/ 129 h 138"/>
                <a:gd name="T26" fmla="*/ 48 w 136"/>
                <a:gd name="T27" fmla="*/ 134 h 138"/>
                <a:gd name="T28" fmla="*/ 48 w 136"/>
                <a:gd name="T29" fmla="*/ 129 h 138"/>
                <a:gd name="T30" fmla="*/ 65 w 136"/>
                <a:gd name="T31" fmla="*/ 120 h 138"/>
                <a:gd name="T32" fmla="*/ 97 w 136"/>
                <a:gd name="T33" fmla="*/ 108 h 138"/>
                <a:gd name="T34" fmla="*/ 97 w 136"/>
                <a:gd name="T35" fmla="*/ 109 h 138"/>
                <a:gd name="T36" fmla="*/ 111 w 136"/>
                <a:gd name="T37" fmla="*/ 135 h 138"/>
                <a:gd name="T38" fmla="*/ 118 w 136"/>
                <a:gd name="T39" fmla="*/ 125 h 138"/>
                <a:gd name="T40" fmla="*/ 117 w 136"/>
                <a:gd name="T41" fmla="*/ 129 h 138"/>
                <a:gd name="T42" fmla="*/ 108 w 136"/>
                <a:gd name="T43" fmla="*/ 129 h 138"/>
                <a:gd name="T44" fmla="*/ 103 w 136"/>
                <a:gd name="T45" fmla="*/ 128 h 138"/>
                <a:gd name="T46" fmla="*/ 105 w 136"/>
                <a:gd name="T47" fmla="*/ 105 h 138"/>
                <a:gd name="T48" fmla="*/ 118 w 136"/>
                <a:gd name="T49" fmla="*/ 124 h 138"/>
                <a:gd name="T50" fmla="*/ 114 w 136"/>
                <a:gd name="T51" fmla="*/ 105 h 138"/>
                <a:gd name="T52" fmla="*/ 108 w 136"/>
                <a:gd name="T53" fmla="*/ 102 h 138"/>
                <a:gd name="T54" fmla="*/ 115 w 136"/>
                <a:gd name="T55" fmla="*/ 82 h 138"/>
                <a:gd name="T56" fmla="*/ 102 w 136"/>
                <a:gd name="T57" fmla="*/ 7 h 138"/>
                <a:gd name="T58" fmla="*/ 127 w 136"/>
                <a:gd name="T59" fmla="*/ 18 h 138"/>
                <a:gd name="T60" fmla="*/ 98 w 136"/>
                <a:gd name="T61" fmla="*/ 105 h 138"/>
                <a:gd name="T62" fmla="*/ 23 w 136"/>
                <a:gd name="T63" fmla="*/ 133 h 138"/>
                <a:gd name="T64" fmla="*/ 104 w 136"/>
                <a:gd name="T65" fmla="*/ 127 h 138"/>
                <a:gd name="T66" fmla="*/ 115 w 136"/>
                <a:gd name="T67" fmla="*/ 113 h 138"/>
                <a:gd name="T68" fmla="*/ 89 w 136"/>
                <a:gd name="T69" fmla="*/ 110 h 138"/>
                <a:gd name="T70" fmla="*/ 74 w 136"/>
                <a:gd name="T71" fmla="*/ 118 h 138"/>
                <a:gd name="T72" fmla="*/ 4 w 136"/>
                <a:gd name="T73" fmla="*/ 127 h 138"/>
                <a:gd name="T74" fmla="*/ 2 w 136"/>
                <a:gd name="T75" fmla="*/ 121 h 138"/>
                <a:gd name="T76" fmla="*/ 120 w 136"/>
                <a:gd name="T77" fmla="*/ 123 h 138"/>
                <a:gd name="T78" fmla="*/ 102 w 136"/>
                <a:gd name="T79" fmla="*/ 108 h 138"/>
                <a:gd name="T80" fmla="*/ 128 w 136"/>
                <a:gd name="T81" fmla="*/ 32 h 138"/>
                <a:gd name="T82" fmla="*/ 104 w 136"/>
                <a:gd name="T83" fmla="*/ 103 h 138"/>
                <a:gd name="T84" fmla="*/ 116 w 136"/>
                <a:gd name="T85" fmla="*/ 72 h 138"/>
                <a:gd name="T86" fmla="*/ 128 w 136"/>
                <a:gd name="T87" fmla="*/ 4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6" h="138">
                  <a:moveTo>
                    <a:pt x="26" y="138"/>
                  </a:moveTo>
                  <a:cubicBezTo>
                    <a:pt x="16" y="138"/>
                    <a:pt x="9" y="136"/>
                    <a:pt x="5" y="131"/>
                  </a:cubicBezTo>
                  <a:cubicBezTo>
                    <a:pt x="2" y="129"/>
                    <a:pt x="0" y="125"/>
                    <a:pt x="0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2" y="119"/>
                    <a:pt x="3" y="119"/>
                    <a:pt x="4" y="120"/>
                  </a:cubicBezTo>
                  <a:cubicBezTo>
                    <a:pt x="5" y="121"/>
                    <a:pt x="5" y="123"/>
                    <a:pt x="5" y="124"/>
                  </a:cubicBezTo>
                  <a:cubicBezTo>
                    <a:pt x="5" y="126"/>
                    <a:pt x="5" y="128"/>
                    <a:pt x="6" y="128"/>
                  </a:cubicBezTo>
                  <a:cubicBezTo>
                    <a:pt x="11" y="131"/>
                    <a:pt x="17" y="132"/>
                    <a:pt x="23" y="132"/>
                  </a:cubicBezTo>
                  <a:cubicBezTo>
                    <a:pt x="37" y="132"/>
                    <a:pt x="49" y="125"/>
                    <a:pt x="63" y="118"/>
                  </a:cubicBezTo>
                  <a:cubicBezTo>
                    <a:pt x="74" y="112"/>
                    <a:pt x="85" y="106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9" y="100"/>
                    <a:pt x="100" y="96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9" y="81"/>
                    <a:pt x="132" y="42"/>
                    <a:pt x="125" y="18"/>
                  </a:cubicBezTo>
                  <a:cubicBezTo>
                    <a:pt x="124" y="12"/>
                    <a:pt x="117" y="4"/>
                    <a:pt x="111" y="4"/>
                  </a:cubicBezTo>
                  <a:cubicBezTo>
                    <a:pt x="108" y="4"/>
                    <a:pt x="105" y="7"/>
                    <a:pt x="103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8"/>
                    <a:pt x="101" y="6"/>
                  </a:cubicBezTo>
                  <a:cubicBezTo>
                    <a:pt x="103" y="2"/>
                    <a:pt x="109" y="0"/>
                    <a:pt x="114" y="0"/>
                  </a:cubicBezTo>
                  <a:cubicBezTo>
                    <a:pt x="114" y="0"/>
                    <a:pt x="114" y="0"/>
                    <a:pt x="115" y="0"/>
                  </a:cubicBezTo>
                  <a:cubicBezTo>
                    <a:pt x="127" y="1"/>
                    <a:pt x="133" y="14"/>
                    <a:pt x="134" y="26"/>
                  </a:cubicBezTo>
                  <a:cubicBezTo>
                    <a:pt x="136" y="44"/>
                    <a:pt x="125" y="66"/>
                    <a:pt x="117" y="83"/>
                  </a:cubicBezTo>
                  <a:cubicBezTo>
                    <a:pt x="113" y="90"/>
                    <a:pt x="110" y="96"/>
                    <a:pt x="109" y="101"/>
                  </a:cubicBezTo>
                  <a:cubicBezTo>
                    <a:pt x="120" y="101"/>
                    <a:pt x="125" y="110"/>
                    <a:pt x="125" y="119"/>
                  </a:cubicBezTo>
                  <a:cubicBezTo>
                    <a:pt x="125" y="128"/>
                    <a:pt x="120" y="137"/>
                    <a:pt x="111" y="137"/>
                  </a:cubicBezTo>
                  <a:cubicBezTo>
                    <a:pt x="107" y="137"/>
                    <a:pt x="104" y="136"/>
                    <a:pt x="100" y="134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8" y="130"/>
                    <a:pt x="98" y="125"/>
                    <a:pt x="97" y="120"/>
                  </a:cubicBezTo>
                  <a:cubicBezTo>
                    <a:pt x="97" y="116"/>
                    <a:pt x="97" y="113"/>
                    <a:pt x="96" y="110"/>
                  </a:cubicBezTo>
                  <a:cubicBezTo>
                    <a:pt x="95" y="110"/>
                    <a:pt x="95" y="110"/>
                    <a:pt x="94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1" y="112"/>
                    <a:pt x="89" y="113"/>
                    <a:pt x="87" y="115"/>
                  </a:cubicBezTo>
                  <a:cubicBezTo>
                    <a:pt x="77" y="121"/>
                    <a:pt x="61" y="132"/>
                    <a:pt x="48" y="135"/>
                  </a:cubicBezTo>
                  <a:cubicBezTo>
                    <a:pt x="41" y="137"/>
                    <a:pt x="33" y="138"/>
                    <a:pt x="26" y="138"/>
                  </a:cubicBezTo>
                  <a:close/>
                  <a:moveTo>
                    <a:pt x="5" y="129"/>
                  </a:moveTo>
                  <a:cubicBezTo>
                    <a:pt x="5" y="130"/>
                    <a:pt x="5" y="130"/>
                    <a:pt x="6" y="130"/>
                  </a:cubicBezTo>
                  <a:cubicBezTo>
                    <a:pt x="10" y="134"/>
                    <a:pt x="17" y="137"/>
                    <a:pt x="26" y="137"/>
                  </a:cubicBezTo>
                  <a:cubicBezTo>
                    <a:pt x="33" y="137"/>
                    <a:pt x="41" y="135"/>
                    <a:pt x="48" y="134"/>
                  </a:cubicBezTo>
                  <a:cubicBezTo>
                    <a:pt x="61" y="130"/>
                    <a:pt x="76" y="120"/>
                    <a:pt x="86" y="114"/>
                  </a:cubicBezTo>
                  <a:cubicBezTo>
                    <a:pt x="82" y="115"/>
                    <a:pt x="78" y="117"/>
                    <a:pt x="75" y="119"/>
                  </a:cubicBezTo>
                  <a:cubicBezTo>
                    <a:pt x="66" y="124"/>
                    <a:pt x="57" y="129"/>
                    <a:pt x="48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54" y="126"/>
                    <a:pt x="59" y="123"/>
                    <a:pt x="65" y="120"/>
                  </a:cubicBezTo>
                  <a:cubicBezTo>
                    <a:pt x="75" y="114"/>
                    <a:pt x="85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8" y="112"/>
                    <a:pt x="99" y="116"/>
                    <a:pt x="99" y="120"/>
                  </a:cubicBezTo>
                  <a:cubicBezTo>
                    <a:pt x="99" y="124"/>
                    <a:pt x="100" y="129"/>
                    <a:pt x="101" y="132"/>
                  </a:cubicBezTo>
                  <a:cubicBezTo>
                    <a:pt x="104" y="134"/>
                    <a:pt x="108" y="135"/>
                    <a:pt x="111" y="135"/>
                  </a:cubicBezTo>
                  <a:cubicBezTo>
                    <a:pt x="118" y="135"/>
                    <a:pt x="122" y="129"/>
                    <a:pt x="123" y="123"/>
                  </a:cubicBezTo>
                  <a:cubicBezTo>
                    <a:pt x="122" y="124"/>
                    <a:pt x="121" y="125"/>
                    <a:pt x="119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8" y="127"/>
                    <a:pt x="117" y="128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5" y="130"/>
                    <a:pt x="114" y="130"/>
                    <a:pt x="113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1" y="130"/>
                    <a:pt x="109" y="130"/>
                    <a:pt x="108" y="129"/>
                  </a:cubicBezTo>
                  <a:cubicBezTo>
                    <a:pt x="106" y="129"/>
                    <a:pt x="105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0" y="122"/>
                    <a:pt x="100" y="110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10" y="106"/>
                    <a:pt x="114" y="108"/>
                    <a:pt x="116" y="112"/>
                  </a:cubicBezTo>
                  <a:cubicBezTo>
                    <a:pt x="118" y="116"/>
                    <a:pt x="119" y="120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1" y="119"/>
                    <a:pt x="119" y="116"/>
                    <a:pt x="117" y="112"/>
                  </a:cubicBezTo>
                  <a:cubicBezTo>
                    <a:pt x="116" y="110"/>
                    <a:pt x="115" y="109"/>
                    <a:pt x="114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6"/>
                    <a:pt x="121" y="109"/>
                    <a:pt x="123" y="113"/>
                  </a:cubicBezTo>
                  <a:cubicBezTo>
                    <a:pt x="121" y="107"/>
                    <a:pt x="116" y="102"/>
                    <a:pt x="108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8" y="97"/>
                    <a:pt x="112" y="90"/>
                    <a:pt x="115" y="82"/>
                  </a:cubicBezTo>
                  <a:cubicBezTo>
                    <a:pt x="124" y="65"/>
                    <a:pt x="134" y="44"/>
                    <a:pt x="133" y="26"/>
                  </a:cubicBezTo>
                  <a:cubicBezTo>
                    <a:pt x="131" y="15"/>
                    <a:pt x="126" y="3"/>
                    <a:pt x="115" y="2"/>
                  </a:cubicBezTo>
                  <a:cubicBezTo>
                    <a:pt x="110" y="1"/>
                    <a:pt x="104" y="4"/>
                    <a:pt x="102" y="7"/>
                  </a:cubicBezTo>
                  <a:cubicBezTo>
                    <a:pt x="102" y="7"/>
                    <a:pt x="102" y="8"/>
                    <a:pt x="102" y="9"/>
                  </a:cubicBezTo>
                  <a:cubicBezTo>
                    <a:pt x="105" y="4"/>
                    <a:pt x="109" y="3"/>
                    <a:pt x="111" y="3"/>
                  </a:cubicBezTo>
                  <a:cubicBezTo>
                    <a:pt x="118" y="3"/>
                    <a:pt x="125" y="11"/>
                    <a:pt x="127" y="18"/>
                  </a:cubicBezTo>
                  <a:cubicBezTo>
                    <a:pt x="133" y="42"/>
                    <a:pt x="110" y="81"/>
                    <a:pt x="101" y="91"/>
                  </a:cubicBezTo>
                  <a:cubicBezTo>
                    <a:pt x="102" y="96"/>
                    <a:pt x="100" y="100"/>
                    <a:pt x="99" y="104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86" y="107"/>
                    <a:pt x="75" y="113"/>
                    <a:pt x="64" y="119"/>
                  </a:cubicBezTo>
                  <a:cubicBezTo>
                    <a:pt x="51" y="126"/>
                    <a:pt x="37" y="133"/>
                    <a:pt x="23" y="133"/>
                  </a:cubicBezTo>
                  <a:cubicBezTo>
                    <a:pt x="17" y="133"/>
                    <a:pt x="11" y="132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lose/>
                  <a:moveTo>
                    <a:pt x="104" y="127"/>
                  </a:moveTo>
                  <a:cubicBezTo>
                    <a:pt x="106" y="127"/>
                    <a:pt x="107" y="127"/>
                    <a:pt x="108" y="128"/>
                  </a:cubicBezTo>
                  <a:cubicBezTo>
                    <a:pt x="111" y="129"/>
                    <a:pt x="113" y="129"/>
                    <a:pt x="116" y="128"/>
                  </a:cubicBezTo>
                  <a:cubicBezTo>
                    <a:pt x="118" y="123"/>
                    <a:pt x="118" y="117"/>
                    <a:pt x="115" y="113"/>
                  </a:cubicBezTo>
                  <a:cubicBezTo>
                    <a:pt x="113" y="110"/>
                    <a:pt x="109" y="107"/>
                    <a:pt x="105" y="107"/>
                  </a:cubicBezTo>
                  <a:cubicBezTo>
                    <a:pt x="102" y="111"/>
                    <a:pt x="102" y="121"/>
                    <a:pt x="104" y="127"/>
                  </a:cubicBezTo>
                  <a:close/>
                  <a:moveTo>
                    <a:pt x="89" y="110"/>
                  </a:moveTo>
                  <a:cubicBezTo>
                    <a:pt x="81" y="112"/>
                    <a:pt x="73" y="117"/>
                    <a:pt x="65" y="121"/>
                  </a:cubicBezTo>
                  <a:cubicBezTo>
                    <a:pt x="61" y="123"/>
                    <a:pt x="57" y="125"/>
                    <a:pt x="53" y="127"/>
                  </a:cubicBezTo>
                  <a:cubicBezTo>
                    <a:pt x="60" y="126"/>
                    <a:pt x="67" y="122"/>
                    <a:pt x="74" y="118"/>
                  </a:cubicBezTo>
                  <a:cubicBezTo>
                    <a:pt x="79" y="115"/>
                    <a:pt x="84" y="112"/>
                    <a:pt x="89" y="110"/>
                  </a:cubicBezTo>
                  <a:close/>
                  <a:moveTo>
                    <a:pt x="2" y="121"/>
                  </a:moveTo>
                  <a:cubicBezTo>
                    <a:pt x="2" y="123"/>
                    <a:pt x="3" y="125"/>
                    <a:pt x="4" y="127"/>
                  </a:cubicBezTo>
                  <a:cubicBezTo>
                    <a:pt x="3" y="127"/>
                    <a:pt x="3" y="125"/>
                    <a:pt x="3" y="124"/>
                  </a:cubicBezTo>
                  <a:cubicBezTo>
                    <a:pt x="3" y="123"/>
                    <a:pt x="4" y="122"/>
                    <a:pt x="3" y="121"/>
                  </a:cubicBezTo>
                  <a:cubicBezTo>
                    <a:pt x="3" y="121"/>
                    <a:pt x="3" y="121"/>
                    <a:pt x="2" y="121"/>
                  </a:cubicBezTo>
                  <a:close/>
                  <a:moveTo>
                    <a:pt x="116" y="108"/>
                  </a:moveTo>
                  <a:cubicBezTo>
                    <a:pt x="117" y="109"/>
                    <a:pt x="118" y="110"/>
                    <a:pt x="118" y="111"/>
                  </a:cubicBezTo>
                  <a:cubicBezTo>
                    <a:pt x="120" y="115"/>
                    <a:pt x="122" y="118"/>
                    <a:pt x="120" y="123"/>
                  </a:cubicBezTo>
                  <a:cubicBezTo>
                    <a:pt x="122" y="122"/>
                    <a:pt x="123" y="121"/>
                    <a:pt x="123" y="119"/>
                  </a:cubicBezTo>
                  <a:cubicBezTo>
                    <a:pt x="123" y="115"/>
                    <a:pt x="119" y="110"/>
                    <a:pt x="116" y="108"/>
                  </a:cubicBezTo>
                  <a:close/>
                  <a:moveTo>
                    <a:pt x="102" y="108"/>
                  </a:moveTo>
                  <a:cubicBezTo>
                    <a:pt x="103" y="103"/>
                    <a:pt x="103" y="103"/>
                    <a:pt x="103" y="103"/>
                  </a:cubicBezTo>
                  <a:cubicBezTo>
                    <a:pt x="104" y="92"/>
                    <a:pt x="109" y="82"/>
                    <a:pt x="114" y="72"/>
                  </a:cubicBezTo>
                  <a:cubicBezTo>
                    <a:pt x="121" y="60"/>
                    <a:pt x="127" y="47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51"/>
                    <a:pt x="122" y="68"/>
                    <a:pt x="114" y="84"/>
                  </a:cubicBezTo>
                  <a:cubicBezTo>
                    <a:pt x="110" y="90"/>
                    <a:pt x="107" y="97"/>
                    <a:pt x="104" y="103"/>
                  </a:cubicBezTo>
                  <a:lnTo>
                    <a:pt x="102" y="108"/>
                  </a:lnTo>
                  <a:close/>
                  <a:moveTo>
                    <a:pt x="128" y="44"/>
                  </a:moveTo>
                  <a:cubicBezTo>
                    <a:pt x="125" y="54"/>
                    <a:pt x="120" y="63"/>
                    <a:pt x="116" y="72"/>
                  </a:cubicBezTo>
                  <a:cubicBezTo>
                    <a:pt x="111" y="81"/>
                    <a:pt x="107" y="89"/>
                    <a:pt x="105" y="97"/>
                  </a:cubicBezTo>
                  <a:cubicBezTo>
                    <a:pt x="108" y="92"/>
                    <a:pt x="110" y="88"/>
                    <a:pt x="112" y="83"/>
                  </a:cubicBezTo>
                  <a:cubicBezTo>
                    <a:pt x="119" y="71"/>
                    <a:pt x="126" y="58"/>
                    <a:pt x="128" y="44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/>
            </a:p>
          </p:txBody>
        </p:sp>
      </p:grpSp>
      <p:sp>
        <p:nvSpPr>
          <p:cNvPr id="3" name="Picture Placeholder 2" descr="An empty placeholder to add an image. Click on the placeholder and select the image that you wish to add."/>
          <p:cNvSpPr>
            <a:spLocks noGrp="1"/>
          </p:cNvSpPr>
          <p:nvPr>
            <p:ph type="pic" idx="1"/>
          </p:nvPr>
        </p:nvSpPr>
        <p:spPr>
          <a:xfrm>
            <a:off x="836613" y="1031195"/>
            <a:ext cx="5943600" cy="4572000"/>
          </a:xfrm>
          <a:solidFill>
            <a:schemeClr val="accent2">
              <a:lumMod val="40000"/>
              <a:lumOff val="60000"/>
            </a:schemeClr>
          </a:solidFill>
          <a:ln w="38100">
            <a:solidFill>
              <a:schemeClr val="bg1"/>
            </a:solidFill>
          </a:ln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492891" y="3555521"/>
            <a:ext cx="3840480" cy="2168517"/>
          </a:xfrm>
        </p:spPr>
        <p:txBody>
          <a:bodyPr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595758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47936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624268" y="304800"/>
            <a:ext cx="1729531" cy="56769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199" y="304800"/>
            <a:ext cx="8633671" cy="56769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5/17/2025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05803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615480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val 7">
            <a:extLst>
              <a:ext uri="{FF2B5EF4-FFF2-40B4-BE49-F238E27FC236}">
                <a16:creationId xmlns:a16="http://schemas.microsoft.com/office/drawing/2014/main" id="{853E6CD5-77E1-9810-BAFF-7D421C4293D5}"/>
              </a:ext>
            </a:extLst>
          </p:cNvPr>
          <p:cNvSpPr/>
          <p:nvPr userDrawn="1"/>
        </p:nvSpPr>
        <p:spPr>
          <a:xfrm>
            <a:off x="-150007" y="4356064"/>
            <a:ext cx="300011" cy="30001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6231ABB-6FFF-559A-4FC0-F3DA3D0622E0}"/>
              </a:ext>
            </a:extLst>
          </p:cNvPr>
          <p:cNvSpPr/>
          <p:nvPr userDrawn="1"/>
        </p:nvSpPr>
        <p:spPr>
          <a:xfrm>
            <a:off x="11739656" y="3590925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248009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:a16="http://schemas.microsoft.com/office/drawing/2014/main" id="{F9E5C9F5-43E8-ABB2-5B46-F0BAE3826C33}"/>
              </a:ext>
            </a:extLst>
          </p:cNvPr>
          <p:cNvGrpSpPr/>
          <p:nvPr userDrawn="1"/>
        </p:nvGrpSpPr>
        <p:grpSpPr>
          <a:xfrm rot="662300">
            <a:off x="1286266" y="5111257"/>
            <a:ext cx="563929" cy="821366"/>
            <a:chOff x="3741738" y="0"/>
            <a:chExt cx="4708526" cy="6858001"/>
          </a:xfrm>
          <a:effectLst>
            <a:outerShdw blurRad="508000" dist="190500" dir="8100000" algn="tr" rotWithShape="0">
              <a:prstClr val="black">
                <a:alpha val="20000"/>
              </a:prstClr>
            </a:outerShdw>
          </a:effectLst>
        </p:grpSpPr>
        <p:sp>
          <p:nvSpPr>
            <p:cNvPr id="53" name="Freeform 65">
              <a:extLst>
                <a:ext uri="{FF2B5EF4-FFF2-40B4-BE49-F238E27FC236}">
                  <a16:creationId xmlns:a16="http://schemas.microsoft.com/office/drawing/2014/main" id="{545AD708-2892-C847-346E-70C65F41D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1" y="5932488"/>
              <a:ext cx="619125" cy="925513"/>
            </a:xfrm>
            <a:custGeom>
              <a:avLst/>
              <a:gdLst>
                <a:gd name="T0" fmla="*/ 183 w 390"/>
                <a:gd name="T1" fmla="*/ 444 h 583"/>
                <a:gd name="T2" fmla="*/ 213 w 390"/>
                <a:gd name="T3" fmla="*/ 438 h 583"/>
                <a:gd name="T4" fmla="*/ 280 w 390"/>
                <a:gd name="T5" fmla="*/ 431 h 583"/>
                <a:gd name="T6" fmla="*/ 318 w 390"/>
                <a:gd name="T7" fmla="*/ 431 h 583"/>
                <a:gd name="T8" fmla="*/ 350 w 390"/>
                <a:gd name="T9" fmla="*/ 436 h 583"/>
                <a:gd name="T10" fmla="*/ 377 w 390"/>
                <a:gd name="T11" fmla="*/ 448 h 583"/>
                <a:gd name="T12" fmla="*/ 386 w 390"/>
                <a:gd name="T13" fmla="*/ 463 h 583"/>
                <a:gd name="T14" fmla="*/ 388 w 390"/>
                <a:gd name="T15" fmla="*/ 471 h 583"/>
                <a:gd name="T16" fmla="*/ 388 w 390"/>
                <a:gd name="T17" fmla="*/ 482 h 583"/>
                <a:gd name="T18" fmla="*/ 384 w 390"/>
                <a:gd name="T19" fmla="*/ 492 h 583"/>
                <a:gd name="T20" fmla="*/ 365 w 390"/>
                <a:gd name="T21" fmla="*/ 507 h 583"/>
                <a:gd name="T22" fmla="*/ 337 w 390"/>
                <a:gd name="T23" fmla="*/ 513 h 583"/>
                <a:gd name="T24" fmla="*/ 301 w 390"/>
                <a:gd name="T25" fmla="*/ 514 h 583"/>
                <a:gd name="T26" fmla="*/ 234 w 390"/>
                <a:gd name="T27" fmla="*/ 511 h 583"/>
                <a:gd name="T28" fmla="*/ 204 w 390"/>
                <a:gd name="T29" fmla="*/ 507 h 583"/>
                <a:gd name="T30" fmla="*/ 236 w 390"/>
                <a:gd name="T31" fmla="*/ 522 h 583"/>
                <a:gd name="T32" fmla="*/ 259 w 390"/>
                <a:gd name="T33" fmla="*/ 539 h 583"/>
                <a:gd name="T34" fmla="*/ 266 w 390"/>
                <a:gd name="T35" fmla="*/ 551 h 583"/>
                <a:gd name="T36" fmla="*/ 264 w 390"/>
                <a:gd name="T37" fmla="*/ 562 h 583"/>
                <a:gd name="T38" fmla="*/ 249 w 390"/>
                <a:gd name="T39" fmla="*/ 573 h 583"/>
                <a:gd name="T40" fmla="*/ 236 w 390"/>
                <a:gd name="T41" fmla="*/ 579 h 583"/>
                <a:gd name="T42" fmla="*/ 205 w 390"/>
                <a:gd name="T43" fmla="*/ 583 h 583"/>
                <a:gd name="T44" fmla="*/ 179 w 390"/>
                <a:gd name="T45" fmla="*/ 579 h 583"/>
                <a:gd name="T46" fmla="*/ 158 w 390"/>
                <a:gd name="T47" fmla="*/ 570 h 583"/>
                <a:gd name="T48" fmla="*/ 141 w 390"/>
                <a:gd name="T49" fmla="*/ 556 h 583"/>
                <a:gd name="T50" fmla="*/ 118 w 390"/>
                <a:gd name="T51" fmla="*/ 528 h 583"/>
                <a:gd name="T52" fmla="*/ 110 w 390"/>
                <a:gd name="T53" fmla="*/ 514 h 583"/>
                <a:gd name="T54" fmla="*/ 97 w 390"/>
                <a:gd name="T55" fmla="*/ 533 h 583"/>
                <a:gd name="T56" fmla="*/ 72 w 390"/>
                <a:gd name="T57" fmla="*/ 553 h 583"/>
                <a:gd name="T58" fmla="*/ 57 w 390"/>
                <a:gd name="T59" fmla="*/ 558 h 583"/>
                <a:gd name="T60" fmla="*/ 38 w 390"/>
                <a:gd name="T61" fmla="*/ 560 h 583"/>
                <a:gd name="T62" fmla="*/ 19 w 390"/>
                <a:gd name="T63" fmla="*/ 554 h 583"/>
                <a:gd name="T64" fmla="*/ 9 w 390"/>
                <a:gd name="T65" fmla="*/ 551 h 583"/>
                <a:gd name="T66" fmla="*/ 0 w 390"/>
                <a:gd name="T67" fmla="*/ 537 h 583"/>
                <a:gd name="T68" fmla="*/ 2 w 390"/>
                <a:gd name="T69" fmla="*/ 522 h 583"/>
                <a:gd name="T70" fmla="*/ 19 w 390"/>
                <a:gd name="T71" fmla="*/ 497 h 583"/>
                <a:gd name="T72" fmla="*/ 53 w 390"/>
                <a:gd name="T73" fmla="*/ 467 h 583"/>
                <a:gd name="T74" fmla="*/ 84 w 390"/>
                <a:gd name="T75" fmla="*/ 450 h 583"/>
                <a:gd name="T76" fmla="*/ 179 w 390"/>
                <a:gd name="T77" fmla="*/ 2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0" h="583">
                  <a:moveTo>
                    <a:pt x="179" y="2"/>
                  </a:moveTo>
                  <a:lnTo>
                    <a:pt x="183" y="444"/>
                  </a:lnTo>
                  <a:lnTo>
                    <a:pt x="183" y="444"/>
                  </a:lnTo>
                  <a:lnTo>
                    <a:pt x="213" y="438"/>
                  </a:lnTo>
                  <a:lnTo>
                    <a:pt x="244" y="433"/>
                  </a:lnTo>
                  <a:lnTo>
                    <a:pt x="280" y="431"/>
                  </a:lnTo>
                  <a:lnTo>
                    <a:pt x="299" y="429"/>
                  </a:lnTo>
                  <a:lnTo>
                    <a:pt x="318" y="431"/>
                  </a:lnTo>
                  <a:lnTo>
                    <a:pt x="335" y="433"/>
                  </a:lnTo>
                  <a:lnTo>
                    <a:pt x="350" y="436"/>
                  </a:lnTo>
                  <a:lnTo>
                    <a:pt x="365" y="440"/>
                  </a:lnTo>
                  <a:lnTo>
                    <a:pt x="377" y="448"/>
                  </a:lnTo>
                  <a:lnTo>
                    <a:pt x="384" y="457"/>
                  </a:lnTo>
                  <a:lnTo>
                    <a:pt x="386" y="463"/>
                  </a:lnTo>
                  <a:lnTo>
                    <a:pt x="388" y="471"/>
                  </a:lnTo>
                  <a:lnTo>
                    <a:pt x="388" y="471"/>
                  </a:lnTo>
                  <a:lnTo>
                    <a:pt x="390" y="476"/>
                  </a:lnTo>
                  <a:lnTo>
                    <a:pt x="388" y="482"/>
                  </a:lnTo>
                  <a:lnTo>
                    <a:pt x="386" y="488"/>
                  </a:lnTo>
                  <a:lnTo>
                    <a:pt x="384" y="492"/>
                  </a:lnTo>
                  <a:lnTo>
                    <a:pt x="377" y="499"/>
                  </a:lnTo>
                  <a:lnTo>
                    <a:pt x="365" y="507"/>
                  </a:lnTo>
                  <a:lnTo>
                    <a:pt x="352" y="511"/>
                  </a:lnTo>
                  <a:lnTo>
                    <a:pt x="337" y="513"/>
                  </a:lnTo>
                  <a:lnTo>
                    <a:pt x="320" y="514"/>
                  </a:lnTo>
                  <a:lnTo>
                    <a:pt x="301" y="514"/>
                  </a:lnTo>
                  <a:lnTo>
                    <a:pt x="266" y="514"/>
                  </a:lnTo>
                  <a:lnTo>
                    <a:pt x="234" y="511"/>
                  </a:lnTo>
                  <a:lnTo>
                    <a:pt x="204" y="507"/>
                  </a:lnTo>
                  <a:lnTo>
                    <a:pt x="204" y="507"/>
                  </a:lnTo>
                  <a:lnTo>
                    <a:pt x="221" y="514"/>
                  </a:lnTo>
                  <a:lnTo>
                    <a:pt x="236" y="522"/>
                  </a:lnTo>
                  <a:lnTo>
                    <a:pt x="251" y="533"/>
                  </a:lnTo>
                  <a:lnTo>
                    <a:pt x="259" y="539"/>
                  </a:lnTo>
                  <a:lnTo>
                    <a:pt x="263" y="545"/>
                  </a:lnTo>
                  <a:lnTo>
                    <a:pt x="266" y="551"/>
                  </a:lnTo>
                  <a:lnTo>
                    <a:pt x="266" y="556"/>
                  </a:lnTo>
                  <a:lnTo>
                    <a:pt x="264" y="562"/>
                  </a:lnTo>
                  <a:lnTo>
                    <a:pt x="259" y="568"/>
                  </a:lnTo>
                  <a:lnTo>
                    <a:pt x="249" y="573"/>
                  </a:lnTo>
                  <a:lnTo>
                    <a:pt x="236" y="579"/>
                  </a:lnTo>
                  <a:lnTo>
                    <a:pt x="236" y="579"/>
                  </a:lnTo>
                  <a:lnTo>
                    <a:pt x="219" y="583"/>
                  </a:lnTo>
                  <a:lnTo>
                    <a:pt x="205" y="583"/>
                  </a:lnTo>
                  <a:lnTo>
                    <a:pt x="192" y="583"/>
                  </a:lnTo>
                  <a:lnTo>
                    <a:pt x="179" y="579"/>
                  </a:lnTo>
                  <a:lnTo>
                    <a:pt x="167" y="575"/>
                  </a:lnTo>
                  <a:lnTo>
                    <a:pt x="158" y="570"/>
                  </a:lnTo>
                  <a:lnTo>
                    <a:pt x="148" y="564"/>
                  </a:lnTo>
                  <a:lnTo>
                    <a:pt x="141" y="556"/>
                  </a:lnTo>
                  <a:lnTo>
                    <a:pt x="127" y="543"/>
                  </a:lnTo>
                  <a:lnTo>
                    <a:pt x="118" y="528"/>
                  </a:lnTo>
                  <a:lnTo>
                    <a:pt x="110" y="514"/>
                  </a:lnTo>
                  <a:lnTo>
                    <a:pt x="110" y="514"/>
                  </a:lnTo>
                  <a:lnTo>
                    <a:pt x="105" y="524"/>
                  </a:lnTo>
                  <a:lnTo>
                    <a:pt x="97" y="533"/>
                  </a:lnTo>
                  <a:lnTo>
                    <a:pt x="86" y="543"/>
                  </a:lnTo>
                  <a:lnTo>
                    <a:pt x="72" y="553"/>
                  </a:lnTo>
                  <a:lnTo>
                    <a:pt x="65" y="556"/>
                  </a:lnTo>
                  <a:lnTo>
                    <a:pt x="57" y="558"/>
                  </a:lnTo>
                  <a:lnTo>
                    <a:pt x="47" y="560"/>
                  </a:lnTo>
                  <a:lnTo>
                    <a:pt x="38" y="560"/>
                  </a:lnTo>
                  <a:lnTo>
                    <a:pt x="28" y="558"/>
                  </a:lnTo>
                  <a:lnTo>
                    <a:pt x="19" y="554"/>
                  </a:lnTo>
                  <a:lnTo>
                    <a:pt x="19" y="554"/>
                  </a:lnTo>
                  <a:lnTo>
                    <a:pt x="9" y="551"/>
                  </a:lnTo>
                  <a:lnTo>
                    <a:pt x="4" y="543"/>
                  </a:lnTo>
                  <a:lnTo>
                    <a:pt x="0" y="537"/>
                  </a:lnTo>
                  <a:lnTo>
                    <a:pt x="0" y="530"/>
                  </a:lnTo>
                  <a:lnTo>
                    <a:pt x="2" y="522"/>
                  </a:lnTo>
                  <a:lnTo>
                    <a:pt x="6" y="514"/>
                  </a:lnTo>
                  <a:lnTo>
                    <a:pt x="19" y="497"/>
                  </a:lnTo>
                  <a:lnTo>
                    <a:pt x="36" y="482"/>
                  </a:lnTo>
                  <a:lnTo>
                    <a:pt x="53" y="467"/>
                  </a:lnTo>
                  <a:lnTo>
                    <a:pt x="70" y="455"/>
                  </a:lnTo>
                  <a:lnTo>
                    <a:pt x="84" y="450"/>
                  </a:lnTo>
                  <a:lnTo>
                    <a:pt x="105" y="0"/>
                  </a:lnTo>
                  <a:lnTo>
                    <a:pt x="179" y="2"/>
                  </a:lnTo>
                  <a:close/>
                </a:path>
              </a:pathLst>
            </a:custGeom>
            <a:solidFill>
              <a:srgbClr val="F59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Freeform 66">
              <a:extLst>
                <a:ext uri="{FF2B5EF4-FFF2-40B4-BE49-F238E27FC236}">
                  <a16:creationId xmlns:a16="http://schemas.microsoft.com/office/drawing/2014/main" id="{ECF2FC3C-BFCB-FBAE-1176-B79ACD8F1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9476" y="5995988"/>
              <a:ext cx="665163" cy="590550"/>
            </a:xfrm>
            <a:custGeom>
              <a:avLst/>
              <a:gdLst>
                <a:gd name="T0" fmla="*/ 244 w 419"/>
                <a:gd name="T1" fmla="*/ 181 h 372"/>
                <a:gd name="T2" fmla="*/ 261 w 419"/>
                <a:gd name="T3" fmla="*/ 156 h 372"/>
                <a:gd name="T4" fmla="*/ 303 w 419"/>
                <a:gd name="T5" fmla="*/ 107 h 372"/>
                <a:gd name="T6" fmla="*/ 330 w 419"/>
                <a:gd name="T7" fmla="*/ 84 h 372"/>
                <a:gd name="T8" fmla="*/ 356 w 419"/>
                <a:gd name="T9" fmla="*/ 67 h 372"/>
                <a:gd name="T10" fmla="*/ 383 w 419"/>
                <a:gd name="T11" fmla="*/ 59 h 372"/>
                <a:gd name="T12" fmla="*/ 406 w 419"/>
                <a:gd name="T13" fmla="*/ 69 h 372"/>
                <a:gd name="T14" fmla="*/ 415 w 419"/>
                <a:gd name="T15" fmla="*/ 76 h 372"/>
                <a:gd name="T16" fmla="*/ 419 w 419"/>
                <a:gd name="T17" fmla="*/ 97 h 372"/>
                <a:gd name="T18" fmla="*/ 408 w 419"/>
                <a:gd name="T19" fmla="*/ 122 h 372"/>
                <a:gd name="T20" fmla="*/ 389 w 419"/>
                <a:gd name="T21" fmla="*/ 147 h 372"/>
                <a:gd name="T22" fmla="*/ 351 w 419"/>
                <a:gd name="T23" fmla="*/ 179 h 372"/>
                <a:gd name="T24" fmla="*/ 303 w 419"/>
                <a:gd name="T25" fmla="*/ 213 h 372"/>
                <a:gd name="T26" fmla="*/ 320 w 419"/>
                <a:gd name="T27" fmla="*/ 210 h 372"/>
                <a:gd name="T28" fmla="*/ 354 w 419"/>
                <a:gd name="T29" fmla="*/ 202 h 372"/>
                <a:gd name="T30" fmla="*/ 370 w 419"/>
                <a:gd name="T31" fmla="*/ 204 h 372"/>
                <a:gd name="T32" fmla="*/ 381 w 419"/>
                <a:gd name="T33" fmla="*/ 210 h 372"/>
                <a:gd name="T34" fmla="*/ 383 w 419"/>
                <a:gd name="T35" fmla="*/ 225 h 372"/>
                <a:gd name="T36" fmla="*/ 373 w 419"/>
                <a:gd name="T37" fmla="*/ 248 h 372"/>
                <a:gd name="T38" fmla="*/ 364 w 419"/>
                <a:gd name="T39" fmla="*/ 259 h 372"/>
                <a:gd name="T40" fmla="*/ 345 w 419"/>
                <a:gd name="T41" fmla="*/ 278 h 372"/>
                <a:gd name="T42" fmla="*/ 324 w 419"/>
                <a:gd name="T43" fmla="*/ 288 h 372"/>
                <a:gd name="T44" fmla="*/ 303 w 419"/>
                <a:gd name="T45" fmla="*/ 292 h 372"/>
                <a:gd name="T46" fmla="*/ 273 w 419"/>
                <a:gd name="T47" fmla="*/ 290 h 372"/>
                <a:gd name="T48" fmla="*/ 244 w 419"/>
                <a:gd name="T49" fmla="*/ 280 h 372"/>
                <a:gd name="T50" fmla="*/ 246 w 419"/>
                <a:gd name="T51" fmla="*/ 292 h 372"/>
                <a:gd name="T52" fmla="*/ 246 w 419"/>
                <a:gd name="T53" fmla="*/ 316 h 372"/>
                <a:gd name="T54" fmla="*/ 240 w 419"/>
                <a:gd name="T55" fmla="*/ 339 h 372"/>
                <a:gd name="T56" fmla="*/ 231 w 419"/>
                <a:gd name="T57" fmla="*/ 353 h 372"/>
                <a:gd name="T58" fmla="*/ 215 w 419"/>
                <a:gd name="T59" fmla="*/ 364 h 372"/>
                <a:gd name="T60" fmla="*/ 206 w 419"/>
                <a:gd name="T61" fmla="*/ 368 h 372"/>
                <a:gd name="T62" fmla="*/ 187 w 419"/>
                <a:gd name="T63" fmla="*/ 370 h 372"/>
                <a:gd name="T64" fmla="*/ 175 w 419"/>
                <a:gd name="T65" fmla="*/ 362 h 372"/>
                <a:gd name="T66" fmla="*/ 170 w 419"/>
                <a:gd name="T67" fmla="*/ 347 h 372"/>
                <a:gd name="T68" fmla="*/ 168 w 419"/>
                <a:gd name="T69" fmla="*/ 303 h 372"/>
                <a:gd name="T70" fmla="*/ 175 w 419"/>
                <a:gd name="T71" fmla="*/ 261 h 372"/>
                <a:gd name="T72" fmla="*/ 0 w 419"/>
                <a:gd name="T73" fmla="*/ 46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9" h="372">
                  <a:moveTo>
                    <a:pt x="54" y="0"/>
                  </a:moveTo>
                  <a:lnTo>
                    <a:pt x="244" y="181"/>
                  </a:lnTo>
                  <a:lnTo>
                    <a:pt x="244" y="181"/>
                  </a:lnTo>
                  <a:lnTo>
                    <a:pt x="261" y="156"/>
                  </a:lnTo>
                  <a:lnTo>
                    <a:pt x="280" y="133"/>
                  </a:lnTo>
                  <a:lnTo>
                    <a:pt x="303" y="107"/>
                  </a:lnTo>
                  <a:lnTo>
                    <a:pt x="316" y="95"/>
                  </a:lnTo>
                  <a:lnTo>
                    <a:pt x="330" y="84"/>
                  </a:lnTo>
                  <a:lnTo>
                    <a:pt x="343" y="74"/>
                  </a:lnTo>
                  <a:lnTo>
                    <a:pt x="356" y="67"/>
                  </a:lnTo>
                  <a:lnTo>
                    <a:pt x="370" y="61"/>
                  </a:lnTo>
                  <a:lnTo>
                    <a:pt x="383" y="59"/>
                  </a:lnTo>
                  <a:lnTo>
                    <a:pt x="394" y="61"/>
                  </a:lnTo>
                  <a:lnTo>
                    <a:pt x="406" y="69"/>
                  </a:lnTo>
                  <a:lnTo>
                    <a:pt x="406" y="69"/>
                  </a:lnTo>
                  <a:lnTo>
                    <a:pt x="415" y="76"/>
                  </a:lnTo>
                  <a:lnTo>
                    <a:pt x="419" y="88"/>
                  </a:lnTo>
                  <a:lnTo>
                    <a:pt x="419" y="97"/>
                  </a:lnTo>
                  <a:lnTo>
                    <a:pt x="415" y="111"/>
                  </a:lnTo>
                  <a:lnTo>
                    <a:pt x="408" y="122"/>
                  </a:lnTo>
                  <a:lnTo>
                    <a:pt x="398" y="133"/>
                  </a:lnTo>
                  <a:lnTo>
                    <a:pt x="389" y="147"/>
                  </a:lnTo>
                  <a:lnTo>
                    <a:pt x="375" y="158"/>
                  </a:lnTo>
                  <a:lnTo>
                    <a:pt x="351" y="179"/>
                  </a:lnTo>
                  <a:lnTo>
                    <a:pt x="326" y="198"/>
                  </a:lnTo>
                  <a:lnTo>
                    <a:pt x="303" y="213"/>
                  </a:lnTo>
                  <a:lnTo>
                    <a:pt x="303" y="213"/>
                  </a:lnTo>
                  <a:lnTo>
                    <a:pt x="320" y="210"/>
                  </a:lnTo>
                  <a:lnTo>
                    <a:pt x="335" y="204"/>
                  </a:lnTo>
                  <a:lnTo>
                    <a:pt x="354" y="202"/>
                  </a:lnTo>
                  <a:lnTo>
                    <a:pt x="362" y="202"/>
                  </a:lnTo>
                  <a:lnTo>
                    <a:pt x="370" y="204"/>
                  </a:lnTo>
                  <a:lnTo>
                    <a:pt x="375" y="206"/>
                  </a:lnTo>
                  <a:lnTo>
                    <a:pt x="381" y="210"/>
                  </a:lnTo>
                  <a:lnTo>
                    <a:pt x="383" y="215"/>
                  </a:lnTo>
                  <a:lnTo>
                    <a:pt x="383" y="225"/>
                  </a:lnTo>
                  <a:lnTo>
                    <a:pt x="379" y="234"/>
                  </a:lnTo>
                  <a:lnTo>
                    <a:pt x="373" y="248"/>
                  </a:lnTo>
                  <a:lnTo>
                    <a:pt x="373" y="248"/>
                  </a:lnTo>
                  <a:lnTo>
                    <a:pt x="364" y="259"/>
                  </a:lnTo>
                  <a:lnTo>
                    <a:pt x="356" y="271"/>
                  </a:lnTo>
                  <a:lnTo>
                    <a:pt x="345" y="278"/>
                  </a:lnTo>
                  <a:lnTo>
                    <a:pt x="335" y="284"/>
                  </a:lnTo>
                  <a:lnTo>
                    <a:pt x="324" y="288"/>
                  </a:lnTo>
                  <a:lnTo>
                    <a:pt x="313" y="292"/>
                  </a:lnTo>
                  <a:lnTo>
                    <a:pt x="303" y="292"/>
                  </a:lnTo>
                  <a:lnTo>
                    <a:pt x="292" y="292"/>
                  </a:lnTo>
                  <a:lnTo>
                    <a:pt x="273" y="290"/>
                  </a:lnTo>
                  <a:lnTo>
                    <a:pt x="257" y="286"/>
                  </a:lnTo>
                  <a:lnTo>
                    <a:pt x="244" y="280"/>
                  </a:lnTo>
                  <a:lnTo>
                    <a:pt x="244" y="280"/>
                  </a:lnTo>
                  <a:lnTo>
                    <a:pt x="246" y="292"/>
                  </a:lnTo>
                  <a:lnTo>
                    <a:pt x="246" y="303"/>
                  </a:lnTo>
                  <a:lnTo>
                    <a:pt x="246" y="316"/>
                  </a:lnTo>
                  <a:lnTo>
                    <a:pt x="242" y="332"/>
                  </a:lnTo>
                  <a:lnTo>
                    <a:pt x="240" y="339"/>
                  </a:lnTo>
                  <a:lnTo>
                    <a:pt x="236" y="347"/>
                  </a:lnTo>
                  <a:lnTo>
                    <a:pt x="231" y="353"/>
                  </a:lnTo>
                  <a:lnTo>
                    <a:pt x="223" y="358"/>
                  </a:lnTo>
                  <a:lnTo>
                    <a:pt x="215" y="364"/>
                  </a:lnTo>
                  <a:lnTo>
                    <a:pt x="206" y="368"/>
                  </a:lnTo>
                  <a:lnTo>
                    <a:pt x="206" y="368"/>
                  </a:lnTo>
                  <a:lnTo>
                    <a:pt x="196" y="372"/>
                  </a:lnTo>
                  <a:lnTo>
                    <a:pt x="187" y="370"/>
                  </a:lnTo>
                  <a:lnTo>
                    <a:pt x="181" y="368"/>
                  </a:lnTo>
                  <a:lnTo>
                    <a:pt x="175" y="362"/>
                  </a:lnTo>
                  <a:lnTo>
                    <a:pt x="172" y="354"/>
                  </a:lnTo>
                  <a:lnTo>
                    <a:pt x="170" y="347"/>
                  </a:lnTo>
                  <a:lnTo>
                    <a:pt x="168" y="326"/>
                  </a:lnTo>
                  <a:lnTo>
                    <a:pt x="168" y="303"/>
                  </a:lnTo>
                  <a:lnTo>
                    <a:pt x="172" y="280"/>
                  </a:lnTo>
                  <a:lnTo>
                    <a:pt x="175" y="261"/>
                  </a:lnTo>
                  <a:lnTo>
                    <a:pt x="179" y="248"/>
                  </a:lnTo>
                  <a:lnTo>
                    <a:pt x="0" y="46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59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67">
              <a:extLst>
                <a:ext uri="{FF2B5EF4-FFF2-40B4-BE49-F238E27FC236}">
                  <a16:creationId xmlns:a16="http://schemas.microsoft.com/office/drawing/2014/main" id="{1AAA8C69-BD7D-C666-370C-D4C505ADC1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1738" y="0"/>
              <a:ext cx="4473575" cy="6143625"/>
            </a:xfrm>
            <a:custGeom>
              <a:avLst/>
              <a:gdLst>
                <a:gd name="T0" fmla="*/ 2088 w 2818"/>
                <a:gd name="T1" fmla="*/ 244 h 3870"/>
                <a:gd name="T2" fmla="*/ 1812 w 2818"/>
                <a:gd name="T3" fmla="*/ 55 h 3870"/>
                <a:gd name="T4" fmla="*/ 1607 w 2818"/>
                <a:gd name="T5" fmla="*/ 2 h 3870"/>
                <a:gd name="T6" fmla="*/ 1599 w 2818"/>
                <a:gd name="T7" fmla="*/ 80 h 3870"/>
                <a:gd name="T8" fmla="*/ 1340 w 2818"/>
                <a:gd name="T9" fmla="*/ 19 h 3870"/>
                <a:gd name="T10" fmla="*/ 1374 w 2818"/>
                <a:gd name="T11" fmla="*/ 114 h 3870"/>
                <a:gd name="T12" fmla="*/ 999 w 2818"/>
                <a:gd name="T13" fmla="*/ 70 h 3870"/>
                <a:gd name="T14" fmla="*/ 910 w 2818"/>
                <a:gd name="T15" fmla="*/ 139 h 3870"/>
                <a:gd name="T16" fmla="*/ 790 w 2818"/>
                <a:gd name="T17" fmla="*/ 170 h 3870"/>
                <a:gd name="T18" fmla="*/ 531 w 2818"/>
                <a:gd name="T19" fmla="*/ 238 h 3870"/>
                <a:gd name="T20" fmla="*/ 579 w 2818"/>
                <a:gd name="T21" fmla="*/ 337 h 3870"/>
                <a:gd name="T22" fmla="*/ 291 w 2818"/>
                <a:gd name="T23" fmla="*/ 472 h 3870"/>
                <a:gd name="T24" fmla="*/ 381 w 2818"/>
                <a:gd name="T25" fmla="*/ 554 h 3870"/>
                <a:gd name="T26" fmla="*/ 118 w 2818"/>
                <a:gd name="T27" fmla="*/ 770 h 3870"/>
                <a:gd name="T28" fmla="*/ 211 w 2818"/>
                <a:gd name="T29" fmla="*/ 842 h 3870"/>
                <a:gd name="T30" fmla="*/ 128 w 2818"/>
                <a:gd name="T31" fmla="*/ 1019 h 3870"/>
                <a:gd name="T32" fmla="*/ 38 w 2818"/>
                <a:gd name="T33" fmla="*/ 1253 h 3870"/>
                <a:gd name="T34" fmla="*/ 135 w 2818"/>
                <a:gd name="T35" fmla="*/ 1270 h 3870"/>
                <a:gd name="T36" fmla="*/ 160 w 2818"/>
                <a:gd name="T37" fmla="*/ 1370 h 3870"/>
                <a:gd name="T38" fmla="*/ 122 w 2818"/>
                <a:gd name="T39" fmla="*/ 1570 h 3870"/>
                <a:gd name="T40" fmla="*/ 242 w 2818"/>
                <a:gd name="T41" fmla="*/ 1528 h 3870"/>
                <a:gd name="T42" fmla="*/ 253 w 2818"/>
                <a:gd name="T43" fmla="*/ 1695 h 3870"/>
                <a:gd name="T44" fmla="*/ 329 w 2818"/>
                <a:gd name="T45" fmla="*/ 1888 h 3870"/>
                <a:gd name="T46" fmla="*/ 404 w 2818"/>
                <a:gd name="T47" fmla="*/ 1735 h 3870"/>
                <a:gd name="T48" fmla="*/ 506 w 2818"/>
                <a:gd name="T49" fmla="*/ 1952 h 3870"/>
                <a:gd name="T50" fmla="*/ 615 w 2818"/>
                <a:gd name="T51" fmla="*/ 1971 h 3870"/>
                <a:gd name="T52" fmla="*/ 840 w 2818"/>
                <a:gd name="T53" fmla="*/ 2091 h 3870"/>
                <a:gd name="T54" fmla="*/ 1013 w 2818"/>
                <a:gd name="T55" fmla="*/ 2564 h 3870"/>
                <a:gd name="T56" fmla="*/ 872 w 2818"/>
                <a:gd name="T57" fmla="*/ 2733 h 3870"/>
                <a:gd name="T58" fmla="*/ 811 w 2818"/>
                <a:gd name="T59" fmla="*/ 2773 h 3870"/>
                <a:gd name="T60" fmla="*/ 761 w 2818"/>
                <a:gd name="T61" fmla="*/ 2857 h 3870"/>
                <a:gd name="T62" fmla="*/ 571 w 2818"/>
                <a:gd name="T63" fmla="*/ 2949 h 3870"/>
                <a:gd name="T64" fmla="*/ 573 w 2818"/>
                <a:gd name="T65" fmla="*/ 3057 h 3870"/>
                <a:gd name="T66" fmla="*/ 472 w 2818"/>
                <a:gd name="T67" fmla="*/ 3187 h 3870"/>
                <a:gd name="T68" fmla="*/ 426 w 2818"/>
                <a:gd name="T69" fmla="*/ 3322 h 3870"/>
                <a:gd name="T70" fmla="*/ 373 w 2818"/>
                <a:gd name="T71" fmla="*/ 3446 h 3870"/>
                <a:gd name="T72" fmla="*/ 345 w 2818"/>
                <a:gd name="T73" fmla="*/ 3594 h 3870"/>
                <a:gd name="T74" fmla="*/ 463 w 2818"/>
                <a:gd name="T75" fmla="*/ 3590 h 3870"/>
                <a:gd name="T76" fmla="*/ 425 w 2818"/>
                <a:gd name="T77" fmla="*/ 3745 h 3870"/>
                <a:gd name="T78" fmla="*/ 438 w 2818"/>
                <a:gd name="T79" fmla="*/ 3787 h 3870"/>
                <a:gd name="T80" fmla="*/ 548 w 2818"/>
                <a:gd name="T81" fmla="*/ 3709 h 3870"/>
                <a:gd name="T82" fmla="*/ 729 w 2818"/>
                <a:gd name="T83" fmla="*/ 3771 h 3870"/>
                <a:gd name="T84" fmla="*/ 1129 w 2818"/>
                <a:gd name="T85" fmla="*/ 3867 h 3870"/>
                <a:gd name="T86" fmla="*/ 1521 w 2818"/>
                <a:gd name="T87" fmla="*/ 3844 h 3870"/>
                <a:gd name="T88" fmla="*/ 1854 w 2818"/>
                <a:gd name="T89" fmla="*/ 3716 h 3870"/>
                <a:gd name="T90" fmla="*/ 1948 w 2818"/>
                <a:gd name="T91" fmla="*/ 3728 h 3870"/>
                <a:gd name="T92" fmla="*/ 2018 w 2818"/>
                <a:gd name="T93" fmla="*/ 3661 h 3870"/>
                <a:gd name="T94" fmla="*/ 2060 w 2818"/>
                <a:gd name="T95" fmla="*/ 3571 h 3870"/>
                <a:gd name="T96" fmla="*/ 1948 w 2818"/>
                <a:gd name="T97" fmla="*/ 3394 h 3870"/>
                <a:gd name="T98" fmla="*/ 1774 w 2818"/>
                <a:gd name="T99" fmla="*/ 3070 h 3870"/>
                <a:gd name="T100" fmla="*/ 1738 w 2818"/>
                <a:gd name="T101" fmla="*/ 2724 h 3870"/>
                <a:gd name="T102" fmla="*/ 1938 w 2818"/>
                <a:gd name="T103" fmla="*/ 2290 h 3870"/>
                <a:gd name="T104" fmla="*/ 2323 w 2818"/>
                <a:gd name="T105" fmla="*/ 1941 h 3870"/>
                <a:gd name="T106" fmla="*/ 2669 w 2818"/>
                <a:gd name="T107" fmla="*/ 1621 h 3870"/>
                <a:gd name="T108" fmla="*/ 2814 w 2818"/>
                <a:gd name="T109" fmla="*/ 1272 h 3870"/>
                <a:gd name="T110" fmla="*/ 2789 w 2818"/>
                <a:gd name="T111" fmla="*/ 987 h 3870"/>
                <a:gd name="T112" fmla="*/ 2644 w 2818"/>
                <a:gd name="T113" fmla="*/ 710 h 3870"/>
                <a:gd name="T114" fmla="*/ 2401 w 2818"/>
                <a:gd name="T115" fmla="*/ 486 h 3870"/>
                <a:gd name="T116" fmla="*/ 1340 w 2818"/>
                <a:gd name="T117" fmla="*/ 255 h 3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18" h="3870">
                  <a:moveTo>
                    <a:pt x="2155" y="356"/>
                  </a:moveTo>
                  <a:lnTo>
                    <a:pt x="2155" y="356"/>
                  </a:lnTo>
                  <a:lnTo>
                    <a:pt x="2153" y="345"/>
                  </a:lnTo>
                  <a:lnTo>
                    <a:pt x="2149" y="335"/>
                  </a:lnTo>
                  <a:lnTo>
                    <a:pt x="2149" y="335"/>
                  </a:lnTo>
                  <a:lnTo>
                    <a:pt x="2136" y="310"/>
                  </a:lnTo>
                  <a:lnTo>
                    <a:pt x="2121" y="288"/>
                  </a:lnTo>
                  <a:lnTo>
                    <a:pt x="2106" y="265"/>
                  </a:lnTo>
                  <a:lnTo>
                    <a:pt x="2088" y="244"/>
                  </a:lnTo>
                  <a:lnTo>
                    <a:pt x="2071" y="225"/>
                  </a:lnTo>
                  <a:lnTo>
                    <a:pt x="2052" y="206"/>
                  </a:lnTo>
                  <a:lnTo>
                    <a:pt x="2035" y="189"/>
                  </a:lnTo>
                  <a:lnTo>
                    <a:pt x="2014" y="171"/>
                  </a:lnTo>
                  <a:lnTo>
                    <a:pt x="1974" y="141"/>
                  </a:lnTo>
                  <a:lnTo>
                    <a:pt x="1932" y="114"/>
                  </a:lnTo>
                  <a:lnTo>
                    <a:pt x="1892" y="91"/>
                  </a:lnTo>
                  <a:lnTo>
                    <a:pt x="1850" y="72"/>
                  </a:lnTo>
                  <a:lnTo>
                    <a:pt x="1812" y="55"/>
                  </a:lnTo>
                  <a:lnTo>
                    <a:pt x="1774" y="42"/>
                  </a:lnTo>
                  <a:lnTo>
                    <a:pt x="1740" y="30"/>
                  </a:lnTo>
                  <a:lnTo>
                    <a:pt x="1711" y="23"/>
                  </a:lnTo>
                  <a:lnTo>
                    <a:pt x="1668" y="11"/>
                  </a:lnTo>
                  <a:lnTo>
                    <a:pt x="1649" y="8"/>
                  </a:lnTo>
                  <a:lnTo>
                    <a:pt x="1649" y="8"/>
                  </a:lnTo>
                  <a:lnTo>
                    <a:pt x="1624" y="4"/>
                  </a:lnTo>
                  <a:lnTo>
                    <a:pt x="1607" y="2"/>
                  </a:lnTo>
                  <a:lnTo>
                    <a:pt x="1607" y="2"/>
                  </a:lnTo>
                  <a:lnTo>
                    <a:pt x="1592" y="0"/>
                  </a:lnTo>
                  <a:lnTo>
                    <a:pt x="1592" y="0"/>
                  </a:lnTo>
                  <a:lnTo>
                    <a:pt x="1611" y="34"/>
                  </a:lnTo>
                  <a:lnTo>
                    <a:pt x="1631" y="67"/>
                  </a:lnTo>
                  <a:lnTo>
                    <a:pt x="1652" y="97"/>
                  </a:lnTo>
                  <a:lnTo>
                    <a:pt x="1675" y="126"/>
                  </a:lnTo>
                  <a:lnTo>
                    <a:pt x="1675" y="126"/>
                  </a:lnTo>
                  <a:lnTo>
                    <a:pt x="1637" y="101"/>
                  </a:lnTo>
                  <a:lnTo>
                    <a:pt x="1599" y="80"/>
                  </a:lnTo>
                  <a:lnTo>
                    <a:pt x="1561" y="63"/>
                  </a:lnTo>
                  <a:lnTo>
                    <a:pt x="1523" y="50"/>
                  </a:lnTo>
                  <a:lnTo>
                    <a:pt x="1523" y="50"/>
                  </a:lnTo>
                  <a:lnTo>
                    <a:pt x="1496" y="42"/>
                  </a:lnTo>
                  <a:lnTo>
                    <a:pt x="1470" y="34"/>
                  </a:lnTo>
                  <a:lnTo>
                    <a:pt x="1422" y="25"/>
                  </a:lnTo>
                  <a:lnTo>
                    <a:pt x="1378" y="21"/>
                  </a:lnTo>
                  <a:lnTo>
                    <a:pt x="1340" y="19"/>
                  </a:lnTo>
                  <a:lnTo>
                    <a:pt x="1340" y="19"/>
                  </a:lnTo>
                  <a:lnTo>
                    <a:pt x="1312" y="19"/>
                  </a:lnTo>
                  <a:lnTo>
                    <a:pt x="1289" y="21"/>
                  </a:lnTo>
                  <a:lnTo>
                    <a:pt x="1289" y="21"/>
                  </a:lnTo>
                  <a:lnTo>
                    <a:pt x="1270" y="25"/>
                  </a:lnTo>
                  <a:lnTo>
                    <a:pt x="1270" y="25"/>
                  </a:lnTo>
                  <a:lnTo>
                    <a:pt x="1340" y="76"/>
                  </a:lnTo>
                  <a:lnTo>
                    <a:pt x="1409" y="126"/>
                  </a:lnTo>
                  <a:lnTo>
                    <a:pt x="1409" y="126"/>
                  </a:lnTo>
                  <a:lnTo>
                    <a:pt x="1374" y="114"/>
                  </a:lnTo>
                  <a:lnTo>
                    <a:pt x="1338" y="105"/>
                  </a:lnTo>
                  <a:lnTo>
                    <a:pt x="1304" y="95"/>
                  </a:lnTo>
                  <a:lnTo>
                    <a:pt x="1270" y="90"/>
                  </a:lnTo>
                  <a:lnTo>
                    <a:pt x="1205" y="78"/>
                  </a:lnTo>
                  <a:lnTo>
                    <a:pt x="1140" y="70"/>
                  </a:lnTo>
                  <a:lnTo>
                    <a:pt x="1140" y="70"/>
                  </a:lnTo>
                  <a:lnTo>
                    <a:pt x="1102" y="69"/>
                  </a:lnTo>
                  <a:lnTo>
                    <a:pt x="1066" y="69"/>
                  </a:lnTo>
                  <a:lnTo>
                    <a:pt x="999" y="70"/>
                  </a:lnTo>
                  <a:lnTo>
                    <a:pt x="940" y="76"/>
                  </a:lnTo>
                  <a:lnTo>
                    <a:pt x="889" y="82"/>
                  </a:lnTo>
                  <a:lnTo>
                    <a:pt x="889" y="82"/>
                  </a:lnTo>
                  <a:lnTo>
                    <a:pt x="849" y="90"/>
                  </a:lnTo>
                  <a:lnTo>
                    <a:pt x="819" y="97"/>
                  </a:lnTo>
                  <a:lnTo>
                    <a:pt x="819" y="97"/>
                  </a:lnTo>
                  <a:lnTo>
                    <a:pt x="796" y="105"/>
                  </a:lnTo>
                  <a:lnTo>
                    <a:pt x="796" y="105"/>
                  </a:lnTo>
                  <a:lnTo>
                    <a:pt x="910" y="139"/>
                  </a:lnTo>
                  <a:lnTo>
                    <a:pt x="1024" y="171"/>
                  </a:lnTo>
                  <a:lnTo>
                    <a:pt x="1024" y="171"/>
                  </a:lnTo>
                  <a:lnTo>
                    <a:pt x="982" y="168"/>
                  </a:lnTo>
                  <a:lnTo>
                    <a:pt x="940" y="164"/>
                  </a:lnTo>
                  <a:lnTo>
                    <a:pt x="900" y="164"/>
                  </a:lnTo>
                  <a:lnTo>
                    <a:pt x="862" y="164"/>
                  </a:lnTo>
                  <a:lnTo>
                    <a:pt x="862" y="164"/>
                  </a:lnTo>
                  <a:lnTo>
                    <a:pt x="824" y="166"/>
                  </a:lnTo>
                  <a:lnTo>
                    <a:pt x="790" y="170"/>
                  </a:lnTo>
                  <a:lnTo>
                    <a:pt x="756" y="173"/>
                  </a:lnTo>
                  <a:lnTo>
                    <a:pt x="723" y="179"/>
                  </a:lnTo>
                  <a:lnTo>
                    <a:pt x="666" y="190"/>
                  </a:lnTo>
                  <a:lnTo>
                    <a:pt x="619" y="204"/>
                  </a:lnTo>
                  <a:lnTo>
                    <a:pt x="619" y="204"/>
                  </a:lnTo>
                  <a:lnTo>
                    <a:pt x="581" y="217"/>
                  </a:lnTo>
                  <a:lnTo>
                    <a:pt x="554" y="227"/>
                  </a:lnTo>
                  <a:lnTo>
                    <a:pt x="554" y="227"/>
                  </a:lnTo>
                  <a:lnTo>
                    <a:pt x="531" y="238"/>
                  </a:lnTo>
                  <a:lnTo>
                    <a:pt x="531" y="238"/>
                  </a:lnTo>
                  <a:lnTo>
                    <a:pt x="674" y="263"/>
                  </a:lnTo>
                  <a:lnTo>
                    <a:pt x="815" y="286"/>
                  </a:lnTo>
                  <a:lnTo>
                    <a:pt x="815" y="286"/>
                  </a:lnTo>
                  <a:lnTo>
                    <a:pt x="750" y="293"/>
                  </a:lnTo>
                  <a:lnTo>
                    <a:pt x="689" y="305"/>
                  </a:lnTo>
                  <a:lnTo>
                    <a:pt x="632" y="320"/>
                  </a:lnTo>
                  <a:lnTo>
                    <a:pt x="579" y="337"/>
                  </a:lnTo>
                  <a:lnTo>
                    <a:pt x="579" y="337"/>
                  </a:lnTo>
                  <a:lnTo>
                    <a:pt x="514" y="360"/>
                  </a:lnTo>
                  <a:lnTo>
                    <a:pt x="459" y="383"/>
                  </a:lnTo>
                  <a:lnTo>
                    <a:pt x="409" y="406"/>
                  </a:lnTo>
                  <a:lnTo>
                    <a:pt x="367" y="427"/>
                  </a:lnTo>
                  <a:lnTo>
                    <a:pt x="367" y="427"/>
                  </a:lnTo>
                  <a:lnTo>
                    <a:pt x="335" y="446"/>
                  </a:lnTo>
                  <a:lnTo>
                    <a:pt x="312" y="461"/>
                  </a:lnTo>
                  <a:lnTo>
                    <a:pt x="291" y="472"/>
                  </a:lnTo>
                  <a:lnTo>
                    <a:pt x="291" y="472"/>
                  </a:lnTo>
                  <a:lnTo>
                    <a:pt x="350" y="474"/>
                  </a:lnTo>
                  <a:lnTo>
                    <a:pt x="407" y="474"/>
                  </a:lnTo>
                  <a:lnTo>
                    <a:pt x="466" y="472"/>
                  </a:lnTo>
                  <a:lnTo>
                    <a:pt x="524" y="469"/>
                  </a:lnTo>
                  <a:lnTo>
                    <a:pt x="524" y="469"/>
                  </a:lnTo>
                  <a:lnTo>
                    <a:pt x="457" y="507"/>
                  </a:lnTo>
                  <a:lnTo>
                    <a:pt x="457" y="507"/>
                  </a:lnTo>
                  <a:lnTo>
                    <a:pt x="417" y="531"/>
                  </a:lnTo>
                  <a:lnTo>
                    <a:pt x="381" y="554"/>
                  </a:lnTo>
                  <a:lnTo>
                    <a:pt x="312" y="602"/>
                  </a:lnTo>
                  <a:lnTo>
                    <a:pt x="255" y="646"/>
                  </a:lnTo>
                  <a:lnTo>
                    <a:pt x="208" y="686"/>
                  </a:lnTo>
                  <a:lnTo>
                    <a:pt x="208" y="686"/>
                  </a:lnTo>
                  <a:lnTo>
                    <a:pt x="169" y="720"/>
                  </a:lnTo>
                  <a:lnTo>
                    <a:pt x="141" y="747"/>
                  </a:lnTo>
                  <a:lnTo>
                    <a:pt x="141" y="747"/>
                  </a:lnTo>
                  <a:lnTo>
                    <a:pt x="118" y="770"/>
                  </a:lnTo>
                  <a:lnTo>
                    <a:pt x="118" y="770"/>
                  </a:lnTo>
                  <a:lnTo>
                    <a:pt x="175" y="758"/>
                  </a:lnTo>
                  <a:lnTo>
                    <a:pt x="230" y="747"/>
                  </a:lnTo>
                  <a:lnTo>
                    <a:pt x="286" y="733"/>
                  </a:lnTo>
                  <a:lnTo>
                    <a:pt x="337" y="720"/>
                  </a:lnTo>
                  <a:lnTo>
                    <a:pt x="337" y="720"/>
                  </a:lnTo>
                  <a:lnTo>
                    <a:pt x="295" y="758"/>
                  </a:lnTo>
                  <a:lnTo>
                    <a:pt x="257" y="794"/>
                  </a:lnTo>
                  <a:lnTo>
                    <a:pt x="257" y="794"/>
                  </a:lnTo>
                  <a:lnTo>
                    <a:pt x="211" y="842"/>
                  </a:lnTo>
                  <a:lnTo>
                    <a:pt x="171" y="886"/>
                  </a:lnTo>
                  <a:lnTo>
                    <a:pt x="107" y="960"/>
                  </a:lnTo>
                  <a:lnTo>
                    <a:pt x="107" y="960"/>
                  </a:lnTo>
                  <a:lnTo>
                    <a:pt x="65" y="1010"/>
                  </a:lnTo>
                  <a:lnTo>
                    <a:pt x="65" y="1010"/>
                  </a:lnTo>
                  <a:lnTo>
                    <a:pt x="49" y="1027"/>
                  </a:lnTo>
                  <a:lnTo>
                    <a:pt x="49" y="1027"/>
                  </a:lnTo>
                  <a:lnTo>
                    <a:pt x="88" y="1025"/>
                  </a:lnTo>
                  <a:lnTo>
                    <a:pt x="128" y="1019"/>
                  </a:lnTo>
                  <a:lnTo>
                    <a:pt x="164" y="1011"/>
                  </a:lnTo>
                  <a:lnTo>
                    <a:pt x="200" y="1000"/>
                  </a:lnTo>
                  <a:lnTo>
                    <a:pt x="200" y="1000"/>
                  </a:lnTo>
                  <a:lnTo>
                    <a:pt x="160" y="1051"/>
                  </a:lnTo>
                  <a:lnTo>
                    <a:pt x="160" y="1051"/>
                  </a:lnTo>
                  <a:lnTo>
                    <a:pt x="120" y="1107"/>
                  </a:lnTo>
                  <a:lnTo>
                    <a:pt x="88" y="1160"/>
                  </a:lnTo>
                  <a:lnTo>
                    <a:pt x="59" y="1210"/>
                  </a:lnTo>
                  <a:lnTo>
                    <a:pt x="38" y="1253"/>
                  </a:lnTo>
                  <a:lnTo>
                    <a:pt x="38" y="1253"/>
                  </a:lnTo>
                  <a:lnTo>
                    <a:pt x="21" y="1288"/>
                  </a:lnTo>
                  <a:lnTo>
                    <a:pt x="10" y="1314"/>
                  </a:lnTo>
                  <a:lnTo>
                    <a:pt x="10" y="1314"/>
                  </a:lnTo>
                  <a:lnTo>
                    <a:pt x="0" y="1337"/>
                  </a:lnTo>
                  <a:lnTo>
                    <a:pt x="0" y="1337"/>
                  </a:lnTo>
                  <a:lnTo>
                    <a:pt x="48" y="1316"/>
                  </a:lnTo>
                  <a:lnTo>
                    <a:pt x="91" y="1293"/>
                  </a:lnTo>
                  <a:lnTo>
                    <a:pt x="135" y="1270"/>
                  </a:lnTo>
                  <a:lnTo>
                    <a:pt x="175" y="1246"/>
                  </a:lnTo>
                  <a:lnTo>
                    <a:pt x="175" y="1246"/>
                  </a:lnTo>
                  <a:lnTo>
                    <a:pt x="213" y="1221"/>
                  </a:lnTo>
                  <a:lnTo>
                    <a:pt x="251" y="1194"/>
                  </a:lnTo>
                  <a:lnTo>
                    <a:pt x="251" y="1194"/>
                  </a:lnTo>
                  <a:lnTo>
                    <a:pt x="223" y="1238"/>
                  </a:lnTo>
                  <a:lnTo>
                    <a:pt x="198" y="1282"/>
                  </a:lnTo>
                  <a:lnTo>
                    <a:pt x="177" y="1328"/>
                  </a:lnTo>
                  <a:lnTo>
                    <a:pt x="160" y="1370"/>
                  </a:lnTo>
                  <a:lnTo>
                    <a:pt x="160" y="1370"/>
                  </a:lnTo>
                  <a:lnTo>
                    <a:pt x="143" y="1425"/>
                  </a:lnTo>
                  <a:lnTo>
                    <a:pt x="135" y="1451"/>
                  </a:lnTo>
                  <a:lnTo>
                    <a:pt x="129" y="1478"/>
                  </a:lnTo>
                  <a:lnTo>
                    <a:pt x="129" y="1478"/>
                  </a:lnTo>
                  <a:lnTo>
                    <a:pt x="126" y="1503"/>
                  </a:lnTo>
                  <a:lnTo>
                    <a:pt x="124" y="1526"/>
                  </a:lnTo>
                  <a:lnTo>
                    <a:pt x="122" y="1549"/>
                  </a:lnTo>
                  <a:lnTo>
                    <a:pt x="122" y="1570"/>
                  </a:lnTo>
                  <a:lnTo>
                    <a:pt x="122" y="1570"/>
                  </a:lnTo>
                  <a:lnTo>
                    <a:pt x="124" y="1604"/>
                  </a:lnTo>
                  <a:lnTo>
                    <a:pt x="129" y="1630"/>
                  </a:lnTo>
                  <a:lnTo>
                    <a:pt x="129" y="1630"/>
                  </a:lnTo>
                  <a:lnTo>
                    <a:pt x="133" y="1651"/>
                  </a:lnTo>
                  <a:lnTo>
                    <a:pt x="133" y="1651"/>
                  </a:lnTo>
                  <a:lnTo>
                    <a:pt x="162" y="1613"/>
                  </a:lnTo>
                  <a:lnTo>
                    <a:pt x="188" y="1583"/>
                  </a:lnTo>
                  <a:lnTo>
                    <a:pt x="242" y="1528"/>
                  </a:lnTo>
                  <a:lnTo>
                    <a:pt x="242" y="1528"/>
                  </a:lnTo>
                  <a:lnTo>
                    <a:pt x="255" y="1512"/>
                  </a:lnTo>
                  <a:lnTo>
                    <a:pt x="255" y="1512"/>
                  </a:lnTo>
                  <a:lnTo>
                    <a:pt x="249" y="1552"/>
                  </a:lnTo>
                  <a:lnTo>
                    <a:pt x="247" y="1590"/>
                  </a:lnTo>
                  <a:lnTo>
                    <a:pt x="247" y="1629"/>
                  </a:lnTo>
                  <a:lnTo>
                    <a:pt x="249" y="1663"/>
                  </a:lnTo>
                  <a:lnTo>
                    <a:pt x="249" y="1663"/>
                  </a:lnTo>
                  <a:lnTo>
                    <a:pt x="253" y="1695"/>
                  </a:lnTo>
                  <a:lnTo>
                    <a:pt x="259" y="1724"/>
                  </a:lnTo>
                  <a:lnTo>
                    <a:pt x="267" y="1750"/>
                  </a:lnTo>
                  <a:lnTo>
                    <a:pt x="274" y="1777"/>
                  </a:lnTo>
                  <a:lnTo>
                    <a:pt x="274" y="1777"/>
                  </a:lnTo>
                  <a:lnTo>
                    <a:pt x="284" y="1800"/>
                  </a:lnTo>
                  <a:lnTo>
                    <a:pt x="291" y="1823"/>
                  </a:lnTo>
                  <a:lnTo>
                    <a:pt x="310" y="1859"/>
                  </a:lnTo>
                  <a:lnTo>
                    <a:pt x="310" y="1859"/>
                  </a:lnTo>
                  <a:lnTo>
                    <a:pt x="329" y="1888"/>
                  </a:lnTo>
                  <a:lnTo>
                    <a:pt x="345" y="1909"/>
                  </a:lnTo>
                  <a:lnTo>
                    <a:pt x="345" y="1909"/>
                  </a:lnTo>
                  <a:lnTo>
                    <a:pt x="358" y="1924"/>
                  </a:lnTo>
                  <a:lnTo>
                    <a:pt x="358" y="1924"/>
                  </a:lnTo>
                  <a:lnTo>
                    <a:pt x="377" y="1840"/>
                  </a:lnTo>
                  <a:lnTo>
                    <a:pt x="377" y="1840"/>
                  </a:lnTo>
                  <a:lnTo>
                    <a:pt x="396" y="1766"/>
                  </a:lnTo>
                  <a:lnTo>
                    <a:pt x="396" y="1766"/>
                  </a:lnTo>
                  <a:lnTo>
                    <a:pt x="404" y="1735"/>
                  </a:lnTo>
                  <a:lnTo>
                    <a:pt x="404" y="1735"/>
                  </a:lnTo>
                  <a:lnTo>
                    <a:pt x="413" y="1773"/>
                  </a:lnTo>
                  <a:lnTo>
                    <a:pt x="425" y="1810"/>
                  </a:lnTo>
                  <a:lnTo>
                    <a:pt x="440" y="1844"/>
                  </a:lnTo>
                  <a:lnTo>
                    <a:pt x="455" y="1876"/>
                  </a:lnTo>
                  <a:lnTo>
                    <a:pt x="455" y="1876"/>
                  </a:lnTo>
                  <a:lnTo>
                    <a:pt x="466" y="1897"/>
                  </a:lnTo>
                  <a:lnTo>
                    <a:pt x="480" y="1916"/>
                  </a:lnTo>
                  <a:lnTo>
                    <a:pt x="506" y="1952"/>
                  </a:lnTo>
                  <a:lnTo>
                    <a:pt x="533" y="1983"/>
                  </a:lnTo>
                  <a:lnTo>
                    <a:pt x="556" y="2008"/>
                  </a:lnTo>
                  <a:lnTo>
                    <a:pt x="556" y="2008"/>
                  </a:lnTo>
                  <a:lnTo>
                    <a:pt x="577" y="2025"/>
                  </a:lnTo>
                  <a:lnTo>
                    <a:pt x="592" y="2038"/>
                  </a:lnTo>
                  <a:lnTo>
                    <a:pt x="592" y="2038"/>
                  </a:lnTo>
                  <a:lnTo>
                    <a:pt x="607" y="2048"/>
                  </a:lnTo>
                  <a:lnTo>
                    <a:pt x="607" y="2048"/>
                  </a:lnTo>
                  <a:lnTo>
                    <a:pt x="615" y="1971"/>
                  </a:lnTo>
                  <a:lnTo>
                    <a:pt x="619" y="1905"/>
                  </a:lnTo>
                  <a:lnTo>
                    <a:pt x="619" y="1905"/>
                  </a:lnTo>
                  <a:lnTo>
                    <a:pt x="619" y="1865"/>
                  </a:lnTo>
                  <a:lnTo>
                    <a:pt x="617" y="1827"/>
                  </a:lnTo>
                  <a:lnTo>
                    <a:pt x="617" y="1827"/>
                  </a:lnTo>
                  <a:lnTo>
                    <a:pt x="682" y="1897"/>
                  </a:lnTo>
                  <a:lnTo>
                    <a:pt x="741" y="1964"/>
                  </a:lnTo>
                  <a:lnTo>
                    <a:pt x="792" y="2029"/>
                  </a:lnTo>
                  <a:lnTo>
                    <a:pt x="840" y="2091"/>
                  </a:lnTo>
                  <a:lnTo>
                    <a:pt x="878" y="2152"/>
                  </a:lnTo>
                  <a:lnTo>
                    <a:pt x="912" y="2211"/>
                  </a:lnTo>
                  <a:lnTo>
                    <a:pt x="940" y="2267"/>
                  </a:lnTo>
                  <a:lnTo>
                    <a:pt x="965" y="2322"/>
                  </a:lnTo>
                  <a:lnTo>
                    <a:pt x="982" y="2373"/>
                  </a:lnTo>
                  <a:lnTo>
                    <a:pt x="998" y="2425"/>
                  </a:lnTo>
                  <a:lnTo>
                    <a:pt x="1005" y="2472"/>
                  </a:lnTo>
                  <a:lnTo>
                    <a:pt x="1011" y="2520"/>
                  </a:lnTo>
                  <a:lnTo>
                    <a:pt x="1013" y="2564"/>
                  </a:lnTo>
                  <a:lnTo>
                    <a:pt x="1009" y="2608"/>
                  </a:lnTo>
                  <a:lnTo>
                    <a:pt x="1003" y="2651"/>
                  </a:lnTo>
                  <a:lnTo>
                    <a:pt x="994" y="2691"/>
                  </a:lnTo>
                  <a:lnTo>
                    <a:pt x="994" y="2691"/>
                  </a:lnTo>
                  <a:lnTo>
                    <a:pt x="973" y="2699"/>
                  </a:lnTo>
                  <a:lnTo>
                    <a:pt x="973" y="2699"/>
                  </a:lnTo>
                  <a:lnTo>
                    <a:pt x="904" y="2724"/>
                  </a:lnTo>
                  <a:lnTo>
                    <a:pt x="904" y="2724"/>
                  </a:lnTo>
                  <a:lnTo>
                    <a:pt x="872" y="2733"/>
                  </a:lnTo>
                  <a:lnTo>
                    <a:pt x="845" y="2741"/>
                  </a:lnTo>
                  <a:lnTo>
                    <a:pt x="845" y="2741"/>
                  </a:lnTo>
                  <a:lnTo>
                    <a:pt x="822" y="2747"/>
                  </a:lnTo>
                  <a:lnTo>
                    <a:pt x="822" y="2747"/>
                  </a:lnTo>
                  <a:lnTo>
                    <a:pt x="803" y="2750"/>
                  </a:lnTo>
                  <a:lnTo>
                    <a:pt x="803" y="2750"/>
                  </a:lnTo>
                  <a:lnTo>
                    <a:pt x="788" y="2754"/>
                  </a:lnTo>
                  <a:lnTo>
                    <a:pt x="788" y="2754"/>
                  </a:lnTo>
                  <a:lnTo>
                    <a:pt x="811" y="2773"/>
                  </a:lnTo>
                  <a:lnTo>
                    <a:pt x="836" y="2790"/>
                  </a:lnTo>
                  <a:lnTo>
                    <a:pt x="862" y="2802"/>
                  </a:lnTo>
                  <a:lnTo>
                    <a:pt x="893" y="2813"/>
                  </a:lnTo>
                  <a:lnTo>
                    <a:pt x="893" y="2813"/>
                  </a:lnTo>
                  <a:lnTo>
                    <a:pt x="900" y="2815"/>
                  </a:lnTo>
                  <a:lnTo>
                    <a:pt x="900" y="2815"/>
                  </a:lnTo>
                  <a:lnTo>
                    <a:pt x="862" y="2825"/>
                  </a:lnTo>
                  <a:lnTo>
                    <a:pt x="828" y="2834"/>
                  </a:lnTo>
                  <a:lnTo>
                    <a:pt x="761" y="2857"/>
                  </a:lnTo>
                  <a:lnTo>
                    <a:pt x="761" y="2857"/>
                  </a:lnTo>
                  <a:lnTo>
                    <a:pt x="722" y="2874"/>
                  </a:lnTo>
                  <a:lnTo>
                    <a:pt x="685" y="2890"/>
                  </a:lnTo>
                  <a:lnTo>
                    <a:pt x="624" y="2918"/>
                  </a:lnTo>
                  <a:lnTo>
                    <a:pt x="624" y="2918"/>
                  </a:lnTo>
                  <a:lnTo>
                    <a:pt x="584" y="2941"/>
                  </a:lnTo>
                  <a:lnTo>
                    <a:pt x="584" y="2941"/>
                  </a:lnTo>
                  <a:lnTo>
                    <a:pt x="571" y="2949"/>
                  </a:lnTo>
                  <a:lnTo>
                    <a:pt x="571" y="2949"/>
                  </a:lnTo>
                  <a:lnTo>
                    <a:pt x="602" y="2960"/>
                  </a:lnTo>
                  <a:lnTo>
                    <a:pt x="636" y="2970"/>
                  </a:lnTo>
                  <a:lnTo>
                    <a:pt x="668" y="2977"/>
                  </a:lnTo>
                  <a:lnTo>
                    <a:pt x="702" y="2981"/>
                  </a:lnTo>
                  <a:lnTo>
                    <a:pt x="702" y="2981"/>
                  </a:lnTo>
                  <a:lnTo>
                    <a:pt x="655" y="3006"/>
                  </a:lnTo>
                  <a:lnTo>
                    <a:pt x="609" y="3032"/>
                  </a:lnTo>
                  <a:lnTo>
                    <a:pt x="609" y="3032"/>
                  </a:lnTo>
                  <a:lnTo>
                    <a:pt x="573" y="3057"/>
                  </a:lnTo>
                  <a:lnTo>
                    <a:pt x="539" y="3082"/>
                  </a:lnTo>
                  <a:lnTo>
                    <a:pt x="510" y="3107"/>
                  </a:lnTo>
                  <a:lnTo>
                    <a:pt x="484" y="3128"/>
                  </a:lnTo>
                  <a:lnTo>
                    <a:pt x="484" y="3128"/>
                  </a:lnTo>
                  <a:lnTo>
                    <a:pt x="447" y="3162"/>
                  </a:lnTo>
                  <a:lnTo>
                    <a:pt x="447" y="3162"/>
                  </a:lnTo>
                  <a:lnTo>
                    <a:pt x="436" y="3175"/>
                  </a:lnTo>
                  <a:lnTo>
                    <a:pt x="436" y="3175"/>
                  </a:lnTo>
                  <a:lnTo>
                    <a:pt x="472" y="3187"/>
                  </a:lnTo>
                  <a:lnTo>
                    <a:pt x="508" y="3194"/>
                  </a:lnTo>
                  <a:lnTo>
                    <a:pt x="546" y="3198"/>
                  </a:lnTo>
                  <a:lnTo>
                    <a:pt x="583" y="3200"/>
                  </a:lnTo>
                  <a:lnTo>
                    <a:pt x="583" y="3200"/>
                  </a:lnTo>
                  <a:lnTo>
                    <a:pt x="550" y="3223"/>
                  </a:lnTo>
                  <a:lnTo>
                    <a:pt x="520" y="3246"/>
                  </a:lnTo>
                  <a:lnTo>
                    <a:pt x="465" y="3290"/>
                  </a:lnTo>
                  <a:lnTo>
                    <a:pt x="465" y="3290"/>
                  </a:lnTo>
                  <a:lnTo>
                    <a:pt x="426" y="3322"/>
                  </a:lnTo>
                  <a:lnTo>
                    <a:pt x="394" y="3350"/>
                  </a:lnTo>
                  <a:lnTo>
                    <a:pt x="339" y="3402"/>
                  </a:lnTo>
                  <a:lnTo>
                    <a:pt x="339" y="3402"/>
                  </a:lnTo>
                  <a:lnTo>
                    <a:pt x="305" y="3438"/>
                  </a:lnTo>
                  <a:lnTo>
                    <a:pt x="305" y="3438"/>
                  </a:lnTo>
                  <a:lnTo>
                    <a:pt x="293" y="3451"/>
                  </a:lnTo>
                  <a:lnTo>
                    <a:pt x="293" y="3451"/>
                  </a:lnTo>
                  <a:lnTo>
                    <a:pt x="333" y="3450"/>
                  </a:lnTo>
                  <a:lnTo>
                    <a:pt x="373" y="3446"/>
                  </a:lnTo>
                  <a:lnTo>
                    <a:pt x="413" y="3438"/>
                  </a:lnTo>
                  <a:lnTo>
                    <a:pt x="453" y="3427"/>
                  </a:lnTo>
                  <a:lnTo>
                    <a:pt x="453" y="3427"/>
                  </a:lnTo>
                  <a:lnTo>
                    <a:pt x="419" y="3470"/>
                  </a:lnTo>
                  <a:lnTo>
                    <a:pt x="419" y="3470"/>
                  </a:lnTo>
                  <a:lnTo>
                    <a:pt x="396" y="3505"/>
                  </a:lnTo>
                  <a:lnTo>
                    <a:pt x="375" y="3537"/>
                  </a:lnTo>
                  <a:lnTo>
                    <a:pt x="358" y="3568"/>
                  </a:lnTo>
                  <a:lnTo>
                    <a:pt x="345" y="3594"/>
                  </a:lnTo>
                  <a:lnTo>
                    <a:pt x="345" y="3594"/>
                  </a:lnTo>
                  <a:lnTo>
                    <a:pt x="326" y="3634"/>
                  </a:lnTo>
                  <a:lnTo>
                    <a:pt x="326" y="3634"/>
                  </a:lnTo>
                  <a:lnTo>
                    <a:pt x="318" y="3650"/>
                  </a:lnTo>
                  <a:lnTo>
                    <a:pt x="318" y="3650"/>
                  </a:lnTo>
                  <a:lnTo>
                    <a:pt x="356" y="3640"/>
                  </a:lnTo>
                  <a:lnTo>
                    <a:pt x="394" y="3625"/>
                  </a:lnTo>
                  <a:lnTo>
                    <a:pt x="428" y="3610"/>
                  </a:lnTo>
                  <a:lnTo>
                    <a:pt x="463" y="3590"/>
                  </a:lnTo>
                  <a:lnTo>
                    <a:pt x="463" y="3590"/>
                  </a:lnTo>
                  <a:lnTo>
                    <a:pt x="453" y="3613"/>
                  </a:lnTo>
                  <a:lnTo>
                    <a:pt x="445" y="3636"/>
                  </a:lnTo>
                  <a:lnTo>
                    <a:pt x="445" y="3636"/>
                  </a:lnTo>
                  <a:lnTo>
                    <a:pt x="438" y="3665"/>
                  </a:lnTo>
                  <a:lnTo>
                    <a:pt x="430" y="3695"/>
                  </a:lnTo>
                  <a:lnTo>
                    <a:pt x="426" y="3722"/>
                  </a:lnTo>
                  <a:lnTo>
                    <a:pt x="425" y="3745"/>
                  </a:lnTo>
                  <a:lnTo>
                    <a:pt x="425" y="3745"/>
                  </a:lnTo>
                  <a:lnTo>
                    <a:pt x="423" y="3766"/>
                  </a:lnTo>
                  <a:lnTo>
                    <a:pt x="425" y="3773"/>
                  </a:lnTo>
                  <a:lnTo>
                    <a:pt x="425" y="3781"/>
                  </a:lnTo>
                  <a:lnTo>
                    <a:pt x="425" y="3781"/>
                  </a:lnTo>
                  <a:lnTo>
                    <a:pt x="428" y="3790"/>
                  </a:lnTo>
                  <a:lnTo>
                    <a:pt x="428" y="3790"/>
                  </a:lnTo>
                  <a:lnTo>
                    <a:pt x="430" y="3792"/>
                  </a:lnTo>
                  <a:lnTo>
                    <a:pt x="430" y="3792"/>
                  </a:lnTo>
                  <a:lnTo>
                    <a:pt x="438" y="3787"/>
                  </a:lnTo>
                  <a:lnTo>
                    <a:pt x="445" y="3783"/>
                  </a:lnTo>
                  <a:lnTo>
                    <a:pt x="465" y="3773"/>
                  </a:lnTo>
                  <a:lnTo>
                    <a:pt x="465" y="3773"/>
                  </a:lnTo>
                  <a:lnTo>
                    <a:pt x="484" y="3762"/>
                  </a:lnTo>
                  <a:lnTo>
                    <a:pt x="501" y="3750"/>
                  </a:lnTo>
                  <a:lnTo>
                    <a:pt x="501" y="3750"/>
                  </a:lnTo>
                  <a:lnTo>
                    <a:pt x="518" y="3737"/>
                  </a:lnTo>
                  <a:lnTo>
                    <a:pt x="535" y="3722"/>
                  </a:lnTo>
                  <a:lnTo>
                    <a:pt x="548" y="3709"/>
                  </a:lnTo>
                  <a:lnTo>
                    <a:pt x="564" y="3693"/>
                  </a:lnTo>
                  <a:lnTo>
                    <a:pt x="564" y="3693"/>
                  </a:lnTo>
                  <a:lnTo>
                    <a:pt x="577" y="3674"/>
                  </a:lnTo>
                  <a:lnTo>
                    <a:pt x="577" y="3674"/>
                  </a:lnTo>
                  <a:lnTo>
                    <a:pt x="603" y="3695"/>
                  </a:lnTo>
                  <a:lnTo>
                    <a:pt x="630" y="3716"/>
                  </a:lnTo>
                  <a:lnTo>
                    <a:pt x="661" y="3735"/>
                  </a:lnTo>
                  <a:lnTo>
                    <a:pt x="693" y="3754"/>
                  </a:lnTo>
                  <a:lnTo>
                    <a:pt x="729" y="3771"/>
                  </a:lnTo>
                  <a:lnTo>
                    <a:pt x="765" y="3789"/>
                  </a:lnTo>
                  <a:lnTo>
                    <a:pt x="805" y="3804"/>
                  </a:lnTo>
                  <a:lnTo>
                    <a:pt x="847" y="3817"/>
                  </a:lnTo>
                  <a:lnTo>
                    <a:pt x="889" y="3829"/>
                  </a:lnTo>
                  <a:lnTo>
                    <a:pt x="935" y="3840"/>
                  </a:lnTo>
                  <a:lnTo>
                    <a:pt x="980" y="3850"/>
                  </a:lnTo>
                  <a:lnTo>
                    <a:pt x="1030" y="3857"/>
                  </a:lnTo>
                  <a:lnTo>
                    <a:pt x="1079" y="3863"/>
                  </a:lnTo>
                  <a:lnTo>
                    <a:pt x="1129" y="3867"/>
                  </a:lnTo>
                  <a:lnTo>
                    <a:pt x="1182" y="3870"/>
                  </a:lnTo>
                  <a:lnTo>
                    <a:pt x="1236" y="3870"/>
                  </a:lnTo>
                  <a:lnTo>
                    <a:pt x="1236" y="3870"/>
                  </a:lnTo>
                  <a:lnTo>
                    <a:pt x="1285" y="3870"/>
                  </a:lnTo>
                  <a:lnTo>
                    <a:pt x="1333" y="3869"/>
                  </a:lnTo>
                  <a:lnTo>
                    <a:pt x="1382" y="3865"/>
                  </a:lnTo>
                  <a:lnTo>
                    <a:pt x="1428" y="3859"/>
                  </a:lnTo>
                  <a:lnTo>
                    <a:pt x="1475" y="3851"/>
                  </a:lnTo>
                  <a:lnTo>
                    <a:pt x="1521" y="3844"/>
                  </a:lnTo>
                  <a:lnTo>
                    <a:pt x="1565" y="3834"/>
                  </a:lnTo>
                  <a:lnTo>
                    <a:pt x="1607" y="3823"/>
                  </a:lnTo>
                  <a:lnTo>
                    <a:pt x="1649" y="3811"/>
                  </a:lnTo>
                  <a:lnTo>
                    <a:pt x="1689" y="3798"/>
                  </a:lnTo>
                  <a:lnTo>
                    <a:pt x="1725" y="3785"/>
                  </a:lnTo>
                  <a:lnTo>
                    <a:pt x="1761" y="3770"/>
                  </a:lnTo>
                  <a:lnTo>
                    <a:pt x="1795" y="3752"/>
                  </a:lnTo>
                  <a:lnTo>
                    <a:pt x="1826" y="3735"/>
                  </a:lnTo>
                  <a:lnTo>
                    <a:pt x="1854" y="3716"/>
                  </a:lnTo>
                  <a:lnTo>
                    <a:pt x="1881" y="3699"/>
                  </a:lnTo>
                  <a:lnTo>
                    <a:pt x="1881" y="3699"/>
                  </a:lnTo>
                  <a:lnTo>
                    <a:pt x="1894" y="3720"/>
                  </a:lnTo>
                  <a:lnTo>
                    <a:pt x="1894" y="3720"/>
                  </a:lnTo>
                  <a:lnTo>
                    <a:pt x="1909" y="3741"/>
                  </a:lnTo>
                  <a:lnTo>
                    <a:pt x="1917" y="3749"/>
                  </a:lnTo>
                  <a:lnTo>
                    <a:pt x="1917" y="3749"/>
                  </a:lnTo>
                  <a:lnTo>
                    <a:pt x="1932" y="3739"/>
                  </a:lnTo>
                  <a:lnTo>
                    <a:pt x="1948" y="3728"/>
                  </a:lnTo>
                  <a:lnTo>
                    <a:pt x="1959" y="3716"/>
                  </a:lnTo>
                  <a:lnTo>
                    <a:pt x="1970" y="3703"/>
                  </a:lnTo>
                  <a:lnTo>
                    <a:pt x="1980" y="3690"/>
                  </a:lnTo>
                  <a:lnTo>
                    <a:pt x="1987" y="3678"/>
                  </a:lnTo>
                  <a:lnTo>
                    <a:pt x="1993" y="3665"/>
                  </a:lnTo>
                  <a:lnTo>
                    <a:pt x="1999" y="3651"/>
                  </a:lnTo>
                  <a:lnTo>
                    <a:pt x="1999" y="3651"/>
                  </a:lnTo>
                  <a:lnTo>
                    <a:pt x="2018" y="3661"/>
                  </a:lnTo>
                  <a:lnTo>
                    <a:pt x="2018" y="3661"/>
                  </a:lnTo>
                  <a:lnTo>
                    <a:pt x="2045" y="3670"/>
                  </a:lnTo>
                  <a:lnTo>
                    <a:pt x="2054" y="3674"/>
                  </a:lnTo>
                  <a:lnTo>
                    <a:pt x="2054" y="3674"/>
                  </a:lnTo>
                  <a:lnTo>
                    <a:pt x="2058" y="3655"/>
                  </a:lnTo>
                  <a:lnTo>
                    <a:pt x="2062" y="3638"/>
                  </a:lnTo>
                  <a:lnTo>
                    <a:pt x="2062" y="3621"/>
                  </a:lnTo>
                  <a:lnTo>
                    <a:pt x="2062" y="3604"/>
                  </a:lnTo>
                  <a:lnTo>
                    <a:pt x="2062" y="3587"/>
                  </a:lnTo>
                  <a:lnTo>
                    <a:pt x="2060" y="3571"/>
                  </a:lnTo>
                  <a:lnTo>
                    <a:pt x="2052" y="3541"/>
                  </a:lnTo>
                  <a:lnTo>
                    <a:pt x="2041" y="3512"/>
                  </a:lnTo>
                  <a:lnTo>
                    <a:pt x="2027" y="3488"/>
                  </a:lnTo>
                  <a:lnTo>
                    <a:pt x="2012" y="3463"/>
                  </a:lnTo>
                  <a:lnTo>
                    <a:pt x="1997" y="3442"/>
                  </a:lnTo>
                  <a:lnTo>
                    <a:pt x="1997" y="3442"/>
                  </a:lnTo>
                  <a:lnTo>
                    <a:pt x="1980" y="3425"/>
                  </a:lnTo>
                  <a:lnTo>
                    <a:pt x="1963" y="3408"/>
                  </a:lnTo>
                  <a:lnTo>
                    <a:pt x="1948" y="3394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875" y="3284"/>
                  </a:lnTo>
                  <a:lnTo>
                    <a:pt x="1845" y="3227"/>
                  </a:lnTo>
                  <a:lnTo>
                    <a:pt x="1816" y="3168"/>
                  </a:lnTo>
                  <a:lnTo>
                    <a:pt x="1801" y="3135"/>
                  </a:lnTo>
                  <a:lnTo>
                    <a:pt x="1788" y="3103"/>
                  </a:lnTo>
                  <a:lnTo>
                    <a:pt x="1774" y="3070"/>
                  </a:lnTo>
                  <a:lnTo>
                    <a:pt x="1763" y="3036"/>
                  </a:lnTo>
                  <a:lnTo>
                    <a:pt x="1753" y="3000"/>
                  </a:lnTo>
                  <a:lnTo>
                    <a:pt x="1746" y="2964"/>
                  </a:lnTo>
                  <a:lnTo>
                    <a:pt x="1738" y="2926"/>
                  </a:lnTo>
                  <a:lnTo>
                    <a:pt x="1734" y="2888"/>
                  </a:lnTo>
                  <a:lnTo>
                    <a:pt x="1730" y="2848"/>
                  </a:lnTo>
                  <a:lnTo>
                    <a:pt x="1730" y="2808"/>
                  </a:lnTo>
                  <a:lnTo>
                    <a:pt x="1732" y="2766"/>
                  </a:lnTo>
                  <a:lnTo>
                    <a:pt x="1738" y="2724"/>
                  </a:lnTo>
                  <a:lnTo>
                    <a:pt x="1746" y="2680"/>
                  </a:lnTo>
                  <a:lnTo>
                    <a:pt x="1757" y="2634"/>
                  </a:lnTo>
                  <a:lnTo>
                    <a:pt x="1770" y="2589"/>
                  </a:lnTo>
                  <a:lnTo>
                    <a:pt x="1789" y="2541"/>
                  </a:lnTo>
                  <a:lnTo>
                    <a:pt x="1810" y="2493"/>
                  </a:lnTo>
                  <a:lnTo>
                    <a:pt x="1835" y="2444"/>
                  </a:lnTo>
                  <a:lnTo>
                    <a:pt x="1866" y="2394"/>
                  </a:lnTo>
                  <a:lnTo>
                    <a:pt x="1900" y="2343"/>
                  </a:lnTo>
                  <a:lnTo>
                    <a:pt x="1938" y="2290"/>
                  </a:lnTo>
                  <a:lnTo>
                    <a:pt x="1982" y="2236"/>
                  </a:lnTo>
                  <a:lnTo>
                    <a:pt x="2029" y="2181"/>
                  </a:lnTo>
                  <a:lnTo>
                    <a:pt x="2083" y="2126"/>
                  </a:lnTo>
                  <a:lnTo>
                    <a:pt x="2083" y="2126"/>
                  </a:lnTo>
                  <a:lnTo>
                    <a:pt x="2119" y="2091"/>
                  </a:lnTo>
                  <a:lnTo>
                    <a:pt x="2161" y="2057"/>
                  </a:lnTo>
                  <a:lnTo>
                    <a:pt x="2210" y="2021"/>
                  </a:lnTo>
                  <a:lnTo>
                    <a:pt x="2264" y="1983"/>
                  </a:lnTo>
                  <a:lnTo>
                    <a:pt x="2323" y="1941"/>
                  </a:lnTo>
                  <a:lnTo>
                    <a:pt x="2382" y="1897"/>
                  </a:lnTo>
                  <a:lnTo>
                    <a:pt x="2442" y="1850"/>
                  </a:lnTo>
                  <a:lnTo>
                    <a:pt x="2503" y="1798"/>
                  </a:lnTo>
                  <a:lnTo>
                    <a:pt x="2532" y="1771"/>
                  </a:lnTo>
                  <a:lnTo>
                    <a:pt x="2562" y="1743"/>
                  </a:lnTo>
                  <a:lnTo>
                    <a:pt x="2591" y="1714"/>
                  </a:lnTo>
                  <a:lnTo>
                    <a:pt x="2618" y="1684"/>
                  </a:lnTo>
                  <a:lnTo>
                    <a:pt x="2644" y="1653"/>
                  </a:lnTo>
                  <a:lnTo>
                    <a:pt x="2669" y="1621"/>
                  </a:lnTo>
                  <a:lnTo>
                    <a:pt x="2694" y="1587"/>
                  </a:lnTo>
                  <a:lnTo>
                    <a:pt x="2715" y="1552"/>
                  </a:lnTo>
                  <a:lnTo>
                    <a:pt x="2736" y="1516"/>
                  </a:lnTo>
                  <a:lnTo>
                    <a:pt x="2755" y="1480"/>
                  </a:lnTo>
                  <a:lnTo>
                    <a:pt x="2770" y="1442"/>
                  </a:lnTo>
                  <a:lnTo>
                    <a:pt x="2785" y="1402"/>
                  </a:lnTo>
                  <a:lnTo>
                    <a:pt x="2797" y="1360"/>
                  </a:lnTo>
                  <a:lnTo>
                    <a:pt x="2806" y="1318"/>
                  </a:lnTo>
                  <a:lnTo>
                    <a:pt x="2814" y="1272"/>
                  </a:lnTo>
                  <a:lnTo>
                    <a:pt x="2818" y="1227"/>
                  </a:lnTo>
                  <a:lnTo>
                    <a:pt x="2818" y="1227"/>
                  </a:lnTo>
                  <a:lnTo>
                    <a:pt x="2818" y="1192"/>
                  </a:lnTo>
                  <a:lnTo>
                    <a:pt x="2818" y="1156"/>
                  </a:lnTo>
                  <a:lnTo>
                    <a:pt x="2814" y="1122"/>
                  </a:lnTo>
                  <a:lnTo>
                    <a:pt x="2810" y="1088"/>
                  </a:lnTo>
                  <a:lnTo>
                    <a:pt x="2804" y="1053"/>
                  </a:lnTo>
                  <a:lnTo>
                    <a:pt x="2797" y="1021"/>
                  </a:lnTo>
                  <a:lnTo>
                    <a:pt x="2789" y="987"/>
                  </a:lnTo>
                  <a:lnTo>
                    <a:pt x="2778" y="954"/>
                  </a:lnTo>
                  <a:lnTo>
                    <a:pt x="2766" y="922"/>
                  </a:lnTo>
                  <a:lnTo>
                    <a:pt x="2753" y="890"/>
                  </a:lnTo>
                  <a:lnTo>
                    <a:pt x="2738" y="859"/>
                  </a:lnTo>
                  <a:lnTo>
                    <a:pt x="2722" y="829"/>
                  </a:lnTo>
                  <a:lnTo>
                    <a:pt x="2705" y="798"/>
                  </a:lnTo>
                  <a:lnTo>
                    <a:pt x="2686" y="768"/>
                  </a:lnTo>
                  <a:lnTo>
                    <a:pt x="2665" y="739"/>
                  </a:lnTo>
                  <a:lnTo>
                    <a:pt x="2644" y="710"/>
                  </a:lnTo>
                  <a:lnTo>
                    <a:pt x="2621" y="682"/>
                  </a:lnTo>
                  <a:lnTo>
                    <a:pt x="2599" y="655"/>
                  </a:lnTo>
                  <a:lnTo>
                    <a:pt x="2572" y="629"/>
                  </a:lnTo>
                  <a:lnTo>
                    <a:pt x="2547" y="604"/>
                  </a:lnTo>
                  <a:lnTo>
                    <a:pt x="2519" y="579"/>
                  </a:lnTo>
                  <a:lnTo>
                    <a:pt x="2492" y="554"/>
                  </a:lnTo>
                  <a:lnTo>
                    <a:pt x="2462" y="530"/>
                  </a:lnTo>
                  <a:lnTo>
                    <a:pt x="2431" y="507"/>
                  </a:lnTo>
                  <a:lnTo>
                    <a:pt x="2401" y="486"/>
                  </a:lnTo>
                  <a:lnTo>
                    <a:pt x="2368" y="465"/>
                  </a:lnTo>
                  <a:lnTo>
                    <a:pt x="2334" y="444"/>
                  </a:lnTo>
                  <a:lnTo>
                    <a:pt x="2300" y="425"/>
                  </a:lnTo>
                  <a:lnTo>
                    <a:pt x="2265" y="406"/>
                  </a:lnTo>
                  <a:lnTo>
                    <a:pt x="2229" y="389"/>
                  </a:lnTo>
                  <a:lnTo>
                    <a:pt x="2193" y="371"/>
                  </a:lnTo>
                  <a:lnTo>
                    <a:pt x="2155" y="356"/>
                  </a:lnTo>
                  <a:close/>
                  <a:moveTo>
                    <a:pt x="1340" y="255"/>
                  </a:moveTo>
                  <a:lnTo>
                    <a:pt x="1340" y="255"/>
                  </a:lnTo>
                  <a:lnTo>
                    <a:pt x="1336" y="253"/>
                  </a:lnTo>
                  <a:lnTo>
                    <a:pt x="1336" y="253"/>
                  </a:lnTo>
                  <a:lnTo>
                    <a:pt x="1342" y="255"/>
                  </a:lnTo>
                  <a:lnTo>
                    <a:pt x="1340" y="25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6" name="Freeform 68">
              <a:extLst>
                <a:ext uri="{FF2B5EF4-FFF2-40B4-BE49-F238E27FC236}">
                  <a16:creationId xmlns:a16="http://schemas.microsoft.com/office/drawing/2014/main" id="{D47A3613-EA12-B066-7B49-EB9D6641B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738" y="0"/>
              <a:ext cx="4473575" cy="6143625"/>
            </a:xfrm>
            <a:custGeom>
              <a:avLst/>
              <a:gdLst>
                <a:gd name="T0" fmla="*/ 2088 w 2818"/>
                <a:gd name="T1" fmla="*/ 244 h 3870"/>
                <a:gd name="T2" fmla="*/ 1812 w 2818"/>
                <a:gd name="T3" fmla="*/ 55 h 3870"/>
                <a:gd name="T4" fmla="*/ 1607 w 2818"/>
                <a:gd name="T5" fmla="*/ 2 h 3870"/>
                <a:gd name="T6" fmla="*/ 1599 w 2818"/>
                <a:gd name="T7" fmla="*/ 80 h 3870"/>
                <a:gd name="T8" fmla="*/ 1340 w 2818"/>
                <a:gd name="T9" fmla="*/ 19 h 3870"/>
                <a:gd name="T10" fmla="*/ 1374 w 2818"/>
                <a:gd name="T11" fmla="*/ 114 h 3870"/>
                <a:gd name="T12" fmla="*/ 999 w 2818"/>
                <a:gd name="T13" fmla="*/ 70 h 3870"/>
                <a:gd name="T14" fmla="*/ 910 w 2818"/>
                <a:gd name="T15" fmla="*/ 139 h 3870"/>
                <a:gd name="T16" fmla="*/ 790 w 2818"/>
                <a:gd name="T17" fmla="*/ 170 h 3870"/>
                <a:gd name="T18" fmla="*/ 531 w 2818"/>
                <a:gd name="T19" fmla="*/ 238 h 3870"/>
                <a:gd name="T20" fmla="*/ 579 w 2818"/>
                <a:gd name="T21" fmla="*/ 337 h 3870"/>
                <a:gd name="T22" fmla="*/ 291 w 2818"/>
                <a:gd name="T23" fmla="*/ 472 h 3870"/>
                <a:gd name="T24" fmla="*/ 381 w 2818"/>
                <a:gd name="T25" fmla="*/ 554 h 3870"/>
                <a:gd name="T26" fmla="*/ 118 w 2818"/>
                <a:gd name="T27" fmla="*/ 770 h 3870"/>
                <a:gd name="T28" fmla="*/ 211 w 2818"/>
                <a:gd name="T29" fmla="*/ 842 h 3870"/>
                <a:gd name="T30" fmla="*/ 128 w 2818"/>
                <a:gd name="T31" fmla="*/ 1019 h 3870"/>
                <a:gd name="T32" fmla="*/ 38 w 2818"/>
                <a:gd name="T33" fmla="*/ 1253 h 3870"/>
                <a:gd name="T34" fmla="*/ 135 w 2818"/>
                <a:gd name="T35" fmla="*/ 1270 h 3870"/>
                <a:gd name="T36" fmla="*/ 160 w 2818"/>
                <a:gd name="T37" fmla="*/ 1370 h 3870"/>
                <a:gd name="T38" fmla="*/ 122 w 2818"/>
                <a:gd name="T39" fmla="*/ 1570 h 3870"/>
                <a:gd name="T40" fmla="*/ 242 w 2818"/>
                <a:gd name="T41" fmla="*/ 1528 h 3870"/>
                <a:gd name="T42" fmla="*/ 253 w 2818"/>
                <a:gd name="T43" fmla="*/ 1695 h 3870"/>
                <a:gd name="T44" fmla="*/ 329 w 2818"/>
                <a:gd name="T45" fmla="*/ 1888 h 3870"/>
                <a:gd name="T46" fmla="*/ 404 w 2818"/>
                <a:gd name="T47" fmla="*/ 1735 h 3870"/>
                <a:gd name="T48" fmla="*/ 506 w 2818"/>
                <a:gd name="T49" fmla="*/ 1952 h 3870"/>
                <a:gd name="T50" fmla="*/ 615 w 2818"/>
                <a:gd name="T51" fmla="*/ 1971 h 3870"/>
                <a:gd name="T52" fmla="*/ 840 w 2818"/>
                <a:gd name="T53" fmla="*/ 2091 h 3870"/>
                <a:gd name="T54" fmla="*/ 1013 w 2818"/>
                <a:gd name="T55" fmla="*/ 2564 h 3870"/>
                <a:gd name="T56" fmla="*/ 872 w 2818"/>
                <a:gd name="T57" fmla="*/ 2733 h 3870"/>
                <a:gd name="T58" fmla="*/ 811 w 2818"/>
                <a:gd name="T59" fmla="*/ 2773 h 3870"/>
                <a:gd name="T60" fmla="*/ 761 w 2818"/>
                <a:gd name="T61" fmla="*/ 2857 h 3870"/>
                <a:gd name="T62" fmla="*/ 571 w 2818"/>
                <a:gd name="T63" fmla="*/ 2949 h 3870"/>
                <a:gd name="T64" fmla="*/ 573 w 2818"/>
                <a:gd name="T65" fmla="*/ 3057 h 3870"/>
                <a:gd name="T66" fmla="*/ 472 w 2818"/>
                <a:gd name="T67" fmla="*/ 3187 h 3870"/>
                <a:gd name="T68" fmla="*/ 426 w 2818"/>
                <a:gd name="T69" fmla="*/ 3322 h 3870"/>
                <a:gd name="T70" fmla="*/ 373 w 2818"/>
                <a:gd name="T71" fmla="*/ 3446 h 3870"/>
                <a:gd name="T72" fmla="*/ 345 w 2818"/>
                <a:gd name="T73" fmla="*/ 3594 h 3870"/>
                <a:gd name="T74" fmla="*/ 463 w 2818"/>
                <a:gd name="T75" fmla="*/ 3590 h 3870"/>
                <a:gd name="T76" fmla="*/ 425 w 2818"/>
                <a:gd name="T77" fmla="*/ 3745 h 3870"/>
                <a:gd name="T78" fmla="*/ 438 w 2818"/>
                <a:gd name="T79" fmla="*/ 3787 h 3870"/>
                <a:gd name="T80" fmla="*/ 548 w 2818"/>
                <a:gd name="T81" fmla="*/ 3709 h 3870"/>
                <a:gd name="T82" fmla="*/ 729 w 2818"/>
                <a:gd name="T83" fmla="*/ 3771 h 3870"/>
                <a:gd name="T84" fmla="*/ 1129 w 2818"/>
                <a:gd name="T85" fmla="*/ 3867 h 3870"/>
                <a:gd name="T86" fmla="*/ 1521 w 2818"/>
                <a:gd name="T87" fmla="*/ 3844 h 3870"/>
                <a:gd name="T88" fmla="*/ 1854 w 2818"/>
                <a:gd name="T89" fmla="*/ 3716 h 3870"/>
                <a:gd name="T90" fmla="*/ 1948 w 2818"/>
                <a:gd name="T91" fmla="*/ 3728 h 3870"/>
                <a:gd name="T92" fmla="*/ 2018 w 2818"/>
                <a:gd name="T93" fmla="*/ 3661 h 3870"/>
                <a:gd name="T94" fmla="*/ 2060 w 2818"/>
                <a:gd name="T95" fmla="*/ 3571 h 3870"/>
                <a:gd name="T96" fmla="*/ 1948 w 2818"/>
                <a:gd name="T97" fmla="*/ 3394 h 3870"/>
                <a:gd name="T98" fmla="*/ 1774 w 2818"/>
                <a:gd name="T99" fmla="*/ 3070 h 3870"/>
                <a:gd name="T100" fmla="*/ 1738 w 2818"/>
                <a:gd name="T101" fmla="*/ 2724 h 3870"/>
                <a:gd name="T102" fmla="*/ 1938 w 2818"/>
                <a:gd name="T103" fmla="*/ 2290 h 3870"/>
                <a:gd name="T104" fmla="*/ 2323 w 2818"/>
                <a:gd name="T105" fmla="*/ 1941 h 3870"/>
                <a:gd name="T106" fmla="*/ 2669 w 2818"/>
                <a:gd name="T107" fmla="*/ 1621 h 3870"/>
                <a:gd name="T108" fmla="*/ 2814 w 2818"/>
                <a:gd name="T109" fmla="*/ 1272 h 3870"/>
                <a:gd name="T110" fmla="*/ 2789 w 2818"/>
                <a:gd name="T111" fmla="*/ 987 h 3870"/>
                <a:gd name="T112" fmla="*/ 2644 w 2818"/>
                <a:gd name="T113" fmla="*/ 710 h 3870"/>
                <a:gd name="T114" fmla="*/ 2401 w 2818"/>
                <a:gd name="T115" fmla="*/ 486 h 3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18" h="3870">
                  <a:moveTo>
                    <a:pt x="2155" y="356"/>
                  </a:moveTo>
                  <a:lnTo>
                    <a:pt x="2155" y="356"/>
                  </a:lnTo>
                  <a:lnTo>
                    <a:pt x="2153" y="345"/>
                  </a:lnTo>
                  <a:lnTo>
                    <a:pt x="2149" y="335"/>
                  </a:lnTo>
                  <a:lnTo>
                    <a:pt x="2149" y="335"/>
                  </a:lnTo>
                  <a:lnTo>
                    <a:pt x="2136" y="310"/>
                  </a:lnTo>
                  <a:lnTo>
                    <a:pt x="2121" y="288"/>
                  </a:lnTo>
                  <a:lnTo>
                    <a:pt x="2106" y="265"/>
                  </a:lnTo>
                  <a:lnTo>
                    <a:pt x="2088" y="244"/>
                  </a:lnTo>
                  <a:lnTo>
                    <a:pt x="2071" y="225"/>
                  </a:lnTo>
                  <a:lnTo>
                    <a:pt x="2052" y="206"/>
                  </a:lnTo>
                  <a:lnTo>
                    <a:pt x="2035" y="189"/>
                  </a:lnTo>
                  <a:lnTo>
                    <a:pt x="2014" y="171"/>
                  </a:lnTo>
                  <a:lnTo>
                    <a:pt x="1974" y="141"/>
                  </a:lnTo>
                  <a:lnTo>
                    <a:pt x="1932" y="114"/>
                  </a:lnTo>
                  <a:lnTo>
                    <a:pt x="1892" y="91"/>
                  </a:lnTo>
                  <a:lnTo>
                    <a:pt x="1850" y="72"/>
                  </a:lnTo>
                  <a:lnTo>
                    <a:pt x="1812" y="55"/>
                  </a:lnTo>
                  <a:lnTo>
                    <a:pt x="1774" y="42"/>
                  </a:lnTo>
                  <a:lnTo>
                    <a:pt x="1740" y="30"/>
                  </a:lnTo>
                  <a:lnTo>
                    <a:pt x="1711" y="23"/>
                  </a:lnTo>
                  <a:lnTo>
                    <a:pt x="1668" y="11"/>
                  </a:lnTo>
                  <a:lnTo>
                    <a:pt x="1649" y="8"/>
                  </a:lnTo>
                  <a:lnTo>
                    <a:pt x="1649" y="8"/>
                  </a:lnTo>
                  <a:lnTo>
                    <a:pt x="1624" y="4"/>
                  </a:lnTo>
                  <a:lnTo>
                    <a:pt x="1607" y="2"/>
                  </a:lnTo>
                  <a:lnTo>
                    <a:pt x="1607" y="2"/>
                  </a:lnTo>
                  <a:lnTo>
                    <a:pt x="1592" y="0"/>
                  </a:lnTo>
                  <a:lnTo>
                    <a:pt x="1592" y="0"/>
                  </a:lnTo>
                  <a:lnTo>
                    <a:pt x="1611" y="34"/>
                  </a:lnTo>
                  <a:lnTo>
                    <a:pt x="1631" y="67"/>
                  </a:lnTo>
                  <a:lnTo>
                    <a:pt x="1652" y="97"/>
                  </a:lnTo>
                  <a:lnTo>
                    <a:pt x="1675" y="126"/>
                  </a:lnTo>
                  <a:lnTo>
                    <a:pt x="1675" y="126"/>
                  </a:lnTo>
                  <a:lnTo>
                    <a:pt x="1637" y="101"/>
                  </a:lnTo>
                  <a:lnTo>
                    <a:pt x="1599" y="80"/>
                  </a:lnTo>
                  <a:lnTo>
                    <a:pt x="1561" y="63"/>
                  </a:lnTo>
                  <a:lnTo>
                    <a:pt x="1523" y="50"/>
                  </a:lnTo>
                  <a:lnTo>
                    <a:pt x="1523" y="50"/>
                  </a:lnTo>
                  <a:lnTo>
                    <a:pt x="1496" y="42"/>
                  </a:lnTo>
                  <a:lnTo>
                    <a:pt x="1470" y="34"/>
                  </a:lnTo>
                  <a:lnTo>
                    <a:pt x="1422" y="25"/>
                  </a:lnTo>
                  <a:lnTo>
                    <a:pt x="1378" y="21"/>
                  </a:lnTo>
                  <a:lnTo>
                    <a:pt x="1340" y="19"/>
                  </a:lnTo>
                  <a:lnTo>
                    <a:pt x="1340" y="19"/>
                  </a:lnTo>
                  <a:lnTo>
                    <a:pt x="1312" y="19"/>
                  </a:lnTo>
                  <a:lnTo>
                    <a:pt x="1289" y="21"/>
                  </a:lnTo>
                  <a:lnTo>
                    <a:pt x="1289" y="21"/>
                  </a:lnTo>
                  <a:lnTo>
                    <a:pt x="1270" y="25"/>
                  </a:lnTo>
                  <a:lnTo>
                    <a:pt x="1270" y="25"/>
                  </a:lnTo>
                  <a:lnTo>
                    <a:pt x="1340" y="76"/>
                  </a:lnTo>
                  <a:lnTo>
                    <a:pt x="1409" y="126"/>
                  </a:lnTo>
                  <a:lnTo>
                    <a:pt x="1409" y="126"/>
                  </a:lnTo>
                  <a:lnTo>
                    <a:pt x="1374" y="114"/>
                  </a:lnTo>
                  <a:lnTo>
                    <a:pt x="1338" y="105"/>
                  </a:lnTo>
                  <a:lnTo>
                    <a:pt x="1304" y="95"/>
                  </a:lnTo>
                  <a:lnTo>
                    <a:pt x="1270" y="90"/>
                  </a:lnTo>
                  <a:lnTo>
                    <a:pt x="1205" y="78"/>
                  </a:lnTo>
                  <a:lnTo>
                    <a:pt x="1140" y="70"/>
                  </a:lnTo>
                  <a:lnTo>
                    <a:pt x="1140" y="70"/>
                  </a:lnTo>
                  <a:lnTo>
                    <a:pt x="1102" y="69"/>
                  </a:lnTo>
                  <a:lnTo>
                    <a:pt x="1066" y="69"/>
                  </a:lnTo>
                  <a:lnTo>
                    <a:pt x="999" y="70"/>
                  </a:lnTo>
                  <a:lnTo>
                    <a:pt x="940" y="76"/>
                  </a:lnTo>
                  <a:lnTo>
                    <a:pt x="889" y="82"/>
                  </a:lnTo>
                  <a:lnTo>
                    <a:pt x="889" y="82"/>
                  </a:lnTo>
                  <a:lnTo>
                    <a:pt x="849" y="90"/>
                  </a:lnTo>
                  <a:lnTo>
                    <a:pt x="819" y="97"/>
                  </a:lnTo>
                  <a:lnTo>
                    <a:pt x="819" y="97"/>
                  </a:lnTo>
                  <a:lnTo>
                    <a:pt x="796" y="105"/>
                  </a:lnTo>
                  <a:lnTo>
                    <a:pt x="796" y="105"/>
                  </a:lnTo>
                  <a:lnTo>
                    <a:pt x="910" y="139"/>
                  </a:lnTo>
                  <a:lnTo>
                    <a:pt x="1024" y="171"/>
                  </a:lnTo>
                  <a:lnTo>
                    <a:pt x="1024" y="171"/>
                  </a:lnTo>
                  <a:lnTo>
                    <a:pt x="982" y="168"/>
                  </a:lnTo>
                  <a:lnTo>
                    <a:pt x="940" y="164"/>
                  </a:lnTo>
                  <a:lnTo>
                    <a:pt x="900" y="164"/>
                  </a:lnTo>
                  <a:lnTo>
                    <a:pt x="862" y="164"/>
                  </a:lnTo>
                  <a:lnTo>
                    <a:pt x="862" y="164"/>
                  </a:lnTo>
                  <a:lnTo>
                    <a:pt x="824" y="166"/>
                  </a:lnTo>
                  <a:lnTo>
                    <a:pt x="790" y="170"/>
                  </a:lnTo>
                  <a:lnTo>
                    <a:pt x="756" y="173"/>
                  </a:lnTo>
                  <a:lnTo>
                    <a:pt x="723" y="179"/>
                  </a:lnTo>
                  <a:lnTo>
                    <a:pt x="666" y="190"/>
                  </a:lnTo>
                  <a:lnTo>
                    <a:pt x="619" y="204"/>
                  </a:lnTo>
                  <a:lnTo>
                    <a:pt x="619" y="204"/>
                  </a:lnTo>
                  <a:lnTo>
                    <a:pt x="581" y="217"/>
                  </a:lnTo>
                  <a:lnTo>
                    <a:pt x="554" y="227"/>
                  </a:lnTo>
                  <a:lnTo>
                    <a:pt x="554" y="227"/>
                  </a:lnTo>
                  <a:lnTo>
                    <a:pt x="531" y="238"/>
                  </a:lnTo>
                  <a:lnTo>
                    <a:pt x="531" y="238"/>
                  </a:lnTo>
                  <a:lnTo>
                    <a:pt x="674" y="263"/>
                  </a:lnTo>
                  <a:lnTo>
                    <a:pt x="815" y="286"/>
                  </a:lnTo>
                  <a:lnTo>
                    <a:pt x="815" y="286"/>
                  </a:lnTo>
                  <a:lnTo>
                    <a:pt x="750" y="293"/>
                  </a:lnTo>
                  <a:lnTo>
                    <a:pt x="689" y="305"/>
                  </a:lnTo>
                  <a:lnTo>
                    <a:pt x="632" y="320"/>
                  </a:lnTo>
                  <a:lnTo>
                    <a:pt x="579" y="337"/>
                  </a:lnTo>
                  <a:lnTo>
                    <a:pt x="579" y="337"/>
                  </a:lnTo>
                  <a:lnTo>
                    <a:pt x="514" y="360"/>
                  </a:lnTo>
                  <a:lnTo>
                    <a:pt x="459" y="383"/>
                  </a:lnTo>
                  <a:lnTo>
                    <a:pt x="409" y="406"/>
                  </a:lnTo>
                  <a:lnTo>
                    <a:pt x="367" y="427"/>
                  </a:lnTo>
                  <a:lnTo>
                    <a:pt x="367" y="427"/>
                  </a:lnTo>
                  <a:lnTo>
                    <a:pt x="335" y="446"/>
                  </a:lnTo>
                  <a:lnTo>
                    <a:pt x="312" y="461"/>
                  </a:lnTo>
                  <a:lnTo>
                    <a:pt x="291" y="472"/>
                  </a:lnTo>
                  <a:lnTo>
                    <a:pt x="291" y="472"/>
                  </a:lnTo>
                  <a:lnTo>
                    <a:pt x="350" y="474"/>
                  </a:lnTo>
                  <a:lnTo>
                    <a:pt x="407" y="474"/>
                  </a:lnTo>
                  <a:lnTo>
                    <a:pt x="466" y="472"/>
                  </a:lnTo>
                  <a:lnTo>
                    <a:pt x="524" y="469"/>
                  </a:lnTo>
                  <a:lnTo>
                    <a:pt x="524" y="469"/>
                  </a:lnTo>
                  <a:lnTo>
                    <a:pt x="457" y="507"/>
                  </a:lnTo>
                  <a:lnTo>
                    <a:pt x="457" y="507"/>
                  </a:lnTo>
                  <a:lnTo>
                    <a:pt x="417" y="531"/>
                  </a:lnTo>
                  <a:lnTo>
                    <a:pt x="381" y="554"/>
                  </a:lnTo>
                  <a:lnTo>
                    <a:pt x="312" y="602"/>
                  </a:lnTo>
                  <a:lnTo>
                    <a:pt x="255" y="646"/>
                  </a:lnTo>
                  <a:lnTo>
                    <a:pt x="208" y="686"/>
                  </a:lnTo>
                  <a:lnTo>
                    <a:pt x="208" y="686"/>
                  </a:lnTo>
                  <a:lnTo>
                    <a:pt x="169" y="720"/>
                  </a:lnTo>
                  <a:lnTo>
                    <a:pt x="141" y="747"/>
                  </a:lnTo>
                  <a:lnTo>
                    <a:pt x="141" y="747"/>
                  </a:lnTo>
                  <a:lnTo>
                    <a:pt x="118" y="770"/>
                  </a:lnTo>
                  <a:lnTo>
                    <a:pt x="118" y="770"/>
                  </a:lnTo>
                  <a:lnTo>
                    <a:pt x="175" y="758"/>
                  </a:lnTo>
                  <a:lnTo>
                    <a:pt x="230" y="747"/>
                  </a:lnTo>
                  <a:lnTo>
                    <a:pt x="286" y="733"/>
                  </a:lnTo>
                  <a:lnTo>
                    <a:pt x="337" y="720"/>
                  </a:lnTo>
                  <a:lnTo>
                    <a:pt x="337" y="720"/>
                  </a:lnTo>
                  <a:lnTo>
                    <a:pt x="295" y="758"/>
                  </a:lnTo>
                  <a:lnTo>
                    <a:pt x="257" y="794"/>
                  </a:lnTo>
                  <a:lnTo>
                    <a:pt x="257" y="794"/>
                  </a:lnTo>
                  <a:lnTo>
                    <a:pt x="211" y="842"/>
                  </a:lnTo>
                  <a:lnTo>
                    <a:pt x="171" y="886"/>
                  </a:lnTo>
                  <a:lnTo>
                    <a:pt x="107" y="960"/>
                  </a:lnTo>
                  <a:lnTo>
                    <a:pt x="107" y="960"/>
                  </a:lnTo>
                  <a:lnTo>
                    <a:pt x="65" y="1010"/>
                  </a:lnTo>
                  <a:lnTo>
                    <a:pt x="65" y="1010"/>
                  </a:lnTo>
                  <a:lnTo>
                    <a:pt x="49" y="1027"/>
                  </a:lnTo>
                  <a:lnTo>
                    <a:pt x="49" y="1027"/>
                  </a:lnTo>
                  <a:lnTo>
                    <a:pt x="88" y="1025"/>
                  </a:lnTo>
                  <a:lnTo>
                    <a:pt x="128" y="1019"/>
                  </a:lnTo>
                  <a:lnTo>
                    <a:pt x="164" y="1011"/>
                  </a:lnTo>
                  <a:lnTo>
                    <a:pt x="200" y="1000"/>
                  </a:lnTo>
                  <a:lnTo>
                    <a:pt x="200" y="1000"/>
                  </a:lnTo>
                  <a:lnTo>
                    <a:pt x="160" y="1051"/>
                  </a:lnTo>
                  <a:lnTo>
                    <a:pt x="160" y="1051"/>
                  </a:lnTo>
                  <a:lnTo>
                    <a:pt x="120" y="1107"/>
                  </a:lnTo>
                  <a:lnTo>
                    <a:pt x="88" y="1160"/>
                  </a:lnTo>
                  <a:lnTo>
                    <a:pt x="59" y="1210"/>
                  </a:lnTo>
                  <a:lnTo>
                    <a:pt x="38" y="1253"/>
                  </a:lnTo>
                  <a:lnTo>
                    <a:pt x="38" y="1253"/>
                  </a:lnTo>
                  <a:lnTo>
                    <a:pt x="21" y="1288"/>
                  </a:lnTo>
                  <a:lnTo>
                    <a:pt x="10" y="1314"/>
                  </a:lnTo>
                  <a:lnTo>
                    <a:pt x="10" y="1314"/>
                  </a:lnTo>
                  <a:lnTo>
                    <a:pt x="0" y="1337"/>
                  </a:lnTo>
                  <a:lnTo>
                    <a:pt x="0" y="1337"/>
                  </a:lnTo>
                  <a:lnTo>
                    <a:pt x="48" y="1316"/>
                  </a:lnTo>
                  <a:lnTo>
                    <a:pt x="91" y="1293"/>
                  </a:lnTo>
                  <a:lnTo>
                    <a:pt x="135" y="1270"/>
                  </a:lnTo>
                  <a:lnTo>
                    <a:pt x="175" y="1246"/>
                  </a:lnTo>
                  <a:lnTo>
                    <a:pt x="175" y="1246"/>
                  </a:lnTo>
                  <a:lnTo>
                    <a:pt x="213" y="1221"/>
                  </a:lnTo>
                  <a:lnTo>
                    <a:pt x="251" y="1194"/>
                  </a:lnTo>
                  <a:lnTo>
                    <a:pt x="251" y="1194"/>
                  </a:lnTo>
                  <a:lnTo>
                    <a:pt x="223" y="1238"/>
                  </a:lnTo>
                  <a:lnTo>
                    <a:pt x="198" y="1282"/>
                  </a:lnTo>
                  <a:lnTo>
                    <a:pt x="177" y="1328"/>
                  </a:lnTo>
                  <a:lnTo>
                    <a:pt x="160" y="1370"/>
                  </a:lnTo>
                  <a:lnTo>
                    <a:pt x="160" y="1370"/>
                  </a:lnTo>
                  <a:lnTo>
                    <a:pt x="143" y="1425"/>
                  </a:lnTo>
                  <a:lnTo>
                    <a:pt x="135" y="1451"/>
                  </a:lnTo>
                  <a:lnTo>
                    <a:pt x="129" y="1478"/>
                  </a:lnTo>
                  <a:lnTo>
                    <a:pt x="129" y="1478"/>
                  </a:lnTo>
                  <a:lnTo>
                    <a:pt x="126" y="1503"/>
                  </a:lnTo>
                  <a:lnTo>
                    <a:pt x="124" y="1526"/>
                  </a:lnTo>
                  <a:lnTo>
                    <a:pt x="122" y="1549"/>
                  </a:lnTo>
                  <a:lnTo>
                    <a:pt x="122" y="1570"/>
                  </a:lnTo>
                  <a:lnTo>
                    <a:pt x="122" y="1570"/>
                  </a:lnTo>
                  <a:lnTo>
                    <a:pt x="124" y="1604"/>
                  </a:lnTo>
                  <a:lnTo>
                    <a:pt x="129" y="1630"/>
                  </a:lnTo>
                  <a:lnTo>
                    <a:pt x="129" y="1630"/>
                  </a:lnTo>
                  <a:lnTo>
                    <a:pt x="133" y="1651"/>
                  </a:lnTo>
                  <a:lnTo>
                    <a:pt x="133" y="1651"/>
                  </a:lnTo>
                  <a:lnTo>
                    <a:pt x="162" y="1613"/>
                  </a:lnTo>
                  <a:lnTo>
                    <a:pt x="188" y="1583"/>
                  </a:lnTo>
                  <a:lnTo>
                    <a:pt x="242" y="1528"/>
                  </a:lnTo>
                  <a:lnTo>
                    <a:pt x="242" y="1528"/>
                  </a:lnTo>
                  <a:lnTo>
                    <a:pt x="255" y="1512"/>
                  </a:lnTo>
                  <a:lnTo>
                    <a:pt x="255" y="1512"/>
                  </a:lnTo>
                  <a:lnTo>
                    <a:pt x="249" y="1552"/>
                  </a:lnTo>
                  <a:lnTo>
                    <a:pt x="247" y="1590"/>
                  </a:lnTo>
                  <a:lnTo>
                    <a:pt x="247" y="1629"/>
                  </a:lnTo>
                  <a:lnTo>
                    <a:pt x="249" y="1663"/>
                  </a:lnTo>
                  <a:lnTo>
                    <a:pt x="249" y="1663"/>
                  </a:lnTo>
                  <a:lnTo>
                    <a:pt x="253" y="1695"/>
                  </a:lnTo>
                  <a:lnTo>
                    <a:pt x="259" y="1724"/>
                  </a:lnTo>
                  <a:lnTo>
                    <a:pt x="267" y="1750"/>
                  </a:lnTo>
                  <a:lnTo>
                    <a:pt x="274" y="1777"/>
                  </a:lnTo>
                  <a:lnTo>
                    <a:pt x="274" y="1777"/>
                  </a:lnTo>
                  <a:lnTo>
                    <a:pt x="284" y="1800"/>
                  </a:lnTo>
                  <a:lnTo>
                    <a:pt x="291" y="1823"/>
                  </a:lnTo>
                  <a:lnTo>
                    <a:pt x="310" y="1859"/>
                  </a:lnTo>
                  <a:lnTo>
                    <a:pt x="310" y="1859"/>
                  </a:lnTo>
                  <a:lnTo>
                    <a:pt x="329" y="1888"/>
                  </a:lnTo>
                  <a:lnTo>
                    <a:pt x="345" y="1909"/>
                  </a:lnTo>
                  <a:lnTo>
                    <a:pt x="345" y="1909"/>
                  </a:lnTo>
                  <a:lnTo>
                    <a:pt x="358" y="1924"/>
                  </a:lnTo>
                  <a:lnTo>
                    <a:pt x="358" y="1924"/>
                  </a:lnTo>
                  <a:lnTo>
                    <a:pt x="377" y="1840"/>
                  </a:lnTo>
                  <a:lnTo>
                    <a:pt x="377" y="1840"/>
                  </a:lnTo>
                  <a:lnTo>
                    <a:pt x="396" y="1766"/>
                  </a:lnTo>
                  <a:lnTo>
                    <a:pt x="396" y="1766"/>
                  </a:lnTo>
                  <a:lnTo>
                    <a:pt x="404" y="1735"/>
                  </a:lnTo>
                  <a:lnTo>
                    <a:pt x="404" y="1735"/>
                  </a:lnTo>
                  <a:lnTo>
                    <a:pt x="413" y="1773"/>
                  </a:lnTo>
                  <a:lnTo>
                    <a:pt x="425" y="1810"/>
                  </a:lnTo>
                  <a:lnTo>
                    <a:pt x="440" y="1844"/>
                  </a:lnTo>
                  <a:lnTo>
                    <a:pt x="455" y="1876"/>
                  </a:lnTo>
                  <a:lnTo>
                    <a:pt x="455" y="1876"/>
                  </a:lnTo>
                  <a:lnTo>
                    <a:pt x="466" y="1897"/>
                  </a:lnTo>
                  <a:lnTo>
                    <a:pt x="480" y="1916"/>
                  </a:lnTo>
                  <a:lnTo>
                    <a:pt x="506" y="1952"/>
                  </a:lnTo>
                  <a:lnTo>
                    <a:pt x="533" y="1983"/>
                  </a:lnTo>
                  <a:lnTo>
                    <a:pt x="556" y="2008"/>
                  </a:lnTo>
                  <a:lnTo>
                    <a:pt x="556" y="2008"/>
                  </a:lnTo>
                  <a:lnTo>
                    <a:pt x="577" y="2025"/>
                  </a:lnTo>
                  <a:lnTo>
                    <a:pt x="592" y="2038"/>
                  </a:lnTo>
                  <a:lnTo>
                    <a:pt x="592" y="2038"/>
                  </a:lnTo>
                  <a:lnTo>
                    <a:pt x="607" y="2048"/>
                  </a:lnTo>
                  <a:lnTo>
                    <a:pt x="607" y="2048"/>
                  </a:lnTo>
                  <a:lnTo>
                    <a:pt x="615" y="1971"/>
                  </a:lnTo>
                  <a:lnTo>
                    <a:pt x="619" y="1905"/>
                  </a:lnTo>
                  <a:lnTo>
                    <a:pt x="619" y="1905"/>
                  </a:lnTo>
                  <a:lnTo>
                    <a:pt x="619" y="1865"/>
                  </a:lnTo>
                  <a:lnTo>
                    <a:pt x="617" y="1827"/>
                  </a:lnTo>
                  <a:lnTo>
                    <a:pt x="617" y="1827"/>
                  </a:lnTo>
                  <a:lnTo>
                    <a:pt x="682" y="1897"/>
                  </a:lnTo>
                  <a:lnTo>
                    <a:pt x="741" y="1964"/>
                  </a:lnTo>
                  <a:lnTo>
                    <a:pt x="792" y="2029"/>
                  </a:lnTo>
                  <a:lnTo>
                    <a:pt x="840" y="2091"/>
                  </a:lnTo>
                  <a:lnTo>
                    <a:pt x="878" y="2152"/>
                  </a:lnTo>
                  <a:lnTo>
                    <a:pt x="912" y="2211"/>
                  </a:lnTo>
                  <a:lnTo>
                    <a:pt x="940" y="2267"/>
                  </a:lnTo>
                  <a:lnTo>
                    <a:pt x="965" y="2322"/>
                  </a:lnTo>
                  <a:lnTo>
                    <a:pt x="982" y="2373"/>
                  </a:lnTo>
                  <a:lnTo>
                    <a:pt x="998" y="2425"/>
                  </a:lnTo>
                  <a:lnTo>
                    <a:pt x="1005" y="2472"/>
                  </a:lnTo>
                  <a:lnTo>
                    <a:pt x="1011" y="2520"/>
                  </a:lnTo>
                  <a:lnTo>
                    <a:pt x="1013" y="2564"/>
                  </a:lnTo>
                  <a:lnTo>
                    <a:pt x="1009" y="2608"/>
                  </a:lnTo>
                  <a:lnTo>
                    <a:pt x="1003" y="2651"/>
                  </a:lnTo>
                  <a:lnTo>
                    <a:pt x="994" y="2691"/>
                  </a:lnTo>
                  <a:lnTo>
                    <a:pt x="994" y="2691"/>
                  </a:lnTo>
                  <a:lnTo>
                    <a:pt x="973" y="2699"/>
                  </a:lnTo>
                  <a:lnTo>
                    <a:pt x="973" y="2699"/>
                  </a:lnTo>
                  <a:lnTo>
                    <a:pt x="904" y="2724"/>
                  </a:lnTo>
                  <a:lnTo>
                    <a:pt x="904" y="2724"/>
                  </a:lnTo>
                  <a:lnTo>
                    <a:pt x="872" y="2733"/>
                  </a:lnTo>
                  <a:lnTo>
                    <a:pt x="845" y="2741"/>
                  </a:lnTo>
                  <a:lnTo>
                    <a:pt x="845" y="2741"/>
                  </a:lnTo>
                  <a:lnTo>
                    <a:pt x="822" y="2747"/>
                  </a:lnTo>
                  <a:lnTo>
                    <a:pt x="822" y="2747"/>
                  </a:lnTo>
                  <a:lnTo>
                    <a:pt x="803" y="2750"/>
                  </a:lnTo>
                  <a:lnTo>
                    <a:pt x="803" y="2750"/>
                  </a:lnTo>
                  <a:lnTo>
                    <a:pt x="788" y="2754"/>
                  </a:lnTo>
                  <a:lnTo>
                    <a:pt x="788" y="2754"/>
                  </a:lnTo>
                  <a:lnTo>
                    <a:pt x="811" y="2773"/>
                  </a:lnTo>
                  <a:lnTo>
                    <a:pt x="836" y="2790"/>
                  </a:lnTo>
                  <a:lnTo>
                    <a:pt x="862" y="2802"/>
                  </a:lnTo>
                  <a:lnTo>
                    <a:pt x="893" y="2813"/>
                  </a:lnTo>
                  <a:lnTo>
                    <a:pt x="893" y="2813"/>
                  </a:lnTo>
                  <a:lnTo>
                    <a:pt x="900" y="2815"/>
                  </a:lnTo>
                  <a:lnTo>
                    <a:pt x="900" y="2815"/>
                  </a:lnTo>
                  <a:lnTo>
                    <a:pt x="862" y="2825"/>
                  </a:lnTo>
                  <a:lnTo>
                    <a:pt x="828" y="2834"/>
                  </a:lnTo>
                  <a:lnTo>
                    <a:pt x="761" y="2857"/>
                  </a:lnTo>
                  <a:lnTo>
                    <a:pt x="761" y="2857"/>
                  </a:lnTo>
                  <a:lnTo>
                    <a:pt x="722" y="2874"/>
                  </a:lnTo>
                  <a:lnTo>
                    <a:pt x="685" y="2890"/>
                  </a:lnTo>
                  <a:lnTo>
                    <a:pt x="624" y="2918"/>
                  </a:lnTo>
                  <a:lnTo>
                    <a:pt x="624" y="2918"/>
                  </a:lnTo>
                  <a:lnTo>
                    <a:pt x="584" y="2941"/>
                  </a:lnTo>
                  <a:lnTo>
                    <a:pt x="584" y="2941"/>
                  </a:lnTo>
                  <a:lnTo>
                    <a:pt x="571" y="2949"/>
                  </a:lnTo>
                  <a:lnTo>
                    <a:pt x="571" y="2949"/>
                  </a:lnTo>
                  <a:lnTo>
                    <a:pt x="602" y="2960"/>
                  </a:lnTo>
                  <a:lnTo>
                    <a:pt x="636" y="2970"/>
                  </a:lnTo>
                  <a:lnTo>
                    <a:pt x="668" y="2977"/>
                  </a:lnTo>
                  <a:lnTo>
                    <a:pt x="702" y="2981"/>
                  </a:lnTo>
                  <a:lnTo>
                    <a:pt x="702" y="2981"/>
                  </a:lnTo>
                  <a:lnTo>
                    <a:pt x="655" y="3006"/>
                  </a:lnTo>
                  <a:lnTo>
                    <a:pt x="609" y="3032"/>
                  </a:lnTo>
                  <a:lnTo>
                    <a:pt x="609" y="3032"/>
                  </a:lnTo>
                  <a:lnTo>
                    <a:pt x="573" y="3057"/>
                  </a:lnTo>
                  <a:lnTo>
                    <a:pt x="539" y="3082"/>
                  </a:lnTo>
                  <a:lnTo>
                    <a:pt x="510" y="3107"/>
                  </a:lnTo>
                  <a:lnTo>
                    <a:pt x="484" y="3128"/>
                  </a:lnTo>
                  <a:lnTo>
                    <a:pt x="484" y="3128"/>
                  </a:lnTo>
                  <a:lnTo>
                    <a:pt x="447" y="3162"/>
                  </a:lnTo>
                  <a:lnTo>
                    <a:pt x="447" y="3162"/>
                  </a:lnTo>
                  <a:lnTo>
                    <a:pt x="436" y="3175"/>
                  </a:lnTo>
                  <a:lnTo>
                    <a:pt x="436" y="3175"/>
                  </a:lnTo>
                  <a:lnTo>
                    <a:pt x="472" y="3187"/>
                  </a:lnTo>
                  <a:lnTo>
                    <a:pt x="508" y="3194"/>
                  </a:lnTo>
                  <a:lnTo>
                    <a:pt x="546" y="3198"/>
                  </a:lnTo>
                  <a:lnTo>
                    <a:pt x="583" y="3200"/>
                  </a:lnTo>
                  <a:lnTo>
                    <a:pt x="583" y="3200"/>
                  </a:lnTo>
                  <a:lnTo>
                    <a:pt x="550" y="3223"/>
                  </a:lnTo>
                  <a:lnTo>
                    <a:pt x="520" y="3246"/>
                  </a:lnTo>
                  <a:lnTo>
                    <a:pt x="465" y="3290"/>
                  </a:lnTo>
                  <a:lnTo>
                    <a:pt x="465" y="3290"/>
                  </a:lnTo>
                  <a:lnTo>
                    <a:pt x="426" y="3322"/>
                  </a:lnTo>
                  <a:lnTo>
                    <a:pt x="394" y="3350"/>
                  </a:lnTo>
                  <a:lnTo>
                    <a:pt x="339" y="3402"/>
                  </a:lnTo>
                  <a:lnTo>
                    <a:pt x="339" y="3402"/>
                  </a:lnTo>
                  <a:lnTo>
                    <a:pt x="305" y="3438"/>
                  </a:lnTo>
                  <a:lnTo>
                    <a:pt x="305" y="3438"/>
                  </a:lnTo>
                  <a:lnTo>
                    <a:pt x="293" y="3451"/>
                  </a:lnTo>
                  <a:lnTo>
                    <a:pt x="293" y="3451"/>
                  </a:lnTo>
                  <a:lnTo>
                    <a:pt x="333" y="3450"/>
                  </a:lnTo>
                  <a:lnTo>
                    <a:pt x="373" y="3446"/>
                  </a:lnTo>
                  <a:lnTo>
                    <a:pt x="413" y="3438"/>
                  </a:lnTo>
                  <a:lnTo>
                    <a:pt x="453" y="3427"/>
                  </a:lnTo>
                  <a:lnTo>
                    <a:pt x="453" y="3427"/>
                  </a:lnTo>
                  <a:lnTo>
                    <a:pt x="419" y="3470"/>
                  </a:lnTo>
                  <a:lnTo>
                    <a:pt x="419" y="3470"/>
                  </a:lnTo>
                  <a:lnTo>
                    <a:pt x="396" y="3505"/>
                  </a:lnTo>
                  <a:lnTo>
                    <a:pt x="375" y="3537"/>
                  </a:lnTo>
                  <a:lnTo>
                    <a:pt x="358" y="3568"/>
                  </a:lnTo>
                  <a:lnTo>
                    <a:pt x="345" y="3594"/>
                  </a:lnTo>
                  <a:lnTo>
                    <a:pt x="345" y="3594"/>
                  </a:lnTo>
                  <a:lnTo>
                    <a:pt x="326" y="3634"/>
                  </a:lnTo>
                  <a:lnTo>
                    <a:pt x="326" y="3634"/>
                  </a:lnTo>
                  <a:lnTo>
                    <a:pt x="318" y="3650"/>
                  </a:lnTo>
                  <a:lnTo>
                    <a:pt x="318" y="3650"/>
                  </a:lnTo>
                  <a:lnTo>
                    <a:pt x="356" y="3640"/>
                  </a:lnTo>
                  <a:lnTo>
                    <a:pt x="394" y="3625"/>
                  </a:lnTo>
                  <a:lnTo>
                    <a:pt x="428" y="3610"/>
                  </a:lnTo>
                  <a:lnTo>
                    <a:pt x="463" y="3590"/>
                  </a:lnTo>
                  <a:lnTo>
                    <a:pt x="463" y="3590"/>
                  </a:lnTo>
                  <a:lnTo>
                    <a:pt x="453" y="3613"/>
                  </a:lnTo>
                  <a:lnTo>
                    <a:pt x="445" y="3636"/>
                  </a:lnTo>
                  <a:lnTo>
                    <a:pt x="445" y="3636"/>
                  </a:lnTo>
                  <a:lnTo>
                    <a:pt x="438" y="3665"/>
                  </a:lnTo>
                  <a:lnTo>
                    <a:pt x="430" y="3695"/>
                  </a:lnTo>
                  <a:lnTo>
                    <a:pt x="426" y="3722"/>
                  </a:lnTo>
                  <a:lnTo>
                    <a:pt x="425" y="3745"/>
                  </a:lnTo>
                  <a:lnTo>
                    <a:pt x="425" y="3745"/>
                  </a:lnTo>
                  <a:lnTo>
                    <a:pt x="423" y="3766"/>
                  </a:lnTo>
                  <a:lnTo>
                    <a:pt x="425" y="3773"/>
                  </a:lnTo>
                  <a:lnTo>
                    <a:pt x="425" y="3781"/>
                  </a:lnTo>
                  <a:lnTo>
                    <a:pt x="425" y="3781"/>
                  </a:lnTo>
                  <a:lnTo>
                    <a:pt x="428" y="3790"/>
                  </a:lnTo>
                  <a:lnTo>
                    <a:pt x="428" y="3790"/>
                  </a:lnTo>
                  <a:lnTo>
                    <a:pt x="430" y="3792"/>
                  </a:lnTo>
                  <a:lnTo>
                    <a:pt x="430" y="3792"/>
                  </a:lnTo>
                  <a:lnTo>
                    <a:pt x="438" y="3787"/>
                  </a:lnTo>
                  <a:lnTo>
                    <a:pt x="445" y="3783"/>
                  </a:lnTo>
                  <a:lnTo>
                    <a:pt x="465" y="3773"/>
                  </a:lnTo>
                  <a:lnTo>
                    <a:pt x="465" y="3773"/>
                  </a:lnTo>
                  <a:lnTo>
                    <a:pt x="484" y="3762"/>
                  </a:lnTo>
                  <a:lnTo>
                    <a:pt x="501" y="3750"/>
                  </a:lnTo>
                  <a:lnTo>
                    <a:pt x="501" y="3750"/>
                  </a:lnTo>
                  <a:lnTo>
                    <a:pt x="518" y="3737"/>
                  </a:lnTo>
                  <a:lnTo>
                    <a:pt x="535" y="3722"/>
                  </a:lnTo>
                  <a:lnTo>
                    <a:pt x="548" y="3709"/>
                  </a:lnTo>
                  <a:lnTo>
                    <a:pt x="564" y="3693"/>
                  </a:lnTo>
                  <a:lnTo>
                    <a:pt x="564" y="3693"/>
                  </a:lnTo>
                  <a:lnTo>
                    <a:pt x="577" y="3674"/>
                  </a:lnTo>
                  <a:lnTo>
                    <a:pt x="577" y="3674"/>
                  </a:lnTo>
                  <a:lnTo>
                    <a:pt x="603" y="3695"/>
                  </a:lnTo>
                  <a:lnTo>
                    <a:pt x="630" y="3716"/>
                  </a:lnTo>
                  <a:lnTo>
                    <a:pt x="661" y="3735"/>
                  </a:lnTo>
                  <a:lnTo>
                    <a:pt x="693" y="3754"/>
                  </a:lnTo>
                  <a:lnTo>
                    <a:pt x="729" y="3771"/>
                  </a:lnTo>
                  <a:lnTo>
                    <a:pt x="765" y="3789"/>
                  </a:lnTo>
                  <a:lnTo>
                    <a:pt x="805" y="3804"/>
                  </a:lnTo>
                  <a:lnTo>
                    <a:pt x="847" y="3817"/>
                  </a:lnTo>
                  <a:lnTo>
                    <a:pt x="889" y="3829"/>
                  </a:lnTo>
                  <a:lnTo>
                    <a:pt x="935" y="3840"/>
                  </a:lnTo>
                  <a:lnTo>
                    <a:pt x="980" y="3850"/>
                  </a:lnTo>
                  <a:lnTo>
                    <a:pt x="1030" y="3857"/>
                  </a:lnTo>
                  <a:lnTo>
                    <a:pt x="1079" y="3863"/>
                  </a:lnTo>
                  <a:lnTo>
                    <a:pt x="1129" y="3867"/>
                  </a:lnTo>
                  <a:lnTo>
                    <a:pt x="1182" y="3870"/>
                  </a:lnTo>
                  <a:lnTo>
                    <a:pt x="1236" y="3870"/>
                  </a:lnTo>
                  <a:lnTo>
                    <a:pt x="1236" y="3870"/>
                  </a:lnTo>
                  <a:lnTo>
                    <a:pt x="1285" y="3870"/>
                  </a:lnTo>
                  <a:lnTo>
                    <a:pt x="1333" y="3869"/>
                  </a:lnTo>
                  <a:lnTo>
                    <a:pt x="1382" y="3865"/>
                  </a:lnTo>
                  <a:lnTo>
                    <a:pt x="1428" y="3859"/>
                  </a:lnTo>
                  <a:lnTo>
                    <a:pt x="1475" y="3851"/>
                  </a:lnTo>
                  <a:lnTo>
                    <a:pt x="1521" y="3844"/>
                  </a:lnTo>
                  <a:lnTo>
                    <a:pt x="1565" y="3834"/>
                  </a:lnTo>
                  <a:lnTo>
                    <a:pt x="1607" y="3823"/>
                  </a:lnTo>
                  <a:lnTo>
                    <a:pt x="1649" y="3811"/>
                  </a:lnTo>
                  <a:lnTo>
                    <a:pt x="1689" y="3798"/>
                  </a:lnTo>
                  <a:lnTo>
                    <a:pt x="1725" y="3785"/>
                  </a:lnTo>
                  <a:lnTo>
                    <a:pt x="1761" y="3770"/>
                  </a:lnTo>
                  <a:lnTo>
                    <a:pt x="1795" y="3752"/>
                  </a:lnTo>
                  <a:lnTo>
                    <a:pt x="1826" y="3735"/>
                  </a:lnTo>
                  <a:lnTo>
                    <a:pt x="1854" y="3716"/>
                  </a:lnTo>
                  <a:lnTo>
                    <a:pt x="1881" y="3699"/>
                  </a:lnTo>
                  <a:lnTo>
                    <a:pt x="1881" y="3699"/>
                  </a:lnTo>
                  <a:lnTo>
                    <a:pt x="1894" y="3720"/>
                  </a:lnTo>
                  <a:lnTo>
                    <a:pt x="1894" y="3720"/>
                  </a:lnTo>
                  <a:lnTo>
                    <a:pt x="1909" y="3741"/>
                  </a:lnTo>
                  <a:lnTo>
                    <a:pt x="1917" y="3749"/>
                  </a:lnTo>
                  <a:lnTo>
                    <a:pt x="1917" y="3749"/>
                  </a:lnTo>
                  <a:lnTo>
                    <a:pt x="1932" y="3739"/>
                  </a:lnTo>
                  <a:lnTo>
                    <a:pt x="1948" y="3728"/>
                  </a:lnTo>
                  <a:lnTo>
                    <a:pt x="1959" y="3716"/>
                  </a:lnTo>
                  <a:lnTo>
                    <a:pt x="1970" y="3703"/>
                  </a:lnTo>
                  <a:lnTo>
                    <a:pt x="1980" y="3690"/>
                  </a:lnTo>
                  <a:lnTo>
                    <a:pt x="1987" y="3678"/>
                  </a:lnTo>
                  <a:lnTo>
                    <a:pt x="1993" y="3665"/>
                  </a:lnTo>
                  <a:lnTo>
                    <a:pt x="1999" y="3651"/>
                  </a:lnTo>
                  <a:lnTo>
                    <a:pt x="1999" y="3651"/>
                  </a:lnTo>
                  <a:lnTo>
                    <a:pt x="2018" y="3661"/>
                  </a:lnTo>
                  <a:lnTo>
                    <a:pt x="2018" y="3661"/>
                  </a:lnTo>
                  <a:lnTo>
                    <a:pt x="2045" y="3670"/>
                  </a:lnTo>
                  <a:lnTo>
                    <a:pt x="2054" y="3674"/>
                  </a:lnTo>
                  <a:lnTo>
                    <a:pt x="2054" y="3674"/>
                  </a:lnTo>
                  <a:lnTo>
                    <a:pt x="2058" y="3655"/>
                  </a:lnTo>
                  <a:lnTo>
                    <a:pt x="2062" y="3638"/>
                  </a:lnTo>
                  <a:lnTo>
                    <a:pt x="2062" y="3621"/>
                  </a:lnTo>
                  <a:lnTo>
                    <a:pt x="2062" y="3604"/>
                  </a:lnTo>
                  <a:lnTo>
                    <a:pt x="2062" y="3587"/>
                  </a:lnTo>
                  <a:lnTo>
                    <a:pt x="2060" y="3571"/>
                  </a:lnTo>
                  <a:lnTo>
                    <a:pt x="2052" y="3541"/>
                  </a:lnTo>
                  <a:lnTo>
                    <a:pt x="2041" y="3512"/>
                  </a:lnTo>
                  <a:lnTo>
                    <a:pt x="2027" y="3488"/>
                  </a:lnTo>
                  <a:lnTo>
                    <a:pt x="2012" y="3463"/>
                  </a:lnTo>
                  <a:lnTo>
                    <a:pt x="1997" y="3442"/>
                  </a:lnTo>
                  <a:lnTo>
                    <a:pt x="1997" y="3442"/>
                  </a:lnTo>
                  <a:lnTo>
                    <a:pt x="1980" y="3425"/>
                  </a:lnTo>
                  <a:lnTo>
                    <a:pt x="1963" y="3408"/>
                  </a:lnTo>
                  <a:lnTo>
                    <a:pt x="1948" y="3394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875" y="3284"/>
                  </a:lnTo>
                  <a:lnTo>
                    <a:pt x="1845" y="3227"/>
                  </a:lnTo>
                  <a:lnTo>
                    <a:pt x="1816" y="3168"/>
                  </a:lnTo>
                  <a:lnTo>
                    <a:pt x="1801" y="3135"/>
                  </a:lnTo>
                  <a:lnTo>
                    <a:pt x="1788" y="3103"/>
                  </a:lnTo>
                  <a:lnTo>
                    <a:pt x="1774" y="3070"/>
                  </a:lnTo>
                  <a:lnTo>
                    <a:pt x="1763" y="3036"/>
                  </a:lnTo>
                  <a:lnTo>
                    <a:pt x="1753" y="3000"/>
                  </a:lnTo>
                  <a:lnTo>
                    <a:pt x="1746" y="2964"/>
                  </a:lnTo>
                  <a:lnTo>
                    <a:pt x="1738" y="2926"/>
                  </a:lnTo>
                  <a:lnTo>
                    <a:pt x="1734" y="2888"/>
                  </a:lnTo>
                  <a:lnTo>
                    <a:pt x="1730" y="2848"/>
                  </a:lnTo>
                  <a:lnTo>
                    <a:pt x="1730" y="2808"/>
                  </a:lnTo>
                  <a:lnTo>
                    <a:pt x="1732" y="2766"/>
                  </a:lnTo>
                  <a:lnTo>
                    <a:pt x="1738" y="2724"/>
                  </a:lnTo>
                  <a:lnTo>
                    <a:pt x="1746" y="2680"/>
                  </a:lnTo>
                  <a:lnTo>
                    <a:pt x="1757" y="2634"/>
                  </a:lnTo>
                  <a:lnTo>
                    <a:pt x="1770" y="2589"/>
                  </a:lnTo>
                  <a:lnTo>
                    <a:pt x="1789" y="2541"/>
                  </a:lnTo>
                  <a:lnTo>
                    <a:pt x="1810" y="2493"/>
                  </a:lnTo>
                  <a:lnTo>
                    <a:pt x="1835" y="2444"/>
                  </a:lnTo>
                  <a:lnTo>
                    <a:pt x="1866" y="2394"/>
                  </a:lnTo>
                  <a:lnTo>
                    <a:pt x="1900" y="2343"/>
                  </a:lnTo>
                  <a:lnTo>
                    <a:pt x="1938" y="2290"/>
                  </a:lnTo>
                  <a:lnTo>
                    <a:pt x="1982" y="2236"/>
                  </a:lnTo>
                  <a:lnTo>
                    <a:pt x="2029" y="2181"/>
                  </a:lnTo>
                  <a:lnTo>
                    <a:pt x="2083" y="2126"/>
                  </a:lnTo>
                  <a:lnTo>
                    <a:pt x="2083" y="2126"/>
                  </a:lnTo>
                  <a:lnTo>
                    <a:pt x="2119" y="2091"/>
                  </a:lnTo>
                  <a:lnTo>
                    <a:pt x="2161" y="2057"/>
                  </a:lnTo>
                  <a:lnTo>
                    <a:pt x="2210" y="2021"/>
                  </a:lnTo>
                  <a:lnTo>
                    <a:pt x="2264" y="1983"/>
                  </a:lnTo>
                  <a:lnTo>
                    <a:pt x="2323" y="1941"/>
                  </a:lnTo>
                  <a:lnTo>
                    <a:pt x="2382" y="1897"/>
                  </a:lnTo>
                  <a:lnTo>
                    <a:pt x="2442" y="1850"/>
                  </a:lnTo>
                  <a:lnTo>
                    <a:pt x="2503" y="1798"/>
                  </a:lnTo>
                  <a:lnTo>
                    <a:pt x="2532" y="1771"/>
                  </a:lnTo>
                  <a:lnTo>
                    <a:pt x="2562" y="1743"/>
                  </a:lnTo>
                  <a:lnTo>
                    <a:pt x="2591" y="1714"/>
                  </a:lnTo>
                  <a:lnTo>
                    <a:pt x="2618" y="1684"/>
                  </a:lnTo>
                  <a:lnTo>
                    <a:pt x="2644" y="1653"/>
                  </a:lnTo>
                  <a:lnTo>
                    <a:pt x="2669" y="1621"/>
                  </a:lnTo>
                  <a:lnTo>
                    <a:pt x="2694" y="1587"/>
                  </a:lnTo>
                  <a:lnTo>
                    <a:pt x="2715" y="1552"/>
                  </a:lnTo>
                  <a:lnTo>
                    <a:pt x="2736" y="1516"/>
                  </a:lnTo>
                  <a:lnTo>
                    <a:pt x="2755" y="1480"/>
                  </a:lnTo>
                  <a:lnTo>
                    <a:pt x="2770" y="1442"/>
                  </a:lnTo>
                  <a:lnTo>
                    <a:pt x="2785" y="1402"/>
                  </a:lnTo>
                  <a:lnTo>
                    <a:pt x="2797" y="1360"/>
                  </a:lnTo>
                  <a:lnTo>
                    <a:pt x="2806" y="1318"/>
                  </a:lnTo>
                  <a:lnTo>
                    <a:pt x="2814" y="1272"/>
                  </a:lnTo>
                  <a:lnTo>
                    <a:pt x="2818" y="1227"/>
                  </a:lnTo>
                  <a:lnTo>
                    <a:pt x="2818" y="1227"/>
                  </a:lnTo>
                  <a:lnTo>
                    <a:pt x="2818" y="1192"/>
                  </a:lnTo>
                  <a:lnTo>
                    <a:pt x="2818" y="1156"/>
                  </a:lnTo>
                  <a:lnTo>
                    <a:pt x="2814" y="1122"/>
                  </a:lnTo>
                  <a:lnTo>
                    <a:pt x="2810" y="1088"/>
                  </a:lnTo>
                  <a:lnTo>
                    <a:pt x="2804" y="1053"/>
                  </a:lnTo>
                  <a:lnTo>
                    <a:pt x="2797" y="1021"/>
                  </a:lnTo>
                  <a:lnTo>
                    <a:pt x="2789" y="987"/>
                  </a:lnTo>
                  <a:lnTo>
                    <a:pt x="2778" y="954"/>
                  </a:lnTo>
                  <a:lnTo>
                    <a:pt x="2766" y="922"/>
                  </a:lnTo>
                  <a:lnTo>
                    <a:pt x="2753" y="890"/>
                  </a:lnTo>
                  <a:lnTo>
                    <a:pt x="2738" y="859"/>
                  </a:lnTo>
                  <a:lnTo>
                    <a:pt x="2722" y="829"/>
                  </a:lnTo>
                  <a:lnTo>
                    <a:pt x="2705" y="798"/>
                  </a:lnTo>
                  <a:lnTo>
                    <a:pt x="2686" y="768"/>
                  </a:lnTo>
                  <a:lnTo>
                    <a:pt x="2665" y="739"/>
                  </a:lnTo>
                  <a:lnTo>
                    <a:pt x="2644" y="710"/>
                  </a:lnTo>
                  <a:lnTo>
                    <a:pt x="2621" y="682"/>
                  </a:lnTo>
                  <a:lnTo>
                    <a:pt x="2599" y="655"/>
                  </a:lnTo>
                  <a:lnTo>
                    <a:pt x="2572" y="629"/>
                  </a:lnTo>
                  <a:lnTo>
                    <a:pt x="2547" y="604"/>
                  </a:lnTo>
                  <a:lnTo>
                    <a:pt x="2519" y="579"/>
                  </a:lnTo>
                  <a:lnTo>
                    <a:pt x="2492" y="554"/>
                  </a:lnTo>
                  <a:lnTo>
                    <a:pt x="2462" y="530"/>
                  </a:lnTo>
                  <a:lnTo>
                    <a:pt x="2431" y="507"/>
                  </a:lnTo>
                  <a:lnTo>
                    <a:pt x="2401" y="486"/>
                  </a:lnTo>
                  <a:lnTo>
                    <a:pt x="2368" y="465"/>
                  </a:lnTo>
                  <a:lnTo>
                    <a:pt x="2334" y="444"/>
                  </a:lnTo>
                  <a:lnTo>
                    <a:pt x="2300" y="425"/>
                  </a:lnTo>
                  <a:lnTo>
                    <a:pt x="2265" y="406"/>
                  </a:lnTo>
                  <a:lnTo>
                    <a:pt x="2229" y="389"/>
                  </a:lnTo>
                  <a:lnTo>
                    <a:pt x="2193" y="371"/>
                  </a:lnTo>
                  <a:lnTo>
                    <a:pt x="2155" y="3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69">
              <a:extLst>
                <a:ext uri="{FF2B5EF4-FFF2-40B4-BE49-F238E27FC236}">
                  <a16:creationId xmlns:a16="http://schemas.microsoft.com/office/drawing/2014/main" id="{7659F321-D3C5-0AA1-EEF8-31B5E0312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638" y="401638"/>
              <a:ext cx="9525" cy="3175"/>
            </a:xfrm>
            <a:custGeom>
              <a:avLst/>
              <a:gdLst>
                <a:gd name="T0" fmla="*/ 4 w 6"/>
                <a:gd name="T1" fmla="*/ 2 h 2"/>
                <a:gd name="T2" fmla="*/ 4 w 6"/>
                <a:gd name="T3" fmla="*/ 2 h 2"/>
                <a:gd name="T4" fmla="*/ 0 w 6"/>
                <a:gd name="T5" fmla="*/ 0 h 2"/>
                <a:gd name="T6" fmla="*/ 0 w 6"/>
                <a:gd name="T7" fmla="*/ 0 h 2"/>
                <a:gd name="T8" fmla="*/ 6 w 6"/>
                <a:gd name="T9" fmla="*/ 2 h 2"/>
                <a:gd name="T10" fmla="*/ 4 w 6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4" y="2"/>
                  </a:moveTo>
                  <a:lnTo>
                    <a:pt x="4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2"/>
                  </a:lnTo>
                  <a:lnTo>
                    <a:pt x="4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Freeform 70">
              <a:extLst>
                <a:ext uri="{FF2B5EF4-FFF2-40B4-BE49-F238E27FC236}">
                  <a16:creationId xmlns:a16="http://schemas.microsoft.com/office/drawing/2014/main" id="{56775DF9-CCA5-92AF-4F30-DF3E2BFB9F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43776" y="638175"/>
              <a:ext cx="1106488" cy="1166813"/>
            </a:xfrm>
            <a:custGeom>
              <a:avLst/>
              <a:gdLst>
                <a:gd name="T0" fmla="*/ 469 w 697"/>
                <a:gd name="T1" fmla="*/ 0 h 735"/>
                <a:gd name="T2" fmla="*/ 509 w 697"/>
                <a:gd name="T3" fmla="*/ 30 h 735"/>
                <a:gd name="T4" fmla="*/ 545 w 697"/>
                <a:gd name="T5" fmla="*/ 67 h 735"/>
                <a:gd name="T6" fmla="*/ 577 w 697"/>
                <a:gd name="T7" fmla="*/ 105 h 735"/>
                <a:gd name="T8" fmla="*/ 604 w 697"/>
                <a:gd name="T9" fmla="*/ 148 h 735"/>
                <a:gd name="T10" fmla="*/ 627 w 697"/>
                <a:gd name="T11" fmla="*/ 194 h 735"/>
                <a:gd name="T12" fmla="*/ 642 w 697"/>
                <a:gd name="T13" fmla="*/ 244 h 735"/>
                <a:gd name="T14" fmla="*/ 651 w 697"/>
                <a:gd name="T15" fmla="*/ 295 h 735"/>
                <a:gd name="T16" fmla="*/ 655 w 697"/>
                <a:gd name="T17" fmla="*/ 348 h 735"/>
                <a:gd name="T18" fmla="*/ 653 w 697"/>
                <a:gd name="T19" fmla="*/ 390 h 735"/>
                <a:gd name="T20" fmla="*/ 636 w 697"/>
                <a:gd name="T21" fmla="*/ 472 h 735"/>
                <a:gd name="T22" fmla="*/ 606 w 697"/>
                <a:gd name="T23" fmla="*/ 547 h 735"/>
                <a:gd name="T24" fmla="*/ 560 w 697"/>
                <a:gd name="T25" fmla="*/ 613 h 735"/>
                <a:gd name="T26" fmla="*/ 533 w 697"/>
                <a:gd name="T27" fmla="*/ 642 h 735"/>
                <a:gd name="T28" fmla="*/ 547 w 697"/>
                <a:gd name="T29" fmla="*/ 735 h 735"/>
                <a:gd name="T30" fmla="*/ 564 w 697"/>
                <a:gd name="T31" fmla="*/ 720 h 735"/>
                <a:gd name="T32" fmla="*/ 594 w 697"/>
                <a:gd name="T33" fmla="*/ 686 h 735"/>
                <a:gd name="T34" fmla="*/ 623 w 697"/>
                <a:gd name="T35" fmla="*/ 648 h 735"/>
                <a:gd name="T36" fmla="*/ 646 w 697"/>
                <a:gd name="T37" fmla="*/ 606 h 735"/>
                <a:gd name="T38" fmla="*/ 667 w 697"/>
                <a:gd name="T39" fmla="*/ 564 h 735"/>
                <a:gd name="T40" fmla="*/ 680 w 697"/>
                <a:gd name="T41" fmla="*/ 518 h 735"/>
                <a:gd name="T42" fmla="*/ 691 w 697"/>
                <a:gd name="T43" fmla="*/ 470 h 735"/>
                <a:gd name="T44" fmla="*/ 697 w 697"/>
                <a:gd name="T45" fmla="*/ 423 h 735"/>
                <a:gd name="T46" fmla="*/ 697 w 697"/>
                <a:gd name="T47" fmla="*/ 396 h 735"/>
                <a:gd name="T48" fmla="*/ 693 w 697"/>
                <a:gd name="T49" fmla="*/ 335 h 735"/>
                <a:gd name="T50" fmla="*/ 680 w 697"/>
                <a:gd name="T51" fmla="*/ 274 h 735"/>
                <a:gd name="T52" fmla="*/ 661 w 697"/>
                <a:gd name="T53" fmla="*/ 217 h 735"/>
                <a:gd name="T54" fmla="*/ 634 w 697"/>
                <a:gd name="T55" fmla="*/ 166 h 735"/>
                <a:gd name="T56" fmla="*/ 600 w 697"/>
                <a:gd name="T57" fmla="*/ 116 h 735"/>
                <a:gd name="T58" fmla="*/ 562 w 697"/>
                <a:gd name="T59" fmla="*/ 72 h 735"/>
                <a:gd name="T60" fmla="*/ 518 w 697"/>
                <a:gd name="T61" fmla="*/ 34 h 735"/>
                <a:gd name="T62" fmla="*/ 469 w 697"/>
                <a:gd name="T63" fmla="*/ 0 h 735"/>
                <a:gd name="T64" fmla="*/ 10 w 697"/>
                <a:gd name="T65" fmla="*/ 0 h 735"/>
                <a:gd name="T66" fmla="*/ 0 w 697"/>
                <a:gd name="T67" fmla="*/ 6 h 735"/>
                <a:gd name="T68" fmla="*/ 2 w 697"/>
                <a:gd name="T69" fmla="*/ 8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97" h="735">
                  <a:moveTo>
                    <a:pt x="469" y="0"/>
                  </a:moveTo>
                  <a:lnTo>
                    <a:pt x="469" y="0"/>
                  </a:lnTo>
                  <a:lnTo>
                    <a:pt x="489" y="15"/>
                  </a:lnTo>
                  <a:lnTo>
                    <a:pt x="509" y="30"/>
                  </a:lnTo>
                  <a:lnTo>
                    <a:pt x="528" y="48"/>
                  </a:lnTo>
                  <a:lnTo>
                    <a:pt x="545" y="67"/>
                  </a:lnTo>
                  <a:lnTo>
                    <a:pt x="562" y="86"/>
                  </a:lnTo>
                  <a:lnTo>
                    <a:pt x="577" y="105"/>
                  </a:lnTo>
                  <a:lnTo>
                    <a:pt x="590" y="126"/>
                  </a:lnTo>
                  <a:lnTo>
                    <a:pt x="604" y="148"/>
                  </a:lnTo>
                  <a:lnTo>
                    <a:pt x="615" y="171"/>
                  </a:lnTo>
                  <a:lnTo>
                    <a:pt x="627" y="194"/>
                  </a:lnTo>
                  <a:lnTo>
                    <a:pt x="634" y="219"/>
                  </a:lnTo>
                  <a:lnTo>
                    <a:pt x="642" y="244"/>
                  </a:lnTo>
                  <a:lnTo>
                    <a:pt x="648" y="268"/>
                  </a:lnTo>
                  <a:lnTo>
                    <a:pt x="651" y="295"/>
                  </a:lnTo>
                  <a:lnTo>
                    <a:pt x="655" y="322"/>
                  </a:lnTo>
                  <a:lnTo>
                    <a:pt x="655" y="348"/>
                  </a:lnTo>
                  <a:lnTo>
                    <a:pt x="655" y="348"/>
                  </a:lnTo>
                  <a:lnTo>
                    <a:pt x="653" y="390"/>
                  </a:lnTo>
                  <a:lnTo>
                    <a:pt x="648" y="432"/>
                  </a:lnTo>
                  <a:lnTo>
                    <a:pt x="636" y="472"/>
                  </a:lnTo>
                  <a:lnTo>
                    <a:pt x="623" y="510"/>
                  </a:lnTo>
                  <a:lnTo>
                    <a:pt x="606" y="547"/>
                  </a:lnTo>
                  <a:lnTo>
                    <a:pt x="585" y="581"/>
                  </a:lnTo>
                  <a:lnTo>
                    <a:pt x="560" y="613"/>
                  </a:lnTo>
                  <a:lnTo>
                    <a:pt x="533" y="642"/>
                  </a:lnTo>
                  <a:lnTo>
                    <a:pt x="533" y="642"/>
                  </a:lnTo>
                  <a:lnTo>
                    <a:pt x="541" y="688"/>
                  </a:lnTo>
                  <a:lnTo>
                    <a:pt x="547" y="735"/>
                  </a:lnTo>
                  <a:lnTo>
                    <a:pt x="547" y="735"/>
                  </a:lnTo>
                  <a:lnTo>
                    <a:pt x="564" y="720"/>
                  </a:lnTo>
                  <a:lnTo>
                    <a:pt x="579" y="703"/>
                  </a:lnTo>
                  <a:lnTo>
                    <a:pt x="594" y="686"/>
                  </a:lnTo>
                  <a:lnTo>
                    <a:pt x="609" y="667"/>
                  </a:lnTo>
                  <a:lnTo>
                    <a:pt x="623" y="648"/>
                  </a:lnTo>
                  <a:lnTo>
                    <a:pt x="634" y="627"/>
                  </a:lnTo>
                  <a:lnTo>
                    <a:pt x="646" y="606"/>
                  </a:lnTo>
                  <a:lnTo>
                    <a:pt x="657" y="585"/>
                  </a:lnTo>
                  <a:lnTo>
                    <a:pt x="667" y="564"/>
                  </a:lnTo>
                  <a:lnTo>
                    <a:pt x="674" y="541"/>
                  </a:lnTo>
                  <a:lnTo>
                    <a:pt x="680" y="518"/>
                  </a:lnTo>
                  <a:lnTo>
                    <a:pt x="686" y="495"/>
                  </a:lnTo>
                  <a:lnTo>
                    <a:pt x="691" y="470"/>
                  </a:lnTo>
                  <a:lnTo>
                    <a:pt x="695" y="448"/>
                  </a:lnTo>
                  <a:lnTo>
                    <a:pt x="697" y="423"/>
                  </a:lnTo>
                  <a:lnTo>
                    <a:pt x="697" y="396"/>
                  </a:lnTo>
                  <a:lnTo>
                    <a:pt x="697" y="396"/>
                  </a:lnTo>
                  <a:lnTo>
                    <a:pt x="695" y="366"/>
                  </a:lnTo>
                  <a:lnTo>
                    <a:pt x="693" y="335"/>
                  </a:lnTo>
                  <a:lnTo>
                    <a:pt x="687" y="305"/>
                  </a:lnTo>
                  <a:lnTo>
                    <a:pt x="680" y="274"/>
                  </a:lnTo>
                  <a:lnTo>
                    <a:pt x="672" y="246"/>
                  </a:lnTo>
                  <a:lnTo>
                    <a:pt x="661" y="217"/>
                  </a:lnTo>
                  <a:lnTo>
                    <a:pt x="648" y="190"/>
                  </a:lnTo>
                  <a:lnTo>
                    <a:pt x="634" y="166"/>
                  </a:lnTo>
                  <a:lnTo>
                    <a:pt x="619" y="141"/>
                  </a:lnTo>
                  <a:lnTo>
                    <a:pt x="600" y="116"/>
                  </a:lnTo>
                  <a:lnTo>
                    <a:pt x="583" y="93"/>
                  </a:lnTo>
                  <a:lnTo>
                    <a:pt x="562" y="72"/>
                  </a:lnTo>
                  <a:lnTo>
                    <a:pt x="541" y="51"/>
                  </a:lnTo>
                  <a:lnTo>
                    <a:pt x="518" y="34"/>
                  </a:lnTo>
                  <a:lnTo>
                    <a:pt x="493" y="17"/>
                  </a:lnTo>
                  <a:lnTo>
                    <a:pt x="469" y="0"/>
                  </a:lnTo>
                  <a:close/>
                  <a:moveTo>
                    <a:pt x="10" y="0"/>
                  </a:moveTo>
                  <a:lnTo>
                    <a:pt x="10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8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9" name="Freeform 71">
              <a:extLst>
                <a:ext uri="{FF2B5EF4-FFF2-40B4-BE49-F238E27FC236}">
                  <a16:creationId xmlns:a16="http://schemas.microsoft.com/office/drawing/2014/main" id="{746E0834-CA9B-E0F2-64FF-7689F5111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8313" y="638175"/>
              <a:ext cx="361950" cy="1166813"/>
            </a:xfrm>
            <a:custGeom>
              <a:avLst/>
              <a:gdLst>
                <a:gd name="T0" fmla="*/ 0 w 228"/>
                <a:gd name="T1" fmla="*/ 0 h 735"/>
                <a:gd name="T2" fmla="*/ 40 w 228"/>
                <a:gd name="T3" fmla="*/ 30 h 735"/>
                <a:gd name="T4" fmla="*/ 76 w 228"/>
                <a:gd name="T5" fmla="*/ 67 h 735"/>
                <a:gd name="T6" fmla="*/ 108 w 228"/>
                <a:gd name="T7" fmla="*/ 105 h 735"/>
                <a:gd name="T8" fmla="*/ 135 w 228"/>
                <a:gd name="T9" fmla="*/ 148 h 735"/>
                <a:gd name="T10" fmla="*/ 158 w 228"/>
                <a:gd name="T11" fmla="*/ 194 h 735"/>
                <a:gd name="T12" fmla="*/ 173 w 228"/>
                <a:gd name="T13" fmla="*/ 244 h 735"/>
                <a:gd name="T14" fmla="*/ 182 w 228"/>
                <a:gd name="T15" fmla="*/ 295 h 735"/>
                <a:gd name="T16" fmla="*/ 186 w 228"/>
                <a:gd name="T17" fmla="*/ 348 h 735"/>
                <a:gd name="T18" fmla="*/ 184 w 228"/>
                <a:gd name="T19" fmla="*/ 390 h 735"/>
                <a:gd name="T20" fmla="*/ 167 w 228"/>
                <a:gd name="T21" fmla="*/ 472 h 735"/>
                <a:gd name="T22" fmla="*/ 137 w 228"/>
                <a:gd name="T23" fmla="*/ 547 h 735"/>
                <a:gd name="T24" fmla="*/ 91 w 228"/>
                <a:gd name="T25" fmla="*/ 613 h 735"/>
                <a:gd name="T26" fmla="*/ 64 w 228"/>
                <a:gd name="T27" fmla="*/ 642 h 735"/>
                <a:gd name="T28" fmla="*/ 78 w 228"/>
                <a:gd name="T29" fmla="*/ 735 h 735"/>
                <a:gd name="T30" fmla="*/ 95 w 228"/>
                <a:gd name="T31" fmla="*/ 720 h 735"/>
                <a:gd name="T32" fmla="*/ 125 w 228"/>
                <a:gd name="T33" fmla="*/ 686 h 735"/>
                <a:gd name="T34" fmla="*/ 154 w 228"/>
                <a:gd name="T35" fmla="*/ 648 h 735"/>
                <a:gd name="T36" fmla="*/ 177 w 228"/>
                <a:gd name="T37" fmla="*/ 606 h 735"/>
                <a:gd name="T38" fmla="*/ 198 w 228"/>
                <a:gd name="T39" fmla="*/ 564 h 735"/>
                <a:gd name="T40" fmla="*/ 211 w 228"/>
                <a:gd name="T41" fmla="*/ 518 h 735"/>
                <a:gd name="T42" fmla="*/ 222 w 228"/>
                <a:gd name="T43" fmla="*/ 470 h 735"/>
                <a:gd name="T44" fmla="*/ 228 w 228"/>
                <a:gd name="T45" fmla="*/ 423 h 735"/>
                <a:gd name="T46" fmla="*/ 228 w 228"/>
                <a:gd name="T47" fmla="*/ 396 h 735"/>
                <a:gd name="T48" fmla="*/ 224 w 228"/>
                <a:gd name="T49" fmla="*/ 335 h 735"/>
                <a:gd name="T50" fmla="*/ 211 w 228"/>
                <a:gd name="T51" fmla="*/ 274 h 735"/>
                <a:gd name="T52" fmla="*/ 192 w 228"/>
                <a:gd name="T53" fmla="*/ 217 h 735"/>
                <a:gd name="T54" fmla="*/ 165 w 228"/>
                <a:gd name="T55" fmla="*/ 166 h 735"/>
                <a:gd name="T56" fmla="*/ 131 w 228"/>
                <a:gd name="T57" fmla="*/ 116 h 735"/>
                <a:gd name="T58" fmla="*/ 93 w 228"/>
                <a:gd name="T59" fmla="*/ 72 h 735"/>
                <a:gd name="T60" fmla="*/ 49 w 228"/>
                <a:gd name="T61" fmla="*/ 34 h 735"/>
                <a:gd name="T62" fmla="*/ 0 w 228"/>
                <a:gd name="T63" fmla="*/ 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8" h="735">
                  <a:moveTo>
                    <a:pt x="0" y="0"/>
                  </a:moveTo>
                  <a:lnTo>
                    <a:pt x="0" y="0"/>
                  </a:lnTo>
                  <a:lnTo>
                    <a:pt x="20" y="15"/>
                  </a:lnTo>
                  <a:lnTo>
                    <a:pt x="40" y="30"/>
                  </a:lnTo>
                  <a:lnTo>
                    <a:pt x="59" y="48"/>
                  </a:lnTo>
                  <a:lnTo>
                    <a:pt x="76" y="67"/>
                  </a:lnTo>
                  <a:lnTo>
                    <a:pt x="93" y="86"/>
                  </a:lnTo>
                  <a:lnTo>
                    <a:pt x="108" y="105"/>
                  </a:lnTo>
                  <a:lnTo>
                    <a:pt x="121" y="126"/>
                  </a:lnTo>
                  <a:lnTo>
                    <a:pt x="135" y="148"/>
                  </a:lnTo>
                  <a:lnTo>
                    <a:pt x="146" y="171"/>
                  </a:lnTo>
                  <a:lnTo>
                    <a:pt x="158" y="194"/>
                  </a:lnTo>
                  <a:lnTo>
                    <a:pt x="165" y="219"/>
                  </a:lnTo>
                  <a:lnTo>
                    <a:pt x="173" y="244"/>
                  </a:lnTo>
                  <a:lnTo>
                    <a:pt x="179" y="268"/>
                  </a:lnTo>
                  <a:lnTo>
                    <a:pt x="182" y="295"/>
                  </a:lnTo>
                  <a:lnTo>
                    <a:pt x="186" y="322"/>
                  </a:lnTo>
                  <a:lnTo>
                    <a:pt x="186" y="348"/>
                  </a:lnTo>
                  <a:lnTo>
                    <a:pt x="186" y="348"/>
                  </a:lnTo>
                  <a:lnTo>
                    <a:pt x="184" y="390"/>
                  </a:lnTo>
                  <a:lnTo>
                    <a:pt x="179" y="432"/>
                  </a:lnTo>
                  <a:lnTo>
                    <a:pt x="167" y="472"/>
                  </a:lnTo>
                  <a:lnTo>
                    <a:pt x="154" y="510"/>
                  </a:lnTo>
                  <a:lnTo>
                    <a:pt x="137" y="547"/>
                  </a:lnTo>
                  <a:lnTo>
                    <a:pt x="116" y="581"/>
                  </a:lnTo>
                  <a:lnTo>
                    <a:pt x="91" y="613"/>
                  </a:lnTo>
                  <a:lnTo>
                    <a:pt x="64" y="642"/>
                  </a:lnTo>
                  <a:lnTo>
                    <a:pt x="64" y="642"/>
                  </a:lnTo>
                  <a:lnTo>
                    <a:pt x="72" y="688"/>
                  </a:lnTo>
                  <a:lnTo>
                    <a:pt x="78" y="735"/>
                  </a:lnTo>
                  <a:lnTo>
                    <a:pt x="78" y="735"/>
                  </a:lnTo>
                  <a:lnTo>
                    <a:pt x="95" y="720"/>
                  </a:lnTo>
                  <a:lnTo>
                    <a:pt x="110" y="703"/>
                  </a:lnTo>
                  <a:lnTo>
                    <a:pt x="125" y="686"/>
                  </a:lnTo>
                  <a:lnTo>
                    <a:pt x="140" y="667"/>
                  </a:lnTo>
                  <a:lnTo>
                    <a:pt x="154" y="648"/>
                  </a:lnTo>
                  <a:lnTo>
                    <a:pt x="165" y="627"/>
                  </a:lnTo>
                  <a:lnTo>
                    <a:pt x="177" y="606"/>
                  </a:lnTo>
                  <a:lnTo>
                    <a:pt x="188" y="585"/>
                  </a:lnTo>
                  <a:lnTo>
                    <a:pt x="198" y="564"/>
                  </a:lnTo>
                  <a:lnTo>
                    <a:pt x="205" y="541"/>
                  </a:lnTo>
                  <a:lnTo>
                    <a:pt x="211" y="518"/>
                  </a:lnTo>
                  <a:lnTo>
                    <a:pt x="217" y="495"/>
                  </a:lnTo>
                  <a:lnTo>
                    <a:pt x="222" y="470"/>
                  </a:lnTo>
                  <a:lnTo>
                    <a:pt x="226" y="448"/>
                  </a:lnTo>
                  <a:lnTo>
                    <a:pt x="228" y="423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66"/>
                  </a:lnTo>
                  <a:lnTo>
                    <a:pt x="224" y="335"/>
                  </a:lnTo>
                  <a:lnTo>
                    <a:pt x="218" y="305"/>
                  </a:lnTo>
                  <a:lnTo>
                    <a:pt x="211" y="274"/>
                  </a:lnTo>
                  <a:lnTo>
                    <a:pt x="203" y="246"/>
                  </a:lnTo>
                  <a:lnTo>
                    <a:pt x="192" y="217"/>
                  </a:lnTo>
                  <a:lnTo>
                    <a:pt x="179" y="190"/>
                  </a:lnTo>
                  <a:lnTo>
                    <a:pt x="165" y="166"/>
                  </a:lnTo>
                  <a:lnTo>
                    <a:pt x="150" y="141"/>
                  </a:lnTo>
                  <a:lnTo>
                    <a:pt x="131" y="116"/>
                  </a:lnTo>
                  <a:lnTo>
                    <a:pt x="114" y="93"/>
                  </a:lnTo>
                  <a:lnTo>
                    <a:pt x="93" y="72"/>
                  </a:lnTo>
                  <a:lnTo>
                    <a:pt x="72" y="51"/>
                  </a:lnTo>
                  <a:lnTo>
                    <a:pt x="49" y="34"/>
                  </a:lnTo>
                  <a:lnTo>
                    <a:pt x="24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0" name="Freeform 72">
              <a:extLst>
                <a:ext uri="{FF2B5EF4-FFF2-40B4-BE49-F238E27FC236}">
                  <a16:creationId xmlns:a16="http://schemas.microsoft.com/office/drawing/2014/main" id="{2A9BF65A-FBD8-CD61-E691-FC5E264ED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3776" y="638175"/>
              <a:ext cx="15875" cy="12700"/>
            </a:xfrm>
            <a:custGeom>
              <a:avLst/>
              <a:gdLst>
                <a:gd name="T0" fmla="*/ 10 w 10"/>
                <a:gd name="T1" fmla="*/ 0 h 8"/>
                <a:gd name="T2" fmla="*/ 10 w 10"/>
                <a:gd name="T3" fmla="*/ 0 h 8"/>
                <a:gd name="T4" fmla="*/ 0 w 10"/>
                <a:gd name="T5" fmla="*/ 6 h 8"/>
                <a:gd name="T6" fmla="*/ 0 w 10"/>
                <a:gd name="T7" fmla="*/ 6 h 8"/>
                <a:gd name="T8" fmla="*/ 2 w 10"/>
                <a:gd name="T9" fmla="*/ 8 h 8"/>
                <a:gd name="T10" fmla="*/ 2 w 10"/>
                <a:gd name="T11" fmla="*/ 8 h 8"/>
                <a:gd name="T12" fmla="*/ 10 w 10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lnTo>
                    <a:pt x="10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Freeform 73">
              <a:extLst>
                <a:ext uri="{FF2B5EF4-FFF2-40B4-BE49-F238E27FC236}">
                  <a16:creationId xmlns:a16="http://schemas.microsoft.com/office/drawing/2014/main" id="{878375C4-22DE-6D42-67D9-93EDC7280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3" y="647700"/>
              <a:ext cx="1216025" cy="1347788"/>
            </a:xfrm>
            <a:custGeom>
              <a:avLst/>
              <a:gdLst>
                <a:gd name="T0" fmla="*/ 219 w 766"/>
                <a:gd name="T1" fmla="*/ 0 h 849"/>
                <a:gd name="T2" fmla="*/ 174 w 766"/>
                <a:gd name="T3" fmla="*/ 34 h 849"/>
                <a:gd name="T4" fmla="*/ 130 w 766"/>
                <a:gd name="T5" fmla="*/ 72 h 849"/>
                <a:gd name="T6" fmla="*/ 94 w 766"/>
                <a:gd name="T7" fmla="*/ 116 h 849"/>
                <a:gd name="T8" fmla="*/ 61 w 766"/>
                <a:gd name="T9" fmla="*/ 163 h 849"/>
                <a:gd name="T10" fmla="*/ 36 w 766"/>
                <a:gd name="T11" fmla="*/ 217 h 849"/>
                <a:gd name="T12" fmla="*/ 17 w 766"/>
                <a:gd name="T13" fmla="*/ 272 h 849"/>
                <a:gd name="T14" fmla="*/ 6 w 766"/>
                <a:gd name="T15" fmla="*/ 329 h 849"/>
                <a:gd name="T16" fmla="*/ 0 w 766"/>
                <a:gd name="T17" fmla="*/ 390 h 849"/>
                <a:gd name="T18" fmla="*/ 2 w 766"/>
                <a:gd name="T19" fmla="*/ 415 h 849"/>
                <a:gd name="T20" fmla="*/ 6 w 766"/>
                <a:gd name="T21" fmla="*/ 461 h 849"/>
                <a:gd name="T22" fmla="*/ 21 w 766"/>
                <a:gd name="T23" fmla="*/ 527 h 849"/>
                <a:gd name="T24" fmla="*/ 56 w 766"/>
                <a:gd name="T25" fmla="*/ 609 h 849"/>
                <a:gd name="T26" fmla="*/ 105 w 766"/>
                <a:gd name="T27" fmla="*/ 682 h 849"/>
                <a:gd name="T28" fmla="*/ 168 w 766"/>
                <a:gd name="T29" fmla="*/ 744 h 849"/>
                <a:gd name="T30" fmla="*/ 240 w 766"/>
                <a:gd name="T31" fmla="*/ 794 h 849"/>
                <a:gd name="T32" fmla="*/ 322 w 766"/>
                <a:gd name="T33" fmla="*/ 828 h 849"/>
                <a:gd name="T34" fmla="*/ 389 w 766"/>
                <a:gd name="T35" fmla="*/ 843 h 849"/>
                <a:gd name="T36" fmla="*/ 434 w 766"/>
                <a:gd name="T37" fmla="*/ 847 h 849"/>
                <a:gd name="T38" fmla="*/ 459 w 766"/>
                <a:gd name="T39" fmla="*/ 849 h 849"/>
                <a:gd name="T40" fmla="*/ 545 w 766"/>
                <a:gd name="T41" fmla="*/ 840 h 849"/>
                <a:gd name="T42" fmla="*/ 627 w 766"/>
                <a:gd name="T43" fmla="*/ 817 h 849"/>
                <a:gd name="T44" fmla="*/ 701 w 766"/>
                <a:gd name="T45" fmla="*/ 779 h 849"/>
                <a:gd name="T46" fmla="*/ 766 w 766"/>
                <a:gd name="T47" fmla="*/ 729 h 849"/>
                <a:gd name="T48" fmla="*/ 760 w 766"/>
                <a:gd name="T49" fmla="*/ 682 h 849"/>
                <a:gd name="T50" fmla="*/ 752 w 766"/>
                <a:gd name="T51" fmla="*/ 636 h 849"/>
                <a:gd name="T52" fmla="*/ 691 w 766"/>
                <a:gd name="T53" fmla="*/ 687 h 849"/>
                <a:gd name="T54" fmla="*/ 621 w 766"/>
                <a:gd name="T55" fmla="*/ 725 h 849"/>
                <a:gd name="T56" fmla="*/ 543 w 766"/>
                <a:gd name="T57" fmla="*/ 750 h 849"/>
                <a:gd name="T58" fmla="*/ 459 w 766"/>
                <a:gd name="T59" fmla="*/ 758 h 849"/>
                <a:gd name="T60" fmla="*/ 415 w 766"/>
                <a:gd name="T61" fmla="*/ 756 h 849"/>
                <a:gd name="T62" fmla="*/ 335 w 766"/>
                <a:gd name="T63" fmla="*/ 739 h 849"/>
                <a:gd name="T64" fmla="*/ 261 w 766"/>
                <a:gd name="T65" fmla="*/ 708 h 849"/>
                <a:gd name="T66" fmla="*/ 194 w 766"/>
                <a:gd name="T67" fmla="*/ 662 h 849"/>
                <a:gd name="T68" fmla="*/ 137 w 766"/>
                <a:gd name="T69" fmla="*/ 607 h 849"/>
                <a:gd name="T70" fmla="*/ 94 w 766"/>
                <a:gd name="T71" fmla="*/ 541 h 849"/>
                <a:gd name="T72" fmla="*/ 61 w 766"/>
                <a:gd name="T73" fmla="*/ 466 h 849"/>
                <a:gd name="T74" fmla="*/ 44 w 766"/>
                <a:gd name="T75" fmla="*/ 384 h 849"/>
                <a:gd name="T76" fmla="*/ 42 w 766"/>
                <a:gd name="T77" fmla="*/ 342 h 849"/>
                <a:gd name="T78" fmla="*/ 46 w 766"/>
                <a:gd name="T79" fmla="*/ 289 h 849"/>
                <a:gd name="T80" fmla="*/ 56 w 766"/>
                <a:gd name="T81" fmla="*/ 240 h 849"/>
                <a:gd name="T82" fmla="*/ 71 w 766"/>
                <a:gd name="T83" fmla="*/ 192 h 849"/>
                <a:gd name="T84" fmla="*/ 92 w 766"/>
                <a:gd name="T85" fmla="*/ 146 h 849"/>
                <a:gd name="T86" fmla="*/ 116 w 766"/>
                <a:gd name="T87" fmla="*/ 104 h 849"/>
                <a:gd name="T88" fmla="*/ 147 w 766"/>
                <a:gd name="T89" fmla="*/ 66 h 849"/>
                <a:gd name="T90" fmla="*/ 181 w 766"/>
                <a:gd name="T91" fmla="*/ 32 h 849"/>
                <a:gd name="T92" fmla="*/ 221 w 766"/>
                <a:gd name="T93" fmla="*/ 2 h 849"/>
                <a:gd name="T94" fmla="*/ 219 w 766"/>
                <a:gd name="T95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6" h="849">
                  <a:moveTo>
                    <a:pt x="219" y="0"/>
                  </a:moveTo>
                  <a:lnTo>
                    <a:pt x="219" y="0"/>
                  </a:lnTo>
                  <a:lnTo>
                    <a:pt x="196" y="17"/>
                  </a:lnTo>
                  <a:lnTo>
                    <a:pt x="174" y="34"/>
                  </a:lnTo>
                  <a:lnTo>
                    <a:pt x="151" y="53"/>
                  </a:lnTo>
                  <a:lnTo>
                    <a:pt x="130" y="72"/>
                  </a:lnTo>
                  <a:lnTo>
                    <a:pt x="111" y="93"/>
                  </a:lnTo>
                  <a:lnTo>
                    <a:pt x="94" y="116"/>
                  </a:lnTo>
                  <a:lnTo>
                    <a:pt x="76" y="139"/>
                  </a:lnTo>
                  <a:lnTo>
                    <a:pt x="61" y="163"/>
                  </a:lnTo>
                  <a:lnTo>
                    <a:pt x="48" y="190"/>
                  </a:lnTo>
                  <a:lnTo>
                    <a:pt x="36" y="217"/>
                  </a:lnTo>
                  <a:lnTo>
                    <a:pt x="25" y="243"/>
                  </a:lnTo>
                  <a:lnTo>
                    <a:pt x="17" y="272"/>
                  </a:lnTo>
                  <a:lnTo>
                    <a:pt x="10" y="301"/>
                  </a:lnTo>
                  <a:lnTo>
                    <a:pt x="6" y="329"/>
                  </a:lnTo>
                  <a:lnTo>
                    <a:pt x="2" y="360"/>
                  </a:lnTo>
                  <a:lnTo>
                    <a:pt x="0" y="390"/>
                  </a:lnTo>
                  <a:lnTo>
                    <a:pt x="0" y="390"/>
                  </a:lnTo>
                  <a:lnTo>
                    <a:pt x="2" y="415"/>
                  </a:lnTo>
                  <a:lnTo>
                    <a:pt x="4" y="438"/>
                  </a:lnTo>
                  <a:lnTo>
                    <a:pt x="6" y="461"/>
                  </a:lnTo>
                  <a:lnTo>
                    <a:pt x="10" y="483"/>
                  </a:lnTo>
                  <a:lnTo>
                    <a:pt x="21" y="527"/>
                  </a:lnTo>
                  <a:lnTo>
                    <a:pt x="36" y="569"/>
                  </a:lnTo>
                  <a:lnTo>
                    <a:pt x="56" y="609"/>
                  </a:lnTo>
                  <a:lnTo>
                    <a:pt x="78" y="647"/>
                  </a:lnTo>
                  <a:lnTo>
                    <a:pt x="105" y="682"/>
                  </a:lnTo>
                  <a:lnTo>
                    <a:pt x="135" y="714"/>
                  </a:lnTo>
                  <a:lnTo>
                    <a:pt x="168" y="744"/>
                  </a:lnTo>
                  <a:lnTo>
                    <a:pt x="202" y="771"/>
                  </a:lnTo>
                  <a:lnTo>
                    <a:pt x="240" y="794"/>
                  </a:lnTo>
                  <a:lnTo>
                    <a:pt x="280" y="813"/>
                  </a:lnTo>
                  <a:lnTo>
                    <a:pt x="322" y="828"/>
                  </a:lnTo>
                  <a:lnTo>
                    <a:pt x="366" y="840"/>
                  </a:lnTo>
                  <a:lnTo>
                    <a:pt x="389" y="843"/>
                  </a:lnTo>
                  <a:lnTo>
                    <a:pt x="412" y="845"/>
                  </a:lnTo>
                  <a:lnTo>
                    <a:pt x="434" y="847"/>
                  </a:lnTo>
                  <a:lnTo>
                    <a:pt x="459" y="849"/>
                  </a:lnTo>
                  <a:lnTo>
                    <a:pt x="459" y="849"/>
                  </a:lnTo>
                  <a:lnTo>
                    <a:pt x="503" y="847"/>
                  </a:lnTo>
                  <a:lnTo>
                    <a:pt x="545" y="840"/>
                  </a:lnTo>
                  <a:lnTo>
                    <a:pt x="587" y="830"/>
                  </a:lnTo>
                  <a:lnTo>
                    <a:pt x="627" y="817"/>
                  </a:lnTo>
                  <a:lnTo>
                    <a:pt x="665" y="800"/>
                  </a:lnTo>
                  <a:lnTo>
                    <a:pt x="701" y="779"/>
                  </a:lnTo>
                  <a:lnTo>
                    <a:pt x="733" y="756"/>
                  </a:lnTo>
                  <a:lnTo>
                    <a:pt x="766" y="729"/>
                  </a:lnTo>
                  <a:lnTo>
                    <a:pt x="766" y="729"/>
                  </a:lnTo>
                  <a:lnTo>
                    <a:pt x="760" y="682"/>
                  </a:lnTo>
                  <a:lnTo>
                    <a:pt x="752" y="636"/>
                  </a:lnTo>
                  <a:lnTo>
                    <a:pt x="752" y="636"/>
                  </a:lnTo>
                  <a:lnTo>
                    <a:pt x="724" y="662"/>
                  </a:lnTo>
                  <a:lnTo>
                    <a:pt x="691" y="687"/>
                  </a:lnTo>
                  <a:lnTo>
                    <a:pt x="657" y="708"/>
                  </a:lnTo>
                  <a:lnTo>
                    <a:pt x="621" y="725"/>
                  </a:lnTo>
                  <a:lnTo>
                    <a:pt x="583" y="739"/>
                  </a:lnTo>
                  <a:lnTo>
                    <a:pt x="543" y="750"/>
                  </a:lnTo>
                  <a:lnTo>
                    <a:pt x="501" y="756"/>
                  </a:lnTo>
                  <a:lnTo>
                    <a:pt x="459" y="758"/>
                  </a:lnTo>
                  <a:lnTo>
                    <a:pt x="459" y="758"/>
                  </a:lnTo>
                  <a:lnTo>
                    <a:pt x="415" y="756"/>
                  </a:lnTo>
                  <a:lnTo>
                    <a:pt x="375" y="750"/>
                  </a:lnTo>
                  <a:lnTo>
                    <a:pt x="335" y="739"/>
                  </a:lnTo>
                  <a:lnTo>
                    <a:pt x="297" y="725"/>
                  </a:lnTo>
                  <a:lnTo>
                    <a:pt x="261" y="708"/>
                  </a:lnTo>
                  <a:lnTo>
                    <a:pt x="227" y="687"/>
                  </a:lnTo>
                  <a:lnTo>
                    <a:pt x="194" y="662"/>
                  </a:lnTo>
                  <a:lnTo>
                    <a:pt x="164" y="636"/>
                  </a:lnTo>
                  <a:lnTo>
                    <a:pt x="137" y="607"/>
                  </a:lnTo>
                  <a:lnTo>
                    <a:pt x="115" y="575"/>
                  </a:lnTo>
                  <a:lnTo>
                    <a:pt x="94" y="541"/>
                  </a:lnTo>
                  <a:lnTo>
                    <a:pt x="75" y="504"/>
                  </a:lnTo>
                  <a:lnTo>
                    <a:pt x="61" y="466"/>
                  </a:lnTo>
                  <a:lnTo>
                    <a:pt x="52" y="426"/>
                  </a:lnTo>
                  <a:lnTo>
                    <a:pt x="44" y="384"/>
                  </a:lnTo>
                  <a:lnTo>
                    <a:pt x="42" y="342"/>
                  </a:lnTo>
                  <a:lnTo>
                    <a:pt x="42" y="342"/>
                  </a:lnTo>
                  <a:lnTo>
                    <a:pt x="44" y="316"/>
                  </a:lnTo>
                  <a:lnTo>
                    <a:pt x="46" y="289"/>
                  </a:lnTo>
                  <a:lnTo>
                    <a:pt x="50" y="264"/>
                  </a:lnTo>
                  <a:lnTo>
                    <a:pt x="56" y="240"/>
                  </a:lnTo>
                  <a:lnTo>
                    <a:pt x="63" y="215"/>
                  </a:lnTo>
                  <a:lnTo>
                    <a:pt x="71" y="192"/>
                  </a:lnTo>
                  <a:lnTo>
                    <a:pt x="80" y="169"/>
                  </a:lnTo>
                  <a:lnTo>
                    <a:pt x="92" y="146"/>
                  </a:lnTo>
                  <a:lnTo>
                    <a:pt x="103" y="125"/>
                  </a:lnTo>
                  <a:lnTo>
                    <a:pt x="116" y="104"/>
                  </a:lnTo>
                  <a:lnTo>
                    <a:pt x="132" y="85"/>
                  </a:lnTo>
                  <a:lnTo>
                    <a:pt x="147" y="66"/>
                  </a:lnTo>
                  <a:lnTo>
                    <a:pt x="164" y="47"/>
                  </a:lnTo>
                  <a:lnTo>
                    <a:pt x="181" y="32"/>
                  </a:lnTo>
                  <a:lnTo>
                    <a:pt x="200" y="15"/>
                  </a:lnTo>
                  <a:lnTo>
                    <a:pt x="221" y="2"/>
                  </a:lnTo>
                  <a:lnTo>
                    <a:pt x="221" y="2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34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2" name="Freeform 74">
              <a:extLst>
                <a:ext uri="{FF2B5EF4-FFF2-40B4-BE49-F238E27FC236}">
                  <a16:creationId xmlns:a16="http://schemas.microsoft.com/office/drawing/2014/main" id="{07BE9346-C9B0-A8CF-543E-4B5BE950C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3" y="647700"/>
              <a:ext cx="1216025" cy="1347788"/>
            </a:xfrm>
            <a:custGeom>
              <a:avLst/>
              <a:gdLst>
                <a:gd name="T0" fmla="*/ 219 w 766"/>
                <a:gd name="T1" fmla="*/ 0 h 849"/>
                <a:gd name="T2" fmla="*/ 174 w 766"/>
                <a:gd name="T3" fmla="*/ 34 h 849"/>
                <a:gd name="T4" fmla="*/ 130 w 766"/>
                <a:gd name="T5" fmla="*/ 72 h 849"/>
                <a:gd name="T6" fmla="*/ 94 w 766"/>
                <a:gd name="T7" fmla="*/ 116 h 849"/>
                <a:gd name="T8" fmla="*/ 61 w 766"/>
                <a:gd name="T9" fmla="*/ 163 h 849"/>
                <a:gd name="T10" fmla="*/ 36 w 766"/>
                <a:gd name="T11" fmla="*/ 217 h 849"/>
                <a:gd name="T12" fmla="*/ 17 w 766"/>
                <a:gd name="T13" fmla="*/ 272 h 849"/>
                <a:gd name="T14" fmla="*/ 6 w 766"/>
                <a:gd name="T15" fmla="*/ 329 h 849"/>
                <a:gd name="T16" fmla="*/ 0 w 766"/>
                <a:gd name="T17" fmla="*/ 390 h 849"/>
                <a:gd name="T18" fmla="*/ 2 w 766"/>
                <a:gd name="T19" fmla="*/ 415 h 849"/>
                <a:gd name="T20" fmla="*/ 6 w 766"/>
                <a:gd name="T21" fmla="*/ 461 h 849"/>
                <a:gd name="T22" fmla="*/ 21 w 766"/>
                <a:gd name="T23" fmla="*/ 527 h 849"/>
                <a:gd name="T24" fmla="*/ 56 w 766"/>
                <a:gd name="T25" fmla="*/ 609 h 849"/>
                <a:gd name="T26" fmla="*/ 105 w 766"/>
                <a:gd name="T27" fmla="*/ 682 h 849"/>
                <a:gd name="T28" fmla="*/ 168 w 766"/>
                <a:gd name="T29" fmla="*/ 744 h 849"/>
                <a:gd name="T30" fmla="*/ 240 w 766"/>
                <a:gd name="T31" fmla="*/ 794 h 849"/>
                <a:gd name="T32" fmla="*/ 322 w 766"/>
                <a:gd name="T33" fmla="*/ 828 h 849"/>
                <a:gd name="T34" fmla="*/ 389 w 766"/>
                <a:gd name="T35" fmla="*/ 843 h 849"/>
                <a:gd name="T36" fmla="*/ 434 w 766"/>
                <a:gd name="T37" fmla="*/ 847 h 849"/>
                <a:gd name="T38" fmla="*/ 459 w 766"/>
                <a:gd name="T39" fmla="*/ 849 h 849"/>
                <a:gd name="T40" fmla="*/ 545 w 766"/>
                <a:gd name="T41" fmla="*/ 840 h 849"/>
                <a:gd name="T42" fmla="*/ 627 w 766"/>
                <a:gd name="T43" fmla="*/ 817 h 849"/>
                <a:gd name="T44" fmla="*/ 701 w 766"/>
                <a:gd name="T45" fmla="*/ 779 h 849"/>
                <a:gd name="T46" fmla="*/ 766 w 766"/>
                <a:gd name="T47" fmla="*/ 729 h 849"/>
                <a:gd name="T48" fmla="*/ 760 w 766"/>
                <a:gd name="T49" fmla="*/ 682 h 849"/>
                <a:gd name="T50" fmla="*/ 752 w 766"/>
                <a:gd name="T51" fmla="*/ 636 h 849"/>
                <a:gd name="T52" fmla="*/ 691 w 766"/>
                <a:gd name="T53" fmla="*/ 687 h 849"/>
                <a:gd name="T54" fmla="*/ 621 w 766"/>
                <a:gd name="T55" fmla="*/ 725 h 849"/>
                <a:gd name="T56" fmla="*/ 543 w 766"/>
                <a:gd name="T57" fmla="*/ 750 h 849"/>
                <a:gd name="T58" fmla="*/ 459 w 766"/>
                <a:gd name="T59" fmla="*/ 758 h 849"/>
                <a:gd name="T60" fmla="*/ 415 w 766"/>
                <a:gd name="T61" fmla="*/ 756 h 849"/>
                <a:gd name="T62" fmla="*/ 335 w 766"/>
                <a:gd name="T63" fmla="*/ 739 h 849"/>
                <a:gd name="T64" fmla="*/ 261 w 766"/>
                <a:gd name="T65" fmla="*/ 708 h 849"/>
                <a:gd name="T66" fmla="*/ 194 w 766"/>
                <a:gd name="T67" fmla="*/ 662 h 849"/>
                <a:gd name="T68" fmla="*/ 137 w 766"/>
                <a:gd name="T69" fmla="*/ 607 h 849"/>
                <a:gd name="T70" fmla="*/ 94 w 766"/>
                <a:gd name="T71" fmla="*/ 541 h 849"/>
                <a:gd name="T72" fmla="*/ 61 w 766"/>
                <a:gd name="T73" fmla="*/ 466 h 849"/>
                <a:gd name="T74" fmla="*/ 44 w 766"/>
                <a:gd name="T75" fmla="*/ 384 h 849"/>
                <a:gd name="T76" fmla="*/ 42 w 766"/>
                <a:gd name="T77" fmla="*/ 342 h 849"/>
                <a:gd name="T78" fmla="*/ 46 w 766"/>
                <a:gd name="T79" fmla="*/ 289 h 849"/>
                <a:gd name="T80" fmla="*/ 56 w 766"/>
                <a:gd name="T81" fmla="*/ 240 h 849"/>
                <a:gd name="T82" fmla="*/ 71 w 766"/>
                <a:gd name="T83" fmla="*/ 192 h 849"/>
                <a:gd name="T84" fmla="*/ 92 w 766"/>
                <a:gd name="T85" fmla="*/ 146 h 849"/>
                <a:gd name="T86" fmla="*/ 116 w 766"/>
                <a:gd name="T87" fmla="*/ 104 h 849"/>
                <a:gd name="T88" fmla="*/ 147 w 766"/>
                <a:gd name="T89" fmla="*/ 66 h 849"/>
                <a:gd name="T90" fmla="*/ 181 w 766"/>
                <a:gd name="T91" fmla="*/ 32 h 849"/>
                <a:gd name="T92" fmla="*/ 221 w 766"/>
                <a:gd name="T93" fmla="*/ 2 h 849"/>
                <a:gd name="T94" fmla="*/ 219 w 766"/>
                <a:gd name="T95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6" h="849">
                  <a:moveTo>
                    <a:pt x="219" y="0"/>
                  </a:moveTo>
                  <a:lnTo>
                    <a:pt x="219" y="0"/>
                  </a:lnTo>
                  <a:lnTo>
                    <a:pt x="196" y="17"/>
                  </a:lnTo>
                  <a:lnTo>
                    <a:pt x="174" y="34"/>
                  </a:lnTo>
                  <a:lnTo>
                    <a:pt x="151" y="53"/>
                  </a:lnTo>
                  <a:lnTo>
                    <a:pt x="130" y="72"/>
                  </a:lnTo>
                  <a:lnTo>
                    <a:pt x="111" y="93"/>
                  </a:lnTo>
                  <a:lnTo>
                    <a:pt x="94" y="116"/>
                  </a:lnTo>
                  <a:lnTo>
                    <a:pt x="76" y="139"/>
                  </a:lnTo>
                  <a:lnTo>
                    <a:pt x="61" y="163"/>
                  </a:lnTo>
                  <a:lnTo>
                    <a:pt x="48" y="190"/>
                  </a:lnTo>
                  <a:lnTo>
                    <a:pt x="36" y="217"/>
                  </a:lnTo>
                  <a:lnTo>
                    <a:pt x="25" y="243"/>
                  </a:lnTo>
                  <a:lnTo>
                    <a:pt x="17" y="272"/>
                  </a:lnTo>
                  <a:lnTo>
                    <a:pt x="10" y="301"/>
                  </a:lnTo>
                  <a:lnTo>
                    <a:pt x="6" y="329"/>
                  </a:lnTo>
                  <a:lnTo>
                    <a:pt x="2" y="360"/>
                  </a:lnTo>
                  <a:lnTo>
                    <a:pt x="0" y="390"/>
                  </a:lnTo>
                  <a:lnTo>
                    <a:pt x="0" y="390"/>
                  </a:lnTo>
                  <a:lnTo>
                    <a:pt x="2" y="415"/>
                  </a:lnTo>
                  <a:lnTo>
                    <a:pt x="4" y="438"/>
                  </a:lnTo>
                  <a:lnTo>
                    <a:pt x="6" y="461"/>
                  </a:lnTo>
                  <a:lnTo>
                    <a:pt x="10" y="483"/>
                  </a:lnTo>
                  <a:lnTo>
                    <a:pt x="21" y="527"/>
                  </a:lnTo>
                  <a:lnTo>
                    <a:pt x="36" y="569"/>
                  </a:lnTo>
                  <a:lnTo>
                    <a:pt x="56" y="609"/>
                  </a:lnTo>
                  <a:lnTo>
                    <a:pt x="78" y="647"/>
                  </a:lnTo>
                  <a:lnTo>
                    <a:pt x="105" y="682"/>
                  </a:lnTo>
                  <a:lnTo>
                    <a:pt x="135" y="714"/>
                  </a:lnTo>
                  <a:lnTo>
                    <a:pt x="168" y="744"/>
                  </a:lnTo>
                  <a:lnTo>
                    <a:pt x="202" y="771"/>
                  </a:lnTo>
                  <a:lnTo>
                    <a:pt x="240" y="794"/>
                  </a:lnTo>
                  <a:lnTo>
                    <a:pt x="280" y="813"/>
                  </a:lnTo>
                  <a:lnTo>
                    <a:pt x="322" y="828"/>
                  </a:lnTo>
                  <a:lnTo>
                    <a:pt x="366" y="840"/>
                  </a:lnTo>
                  <a:lnTo>
                    <a:pt x="389" y="843"/>
                  </a:lnTo>
                  <a:lnTo>
                    <a:pt x="412" y="845"/>
                  </a:lnTo>
                  <a:lnTo>
                    <a:pt x="434" y="847"/>
                  </a:lnTo>
                  <a:lnTo>
                    <a:pt x="459" y="849"/>
                  </a:lnTo>
                  <a:lnTo>
                    <a:pt x="459" y="849"/>
                  </a:lnTo>
                  <a:lnTo>
                    <a:pt x="503" y="847"/>
                  </a:lnTo>
                  <a:lnTo>
                    <a:pt x="545" y="840"/>
                  </a:lnTo>
                  <a:lnTo>
                    <a:pt x="587" y="830"/>
                  </a:lnTo>
                  <a:lnTo>
                    <a:pt x="627" y="817"/>
                  </a:lnTo>
                  <a:lnTo>
                    <a:pt x="665" y="800"/>
                  </a:lnTo>
                  <a:lnTo>
                    <a:pt x="701" y="779"/>
                  </a:lnTo>
                  <a:lnTo>
                    <a:pt x="733" y="756"/>
                  </a:lnTo>
                  <a:lnTo>
                    <a:pt x="766" y="729"/>
                  </a:lnTo>
                  <a:lnTo>
                    <a:pt x="766" y="729"/>
                  </a:lnTo>
                  <a:lnTo>
                    <a:pt x="760" y="682"/>
                  </a:lnTo>
                  <a:lnTo>
                    <a:pt x="752" y="636"/>
                  </a:lnTo>
                  <a:lnTo>
                    <a:pt x="752" y="636"/>
                  </a:lnTo>
                  <a:lnTo>
                    <a:pt x="724" y="662"/>
                  </a:lnTo>
                  <a:lnTo>
                    <a:pt x="691" y="687"/>
                  </a:lnTo>
                  <a:lnTo>
                    <a:pt x="657" y="708"/>
                  </a:lnTo>
                  <a:lnTo>
                    <a:pt x="621" y="725"/>
                  </a:lnTo>
                  <a:lnTo>
                    <a:pt x="583" y="739"/>
                  </a:lnTo>
                  <a:lnTo>
                    <a:pt x="543" y="750"/>
                  </a:lnTo>
                  <a:lnTo>
                    <a:pt x="501" y="756"/>
                  </a:lnTo>
                  <a:lnTo>
                    <a:pt x="459" y="758"/>
                  </a:lnTo>
                  <a:lnTo>
                    <a:pt x="459" y="758"/>
                  </a:lnTo>
                  <a:lnTo>
                    <a:pt x="415" y="756"/>
                  </a:lnTo>
                  <a:lnTo>
                    <a:pt x="375" y="750"/>
                  </a:lnTo>
                  <a:lnTo>
                    <a:pt x="335" y="739"/>
                  </a:lnTo>
                  <a:lnTo>
                    <a:pt x="297" y="725"/>
                  </a:lnTo>
                  <a:lnTo>
                    <a:pt x="261" y="708"/>
                  </a:lnTo>
                  <a:lnTo>
                    <a:pt x="227" y="687"/>
                  </a:lnTo>
                  <a:lnTo>
                    <a:pt x="194" y="662"/>
                  </a:lnTo>
                  <a:lnTo>
                    <a:pt x="164" y="636"/>
                  </a:lnTo>
                  <a:lnTo>
                    <a:pt x="137" y="607"/>
                  </a:lnTo>
                  <a:lnTo>
                    <a:pt x="115" y="575"/>
                  </a:lnTo>
                  <a:lnTo>
                    <a:pt x="94" y="541"/>
                  </a:lnTo>
                  <a:lnTo>
                    <a:pt x="75" y="504"/>
                  </a:lnTo>
                  <a:lnTo>
                    <a:pt x="61" y="466"/>
                  </a:lnTo>
                  <a:lnTo>
                    <a:pt x="52" y="426"/>
                  </a:lnTo>
                  <a:lnTo>
                    <a:pt x="44" y="384"/>
                  </a:lnTo>
                  <a:lnTo>
                    <a:pt x="42" y="342"/>
                  </a:lnTo>
                  <a:lnTo>
                    <a:pt x="42" y="342"/>
                  </a:lnTo>
                  <a:lnTo>
                    <a:pt x="44" y="316"/>
                  </a:lnTo>
                  <a:lnTo>
                    <a:pt x="46" y="289"/>
                  </a:lnTo>
                  <a:lnTo>
                    <a:pt x="50" y="264"/>
                  </a:lnTo>
                  <a:lnTo>
                    <a:pt x="56" y="240"/>
                  </a:lnTo>
                  <a:lnTo>
                    <a:pt x="63" y="215"/>
                  </a:lnTo>
                  <a:lnTo>
                    <a:pt x="71" y="192"/>
                  </a:lnTo>
                  <a:lnTo>
                    <a:pt x="80" y="169"/>
                  </a:lnTo>
                  <a:lnTo>
                    <a:pt x="92" y="146"/>
                  </a:lnTo>
                  <a:lnTo>
                    <a:pt x="103" y="125"/>
                  </a:lnTo>
                  <a:lnTo>
                    <a:pt x="116" y="104"/>
                  </a:lnTo>
                  <a:lnTo>
                    <a:pt x="132" y="85"/>
                  </a:lnTo>
                  <a:lnTo>
                    <a:pt x="147" y="66"/>
                  </a:lnTo>
                  <a:lnTo>
                    <a:pt x="164" y="47"/>
                  </a:lnTo>
                  <a:lnTo>
                    <a:pt x="181" y="32"/>
                  </a:lnTo>
                  <a:lnTo>
                    <a:pt x="200" y="15"/>
                  </a:lnTo>
                  <a:lnTo>
                    <a:pt x="221" y="2"/>
                  </a:lnTo>
                  <a:lnTo>
                    <a:pt x="221" y="2"/>
                  </a:lnTo>
                  <a:lnTo>
                    <a:pt x="2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3" name="Freeform 75">
              <a:extLst>
                <a:ext uri="{FF2B5EF4-FFF2-40B4-BE49-F238E27FC236}">
                  <a16:creationId xmlns:a16="http://schemas.microsoft.com/office/drawing/2014/main" id="{03706EC2-6B27-1337-0AC2-E5445F8F5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2788" y="528638"/>
              <a:ext cx="1320800" cy="1322388"/>
            </a:xfrm>
            <a:custGeom>
              <a:avLst/>
              <a:gdLst>
                <a:gd name="T0" fmla="*/ 0 w 832"/>
                <a:gd name="T1" fmla="*/ 417 h 833"/>
                <a:gd name="T2" fmla="*/ 10 w 832"/>
                <a:gd name="T3" fmla="*/ 501 h 833"/>
                <a:gd name="T4" fmla="*/ 33 w 832"/>
                <a:gd name="T5" fmla="*/ 579 h 833"/>
                <a:gd name="T6" fmla="*/ 73 w 832"/>
                <a:gd name="T7" fmla="*/ 650 h 833"/>
                <a:gd name="T8" fmla="*/ 122 w 832"/>
                <a:gd name="T9" fmla="*/ 711 h 833"/>
                <a:gd name="T10" fmla="*/ 185 w 832"/>
                <a:gd name="T11" fmla="*/ 762 h 833"/>
                <a:gd name="T12" fmla="*/ 255 w 832"/>
                <a:gd name="T13" fmla="*/ 800 h 833"/>
                <a:gd name="T14" fmla="*/ 333 w 832"/>
                <a:gd name="T15" fmla="*/ 825 h 833"/>
                <a:gd name="T16" fmla="*/ 417 w 832"/>
                <a:gd name="T17" fmla="*/ 833 h 833"/>
                <a:gd name="T18" fmla="*/ 459 w 832"/>
                <a:gd name="T19" fmla="*/ 831 h 833"/>
                <a:gd name="T20" fmla="*/ 541 w 832"/>
                <a:gd name="T21" fmla="*/ 814 h 833"/>
                <a:gd name="T22" fmla="*/ 615 w 832"/>
                <a:gd name="T23" fmla="*/ 783 h 833"/>
                <a:gd name="T24" fmla="*/ 682 w 832"/>
                <a:gd name="T25" fmla="*/ 737 h 833"/>
                <a:gd name="T26" fmla="*/ 737 w 832"/>
                <a:gd name="T27" fmla="*/ 682 h 833"/>
                <a:gd name="T28" fmla="*/ 783 w 832"/>
                <a:gd name="T29" fmla="*/ 616 h 833"/>
                <a:gd name="T30" fmla="*/ 813 w 832"/>
                <a:gd name="T31" fmla="*/ 541 h 833"/>
                <a:gd name="T32" fmla="*/ 830 w 832"/>
                <a:gd name="T33" fmla="*/ 459 h 833"/>
                <a:gd name="T34" fmla="*/ 832 w 832"/>
                <a:gd name="T35" fmla="*/ 417 h 833"/>
                <a:gd name="T36" fmla="*/ 825 w 832"/>
                <a:gd name="T37" fmla="*/ 334 h 833"/>
                <a:gd name="T38" fmla="*/ 800 w 832"/>
                <a:gd name="T39" fmla="*/ 256 h 833"/>
                <a:gd name="T40" fmla="*/ 762 w 832"/>
                <a:gd name="T41" fmla="*/ 185 h 833"/>
                <a:gd name="T42" fmla="*/ 710 w 832"/>
                <a:gd name="T43" fmla="*/ 122 h 833"/>
                <a:gd name="T44" fmla="*/ 649 w 832"/>
                <a:gd name="T45" fmla="*/ 73 h 833"/>
                <a:gd name="T46" fmla="*/ 579 w 832"/>
                <a:gd name="T47" fmla="*/ 33 h 833"/>
                <a:gd name="T48" fmla="*/ 501 w 832"/>
                <a:gd name="T49" fmla="*/ 10 h 833"/>
                <a:gd name="T50" fmla="*/ 417 w 832"/>
                <a:gd name="T51" fmla="*/ 0 h 833"/>
                <a:gd name="T52" fmla="*/ 373 w 832"/>
                <a:gd name="T53" fmla="*/ 2 h 833"/>
                <a:gd name="T54" fmla="*/ 293 w 832"/>
                <a:gd name="T55" fmla="*/ 19 h 833"/>
                <a:gd name="T56" fmla="*/ 219 w 832"/>
                <a:gd name="T57" fmla="*/ 52 h 833"/>
                <a:gd name="T58" fmla="*/ 152 w 832"/>
                <a:gd name="T59" fmla="*/ 96 h 833"/>
                <a:gd name="T60" fmla="*/ 95 w 832"/>
                <a:gd name="T61" fmla="*/ 153 h 833"/>
                <a:gd name="T62" fmla="*/ 52 w 832"/>
                <a:gd name="T63" fmla="*/ 219 h 833"/>
                <a:gd name="T64" fmla="*/ 19 w 832"/>
                <a:gd name="T65" fmla="*/ 294 h 833"/>
                <a:gd name="T66" fmla="*/ 2 w 832"/>
                <a:gd name="T67" fmla="*/ 374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0" y="417"/>
                  </a:moveTo>
                  <a:lnTo>
                    <a:pt x="0" y="417"/>
                  </a:lnTo>
                  <a:lnTo>
                    <a:pt x="2" y="459"/>
                  </a:lnTo>
                  <a:lnTo>
                    <a:pt x="10" y="501"/>
                  </a:lnTo>
                  <a:lnTo>
                    <a:pt x="19" y="541"/>
                  </a:lnTo>
                  <a:lnTo>
                    <a:pt x="33" y="579"/>
                  </a:lnTo>
                  <a:lnTo>
                    <a:pt x="52" y="616"/>
                  </a:lnTo>
                  <a:lnTo>
                    <a:pt x="73" y="650"/>
                  </a:lnTo>
                  <a:lnTo>
                    <a:pt x="95" y="682"/>
                  </a:lnTo>
                  <a:lnTo>
                    <a:pt x="122" y="711"/>
                  </a:lnTo>
                  <a:lnTo>
                    <a:pt x="152" y="737"/>
                  </a:lnTo>
                  <a:lnTo>
                    <a:pt x="185" y="762"/>
                  </a:lnTo>
                  <a:lnTo>
                    <a:pt x="219" y="783"/>
                  </a:lnTo>
                  <a:lnTo>
                    <a:pt x="255" y="800"/>
                  </a:lnTo>
                  <a:lnTo>
                    <a:pt x="293" y="814"/>
                  </a:lnTo>
                  <a:lnTo>
                    <a:pt x="333" y="825"/>
                  </a:lnTo>
                  <a:lnTo>
                    <a:pt x="373" y="831"/>
                  </a:lnTo>
                  <a:lnTo>
                    <a:pt x="417" y="833"/>
                  </a:lnTo>
                  <a:lnTo>
                    <a:pt x="417" y="833"/>
                  </a:lnTo>
                  <a:lnTo>
                    <a:pt x="459" y="831"/>
                  </a:lnTo>
                  <a:lnTo>
                    <a:pt x="501" y="825"/>
                  </a:lnTo>
                  <a:lnTo>
                    <a:pt x="541" y="814"/>
                  </a:lnTo>
                  <a:lnTo>
                    <a:pt x="579" y="800"/>
                  </a:lnTo>
                  <a:lnTo>
                    <a:pt x="615" y="783"/>
                  </a:lnTo>
                  <a:lnTo>
                    <a:pt x="649" y="762"/>
                  </a:lnTo>
                  <a:lnTo>
                    <a:pt x="682" y="737"/>
                  </a:lnTo>
                  <a:lnTo>
                    <a:pt x="710" y="711"/>
                  </a:lnTo>
                  <a:lnTo>
                    <a:pt x="737" y="682"/>
                  </a:lnTo>
                  <a:lnTo>
                    <a:pt x="762" y="650"/>
                  </a:lnTo>
                  <a:lnTo>
                    <a:pt x="783" y="616"/>
                  </a:lnTo>
                  <a:lnTo>
                    <a:pt x="800" y="579"/>
                  </a:lnTo>
                  <a:lnTo>
                    <a:pt x="813" y="541"/>
                  </a:lnTo>
                  <a:lnTo>
                    <a:pt x="825" y="501"/>
                  </a:lnTo>
                  <a:lnTo>
                    <a:pt x="830" y="459"/>
                  </a:lnTo>
                  <a:lnTo>
                    <a:pt x="832" y="417"/>
                  </a:lnTo>
                  <a:lnTo>
                    <a:pt x="832" y="417"/>
                  </a:lnTo>
                  <a:lnTo>
                    <a:pt x="830" y="374"/>
                  </a:lnTo>
                  <a:lnTo>
                    <a:pt x="825" y="334"/>
                  </a:lnTo>
                  <a:lnTo>
                    <a:pt x="813" y="294"/>
                  </a:lnTo>
                  <a:lnTo>
                    <a:pt x="800" y="256"/>
                  </a:lnTo>
                  <a:lnTo>
                    <a:pt x="783" y="219"/>
                  </a:lnTo>
                  <a:lnTo>
                    <a:pt x="762" y="185"/>
                  </a:lnTo>
                  <a:lnTo>
                    <a:pt x="737" y="153"/>
                  </a:lnTo>
                  <a:lnTo>
                    <a:pt x="710" y="122"/>
                  </a:lnTo>
                  <a:lnTo>
                    <a:pt x="682" y="96"/>
                  </a:lnTo>
                  <a:lnTo>
                    <a:pt x="649" y="73"/>
                  </a:lnTo>
                  <a:lnTo>
                    <a:pt x="615" y="52"/>
                  </a:lnTo>
                  <a:lnTo>
                    <a:pt x="579" y="33"/>
                  </a:lnTo>
                  <a:lnTo>
                    <a:pt x="541" y="19"/>
                  </a:lnTo>
                  <a:lnTo>
                    <a:pt x="501" y="10"/>
                  </a:lnTo>
                  <a:lnTo>
                    <a:pt x="459" y="2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373" y="2"/>
                  </a:lnTo>
                  <a:lnTo>
                    <a:pt x="333" y="10"/>
                  </a:lnTo>
                  <a:lnTo>
                    <a:pt x="293" y="19"/>
                  </a:lnTo>
                  <a:lnTo>
                    <a:pt x="255" y="33"/>
                  </a:lnTo>
                  <a:lnTo>
                    <a:pt x="219" y="52"/>
                  </a:lnTo>
                  <a:lnTo>
                    <a:pt x="185" y="73"/>
                  </a:lnTo>
                  <a:lnTo>
                    <a:pt x="152" y="96"/>
                  </a:lnTo>
                  <a:lnTo>
                    <a:pt x="122" y="122"/>
                  </a:lnTo>
                  <a:lnTo>
                    <a:pt x="95" y="153"/>
                  </a:lnTo>
                  <a:lnTo>
                    <a:pt x="73" y="185"/>
                  </a:lnTo>
                  <a:lnTo>
                    <a:pt x="52" y="219"/>
                  </a:lnTo>
                  <a:lnTo>
                    <a:pt x="33" y="256"/>
                  </a:lnTo>
                  <a:lnTo>
                    <a:pt x="19" y="294"/>
                  </a:lnTo>
                  <a:lnTo>
                    <a:pt x="10" y="334"/>
                  </a:lnTo>
                  <a:lnTo>
                    <a:pt x="2" y="374"/>
                  </a:lnTo>
                  <a:lnTo>
                    <a:pt x="0" y="4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4" name="Freeform 76">
              <a:extLst>
                <a:ext uri="{FF2B5EF4-FFF2-40B4-BE49-F238E27FC236}">
                  <a16:creationId xmlns:a16="http://schemas.microsoft.com/office/drawing/2014/main" id="{970A7BDD-45F1-80A2-933C-F29CFC46D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2788" y="528638"/>
              <a:ext cx="1320800" cy="1322388"/>
            </a:xfrm>
            <a:custGeom>
              <a:avLst/>
              <a:gdLst>
                <a:gd name="T0" fmla="*/ 0 w 832"/>
                <a:gd name="T1" fmla="*/ 417 h 833"/>
                <a:gd name="T2" fmla="*/ 10 w 832"/>
                <a:gd name="T3" fmla="*/ 501 h 833"/>
                <a:gd name="T4" fmla="*/ 33 w 832"/>
                <a:gd name="T5" fmla="*/ 579 h 833"/>
                <a:gd name="T6" fmla="*/ 73 w 832"/>
                <a:gd name="T7" fmla="*/ 650 h 833"/>
                <a:gd name="T8" fmla="*/ 122 w 832"/>
                <a:gd name="T9" fmla="*/ 711 h 833"/>
                <a:gd name="T10" fmla="*/ 185 w 832"/>
                <a:gd name="T11" fmla="*/ 762 h 833"/>
                <a:gd name="T12" fmla="*/ 255 w 832"/>
                <a:gd name="T13" fmla="*/ 800 h 833"/>
                <a:gd name="T14" fmla="*/ 333 w 832"/>
                <a:gd name="T15" fmla="*/ 825 h 833"/>
                <a:gd name="T16" fmla="*/ 417 w 832"/>
                <a:gd name="T17" fmla="*/ 833 h 833"/>
                <a:gd name="T18" fmla="*/ 459 w 832"/>
                <a:gd name="T19" fmla="*/ 831 h 833"/>
                <a:gd name="T20" fmla="*/ 541 w 832"/>
                <a:gd name="T21" fmla="*/ 814 h 833"/>
                <a:gd name="T22" fmla="*/ 615 w 832"/>
                <a:gd name="T23" fmla="*/ 783 h 833"/>
                <a:gd name="T24" fmla="*/ 682 w 832"/>
                <a:gd name="T25" fmla="*/ 737 h 833"/>
                <a:gd name="T26" fmla="*/ 737 w 832"/>
                <a:gd name="T27" fmla="*/ 682 h 833"/>
                <a:gd name="T28" fmla="*/ 783 w 832"/>
                <a:gd name="T29" fmla="*/ 616 h 833"/>
                <a:gd name="T30" fmla="*/ 813 w 832"/>
                <a:gd name="T31" fmla="*/ 541 h 833"/>
                <a:gd name="T32" fmla="*/ 830 w 832"/>
                <a:gd name="T33" fmla="*/ 459 h 833"/>
                <a:gd name="T34" fmla="*/ 832 w 832"/>
                <a:gd name="T35" fmla="*/ 417 h 833"/>
                <a:gd name="T36" fmla="*/ 825 w 832"/>
                <a:gd name="T37" fmla="*/ 334 h 833"/>
                <a:gd name="T38" fmla="*/ 800 w 832"/>
                <a:gd name="T39" fmla="*/ 256 h 833"/>
                <a:gd name="T40" fmla="*/ 762 w 832"/>
                <a:gd name="T41" fmla="*/ 185 h 833"/>
                <a:gd name="T42" fmla="*/ 710 w 832"/>
                <a:gd name="T43" fmla="*/ 122 h 833"/>
                <a:gd name="T44" fmla="*/ 649 w 832"/>
                <a:gd name="T45" fmla="*/ 73 h 833"/>
                <a:gd name="T46" fmla="*/ 579 w 832"/>
                <a:gd name="T47" fmla="*/ 33 h 833"/>
                <a:gd name="T48" fmla="*/ 501 w 832"/>
                <a:gd name="T49" fmla="*/ 10 h 833"/>
                <a:gd name="T50" fmla="*/ 417 w 832"/>
                <a:gd name="T51" fmla="*/ 0 h 833"/>
                <a:gd name="T52" fmla="*/ 373 w 832"/>
                <a:gd name="T53" fmla="*/ 2 h 833"/>
                <a:gd name="T54" fmla="*/ 293 w 832"/>
                <a:gd name="T55" fmla="*/ 19 h 833"/>
                <a:gd name="T56" fmla="*/ 219 w 832"/>
                <a:gd name="T57" fmla="*/ 52 h 833"/>
                <a:gd name="T58" fmla="*/ 152 w 832"/>
                <a:gd name="T59" fmla="*/ 96 h 833"/>
                <a:gd name="T60" fmla="*/ 95 w 832"/>
                <a:gd name="T61" fmla="*/ 153 h 833"/>
                <a:gd name="T62" fmla="*/ 52 w 832"/>
                <a:gd name="T63" fmla="*/ 219 h 833"/>
                <a:gd name="T64" fmla="*/ 19 w 832"/>
                <a:gd name="T65" fmla="*/ 294 h 833"/>
                <a:gd name="T66" fmla="*/ 2 w 832"/>
                <a:gd name="T67" fmla="*/ 374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0" y="417"/>
                  </a:moveTo>
                  <a:lnTo>
                    <a:pt x="0" y="417"/>
                  </a:lnTo>
                  <a:lnTo>
                    <a:pt x="2" y="459"/>
                  </a:lnTo>
                  <a:lnTo>
                    <a:pt x="10" y="501"/>
                  </a:lnTo>
                  <a:lnTo>
                    <a:pt x="19" y="541"/>
                  </a:lnTo>
                  <a:lnTo>
                    <a:pt x="33" y="579"/>
                  </a:lnTo>
                  <a:lnTo>
                    <a:pt x="52" y="616"/>
                  </a:lnTo>
                  <a:lnTo>
                    <a:pt x="73" y="650"/>
                  </a:lnTo>
                  <a:lnTo>
                    <a:pt x="95" y="682"/>
                  </a:lnTo>
                  <a:lnTo>
                    <a:pt x="122" y="711"/>
                  </a:lnTo>
                  <a:lnTo>
                    <a:pt x="152" y="737"/>
                  </a:lnTo>
                  <a:lnTo>
                    <a:pt x="185" y="762"/>
                  </a:lnTo>
                  <a:lnTo>
                    <a:pt x="219" y="783"/>
                  </a:lnTo>
                  <a:lnTo>
                    <a:pt x="255" y="800"/>
                  </a:lnTo>
                  <a:lnTo>
                    <a:pt x="293" y="814"/>
                  </a:lnTo>
                  <a:lnTo>
                    <a:pt x="333" y="825"/>
                  </a:lnTo>
                  <a:lnTo>
                    <a:pt x="373" y="831"/>
                  </a:lnTo>
                  <a:lnTo>
                    <a:pt x="417" y="833"/>
                  </a:lnTo>
                  <a:lnTo>
                    <a:pt x="417" y="833"/>
                  </a:lnTo>
                  <a:lnTo>
                    <a:pt x="459" y="831"/>
                  </a:lnTo>
                  <a:lnTo>
                    <a:pt x="501" y="825"/>
                  </a:lnTo>
                  <a:lnTo>
                    <a:pt x="541" y="814"/>
                  </a:lnTo>
                  <a:lnTo>
                    <a:pt x="579" y="800"/>
                  </a:lnTo>
                  <a:lnTo>
                    <a:pt x="615" y="783"/>
                  </a:lnTo>
                  <a:lnTo>
                    <a:pt x="649" y="762"/>
                  </a:lnTo>
                  <a:lnTo>
                    <a:pt x="682" y="737"/>
                  </a:lnTo>
                  <a:lnTo>
                    <a:pt x="710" y="711"/>
                  </a:lnTo>
                  <a:lnTo>
                    <a:pt x="737" y="682"/>
                  </a:lnTo>
                  <a:lnTo>
                    <a:pt x="762" y="650"/>
                  </a:lnTo>
                  <a:lnTo>
                    <a:pt x="783" y="616"/>
                  </a:lnTo>
                  <a:lnTo>
                    <a:pt x="800" y="579"/>
                  </a:lnTo>
                  <a:lnTo>
                    <a:pt x="813" y="541"/>
                  </a:lnTo>
                  <a:lnTo>
                    <a:pt x="825" y="501"/>
                  </a:lnTo>
                  <a:lnTo>
                    <a:pt x="830" y="459"/>
                  </a:lnTo>
                  <a:lnTo>
                    <a:pt x="832" y="417"/>
                  </a:lnTo>
                  <a:lnTo>
                    <a:pt x="832" y="417"/>
                  </a:lnTo>
                  <a:lnTo>
                    <a:pt x="830" y="374"/>
                  </a:lnTo>
                  <a:lnTo>
                    <a:pt x="825" y="334"/>
                  </a:lnTo>
                  <a:lnTo>
                    <a:pt x="813" y="294"/>
                  </a:lnTo>
                  <a:lnTo>
                    <a:pt x="800" y="256"/>
                  </a:lnTo>
                  <a:lnTo>
                    <a:pt x="783" y="219"/>
                  </a:lnTo>
                  <a:lnTo>
                    <a:pt x="762" y="185"/>
                  </a:lnTo>
                  <a:lnTo>
                    <a:pt x="737" y="153"/>
                  </a:lnTo>
                  <a:lnTo>
                    <a:pt x="710" y="122"/>
                  </a:lnTo>
                  <a:lnTo>
                    <a:pt x="682" y="96"/>
                  </a:lnTo>
                  <a:lnTo>
                    <a:pt x="649" y="73"/>
                  </a:lnTo>
                  <a:lnTo>
                    <a:pt x="615" y="52"/>
                  </a:lnTo>
                  <a:lnTo>
                    <a:pt x="579" y="33"/>
                  </a:lnTo>
                  <a:lnTo>
                    <a:pt x="541" y="19"/>
                  </a:lnTo>
                  <a:lnTo>
                    <a:pt x="501" y="10"/>
                  </a:lnTo>
                  <a:lnTo>
                    <a:pt x="459" y="2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373" y="2"/>
                  </a:lnTo>
                  <a:lnTo>
                    <a:pt x="333" y="10"/>
                  </a:lnTo>
                  <a:lnTo>
                    <a:pt x="293" y="19"/>
                  </a:lnTo>
                  <a:lnTo>
                    <a:pt x="255" y="33"/>
                  </a:lnTo>
                  <a:lnTo>
                    <a:pt x="219" y="52"/>
                  </a:lnTo>
                  <a:lnTo>
                    <a:pt x="185" y="73"/>
                  </a:lnTo>
                  <a:lnTo>
                    <a:pt x="152" y="96"/>
                  </a:lnTo>
                  <a:lnTo>
                    <a:pt x="122" y="122"/>
                  </a:lnTo>
                  <a:lnTo>
                    <a:pt x="95" y="153"/>
                  </a:lnTo>
                  <a:lnTo>
                    <a:pt x="73" y="185"/>
                  </a:lnTo>
                  <a:lnTo>
                    <a:pt x="52" y="219"/>
                  </a:lnTo>
                  <a:lnTo>
                    <a:pt x="33" y="256"/>
                  </a:lnTo>
                  <a:lnTo>
                    <a:pt x="19" y="294"/>
                  </a:lnTo>
                  <a:lnTo>
                    <a:pt x="10" y="334"/>
                  </a:lnTo>
                  <a:lnTo>
                    <a:pt x="2" y="374"/>
                  </a:lnTo>
                  <a:lnTo>
                    <a:pt x="0" y="4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" name="Freeform 77">
              <a:extLst>
                <a:ext uri="{FF2B5EF4-FFF2-40B4-BE49-F238E27FC236}">
                  <a16:creationId xmlns:a16="http://schemas.microsoft.com/office/drawing/2014/main" id="{F0612E7C-E779-22D3-4896-75974F40E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26" y="571500"/>
              <a:ext cx="855663" cy="852488"/>
            </a:xfrm>
            <a:custGeom>
              <a:avLst/>
              <a:gdLst>
                <a:gd name="T0" fmla="*/ 0 w 539"/>
                <a:gd name="T1" fmla="*/ 269 h 537"/>
                <a:gd name="T2" fmla="*/ 6 w 539"/>
                <a:gd name="T3" fmla="*/ 324 h 537"/>
                <a:gd name="T4" fmla="*/ 21 w 539"/>
                <a:gd name="T5" fmla="*/ 373 h 537"/>
                <a:gd name="T6" fmla="*/ 46 w 539"/>
                <a:gd name="T7" fmla="*/ 419 h 537"/>
                <a:gd name="T8" fmla="*/ 78 w 539"/>
                <a:gd name="T9" fmla="*/ 459 h 537"/>
                <a:gd name="T10" fmla="*/ 118 w 539"/>
                <a:gd name="T11" fmla="*/ 491 h 537"/>
                <a:gd name="T12" fmla="*/ 164 w 539"/>
                <a:gd name="T13" fmla="*/ 516 h 537"/>
                <a:gd name="T14" fmla="*/ 215 w 539"/>
                <a:gd name="T15" fmla="*/ 533 h 537"/>
                <a:gd name="T16" fmla="*/ 268 w 539"/>
                <a:gd name="T17" fmla="*/ 537 h 537"/>
                <a:gd name="T18" fmla="*/ 297 w 539"/>
                <a:gd name="T19" fmla="*/ 537 h 537"/>
                <a:gd name="T20" fmla="*/ 348 w 539"/>
                <a:gd name="T21" fmla="*/ 526 h 537"/>
                <a:gd name="T22" fmla="*/ 398 w 539"/>
                <a:gd name="T23" fmla="*/ 505 h 537"/>
                <a:gd name="T24" fmla="*/ 440 w 539"/>
                <a:gd name="T25" fmla="*/ 476 h 537"/>
                <a:gd name="T26" fmla="*/ 476 w 539"/>
                <a:gd name="T27" fmla="*/ 440 h 537"/>
                <a:gd name="T28" fmla="*/ 506 w 539"/>
                <a:gd name="T29" fmla="*/ 396 h 537"/>
                <a:gd name="T30" fmla="*/ 525 w 539"/>
                <a:gd name="T31" fmla="*/ 349 h 537"/>
                <a:gd name="T32" fmla="*/ 537 w 539"/>
                <a:gd name="T33" fmla="*/ 297 h 537"/>
                <a:gd name="T34" fmla="*/ 539 w 539"/>
                <a:gd name="T35" fmla="*/ 269 h 537"/>
                <a:gd name="T36" fmla="*/ 533 w 539"/>
                <a:gd name="T37" fmla="*/ 215 h 537"/>
                <a:gd name="T38" fmla="*/ 516 w 539"/>
                <a:gd name="T39" fmla="*/ 164 h 537"/>
                <a:gd name="T40" fmla="*/ 491 w 539"/>
                <a:gd name="T41" fmla="*/ 118 h 537"/>
                <a:gd name="T42" fmla="*/ 459 w 539"/>
                <a:gd name="T43" fmla="*/ 78 h 537"/>
                <a:gd name="T44" fmla="*/ 419 w 539"/>
                <a:gd name="T45" fmla="*/ 46 h 537"/>
                <a:gd name="T46" fmla="*/ 373 w 539"/>
                <a:gd name="T47" fmla="*/ 21 h 537"/>
                <a:gd name="T48" fmla="*/ 324 w 539"/>
                <a:gd name="T49" fmla="*/ 6 h 537"/>
                <a:gd name="T50" fmla="*/ 268 w 539"/>
                <a:gd name="T51" fmla="*/ 0 h 537"/>
                <a:gd name="T52" fmla="*/ 242 w 539"/>
                <a:gd name="T53" fmla="*/ 0 h 537"/>
                <a:gd name="T54" fmla="*/ 188 w 539"/>
                <a:gd name="T55" fmla="*/ 11 h 537"/>
                <a:gd name="T56" fmla="*/ 141 w 539"/>
                <a:gd name="T57" fmla="*/ 32 h 537"/>
                <a:gd name="T58" fmla="*/ 97 w 539"/>
                <a:gd name="T59" fmla="*/ 61 h 537"/>
                <a:gd name="T60" fmla="*/ 61 w 539"/>
                <a:gd name="T61" fmla="*/ 97 h 537"/>
                <a:gd name="T62" fmla="*/ 32 w 539"/>
                <a:gd name="T63" fmla="*/ 141 h 537"/>
                <a:gd name="T64" fmla="*/ 11 w 539"/>
                <a:gd name="T65" fmla="*/ 189 h 537"/>
                <a:gd name="T66" fmla="*/ 2 w 539"/>
                <a:gd name="T67" fmla="*/ 242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7">
                  <a:moveTo>
                    <a:pt x="0" y="269"/>
                  </a:moveTo>
                  <a:lnTo>
                    <a:pt x="0" y="269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1" y="349"/>
                  </a:lnTo>
                  <a:lnTo>
                    <a:pt x="21" y="373"/>
                  </a:lnTo>
                  <a:lnTo>
                    <a:pt x="32" y="396"/>
                  </a:lnTo>
                  <a:lnTo>
                    <a:pt x="46" y="419"/>
                  </a:lnTo>
                  <a:lnTo>
                    <a:pt x="61" y="440"/>
                  </a:lnTo>
                  <a:lnTo>
                    <a:pt x="78" y="459"/>
                  </a:lnTo>
                  <a:lnTo>
                    <a:pt x="97" y="476"/>
                  </a:lnTo>
                  <a:lnTo>
                    <a:pt x="118" y="491"/>
                  </a:lnTo>
                  <a:lnTo>
                    <a:pt x="141" y="505"/>
                  </a:lnTo>
                  <a:lnTo>
                    <a:pt x="164" y="516"/>
                  </a:lnTo>
                  <a:lnTo>
                    <a:pt x="188" y="526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68" y="537"/>
                  </a:lnTo>
                  <a:lnTo>
                    <a:pt x="268" y="537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48" y="526"/>
                  </a:lnTo>
                  <a:lnTo>
                    <a:pt x="373" y="516"/>
                  </a:lnTo>
                  <a:lnTo>
                    <a:pt x="398" y="505"/>
                  </a:lnTo>
                  <a:lnTo>
                    <a:pt x="419" y="491"/>
                  </a:lnTo>
                  <a:lnTo>
                    <a:pt x="440" y="476"/>
                  </a:lnTo>
                  <a:lnTo>
                    <a:pt x="459" y="459"/>
                  </a:lnTo>
                  <a:lnTo>
                    <a:pt x="476" y="440"/>
                  </a:lnTo>
                  <a:lnTo>
                    <a:pt x="491" y="419"/>
                  </a:lnTo>
                  <a:lnTo>
                    <a:pt x="506" y="396"/>
                  </a:lnTo>
                  <a:lnTo>
                    <a:pt x="516" y="373"/>
                  </a:lnTo>
                  <a:lnTo>
                    <a:pt x="525" y="349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69"/>
                  </a:lnTo>
                  <a:lnTo>
                    <a:pt x="539" y="269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5" y="189"/>
                  </a:lnTo>
                  <a:lnTo>
                    <a:pt x="516" y="164"/>
                  </a:lnTo>
                  <a:lnTo>
                    <a:pt x="506" y="141"/>
                  </a:lnTo>
                  <a:lnTo>
                    <a:pt x="491" y="118"/>
                  </a:lnTo>
                  <a:lnTo>
                    <a:pt x="476" y="97"/>
                  </a:lnTo>
                  <a:lnTo>
                    <a:pt x="459" y="78"/>
                  </a:lnTo>
                  <a:lnTo>
                    <a:pt x="440" y="61"/>
                  </a:lnTo>
                  <a:lnTo>
                    <a:pt x="419" y="46"/>
                  </a:lnTo>
                  <a:lnTo>
                    <a:pt x="398" y="32"/>
                  </a:lnTo>
                  <a:lnTo>
                    <a:pt x="373" y="21"/>
                  </a:lnTo>
                  <a:lnTo>
                    <a:pt x="348" y="11"/>
                  </a:lnTo>
                  <a:lnTo>
                    <a:pt x="324" y="6"/>
                  </a:lnTo>
                  <a:lnTo>
                    <a:pt x="297" y="0"/>
                  </a:lnTo>
                  <a:lnTo>
                    <a:pt x="268" y="0"/>
                  </a:lnTo>
                  <a:lnTo>
                    <a:pt x="268" y="0"/>
                  </a:lnTo>
                  <a:lnTo>
                    <a:pt x="242" y="0"/>
                  </a:lnTo>
                  <a:lnTo>
                    <a:pt x="215" y="6"/>
                  </a:lnTo>
                  <a:lnTo>
                    <a:pt x="188" y="11"/>
                  </a:lnTo>
                  <a:lnTo>
                    <a:pt x="164" y="21"/>
                  </a:lnTo>
                  <a:lnTo>
                    <a:pt x="141" y="32"/>
                  </a:lnTo>
                  <a:lnTo>
                    <a:pt x="118" y="46"/>
                  </a:lnTo>
                  <a:lnTo>
                    <a:pt x="97" y="61"/>
                  </a:lnTo>
                  <a:lnTo>
                    <a:pt x="78" y="78"/>
                  </a:lnTo>
                  <a:lnTo>
                    <a:pt x="61" y="97"/>
                  </a:lnTo>
                  <a:lnTo>
                    <a:pt x="46" y="118"/>
                  </a:lnTo>
                  <a:lnTo>
                    <a:pt x="32" y="141"/>
                  </a:lnTo>
                  <a:lnTo>
                    <a:pt x="21" y="164"/>
                  </a:lnTo>
                  <a:lnTo>
                    <a:pt x="11" y="189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69"/>
                  </a:lnTo>
                  <a:close/>
                </a:path>
              </a:pathLst>
            </a:custGeom>
            <a:solidFill>
              <a:srgbClr val="BED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6" name="Freeform 78">
              <a:extLst>
                <a:ext uri="{FF2B5EF4-FFF2-40B4-BE49-F238E27FC236}">
                  <a16:creationId xmlns:a16="http://schemas.microsoft.com/office/drawing/2014/main" id="{9EC4F52D-EE1F-A889-6E04-180D80A9F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26" y="571500"/>
              <a:ext cx="855663" cy="852488"/>
            </a:xfrm>
            <a:custGeom>
              <a:avLst/>
              <a:gdLst>
                <a:gd name="T0" fmla="*/ 0 w 539"/>
                <a:gd name="T1" fmla="*/ 269 h 537"/>
                <a:gd name="T2" fmla="*/ 6 w 539"/>
                <a:gd name="T3" fmla="*/ 324 h 537"/>
                <a:gd name="T4" fmla="*/ 21 w 539"/>
                <a:gd name="T5" fmla="*/ 373 h 537"/>
                <a:gd name="T6" fmla="*/ 46 w 539"/>
                <a:gd name="T7" fmla="*/ 419 h 537"/>
                <a:gd name="T8" fmla="*/ 78 w 539"/>
                <a:gd name="T9" fmla="*/ 459 h 537"/>
                <a:gd name="T10" fmla="*/ 118 w 539"/>
                <a:gd name="T11" fmla="*/ 491 h 537"/>
                <a:gd name="T12" fmla="*/ 164 w 539"/>
                <a:gd name="T13" fmla="*/ 516 h 537"/>
                <a:gd name="T14" fmla="*/ 215 w 539"/>
                <a:gd name="T15" fmla="*/ 533 h 537"/>
                <a:gd name="T16" fmla="*/ 268 w 539"/>
                <a:gd name="T17" fmla="*/ 537 h 537"/>
                <a:gd name="T18" fmla="*/ 297 w 539"/>
                <a:gd name="T19" fmla="*/ 537 h 537"/>
                <a:gd name="T20" fmla="*/ 348 w 539"/>
                <a:gd name="T21" fmla="*/ 526 h 537"/>
                <a:gd name="T22" fmla="*/ 398 w 539"/>
                <a:gd name="T23" fmla="*/ 505 h 537"/>
                <a:gd name="T24" fmla="*/ 440 w 539"/>
                <a:gd name="T25" fmla="*/ 476 h 537"/>
                <a:gd name="T26" fmla="*/ 476 w 539"/>
                <a:gd name="T27" fmla="*/ 440 h 537"/>
                <a:gd name="T28" fmla="*/ 506 w 539"/>
                <a:gd name="T29" fmla="*/ 396 h 537"/>
                <a:gd name="T30" fmla="*/ 525 w 539"/>
                <a:gd name="T31" fmla="*/ 349 h 537"/>
                <a:gd name="T32" fmla="*/ 537 w 539"/>
                <a:gd name="T33" fmla="*/ 297 h 537"/>
                <a:gd name="T34" fmla="*/ 539 w 539"/>
                <a:gd name="T35" fmla="*/ 269 h 537"/>
                <a:gd name="T36" fmla="*/ 533 w 539"/>
                <a:gd name="T37" fmla="*/ 215 h 537"/>
                <a:gd name="T38" fmla="*/ 516 w 539"/>
                <a:gd name="T39" fmla="*/ 164 h 537"/>
                <a:gd name="T40" fmla="*/ 491 w 539"/>
                <a:gd name="T41" fmla="*/ 118 h 537"/>
                <a:gd name="T42" fmla="*/ 459 w 539"/>
                <a:gd name="T43" fmla="*/ 78 h 537"/>
                <a:gd name="T44" fmla="*/ 419 w 539"/>
                <a:gd name="T45" fmla="*/ 46 h 537"/>
                <a:gd name="T46" fmla="*/ 373 w 539"/>
                <a:gd name="T47" fmla="*/ 21 h 537"/>
                <a:gd name="T48" fmla="*/ 324 w 539"/>
                <a:gd name="T49" fmla="*/ 6 h 537"/>
                <a:gd name="T50" fmla="*/ 268 w 539"/>
                <a:gd name="T51" fmla="*/ 0 h 537"/>
                <a:gd name="T52" fmla="*/ 242 w 539"/>
                <a:gd name="T53" fmla="*/ 0 h 537"/>
                <a:gd name="T54" fmla="*/ 188 w 539"/>
                <a:gd name="T55" fmla="*/ 11 h 537"/>
                <a:gd name="T56" fmla="*/ 141 w 539"/>
                <a:gd name="T57" fmla="*/ 32 h 537"/>
                <a:gd name="T58" fmla="*/ 97 w 539"/>
                <a:gd name="T59" fmla="*/ 61 h 537"/>
                <a:gd name="T60" fmla="*/ 61 w 539"/>
                <a:gd name="T61" fmla="*/ 97 h 537"/>
                <a:gd name="T62" fmla="*/ 32 w 539"/>
                <a:gd name="T63" fmla="*/ 141 h 537"/>
                <a:gd name="T64" fmla="*/ 11 w 539"/>
                <a:gd name="T65" fmla="*/ 189 h 537"/>
                <a:gd name="T66" fmla="*/ 2 w 539"/>
                <a:gd name="T67" fmla="*/ 242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7">
                  <a:moveTo>
                    <a:pt x="0" y="269"/>
                  </a:moveTo>
                  <a:lnTo>
                    <a:pt x="0" y="269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1" y="349"/>
                  </a:lnTo>
                  <a:lnTo>
                    <a:pt x="21" y="373"/>
                  </a:lnTo>
                  <a:lnTo>
                    <a:pt x="32" y="396"/>
                  </a:lnTo>
                  <a:lnTo>
                    <a:pt x="46" y="419"/>
                  </a:lnTo>
                  <a:lnTo>
                    <a:pt x="61" y="440"/>
                  </a:lnTo>
                  <a:lnTo>
                    <a:pt x="78" y="459"/>
                  </a:lnTo>
                  <a:lnTo>
                    <a:pt x="97" y="476"/>
                  </a:lnTo>
                  <a:lnTo>
                    <a:pt x="118" y="491"/>
                  </a:lnTo>
                  <a:lnTo>
                    <a:pt x="141" y="505"/>
                  </a:lnTo>
                  <a:lnTo>
                    <a:pt x="164" y="516"/>
                  </a:lnTo>
                  <a:lnTo>
                    <a:pt x="188" y="526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68" y="537"/>
                  </a:lnTo>
                  <a:lnTo>
                    <a:pt x="268" y="537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48" y="526"/>
                  </a:lnTo>
                  <a:lnTo>
                    <a:pt x="373" y="516"/>
                  </a:lnTo>
                  <a:lnTo>
                    <a:pt x="398" y="505"/>
                  </a:lnTo>
                  <a:lnTo>
                    <a:pt x="419" y="491"/>
                  </a:lnTo>
                  <a:lnTo>
                    <a:pt x="440" y="476"/>
                  </a:lnTo>
                  <a:lnTo>
                    <a:pt x="459" y="459"/>
                  </a:lnTo>
                  <a:lnTo>
                    <a:pt x="476" y="440"/>
                  </a:lnTo>
                  <a:lnTo>
                    <a:pt x="491" y="419"/>
                  </a:lnTo>
                  <a:lnTo>
                    <a:pt x="506" y="396"/>
                  </a:lnTo>
                  <a:lnTo>
                    <a:pt x="516" y="373"/>
                  </a:lnTo>
                  <a:lnTo>
                    <a:pt x="525" y="349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69"/>
                  </a:lnTo>
                  <a:lnTo>
                    <a:pt x="539" y="269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5" y="189"/>
                  </a:lnTo>
                  <a:lnTo>
                    <a:pt x="516" y="164"/>
                  </a:lnTo>
                  <a:lnTo>
                    <a:pt x="506" y="141"/>
                  </a:lnTo>
                  <a:lnTo>
                    <a:pt x="491" y="118"/>
                  </a:lnTo>
                  <a:lnTo>
                    <a:pt x="476" y="97"/>
                  </a:lnTo>
                  <a:lnTo>
                    <a:pt x="459" y="78"/>
                  </a:lnTo>
                  <a:lnTo>
                    <a:pt x="440" y="61"/>
                  </a:lnTo>
                  <a:lnTo>
                    <a:pt x="419" y="46"/>
                  </a:lnTo>
                  <a:lnTo>
                    <a:pt x="398" y="32"/>
                  </a:lnTo>
                  <a:lnTo>
                    <a:pt x="373" y="21"/>
                  </a:lnTo>
                  <a:lnTo>
                    <a:pt x="348" y="11"/>
                  </a:lnTo>
                  <a:lnTo>
                    <a:pt x="324" y="6"/>
                  </a:lnTo>
                  <a:lnTo>
                    <a:pt x="297" y="0"/>
                  </a:lnTo>
                  <a:lnTo>
                    <a:pt x="268" y="0"/>
                  </a:lnTo>
                  <a:lnTo>
                    <a:pt x="268" y="0"/>
                  </a:lnTo>
                  <a:lnTo>
                    <a:pt x="242" y="0"/>
                  </a:lnTo>
                  <a:lnTo>
                    <a:pt x="215" y="6"/>
                  </a:lnTo>
                  <a:lnTo>
                    <a:pt x="188" y="11"/>
                  </a:lnTo>
                  <a:lnTo>
                    <a:pt x="164" y="21"/>
                  </a:lnTo>
                  <a:lnTo>
                    <a:pt x="141" y="32"/>
                  </a:lnTo>
                  <a:lnTo>
                    <a:pt x="118" y="46"/>
                  </a:lnTo>
                  <a:lnTo>
                    <a:pt x="97" y="61"/>
                  </a:lnTo>
                  <a:lnTo>
                    <a:pt x="78" y="78"/>
                  </a:lnTo>
                  <a:lnTo>
                    <a:pt x="61" y="97"/>
                  </a:lnTo>
                  <a:lnTo>
                    <a:pt x="46" y="118"/>
                  </a:lnTo>
                  <a:lnTo>
                    <a:pt x="32" y="141"/>
                  </a:lnTo>
                  <a:lnTo>
                    <a:pt x="21" y="164"/>
                  </a:lnTo>
                  <a:lnTo>
                    <a:pt x="11" y="189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6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7" name="Freeform 79">
              <a:extLst>
                <a:ext uri="{FF2B5EF4-FFF2-40B4-BE49-F238E27FC236}">
                  <a16:creationId xmlns:a16="http://schemas.microsoft.com/office/drawing/2014/main" id="{5A28B165-5557-51DA-A565-5168C4A18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777875"/>
              <a:ext cx="441325" cy="441325"/>
            </a:xfrm>
            <a:custGeom>
              <a:avLst/>
              <a:gdLst>
                <a:gd name="T0" fmla="*/ 139 w 278"/>
                <a:gd name="T1" fmla="*/ 0 h 278"/>
                <a:gd name="T2" fmla="*/ 113 w 278"/>
                <a:gd name="T3" fmla="*/ 3 h 278"/>
                <a:gd name="T4" fmla="*/ 86 w 278"/>
                <a:gd name="T5" fmla="*/ 11 h 278"/>
                <a:gd name="T6" fmla="*/ 63 w 278"/>
                <a:gd name="T7" fmla="*/ 24 h 278"/>
                <a:gd name="T8" fmla="*/ 42 w 278"/>
                <a:gd name="T9" fmla="*/ 41 h 278"/>
                <a:gd name="T10" fmla="*/ 25 w 278"/>
                <a:gd name="T11" fmla="*/ 60 h 278"/>
                <a:gd name="T12" fmla="*/ 12 w 278"/>
                <a:gd name="T13" fmla="*/ 85 h 278"/>
                <a:gd name="T14" fmla="*/ 4 w 278"/>
                <a:gd name="T15" fmla="*/ 110 h 278"/>
                <a:gd name="T16" fmla="*/ 0 w 278"/>
                <a:gd name="T17" fmla="*/ 139 h 278"/>
                <a:gd name="T18" fmla="*/ 2 w 278"/>
                <a:gd name="T19" fmla="*/ 154 h 278"/>
                <a:gd name="T20" fmla="*/ 8 w 278"/>
                <a:gd name="T21" fmla="*/ 180 h 278"/>
                <a:gd name="T22" fmla="*/ 18 w 278"/>
                <a:gd name="T23" fmla="*/ 205 h 278"/>
                <a:gd name="T24" fmla="*/ 33 w 278"/>
                <a:gd name="T25" fmla="*/ 226 h 278"/>
                <a:gd name="T26" fmla="*/ 52 w 278"/>
                <a:gd name="T27" fmla="*/ 245 h 278"/>
                <a:gd name="T28" fmla="*/ 75 w 278"/>
                <a:gd name="T29" fmla="*/ 260 h 278"/>
                <a:gd name="T30" fmla="*/ 99 w 278"/>
                <a:gd name="T31" fmla="*/ 272 h 278"/>
                <a:gd name="T32" fmla="*/ 126 w 278"/>
                <a:gd name="T33" fmla="*/ 278 h 278"/>
                <a:gd name="T34" fmla="*/ 139 w 278"/>
                <a:gd name="T35" fmla="*/ 278 h 278"/>
                <a:gd name="T36" fmla="*/ 168 w 278"/>
                <a:gd name="T37" fmla="*/ 274 h 278"/>
                <a:gd name="T38" fmla="*/ 195 w 278"/>
                <a:gd name="T39" fmla="*/ 266 h 278"/>
                <a:gd name="T40" fmla="*/ 218 w 278"/>
                <a:gd name="T41" fmla="*/ 253 h 278"/>
                <a:gd name="T42" fmla="*/ 238 w 278"/>
                <a:gd name="T43" fmla="*/ 238 h 278"/>
                <a:gd name="T44" fmla="*/ 256 w 278"/>
                <a:gd name="T45" fmla="*/ 217 h 278"/>
                <a:gd name="T46" fmla="*/ 267 w 278"/>
                <a:gd name="T47" fmla="*/ 192 h 278"/>
                <a:gd name="T48" fmla="*/ 277 w 278"/>
                <a:gd name="T49" fmla="*/ 167 h 278"/>
                <a:gd name="T50" fmla="*/ 278 w 278"/>
                <a:gd name="T51" fmla="*/ 139 h 278"/>
                <a:gd name="T52" fmla="*/ 278 w 278"/>
                <a:gd name="T53" fmla="*/ 125 h 278"/>
                <a:gd name="T54" fmla="*/ 273 w 278"/>
                <a:gd name="T55" fmla="*/ 97 h 278"/>
                <a:gd name="T56" fmla="*/ 261 w 278"/>
                <a:gd name="T57" fmla="*/ 72 h 278"/>
                <a:gd name="T58" fmla="*/ 246 w 278"/>
                <a:gd name="T59" fmla="*/ 51 h 278"/>
                <a:gd name="T60" fmla="*/ 229 w 278"/>
                <a:gd name="T61" fmla="*/ 32 h 278"/>
                <a:gd name="T62" fmla="*/ 206 w 278"/>
                <a:gd name="T63" fmla="*/ 17 h 278"/>
                <a:gd name="T64" fmla="*/ 181 w 278"/>
                <a:gd name="T65" fmla="*/ 7 h 278"/>
                <a:gd name="T66" fmla="*/ 155 w 278"/>
                <a:gd name="T67" fmla="*/ 1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8">
                  <a:moveTo>
                    <a:pt x="139" y="0"/>
                  </a:moveTo>
                  <a:lnTo>
                    <a:pt x="139" y="0"/>
                  </a:lnTo>
                  <a:lnTo>
                    <a:pt x="126" y="1"/>
                  </a:lnTo>
                  <a:lnTo>
                    <a:pt x="113" y="3"/>
                  </a:lnTo>
                  <a:lnTo>
                    <a:pt x="99" y="7"/>
                  </a:lnTo>
                  <a:lnTo>
                    <a:pt x="86" y="11"/>
                  </a:lnTo>
                  <a:lnTo>
                    <a:pt x="75" y="17"/>
                  </a:lnTo>
                  <a:lnTo>
                    <a:pt x="63" y="24"/>
                  </a:lnTo>
                  <a:lnTo>
                    <a:pt x="52" y="32"/>
                  </a:lnTo>
                  <a:lnTo>
                    <a:pt x="42" y="41"/>
                  </a:lnTo>
                  <a:lnTo>
                    <a:pt x="33" y="51"/>
                  </a:lnTo>
                  <a:lnTo>
                    <a:pt x="25" y="60"/>
                  </a:lnTo>
                  <a:lnTo>
                    <a:pt x="18" y="72"/>
                  </a:lnTo>
                  <a:lnTo>
                    <a:pt x="12" y="85"/>
                  </a:lnTo>
                  <a:lnTo>
                    <a:pt x="8" y="97"/>
                  </a:lnTo>
                  <a:lnTo>
                    <a:pt x="4" y="110"/>
                  </a:lnTo>
                  <a:lnTo>
                    <a:pt x="2" y="125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2" y="154"/>
                  </a:lnTo>
                  <a:lnTo>
                    <a:pt x="4" y="167"/>
                  </a:lnTo>
                  <a:lnTo>
                    <a:pt x="8" y="180"/>
                  </a:lnTo>
                  <a:lnTo>
                    <a:pt x="12" y="192"/>
                  </a:lnTo>
                  <a:lnTo>
                    <a:pt x="18" y="205"/>
                  </a:lnTo>
                  <a:lnTo>
                    <a:pt x="25" y="217"/>
                  </a:lnTo>
                  <a:lnTo>
                    <a:pt x="33" y="226"/>
                  </a:lnTo>
                  <a:lnTo>
                    <a:pt x="42" y="238"/>
                  </a:lnTo>
                  <a:lnTo>
                    <a:pt x="52" y="245"/>
                  </a:lnTo>
                  <a:lnTo>
                    <a:pt x="63" y="253"/>
                  </a:lnTo>
                  <a:lnTo>
                    <a:pt x="75" y="260"/>
                  </a:lnTo>
                  <a:lnTo>
                    <a:pt x="86" y="266"/>
                  </a:lnTo>
                  <a:lnTo>
                    <a:pt x="99" y="272"/>
                  </a:lnTo>
                  <a:lnTo>
                    <a:pt x="113" y="274"/>
                  </a:lnTo>
                  <a:lnTo>
                    <a:pt x="126" y="278"/>
                  </a:lnTo>
                  <a:lnTo>
                    <a:pt x="139" y="278"/>
                  </a:lnTo>
                  <a:lnTo>
                    <a:pt x="139" y="278"/>
                  </a:lnTo>
                  <a:lnTo>
                    <a:pt x="155" y="278"/>
                  </a:lnTo>
                  <a:lnTo>
                    <a:pt x="168" y="274"/>
                  </a:lnTo>
                  <a:lnTo>
                    <a:pt x="181" y="272"/>
                  </a:lnTo>
                  <a:lnTo>
                    <a:pt x="195" y="266"/>
                  </a:lnTo>
                  <a:lnTo>
                    <a:pt x="206" y="260"/>
                  </a:lnTo>
                  <a:lnTo>
                    <a:pt x="218" y="253"/>
                  </a:lnTo>
                  <a:lnTo>
                    <a:pt x="229" y="245"/>
                  </a:lnTo>
                  <a:lnTo>
                    <a:pt x="238" y="238"/>
                  </a:lnTo>
                  <a:lnTo>
                    <a:pt x="246" y="226"/>
                  </a:lnTo>
                  <a:lnTo>
                    <a:pt x="256" y="217"/>
                  </a:lnTo>
                  <a:lnTo>
                    <a:pt x="261" y="205"/>
                  </a:lnTo>
                  <a:lnTo>
                    <a:pt x="267" y="192"/>
                  </a:lnTo>
                  <a:lnTo>
                    <a:pt x="273" y="180"/>
                  </a:lnTo>
                  <a:lnTo>
                    <a:pt x="277" y="167"/>
                  </a:lnTo>
                  <a:lnTo>
                    <a:pt x="278" y="154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8" y="125"/>
                  </a:lnTo>
                  <a:lnTo>
                    <a:pt x="277" y="110"/>
                  </a:lnTo>
                  <a:lnTo>
                    <a:pt x="273" y="97"/>
                  </a:lnTo>
                  <a:lnTo>
                    <a:pt x="267" y="85"/>
                  </a:lnTo>
                  <a:lnTo>
                    <a:pt x="261" y="72"/>
                  </a:lnTo>
                  <a:lnTo>
                    <a:pt x="256" y="60"/>
                  </a:lnTo>
                  <a:lnTo>
                    <a:pt x="246" y="51"/>
                  </a:lnTo>
                  <a:lnTo>
                    <a:pt x="238" y="41"/>
                  </a:lnTo>
                  <a:lnTo>
                    <a:pt x="229" y="32"/>
                  </a:lnTo>
                  <a:lnTo>
                    <a:pt x="218" y="24"/>
                  </a:lnTo>
                  <a:lnTo>
                    <a:pt x="206" y="17"/>
                  </a:lnTo>
                  <a:lnTo>
                    <a:pt x="195" y="11"/>
                  </a:lnTo>
                  <a:lnTo>
                    <a:pt x="181" y="7"/>
                  </a:lnTo>
                  <a:lnTo>
                    <a:pt x="168" y="3"/>
                  </a:lnTo>
                  <a:lnTo>
                    <a:pt x="155" y="1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5D6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8" name="Freeform 80">
              <a:extLst>
                <a:ext uri="{FF2B5EF4-FFF2-40B4-BE49-F238E27FC236}">
                  <a16:creationId xmlns:a16="http://schemas.microsoft.com/office/drawing/2014/main" id="{6361A531-8663-5C1F-43A9-B098CF0BC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777875"/>
              <a:ext cx="441325" cy="441325"/>
            </a:xfrm>
            <a:custGeom>
              <a:avLst/>
              <a:gdLst>
                <a:gd name="T0" fmla="*/ 139 w 278"/>
                <a:gd name="T1" fmla="*/ 0 h 278"/>
                <a:gd name="T2" fmla="*/ 113 w 278"/>
                <a:gd name="T3" fmla="*/ 3 h 278"/>
                <a:gd name="T4" fmla="*/ 86 w 278"/>
                <a:gd name="T5" fmla="*/ 11 h 278"/>
                <a:gd name="T6" fmla="*/ 63 w 278"/>
                <a:gd name="T7" fmla="*/ 24 h 278"/>
                <a:gd name="T8" fmla="*/ 42 w 278"/>
                <a:gd name="T9" fmla="*/ 41 h 278"/>
                <a:gd name="T10" fmla="*/ 25 w 278"/>
                <a:gd name="T11" fmla="*/ 60 h 278"/>
                <a:gd name="T12" fmla="*/ 12 w 278"/>
                <a:gd name="T13" fmla="*/ 85 h 278"/>
                <a:gd name="T14" fmla="*/ 4 w 278"/>
                <a:gd name="T15" fmla="*/ 110 h 278"/>
                <a:gd name="T16" fmla="*/ 0 w 278"/>
                <a:gd name="T17" fmla="*/ 139 h 278"/>
                <a:gd name="T18" fmla="*/ 2 w 278"/>
                <a:gd name="T19" fmla="*/ 154 h 278"/>
                <a:gd name="T20" fmla="*/ 8 w 278"/>
                <a:gd name="T21" fmla="*/ 180 h 278"/>
                <a:gd name="T22" fmla="*/ 18 w 278"/>
                <a:gd name="T23" fmla="*/ 205 h 278"/>
                <a:gd name="T24" fmla="*/ 33 w 278"/>
                <a:gd name="T25" fmla="*/ 226 h 278"/>
                <a:gd name="T26" fmla="*/ 52 w 278"/>
                <a:gd name="T27" fmla="*/ 245 h 278"/>
                <a:gd name="T28" fmla="*/ 75 w 278"/>
                <a:gd name="T29" fmla="*/ 260 h 278"/>
                <a:gd name="T30" fmla="*/ 99 w 278"/>
                <a:gd name="T31" fmla="*/ 272 h 278"/>
                <a:gd name="T32" fmla="*/ 126 w 278"/>
                <a:gd name="T33" fmla="*/ 278 h 278"/>
                <a:gd name="T34" fmla="*/ 139 w 278"/>
                <a:gd name="T35" fmla="*/ 278 h 278"/>
                <a:gd name="T36" fmla="*/ 168 w 278"/>
                <a:gd name="T37" fmla="*/ 274 h 278"/>
                <a:gd name="T38" fmla="*/ 195 w 278"/>
                <a:gd name="T39" fmla="*/ 266 h 278"/>
                <a:gd name="T40" fmla="*/ 218 w 278"/>
                <a:gd name="T41" fmla="*/ 253 h 278"/>
                <a:gd name="T42" fmla="*/ 238 w 278"/>
                <a:gd name="T43" fmla="*/ 238 h 278"/>
                <a:gd name="T44" fmla="*/ 256 w 278"/>
                <a:gd name="T45" fmla="*/ 217 h 278"/>
                <a:gd name="T46" fmla="*/ 267 w 278"/>
                <a:gd name="T47" fmla="*/ 192 h 278"/>
                <a:gd name="T48" fmla="*/ 277 w 278"/>
                <a:gd name="T49" fmla="*/ 167 h 278"/>
                <a:gd name="T50" fmla="*/ 278 w 278"/>
                <a:gd name="T51" fmla="*/ 139 h 278"/>
                <a:gd name="T52" fmla="*/ 278 w 278"/>
                <a:gd name="T53" fmla="*/ 125 h 278"/>
                <a:gd name="T54" fmla="*/ 273 w 278"/>
                <a:gd name="T55" fmla="*/ 97 h 278"/>
                <a:gd name="T56" fmla="*/ 261 w 278"/>
                <a:gd name="T57" fmla="*/ 72 h 278"/>
                <a:gd name="T58" fmla="*/ 246 w 278"/>
                <a:gd name="T59" fmla="*/ 51 h 278"/>
                <a:gd name="T60" fmla="*/ 229 w 278"/>
                <a:gd name="T61" fmla="*/ 32 h 278"/>
                <a:gd name="T62" fmla="*/ 206 w 278"/>
                <a:gd name="T63" fmla="*/ 17 h 278"/>
                <a:gd name="T64" fmla="*/ 181 w 278"/>
                <a:gd name="T65" fmla="*/ 7 h 278"/>
                <a:gd name="T66" fmla="*/ 155 w 278"/>
                <a:gd name="T67" fmla="*/ 1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8">
                  <a:moveTo>
                    <a:pt x="139" y="0"/>
                  </a:moveTo>
                  <a:lnTo>
                    <a:pt x="139" y="0"/>
                  </a:lnTo>
                  <a:lnTo>
                    <a:pt x="126" y="1"/>
                  </a:lnTo>
                  <a:lnTo>
                    <a:pt x="113" y="3"/>
                  </a:lnTo>
                  <a:lnTo>
                    <a:pt x="99" y="7"/>
                  </a:lnTo>
                  <a:lnTo>
                    <a:pt x="86" y="11"/>
                  </a:lnTo>
                  <a:lnTo>
                    <a:pt x="75" y="17"/>
                  </a:lnTo>
                  <a:lnTo>
                    <a:pt x="63" y="24"/>
                  </a:lnTo>
                  <a:lnTo>
                    <a:pt x="52" y="32"/>
                  </a:lnTo>
                  <a:lnTo>
                    <a:pt x="42" y="41"/>
                  </a:lnTo>
                  <a:lnTo>
                    <a:pt x="33" y="51"/>
                  </a:lnTo>
                  <a:lnTo>
                    <a:pt x="25" y="60"/>
                  </a:lnTo>
                  <a:lnTo>
                    <a:pt x="18" y="72"/>
                  </a:lnTo>
                  <a:lnTo>
                    <a:pt x="12" y="85"/>
                  </a:lnTo>
                  <a:lnTo>
                    <a:pt x="8" y="97"/>
                  </a:lnTo>
                  <a:lnTo>
                    <a:pt x="4" y="110"/>
                  </a:lnTo>
                  <a:lnTo>
                    <a:pt x="2" y="125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2" y="154"/>
                  </a:lnTo>
                  <a:lnTo>
                    <a:pt x="4" y="167"/>
                  </a:lnTo>
                  <a:lnTo>
                    <a:pt x="8" y="180"/>
                  </a:lnTo>
                  <a:lnTo>
                    <a:pt x="12" y="192"/>
                  </a:lnTo>
                  <a:lnTo>
                    <a:pt x="18" y="205"/>
                  </a:lnTo>
                  <a:lnTo>
                    <a:pt x="25" y="217"/>
                  </a:lnTo>
                  <a:lnTo>
                    <a:pt x="33" y="226"/>
                  </a:lnTo>
                  <a:lnTo>
                    <a:pt x="42" y="238"/>
                  </a:lnTo>
                  <a:lnTo>
                    <a:pt x="52" y="245"/>
                  </a:lnTo>
                  <a:lnTo>
                    <a:pt x="63" y="253"/>
                  </a:lnTo>
                  <a:lnTo>
                    <a:pt x="75" y="260"/>
                  </a:lnTo>
                  <a:lnTo>
                    <a:pt x="86" y="266"/>
                  </a:lnTo>
                  <a:lnTo>
                    <a:pt x="99" y="272"/>
                  </a:lnTo>
                  <a:lnTo>
                    <a:pt x="113" y="274"/>
                  </a:lnTo>
                  <a:lnTo>
                    <a:pt x="126" y="278"/>
                  </a:lnTo>
                  <a:lnTo>
                    <a:pt x="139" y="278"/>
                  </a:lnTo>
                  <a:lnTo>
                    <a:pt x="139" y="278"/>
                  </a:lnTo>
                  <a:lnTo>
                    <a:pt x="155" y="278"/>
                  </a:lnTo>
                  <a:lnTo>
                    <a:pt x="168" y="274"/>
                  </a:lnTo>
                  <a:lnTo>
                    <a:pt x="181" y="272"/>
                  </a:lnTo>
                  <a:lnTo>
                    <a:pt x="195" y="266"/>
                  </a:lnTo>
                  <a:lnTo>
                    <a:pt x="206" y="260"/>
                  </a:lnTo>
                  <a:lnTo>
                    <a:pt x="218" y="253"/>
                  </a:lnTo>
                  <a:lnTo>
                    <a:pt x="229" y="245"/>
                  </a:lnTo>
                  <a:lnTo>
                    <a:pt x="238" y="238"/>
                  </a:lnTo>
                  <a:lnTo>
                    <a:pt x="246" y="226"/>
                  </a:lnTo>
                  <a:lnTo>
                    <a:pt x="256" y="217"/>
                  </a:lnTo>
                  <a:lnTo>
                    <a:pt x="261" y="205"/>
                  </a:lnTo>
                  <a:lnTo>
                    <a:pt x="267" y="192"/>
                  </a:lnTo>
                  <a:lnTo>
                    <a:pt x="273" y="180"/>
                  </a:lnTo>
                  <a:lnTo>
                    <a:pt x="277" y="167"/>
                  </a:lnTo>
                  <a:lnTo>
                    <a:pt x="278" y="154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8" y="125"/>
                  </a:lnTo>
                  <a:lnTo>
                    <a:pt x="277" y="110"/>
                  </a:lnTo>
                  <a:lnTo>
                    <a:pt x="273" y="97"/>
                  </a:lnTo>
                  <a:lnTo>
                    <a:pt x="267" y="85"/>
                  </a:lnTo>
                  <a:lnTo>
                    <a:pt x="261" y="72"/>
                  </a:lnTo>
                  <a:lnTo>
                    <a:pt x="256" y="60"/>
                  </a:lnTo>
                  <a:lnTo>
                    <a:pt x="246" y="51"/>
                  </a:lnTo>
                  <a:lnTo>
                    <a:pt x="238" y="41"/>
                  </a:lnTo>
                  <a:lnTo>
                    <a:pt x="229" y="32"/>
                  </a:lnTo>
                  <a:lnTo>
                    <a:pt x="218" y="24"/>
                  </a:lnTo>
                  <a:lnTo>
                    <a:pt x="206" y="17"/>
                  </a:lnTo>
                  <a:lnTo>
                    <a:pt x="195" y="11"/>
                  </a:lnTo>
                  <a:lnTo>
                    <a:pt x="181" y="7"/>
                  </a:lnTo>
                  <a:lnTo>
                    <a:pt x="168" y="3"/>
                  </a:lnTo>
                  <a:lnTo>
                    <a:pt x="155" y="1"/>
                  </a:lnTo>
                  <a:lnTo>
                    <a:pt x="1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9" name="Freeform 81">
              <a:extLst>
                <a:ext uri="{FF2B5EF4-FFF2-40B4-BE49-F238E27FC236}">
                  <a16:creationId xmlns:a16="http://schemas.microsoft.com/office/drawing/2014/main" id="{0C2EF45A-62F4-17C7-44D6-FDCF7ED27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1438" y="644525"/>
              <a:ext cx="398463" cy="241300"/>
            </a:xfrm>
            <a:custGeom>
              <a:avLst/>
              <a:gdLst>
                <a:gd name="T0" fmla="*/ 2 w 251"/>
                <a:gd name="T1" fmla="*/ 45 h 152"/>
                <a:gd name="T2" fmla="*/ 2 w 251"/>
                <a:gd name="T3" fmla="*/ 45 h 152"/>
                <a:gd name="T4" fmla="*/ 0 w 251"/>
                <a:gd name="T5" fmla="*/ 51 h 152"/>
                <a:gd name="T6" fmla="*/ 0 w 251"/>
                <a:gd name="T7" fmla="*/ 59 h 152"/>
                <a:gd name="T8" fmla="*/ 2 w 251"/>
                <a:gd name="T9" fmla="*/ 66 h 152"/>
                <a:gd name="T10" fmla="*/ 4 w 251"/>
                <a:gd name="T11" fmla="*/ 74 h 152"/>
                <a:gd name="T12" fmla="*/ 13 w 251"/>
                <a:gd name="T13" fmla="*/ 89 h 152"/>
                <a:gd name="T14" fmla="*/ 25 w 251"/>
                <a:gd name="T15" fmla="*/ 103 h 152"/>
                <a:gd name="T16" fmla="*/ 42 w 251"/>
                <a:gd name="T17" fmla="*/ 116 h 152"/>
                <a:gd name="T18" fmla="*/ 61 w 251"/>
                <a:gd name="T19" fmla="*/ 127 h 152"/>
                <a:gd name="T20" fmla="*/ 84 w 251"/>
                <a:gd name="T21" fmla="*/ 137 h 152"/>
                <a:gd name="T22" fmla="*/ 109 w 251"/>
                <a:gd name="T23" fmla="*/ 144 h 152"/>
                <a:gd name="T24" fmla="*/ 109 w 251"/>
                <a:gd name="T25" fmla="*/ 144 h 152"/>
                <a:gd name="T26" fmla="*/ 133 w 251"/>
                <a:gd name="T27" fmla="*/ 150 h 152"/>
                <a:gd name="T28" fmla="*/ 158 w 251"/>
                <a:gd name="T29" fmla="*/ 152 h 152"/>
                <a:gd name="T30" fmla="*/ 181 w 251"/>
                <a:gd name="T31" fmla="*/ 152 h 152"/>
                <a:gd name="T32" fmla="*/ 202 w 251"/>
                <a:gd name="T33" fmla="*/ 148 h 152"/>
                <a:gd name="T34" fmla="*/ 219 w 251"/>
                <a:gd name="T35" fmla="*/ 141 h 152"/>
                <a:gd name="T36" fmla="*/ 232 w 251"/>
                <a:gd name="T37" fmla="*/ 133 h 152"/>
                <a:gd name="T38" fmla="*/ 238 w 251"/>
                <a:gd name="T39" fmla="*/ 127 h 152"/>
                <a:gd name="T40" fmla="*/ 244 w 251"/>
                <a:gd name="T41" fmla="*/ 122 h 152"/>
                <a:gd name="T42" fmla="*/ 248 w 251"/>
                <a:gd name="T43" fmla="*/ 114 h 152"/>
                <a:gd name="T44" fmla="*/ 250 w 251"/>
                <a:gd name="T45" fmla="*/ 108 h 152"/>
                <a:gd name="T46" fmla="*/ 250 w 251"/>
                <a:gd name="T47" fmla="*/ 108 h 152"/>
                <a:gd name="T48" fmla="*/ 251 w 251"/>
                <a:gd name="T49" fmla="*/ 101 h 152"/>
                <a:gd name="T50" fmla="*/ 251 w 251"/>
                <a:gd name="T51" fmla="*/ 93 h 152"/>
                <a:gd name="T52" fmla="*/ 250 w 251"/>
                <a:gd name="T53" fmla="*/ 85 h 152"/>
                <a:gd name="T54" fmla="*/ 248 w 251"/>
                <a:gd name="T55" fmla="*/ 78 h 152"/>
                <a:gd name="T56" fmla="*/ 238 w 251"/>
                <a:gd name="T57" fmla="*/ 64 h 152"/>
                <a:gd name="T58" fmla="*/ 227 w 251"/>
                <a:gd name="T59" fmla="*/ 49 h 152"/>
                <a:gd name="T60" fmla="*/ 210 w 251"/>
                <a:gd name="T61" fmla="*/ 36 h 152"/>
                <a:gd name="T62" fmla="*/ 191 w 251"/>
                <a:gd name="T63" fmla="*/ 24 h 152"/>
                <a:gd name="T64" fmla="*/ 168 w 251"/>
                <a:gd name="T65" fmla="*/ 15 h 152"/>
                <a:gd name="T66" fmla="*/ 143 w 251"/>
                <a:gd name="T67" fmla="*/ 7 h 152"/>
                <a:gd name="T68" fmla="*/ 143 w 251"/>
                <a:gd name="T69" fmla="*/ 7 h 152"/>
                <a:gd name="T70" fmla="*/ 118 w 251"/>
                <a:gd name="T71" fmla="*/ 2 h 152"/>
                <a:gd name="T72" fmla="*/ 93 w 251"/>
                <a:gd name="T73" fmla="*/ 0 h 152"/>
                <a:gd name="T74" fmla="*/ 71 w 251"/>
                <a:gd name="T75" fmla="*/ 2 h 152"/>
                <a:gd name="T76" fmla="*/ 50 w 251"/>
                <a:gd name="T77" fmla="*/ 5 h 152"/>
                <a:gd name="T78" fmla="*/ 33 w 251"/>
                <a:gd name="T79" fmla="*/ 11 h 152"/>
                <a:gd name="T80" fmla="*/ 19 w 251"/>
                <a:gd name="T81" fmla="*/ 21 h 152"/>
                <a:gd name="T82" fmla="*/ 13 w 251"/>
                <a:gd name="T83" fmla="*/ 24 h 152"/>
                <a:gd name="T84" fmla="*/ 8 w 251"/>
                <a:gd name="T85" fmla="*/ 32 h 152"/>
                <a:gd name="T86" fmla="*/ 4 w 251"/>
                <a:gd name="T87" fmla="*/ 38 h 152"/>
                <a:gd name="T88" fmla="*/ 2 w 251"/>
                <a:gd name="T89" fmla="*/ 45 h 152"/>
                <a:gd name="T90" fmla="*/ 2 w 251"/>
                <a:gd name="T91" fmla="*/ 4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1" h="152">
                  <a:moveTo>
                    <a:pt x="2" y="45"/>
                  </a:moveTo>
                  <a:lnTo>
                    <a:pt x="2" y="45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2" y="66"/>
                  </a:lnTo>
                  <a:lnTo>
                    <a:pt x="4" y="74"/>
                  </a:lnTo>
                  <a:lnTo>
                    <a:pt x="13" y="89"/>
                  </a:lnTo>
                  <a:lnTo>
                    <a:pt x="25" y="103"/>
                  </a:lnTo>
                  <a:lnTo>
                    <a:pt x="42" y="116"/>
                  </a:lnTo>
                  <a:lnTo>
                    <a:pt x="61" y="127"/>
                  </a:lnTo>
                  <a:lnTo>
                    <a:pt x="84" y="137"/>
                  </a:lnTo>
                  <a:lnTo>
                    <a:pt x="109" y="144"/>
                  </a:lnTo>
                  <a:lnTo>
                    <a:pt x="109" y="144"/>
                  </a:lnTo>
                  <a:lnTo>
                    <a:pt x="133" y="150"/>
                  </a:lnTo>
                  <a:lnTo>
                    <a:pt x="158" y="152"/>
                  </a:lnTo>
                  <a:lnTo>
                    <a:pt x="181" y="152"/>
                  </a:lnTo>
                  <a:lnTo>
                    <a:pt x="202" y="148"/>
                  </a:lnTo>
                  <a:lnTo>
                    <a:pt x="219" y="141"/>
                  </a:lnTo>
                  <a:lnTo>
                    <a:pt x="232" y="133"/>
                  </a:lnTo>
                  <a:lnTo>
                    <a:pt x="238" y="127"/>
                  </a:lnTo>
                  <a:lnTo>
                    <a:pt x="244" y="122"/>
                  </a:lnTo>
                  <a:lnTo>
                    <a:pt x="248" y="114"/>
                  </a:lnTo>
                  <a:lnTo>
                    <a:pt x="250" y="108"/>
                  </a:lnTo>
                  <a:lnTo>
                    <a:pt x="250" y="108"/>
                  </a:lnTo>
                  <a:lnTo>
                    <a:pt x="251" y="101"/>
                  </a:lnTo>
                  <a:lnTo>
                    <a:pt x="251" y="93"/>
                  </a:lnTo>
                  <a:lnTo>
                    <a:pt x="250" y="85"/>
                  </a:lnTo>
                  <a:lnTo>
                    <a:pt x="248" y="78"/>
                  </a:lnTo>
                  <a:lnTo>
                    <a:pt x="238" y="64"/>
                  </a:lnTo>
                  <a:lnTo>
                    <a:pt x="227" y="49"/>
                  </a:lnTo>
                  <a:lnTo>
                    <a:pt x="210" y="36"/>
                  </a:lnTo>
                  <a:lnTo>
                    <a:pt x="191" y="24"/>
                  </a:lnTo>
                  <a:lnTo>
                    <a:pt x="168" y="15"/>
                  </a:lnTo>
                  <a:lnTo>
                    <a:pt x="143" y="7"/>
                  </a:lnTo>
                  <a:lnTo>
                    <a:pt x="143" y="7"/>
                  </a:lnTo>
                  <a:lnTo>
                    <a:pt x="118" y="2"/>
                  </a:lnTo>
                  <a:lnTo>
                    <a:pt x="93" y="0"/>
                  </a:lnTo>
                  <a:lnTo>
                    <a:pt x="71" y="2"/>
                  </a:lnTo>
                  <a:lnTo>
                    <a:pt x="50" y="5"/>
                  </a:lnTo>
                  <a:lnTo>
                    <a:pt x="33" y="11"/>
                  </a:lnTo>
                  <a:lnTo>
                    <a:pt x="19" y="21"/>
                  </a:lnTo>
                  <a:lnTo>
                    <a:pt x="13" y="24"/>
                  </a:lnTo>
                  <a:lnTo>
                    <a:pt x="8" y="32"/>
                  </a:lnTo>
                  <a:lnTo>
                    <a:pt x="4" y="38"/>
                  </a:lnTo>
                  <a:lnTo>
                    <a:pt x="2" y="45"/>
                  </a:lnTo>
                  <a:lnTo>
                    <a:pt x="2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0" name="Freeform 82">
              <a:extLst>
                <a:ext uri="{FF2B5EF4-FFF2-40B4-BE49-F238E27FC236}">
                  <a16:creationId xmlns:a16="http://schemas.microsoft.com/office/drawing/2014/main" id="{CC50CCDA-AD6F-27FD-5F6C-4D4752ACD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3488" y="1146175"/>
              <a:ext cx="261938" cy="177800"/>
            </a:xfrm>
            <a:custGeom>
              <a:avLst/>
              <a:gdLst>
                <a:gd name="T0" fmla="*/ 2 w 165"/>
                <a:gd name="T1" fmla="*/ 23 h 112"/>
                <a:gd name="T2" fmla="*/ 2 w 165"/>
                <a:gd name="T3" fmla="*/ 23 h 112"/>
                <a:gd name="T4" fmla="*/ 0 w 165"/>
                <a:gd name="T5" fmla="*/ 32 h 112"/>
                <a:gd name="T6" fmla="*/ 0 w 165"/>
                <a:gd name="T7" fmla="*/ 44 h 112"/>
                <a:gd name="T8" fmla="*/ 5 w 165"/>
                <a:gd name="T9" fmla="*/ 53 h 112"/>
                <a:gd name="T10" fmla="*/ 11 w 165"/>
                <a:gd name="T11" fmla="*/ 65 h 112"/>
                <a:gd name="T12" fmla="*/ 22 w 165"/>
                <a:gd name="T13" fmla="*/ 74 h 112"/>
                <a:gd name="T14" fmla="*/ 34 w 165"/>
                <a:gd name="T15" fmla="*/ 86 h 112"/>
                <a:gd name="T16" fmla="*/ 47 w 165"/>
                <a:gd name="T17" fmla="*/ 93 h 112"/>
                <a:gd name="T18" fmla="*/ 64 w 165"/>
                <a:gd name="T19" fmla="*/ 101 h 112"/>
                <a:gd name="T20" fmla="*/ 64 w 165"/>
                <a:gd name="T21" fmla="*/ 101 h 112"/>
                <a:gd name="T22" fmla="*/ 80 w 165"/>
                <a:gd name="T23" fmla="*/ 107 h 112"/>
                <a:gd name="T24" fmla="*/ 97 w 165"/>
                <a:gd name="T25" fmla="*/ 110 h 112"/>
                <a:gd name="T26" fmla="*/ 112 w 165"/>
                <a:gd name="T27" fmla="*/ 112 h 112"/>
                <a:gd name="T28" fmla="*/ 125 w 165"/>
                <a:gd name="T29" fmla="*/ 112 h 112"/>
                <a:gd name="T30" fmla="*/ 139 w 165"/>
                <a:gd name="T31" fmla="*/ 108 h 112"/>
                <a:gd name="T32" fmla="*/ 150 w 165"/>
                <a:gd name="T33" fmla="*/ 105 h 112"/>
                <a:gd name="T34" fmla="*/ 158 w 165"/>
                <a:gd name="T35" fmla="*/ 97 h 112"/>
                <a:gd name="T36" fmla="*/ 163 w 165"/>
                <a:gd name="T37" fmla="*/ 89 h 112"/>
                <a:gd name="T38" fmla="*/ 163 w 165"/>
                <a:gd name="T39" fmla="*/ 89 h 112"/>
                <a:gd name="T40" fmla="*/ 165 w 165"/>
                <a:gd name="T41" fmla="*/ 80 h 112"/>
                <a:gd name="T42" fmla="*/ 163 w 165"/>
                <a:gd name="T43" fmla="*/ 68 h 112"/>
                <a:gd name="T44" fmla="*/ 160 w 165"/>
                <a:gd name="T45" fmla="*/ 59 h 112"/>
                <a:gd name="T46" fmla="*/ 152 w 165"/>
                <a:gd name="T47" fmla="*/ 48 h 112"/>
                <a:gd name="T48" fmla="*/ 142 w 165"/>
                <a:gd name="T49" fmla="*/ 38 h 112"/>
                <a:gd name="T50" fmla="*/ 131 w 165"/>
                <a:gd name="T51" fmla="*/ 28 h 112"/>
                <a:gd name="T52" fmla="*/ 116 w 165"/>
                <a:gd name="T53" fmla="*/ 19 h 112"/>
                <a:gd name="T54" fmla="*/ 101 w 165"/>
                <a:gd name="T55" fmla="*/ 11 h 112"/>
                <a:gd name="T56" fmla="*/ 101 w 165"/>
                <a:gd name="T57" fmla="*/ 11 h 112"/>
                <a:gd name="T58" fmla="*/ 83 w 165"/>
                <a:gd name="T59" fmla="*/ 6 h 112"/>
                <a:gd name="T60" fmla="*/ 68 w 165"/>
                <a:gd name="T61" fmla="*/ 2 h 112"/>
                <a:gd name="T62" fmla="*/ 53 w 165"/>
                <a:gd name="T63" fmla="*/ 0 h 112"/>
                <a:gd name="T64" fmla="*/ 38 w 165"/>
                <a:gd name="T65" fmla="*/ 2 h 112"/>
                <a:gd name="T66" fmla="*/ 26 w 165"/>
                <a:gd name="T67" fmla="*/ 4 h 112"/>
                <a:gd name="T68" fmla="*/ 15 w 165"/>
                <a:gd name="T69" fmla="*/ 8 h 112"/>
                <a:gd name="T70" fmla="*/ 7 w 165"/>
                <a:gd name="T71" fmla="*/ 15 h 112"/>
                <a:gd name="T72" fmla="*/ 2 w 165"/>
                <a:gd name="T73" fmla="*/ 23 h 112"/>
                <a:gd name="T74" fmla="*/ 2 w 165"/>
                <a:gd name="T75" fmla="*/ 2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5" h="112">
                  <a:moveTo>
                    <a:pt x="2" y="23"/>
                  </a:moveTo>
                  <a:lnTo>
                    <a:pt x="2" y="23"/>
                  </a:lnTo>
                  <a:lnTo>
                    <a:pt x="0" y="32"/>
                  </a:lnTo>
                  <a:lnTo>
                    <a:pt x="0" y="44"/>
                  </a:lnTo>
                  <a:lnTo>
                    <a:pt x="5" y="53"/>
                  </a:lnTo>
                  <a:lnTo>
                    <a:pt x="11" y="65"/>
                  </a:lnTo>
                  <a:lnTo>
                    <a:pt x="22" y="74"/>
                  </a:lnTo>
                  <a:lnTo>
                    <a:pt x="34" y="86"/>
                  </a:lnTo>
                  <a:lnTo>
                    <a:pt x="47" y="93"/>
                  </a:lnTo>
                  <a:lnTo>
                    <a:pt x="64" y="101"/>
                  </a:lnTo>
                  <a:lnTo>
                    <a:pt x="64" y="101"/>
                  </a:lnTo>
                  <a:lnTo>
                    <a:pt x="80" y="107"/>
                  </a:lnTo>
                  <a:lnTo>
                    <a:pt x="97" y="110"/>
                  </a:lnTo>
                  <a:lnTo>
                    <a:pt x="112" y="112"/>
                  </a:lnTo>
                  <a:lnTo>
                    <a:pt x="125" y="112"/>
                  </a:lnTo>
                  <a:lnTo>
                    <a:pt x="139" y="108"/>
                  </a:lnTo>
                  <a:lnTo>
                    <a:pt x="150" y="105"/>
                  </a:lnTo>
                  <a:lnTo>
                    <a:pt x="158" y="9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5" y="80"/>
                  </a:lnTo>
                  <a:lnTo>
                    <a:pt x="163" y="68"/>
                  </a:lnTo>
                  <a:lnTo>
                    <a:pt x="160" y="59"/>
                  </a:lnTo>
                  <a:lnTo>
                    <a:pt x="152" y="48"/>
                  </a:lnTo>
                  <a:lnTo>
                    <a:pt x="142" y="38"/>
                  </a:lnTo>
                  <a:lnTo>
                    <a:pt x="131" y="28"/>
                  </a:lnTo>
                  <a:lnTo>
                    <a:pt x="116" y="19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83" y="6"/>
                  </a:lnTo>
                  <a:lnTo>
                    <a:pt x="68" y="2"/>
                  </a:lnTo>
                  <a:lnTo>
                    <a:pt x="53" y="0"/>
                  </a:lnTo>
                  <a:lnTo>
                    <a:pt x="38" y="2"/>
                  </a:lnTo>
                  <a:lnTo>
                    <a:pt x="26" y="4"/>
                  </a:lnTo>
                  <a:lnTo>
                    <a:pt x="15" y="8"/>
                  </a:lnTo>
                  <a:lnTo>
                    <a:pt x="7" y="15"/>
                  </a:lnTo>
                  <a:lnTo>
                    <a:pt x="2" y="23"/>
                  </a:lnTo>
                  <a:lnTo>
                    <a:pt x="2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1" name="Freeform 83">
              <a:extLst>
                <a:ext uri="{FF2B5EF4-FFF2-40B4-BE49-F238E27FC236}">
                  <a16:creationId xmlns:a16="http://schemas.microsoft.com/office/drawing/2014/main" id="{AA8885E5-4EB7-B4E2-4096-9A043F30A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826" y="644525"/>
              <a:ext cx="1450975" cy="1354138"/>
            </a:xfrm>
            <a:custGeom>
              <a:avLst/>
              <a:gdLst>
                <a:gd name="T0" fmla="*/ 707 w 914"/>
                <a:gd name="T1" fmla="*/ 15 h 853"/>
                <a:gd name="T2" fmla="*/ 764 w 914"/>
                <a:gd name="T3" fmla="*/ 64 h 853"/>
                <a:gd name="T4" fmla="*/ 810 w 914"/>
                <a:gd name="T5" fmla="*/ 125 h 853"/>
                <a:gd name="T6" fmla="*/ 844 w 914"/>
                <a:gd name="T7" fmla="*/ 192 h 853"/>
                <a:gd name="T8" fmla="*/ 867 w 914"/>
                <a:gd name="T9" fmla="*/ 266 h 853"/>
                <a:gd name="T10" fmla="*/ 874 w 914"/>
                <a:gd name="T11" fmla="*/ 346 h 853"/>
                <a:gd name="T12" fmla="*/ 865 w 914"/>
                <a:gd name="T13" fmla="*/ 430 h 853"/>
                <a:gd name="T14" fmla="*/ 823 w 914"/>
                <a:gd name="T15" fmla="*/ 544 h 853"/>
                <a:gd name="T16" fmla="*/ 752 w 914"/>
                <a:gd name="T17" fmla="*/ 642 h 853"/>
                <a:gd name="T18" fmla="*/ 655 w 914"/>
                <a:gd name="T19" fmla="*/ 712 h 853"/>
                <a:gd name="T20" fmla="*/ 541 w 914"/>
                <a:gd name="T21" fmla="*/ 754 h 853"/>
                <a:gd name="T22" fmla="*/ 457 w 914"/>
                <a:gd name="T23" fmla="*/ 764 h 853"/>
                <a:gd name="T24" fmla="*/ 334 w 914"/>
                <a:gd name="T25" fmla="*/ 744 h 853"/>
                <a:gd name="T26" fmla="*/ 225 w 914"/>
                <a:gd name="T27" fmla="*/ 691 h 853"/>
                <a:gd name="T28" fmla="*/ 138 w 914"/>
                <a:gd name="T29" fmla="*/ 611 h 853"/>
                <a:gd name="T30" fmla="*/ 75 w 914"/>
                <a:gd name="T31" fmla="*/ 508 h 853"/>
                <a:gd name="T32" fmla="*/ 44 w 914"/>
                <a:gd name="T33" fmla="*/ 390 h 853"/>
                <a:gd name="T34" fmla="*/ 42 w 914"/>
                <a:gd name="T35" fmla="*/ 320 h 853"/>
                <a:gd name="T36" fmla="*/ 56 w 914"/>
                <a:gd name="T37" fmla="*/ 242 h 853"/>
                <a:gd name="T38" fmla="*/ 82 w 914"/>
                <a:gd name="T39" fmla="*/ 169 h 853"/>
                <a:gd name="T40" fmla="*/ 120 w 914"/>
                <a:gd name="T41" fmla="*/ 104 h 853"/>
                <a:gd name="T42" fmla="*/ 170 w 914"/>
                <a:gd name="T43" fmla="*/ 47 h 853"/>
                <a:gd name="T44" fmla="*/ 229 w 914"/>
                <a:gd name="T45" fmla="*/ 0 h 853"/>
                <a:gd name="T46" fmla="*/ 179 w 914"/>
                <a:gd name="T47" fmla="*/ 32 h 853"/>
                <a:gd name="T48" fmla="*/ 115 w 914"/>
                <a:gd name="T49" fmla="*/ 93 h 853"/>
                <a:gd name="T50" fmla="*/ 63 w 914"/>
                <a:gd name="T51" fmla="*/ 164 h 853"/>
                <a:gd name="T52" fmla="*/ 25 w 914"/>
                <a:gd name="T53" fmla="*/ 245 h 853"/>
                <a:gd name="T54" fmla="*/ 4 w 914"/>
                <a:gd name="T55" fmla="*/ 333 h 853"/>
                <a:gd name="T56" fmla="*/ 0 w 914"/>
                <a:gd name="T57" fmla="*/ 396 h 853"/>
                <a:gd name="T58" fmla="*/ 6 w 914"/>
                <a:gd name="T59" fmla="*/ 466 h 853"/>
                <a:gd name="T60" fmla="*/ 37 w 914"/>
                <a:gd name="T61" fmla="*/ 573 h 853"/>
                <a:gd name="T62" fmla="*/ 105 w 914"/>
                <a:gd name="T63" fmla="*/ 687 h 853"/>
                <a:gd name="T64" fmla="*/ 202 w 914"/>
                <a:gd name="T65" fmla="*/ 775 h 853"/>
                <a:gd name="T66" fmla="*/ 322 w 914"/>
                <a:gd name="T67" fmla="*/ 832 h 853"/>
                <a:gd name="T68" fmla="*/ 412 w 914"/>
                <a:gd name="T69" fmla="*/ 851 h 853"/>
                <a:gd name="T70" fmla="*/ 457 w 914"/>
                <a:gd name="T71" fmla="*/ 853 h 853"/>
                <a:gd name="T72" fmla="*/ 528 w 914"/>
                <a:gd name="T73" fmla="*/ 847 h 853"/>
                <a:gd name="T74" fmla="*/ 636 w 914"/>
                <a:gd name="T75" fmla="*/ 817 h 853"/>
                <a:gd name="T76" fmla="*/ 749 w 914"/>
                <a:gd name="T77" fmla="*/ 748 h 853"/>
                <a:gd name="T78" fmla="*/ 836 w 914"/>
                <a:gd name="T79" fmla="*/ 651 h 853"/>
                <a:gd name="T80" fmla="*/ 895 w 914"/>
                <a:gd name="T81" fmla="*/ 531 h 853"/>
                <a:gd name="T82" fmla="*/ 912 w 914"/>
                <a:gd name="T83" fmla="*/ 444 h 853"/>
                <a:gd name="T84" fmla="*/ 914 w 914"/>
                <a:gd name="T85" fmla="*/ 396 h 853"/>
                <a:gd name="T86" fmla="*/ 905 w 914"/>
                <a:gd name="T87" fmla="*/ 303 h 853"/>
                <a:gd name="T88" fmla="*/ 878 w 914"/>
                <a:gd name="T89" fmla="*/ 217 h 853"/>
                <a:gd name="T90" fmla="*/ 836 w 914"/>
                <a:gd name="T91" fmla="*/ 139 h 853"/>
                <a:gd name="T92" fmla="*/ 779 w 914"/>
                <a:gd name="T93" fmla="*/ 70 h 853"/>
                <a:gd name="T94" fmla="*/ 712 w 914"/>
                <a:gd name="T95" fmla="*/ 15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14" h="853">
                  <a:moveTo>
                    <a:pt x="686" y="0"/>
                  </a:moveTo>
                  <a:lnTo>
                    <a:pt x="686" y="0"/>
                  </a:lnTo>
                  <a:lnTo>
                    <a:pt x="707" y="15"/>
                  </a:lnTo>
                  <a:lnTo>
                    <a:pt x="728" y="30"/>
                  </a:lnTo>
                  <a:lnTo>
                    <a:pt x="745" y="47"/>
                  </a:lnTo>
                  <a:lnTo>
                    <a:pt x="764" y="64"/>
                  </a:lnTo>
                  <a:lnTo>
                    <a:pt x="779" y="84"/>
                  </a:lnTo>
                  <a:lnTo>
                    <a:pt x="794" y="104"/>
                  </a:lnTo>
                  <a:lnTo>
                    <a:pt x="810" y="125"/>
                  </a:lnTo>
                  <a:lnTo>
                    <a:pt x="823" y="146"/>
                  </a:lnTo>
                  <a:lnTo>
                    <a:pt x="834" y="169"/>
                  </a:lnTo>
                  <a:lnTo>
                    <a:pt x="844" y="192"/>
                  </a:lnTo>
                  <a:lnTo>
                    <a:pt x="853" y="217"/>
                  </a:lnTo>
                  <a:lnTo>
                    <a:pt x="861" y="242"/>
                  </a:lnTo>
                  <a:lnTo>
                    <a:pt x="867" y="266"/>
                  </a:lnTo>
                  <a:lnTo>
                    <a:pt x="870" y="293"/>
                  </a:lnTo>
                  <a:lnTo>
                    <a:pt x="872" y="320"/>
                  </a:lnTo>
                  <a:lnTo>
                    <a:pt x="874" y="346"/>
                  </a:lnTo>
                  <a:lnTo>
                    <a:pt x="874" y="346"/>
                  </a:lnTo>
                  <a:lnTo>
                    <a:pt x="870" y="390"/>
                  </a:lnTo>
                  <a:lnTo>
                    <a:pt x="865" y="430"/>
                  </a:lnTo>
                  <a:lnTo>
                    <a:pt x="855" y="470"/>
                  </a:lnTo>
                  <a:lnTo>
                    <a:pt x="840" y="508"/>
                  </a:lnTo>
                  <a:lnTo>
                    <a:pt x="823" y="544"/>
                  </a:lnTo>
                  <a:lnTo>
                    <a:pt x="802" y="579"/>
                  </a:lnTo>
                  <a:lnTo>
                    <a:pt x="779" y="611"/>
                  </a:lnTo>
                  <a:lnTo>
                    <a:pt x="752" y="642"/>
                  </a:lnTo>
                  <a:lnTo>
                    <a:pt x="722" y="668"/>
                  </a:lnTo>
                  <a:lnTo>
                    <a:pt x="690" y="691"/>
                  </a:lnTo>
                  <a:lnTo>
                    <a:pt x="655" y="712"/>
                  </a:lnTo>
                  <a:lnTo>
                    <a:pt x="619" y="731"/>
                  </a:lnTo>
                  <a:lnTo>
                    <a:pt x="581" y="744"/>
                  </a:lnTo>
                  <a:lnTo>
                    <a:pt x="541" y="754"/>
                  </a:lnTo>
                  <a:lnTo>
                    <a:pt x="499" y="762"/>
                  </a:lnTo>
                  <a:lnTo>
                    <a:pt x="457" y="764"/>
                  </a:lnTo>
                  <a:lnTo>
                    <a:pt x="457" y="764"/>
                  </a:lnTo>
                  <a:lnTo>
                    <a:pt x="415" y="762"/>
                  </a:lnTo>
                  <a:lnTo>
                    <a:pt x="374" y="754"/>
                  </a:lnTo>
                  <a:lnTo>
                    <a:pt x="334" y="744"/>
                  </a:lnTo>
                  <a:lnTo>
                    <a:pt x="296" y="731"/>
                  </a:lnTo>
                  <a:lnTo>
                    <a:pt x="259" y="712"/>
                  </a:lnTo>
                  <a:lnTo>
                    <a:pt x="225" y="691"/>
                  </a:lnTo>
                  <a:lnTo>
                    <a:pt x="193" y="668"/>
                  </a:lnTo>
                  <a:lnTo>
                    <a:pt x="164" y="642"/>
                  </a:lnTo>
                  <a:lnTo>
                    <a:pt x="138" y="611"/>
                  </a:lnTo>
                  <a:lnTo>
                    <a:pt x="113" y="579"/>
                  </a:lnTo>
                  <a:lnTo>
                    <a:pt x="92" y="544"/>
                  </a:lnTo>
                  <a:lnTo>
                    <a:pt x="75" y="508"/>
                  </a:lnTo>
                  <a:lnTo>
                    <a:pt x="61" y="470"/>
                  </a:lnTo>
                  <a:lnTo>
                    <a:pt x="50" y="430"/>
                  </a:lnTo>
                  <a:lnTo>
                    <a:pt x="44" y="390"/>
                  </a:lnTo>
                  <a:lnTo>
                    <a:pt x="42" y="346"/>
                  </a:lnTo>
                  <a:lnTo>
                    <a:pt x="42" y="346"/>
                  </a:lnTo>
                  <a:lnTo>
                    <a:pt x="42" y="320"/>
                  </a:lnTo>
                  <a:lnTo>
                    <a:pt x="46" y="293"/>
                  </a:lnTo>
                  <a:lnTo>
                    <a:pt x="50" y="266"/>
                  </a:lnTo>
                  <a:lnTo>
                    <a:pt x="56" y="242"/>
                  </a:lnTo>
                  <a:lnTo>
                    <a:pt x="63" y="217"/>
                  </a:lnTo>
                  <a:lnTo>
                    <a:pt x="71" y="192"/>
                  </a:lnTo>
                  <a:lnTo>
                    <a:pt x="82" y="169"/>
                  </a:lnTo>
                  <a:lnTo>
                    <a:pt x="94" y="146"/>
                  </a:lnTo>
                  <a:lnTo>
                    <a:pt x="105" y="125"/>
                  </a:lnTo>
                  <a:lnTo>
                    <a:pt x="120" y="104"/>
                  </a:lnTo>
                  <a:lnTo>
                    <a:pt x="136" y="84"/>
                  </a:lnTo>
                  <a:lnTo>
                    <a:pt x="153" y="64"/>
                  </a:lnTo>
                  <a:lnTo>
                    <a:pt x="170" y="47"/>
                  </a:lnTo>
                  <a:lnTo>
                    <a:pt x="189" y="30"/>
                  </a:lnTo>
                  <a:lnTo>
                    <a:pt x="208" y="15"/>
                  </a:lnTo>
                  <a:lnTo>
                    <a:pt x="229" y="0"/>
                  </a:lnTo>
                  <a:lnTo>
                    <a:pt x="229" y="0"/>
                  </a:lnTo>
                  <a:lnTo>
                    <a:pt x="204" y="15"/>
                  </a:lnTo>
                  <a:lnTo>
                    <a:pt x="179" y="32"/>
                  </a:lnTo>
                  <a:lnTo>
                    <a:pt x="157" y="51"/>
                  </a:lnTo>
                  <a:lnTo>
                    <a:pt x="136" y="70"/>
                  </a:lnTo>
                  <a:lnTo>
                    <a:pt x="115" y="93"/>
                  </a:lnTo>
                  <a:lnTo>
                    <a:pt x="96" y="116"/>
                  </a:lnTo>
                  <a:lnTo>
                    <a:pt x="78" y="139"/>
                  </a:lnTo>
                  <a:lnTo>
                    <a:pt x="63" y="164"/>
                  </a:lnTo>
                  <a:lnTo>
                    <a:pt x="50" y="190"/>
                  </a:lnTo>
                  <a:lnTo>
                    <a:pt x="37" y="217"/>
                  </a:lnTo>
                  <a:lnTo>
                    <a:pt x="25" y="245"/>
                  </a:lnTo>
                  <a:lnTo>
                    <a:pt x="18" y="274"/>
                  </a:lnTo>
                  <a:lnTo>
                    <a:pt x="10" y="303"/>
                  </a:lnTo>
                  <a:lnTo>
                    <a:pt x="4" y="333"/>
                  </a:lnTo>
                  <a:lnTo>
                    <a:pt x="0" y="364"/>
                  </a:lnTo>
                  <a:lnTo>
                    <a:pt x="0" y="396"/>
                  </a:lnTo>
                  <a:lnTo>
                    <a:pt x="0" y="396"/>
                  </a:lnTo>
                  <a:lnTo>
                    <a:pt x="0" y="419"/>
                  </a:lnTo>
                  <a:lnTo>
                    <a:pt x="2" y="444"/>
                  </a:lnTo>
                  <a:lnTo>
                    <a:pt x="6" y="466"/>
                  </a:lnTo>
                  <a:lnTo>
                    <a:pt x="10" y="487"/>
                  </a:lnTo>
                  <a:lnTo>
                    <a:pt x="21" y="531"/>
                  </a:lnTo>
                  <a:lnTo>
                    <a:pt x="37" y="573"/>
                  </a:lnTo>
                  <a:lnTo>
                    <a:pt x="56" y="613"/>
                  </a:lnTo>
                  <a:lnTo>
                    <a:pt x="78" y="651"/>
                  </a:lnTo>
                  <a:lnTo>
                    <a:pt x="105" y="687"/>
                  </a:lnTo>
                  <a:lnTo>
                    <a:pt x="134" y="720"/>
                  </a:lnTo>
                  <a:lnTo>
                    <a:pt x="166" y="748"/>
                  </a:lnTo>
                  <a:lnTo>
                    <a:pt x="202" y="775"/>
                  </a:lnTo>
                  <a:lnTo>
                    <a:pt x="240" y="798"/>
                  </a:lnTo>
                  <a:lnTo>
                    <a:pt x="280" y="817"/>
                  </a:lnTo>
                  <a:lnTo>
                    <a:pt x="322" y="832"/>
                  </a:lnTo>
                  <a:lnTo>
                    <a:pt x="366" y="844"/>
                  </a:lnTo>
                  <a:lnTo>
                    <a:pt x="389" y="847"/>
                  </a:lnTo>
                  <a:lnTo>
                    <a:pt x="412" y="851"/>
                  </a:lnTo>
                  <a:lnTo>
                    <a:pt x="434" y="853"/>
                  </a:lnTo>
                  <a:lnTo>
                    <a:pt x="457" y="853"/>
                  </a:lnTo>
                  <a:lnTo>
                    <a:pt x="457" y="853"/>
                  </a:lnTo>
                  <a:lnTo>
                    <a:pt x="480" y="853"/>
                  </a:lnTo>
                  <a:lnTo>
                    <a:pt x="505" y="851"/>
                  </a:lnTo>
                  <a:lnTo>
                    <a:pt x="528" y="847"/>
                  </a:lnTo>
                  <a:lnTo>
                    <a:pt x="551" y="844"/>
                  </a:lnTo>
                  <a:lnTo>
                    <a:pt x="594" y="832"/>
                  </a:lnTo>
                  <a:lnTo>
                    <a:pt x="636" y="817"/>
                  </a:lnTo>
                  <a:lnTo>
                    <a:pt x="676" y="798"/>
                  </a:lnTo>
                  <a:lnTo>
                    <a:pt x="712" y="775"/>
                  </a:lnTo>
                  <a:lnTo>
                    <a:pt x="749" y="748"/>
                  </a:lnTo>
                  <a:lnTo>
                    <a:pt x="781" y="720"/>
                  </a:lnTo>
                  <a:lnTo>
                    <a:pt x="811" y="687"/>
                  </a:lnTo>
                  <a:lnTo>
                    <a:pt x="836" y="651"/>
                  </a:lnTo>
                  <a:lnTo>
                    <a:pt x="859" y="613"/>
                  </a:lnTo>
                  <a:lnTo>
                    <a:pt x="878" y="573"/>
                  </a:lnTo>
                  <a:lnTo>
                    <a:pt x="895" y="531"/>
                  </a:lnTo>
                  <a:lnTo>
                    <a:pt x="905" y="487"/>
                  </a:lnTo>
                  <a:lnTo>
                    <a:pt x="910" y="466"/>
                  </a:lnTo>
                  <a:lnTo>
                    <a:pt x="912" y="444"/>
                  </a:lnTo>
                  <a:lnTo>
                    <a:pt x="914" y="419"/>
                  </a:lnTo>
                  <a:lnTo>
                    <a:pt x="914" y="396"/>
                  </a:lnTo>
                  <a:lnTo>
                    <a:pt x="914" y="396"/>
                  </a:lnTo>
                  <a:lnTo>
                    <a:pt x="914" y="364"/>
                  </a:lnTo>
                  <a:lnTo>
                    <a:pt x="910" y="333"/>
                  </a:lnTo>
                  <a:lnTo>
                    <a:pt x="905" y="303"/>
                  </a:lnTo>
                  <a:lnTo>
                    <a:pt x="899" y="274"/>
                  </a:lnTo>
                  <a:lnTo>
                    <a:pt x="889" y="245"/>
                  </a:lnTo>
                  <a:lnTo>
                    <a:pt x="878" y="217"/>
                  </a:lnTo>
                  <a:lnTo>
                    <a:pt x="867" y="190"/>
                  </a:lnTo>
                  <a:lnTo>
                    <a:pt x="851" y="164"/>
                  </a:lnTo>
                  <a:lnTo>
                    <a:pt x="836" y="139"/>
                  </a:lnTo>
                  <a:lnTo>
                    <a:pt x="819" y="116"/>
                  </a:lnTo>
                  <a:lnTo>
                    <a:pt x="800" y="93"/>
                  </a:lnTo>
                  <a:lnTo>
                    <a:pt x="779" y="70"/>
                  </a:lnTo>
                  <a:lnTo>
                    <a:pt x="758" y="51"/>
                  </a:lnTo>
                  <a:lnTo>
                    <a:pt x="735" y="32"/>
                  </a:lnTo>
                  <a:lnTo>
                    <a:pt x="712" y="1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34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84">
              <a:extLst>
                <a:ext uri="{FF2B5EF4-FFF2-40B4-BE49-F238E27FC236}">
                  <a16:creationId xmlns:a16="http://schemas.microsoft.com/office/drawing/2014/main" id="{D9D3ABEB-2DB9-3B1A-CEFF-8F1F35B26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826" y="644525"/>
              <a:ext cx="1450975" cy="1354138"/>
            </a:xfrm>
            <a:custGeom>
              <a:avLst/>
              <a:gdLst>
                <a:gd name="T0" fmla="*/ 707 w 914"/>
                <a:gd name="T1" fmla="*/ 15 h 853"/>
                <a:gd name="T2" fmla="*/ 764 w 914"/>
                <a:gd name="T3" fmla="*/ 64 h 853"/>
                <a:gd name="T4" fmla="*/ 810 w 914"/>
                <a:gd name="T5" fmla="*/ 125 h 853"/>
                <a:gd name="T6" fmla="*/ 844 w 914"/>
                <a:gd name="T7" fmla="*/ 192 h 853"/>
                <a:gd name="T8" fmla="*/ 867 w 914"/>
                <a:gd name="T9" fmla="*/ 266 h 853"/>
                <a:gd name="T10" fmla="*/ 874 w 914"/>
                <a:gd name="T11" fmla="*/ 346 h 853"/>
                <a:gd name="T12" fmla="*/ 865 w 914"/>
                <a:gd name="T13" fmla="*/ 430 h 853"/>
                <a:gd name="T14" fmla="*/ 823 w 914"/>
                <a:gd name="T15" fmla="*/ 544 h 853"/>
                <a:gd name="T16" fmla="*/ 752 w 914"/>
                <a:gd name="T17" fmla="*/ 642 h 853"/>
                <a:gd name="T18" fmla="*/ 655 w 914"/>
                <a:gd name="T19" fmla="*/ 712 h 853"/>
                <a:gd name="T20" fmla="*/ 541 w 914"/>
                <a:gd name="T21" fmla="*/ 754 h 853"/>
                <a:gd name="T22" fmla="*/ 457 w 914"/>
                <a:gd name="T23" fmla="*/ 764 h 853"/>
                <a:gd name="T24" fmla="*/ 334 w 914"/>
                <a:gd name="T25" fmla="*/ 744 h 853"/>
                <a:gd name="T26" fmla="*/ 225 w 914"/>
                <a:gd name="T27" fmla="*/ 691 h 853"/>
                <a:gd name="T28" fmla="*/ 138 w 914"/>
                <a:gd name="T29" fmla="*/ 611 h 853"/>
                <a:gd name="T30" fmla="*/ 75 w 914"/>
                <a:gd name="T31" fmla="*/ 508 h 853"/>
                <a:gd name="T32" fmla="*/ 44 w 914"/>
                <a:gd name="T33" fmla="*/ 390 h 853"/>
                <a:gd name="T34" fmla="*/ 42 w 914"/>
                <a:gd name="T35" fmla="*/ 320 h 853"/>
                <a:gd name="T36" fmla="*/ 56 w 914"/>
                <a:gd name="T37" fmla="*/ 242 h 853"/>
                <a:gd name="T38" fmla="*/ 82 w 914"/>
                <a:gd name="T39" fmla="*/ 169 h 853"/>
                <a:gd name="T40" fmla="*/ 120 w 914"/>
                <a:gd name="T41" fmla="*/ 104 h 853"/>
                <a:gd name="T42" fmla="*/ 170 w 914"/>
                <a:gd name="T43" fmla="*/ 47 h 853"/>
                <a:gd name="T44" fmla="*/ 229 w 914"/>
                <a:gd name="T45" fmla="*/ 0 h 853"/>
                <a:gd name="T46" fmla="*/ 179 w 914"/>
                <a:gd name="T47" fmla="*/ 32 h 853"/>
                <a:gd name="T48" fmla="*/ 115 w 914"/>
                <a:gd name="T49" fmla="*/ 93 h 853"/>
                <a:gd name="T50" fmla="*/ 63 w 914"/>
                <a:gd name="T51" fmla="*/ 164 h 853"/>
                <a:gd name="T52" fmla="*/ 25 w 914"/>
                <a:gd name="T53" fmla="*/ 245 h 853"/>
                <a:gd name="T54" fmla="*/ 4 w 914"/>
                <a:gd name="T55" fmla="*/ 333 h 853"/>
                <a:gd name="T56" fmla="*/ 0 w 914"/>
                <a:gd name="T57" fmla="*/ 396 h 853"/>
                <a:gd name="T58" fmla="*/ 6 w 914"/>
                <a:gd name="T59" fmla="*/ 466 h 853"/>
                <a:gd name="T60" fmla="*/ 37 w 914"/>
                <a:gd name="T61" fmla="*/ 573 h 853"/>
                <a:gd name="T62" fmla="*/ 105 w 914"/>
                <a:gd name="T63" fmla="*/ 687 h 853"/>
                <a:gd name="T64" fmla="*/ 202 w 914"/>
                <a:gd name="T65" fmla="*/ 775 h 853"/>
                <a:gd name="T66" fmla="*/ 322 w 914"/>
                <a:gd name="T67" fmla="*/ 832 h 853"/>
                <a:gd name="T68" fmla="*/ 412 w 914"/>
                <a:gd name="T69" fmla="*/ 851 h 853"/>
                <a:gd name="T70" fmla="*/ 457 w 914"/>
                <a:gd name="T71" fmla="*/ 853 h 853"/>
                <a:gd name="T72" fmla="*/ 528 w 914"/>
                <a:gd name="T73" fmla="*/ 847 h 853"/>
                <a:gd name="T74" fmla="*/ 636 w 914"/>
                <a:gd name="T75" fmla="*/ 817 h 853"/>
                <a:gd name="T76" fmla="*/ 749 w 914"/>
                <a:gd name="T77" fmla="*/ 748 h 853"/>
                <a:gd name="T78" fmla="*/ 836 w 914"/>
                <a:gd name="T79" fmla="*/ 651 h 853"/>
                <a:gd name="T80" fmla="*/ 895 w 914"/>
                <a:gd name="T81" fmla="*/ 531 h 853"/>
                <a:gd name="T82" fmla="*/ 912 w 914"/>
                <a:gd name="T83" fmla="*/ 444 h 853"/>
                <a:gd name="T84" fmla="*/ 914 w 914"/>
                <a:gd name="T85" fmla="*/ 396 h 853"/>
                <a:gd name="T86" fmla="*/ 905 w 914"/>
                <a:gd name="T87" fmla="*/ 303 h 853"/>
                <a:gd name="T88" fmla="*/ 878 w 914"/>
                <a:gd name="T89" fmla="*/ 217 h 853"/>
                <a:gd name="T90" fmla="*/ 836 w 914"/>
                <a:gd name="T91" fmla="*/ 139 h 853"/>
                <a:gd name="T92" fmla="*/ 779 w 914"/>
                <a:gd name="T93" fmla="*/ 70 h 853"/>
                <a:gd name="T94" fmla="*/ 712 w 914"/>
                <a:gd name="T95" fmla="*/ 15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14" h="853">
                  <a:moveTo>
                    <a:pt x="686" y="0"/>
                  </a:moveTo>
                  <a:lnTo>
                    <a:pt x="686" y="0"/>
                  </a:lnTo>
                  <a:lnTo>
                    <a:pt x="707" y="15"/>
                  </a:lnTo>
                  <a:lnTo>
                    <a:pt x="728" y="30"/>
                  </a:lnTo>
                  <a:lnTo>
                    <a:pt x="745" y="47"/>
                  </a:lnTo>
                  <a:lnTo>
                    <a:pt x="764" y="64"/>
                  </a:lnTo>
                  <a:lnTo>
                    <a:pt x="779" y="84"/>
                  </a:lnTo>
                  <a:lnTo>
                    <a:pt x="794" y="104"/>
                  </a:lnTo>
                  <a:lnTo>
                    <a:pt x="810" y="125"/>
                  </a:lnTo>
                  <a:lnTo>
                    <a:pt x="823" y="146"/>
                  </a:lnTo>
                  <a:lnTo>
                    <a:pt x="834" y="169"/>
                  </a:lnTo>
                  <a:lnTo>
                    <a:pt x="844" y="192"/>
                  </a:lnTo>
                  <a:lnTo>
                    <a:pt x="853" y="217"/>
                  </a:lnTo>
                  <a:lnTo>
                    <a:pt x="861" y="242"/>
                  </a:lnTo>
                  <a:lnTo>
                    <a:pt x="867" y="266"/>
                  </a:lnTo>
                  <a:lnTo>
                    <a:pt x="870" y="293"/>
                  </a:lnTo>
                  <a:lnTo>
                    <a:pt x="872" y="320"/>
                  </a:lnTo>
                  <a:lnTo>
                    <a:pt x="874" y="346"/>
                  </a:lnTo>
                  <a:lnTo>
                    <a:pt x="874" y="346"/>
                  </a:lnTo>
                  <a:lnTo>
                    <a:pt x="870" y="390"/>
                  </a:lnTo>
                  <a:lnTo>
                    <a:pt x="865" y="430"/>
                  </a:lnTo>
                  <a:lnTo>
                    <a:pt x="855" y="470"/>
                  </a:lnTo>
                  <a:lnTo>
                    <a:pt x="840" y="508"/>
                  </a:lnTo>
                  <a:lnTo>
                    <a:pt x="823" y="544"/>
                  </a:lnTo>
                  <a:lnTo>
                    <a:pt x="802" y="579"/>
                  </a:lnTo>
                  <a:lnTo>
                    <a:pt x="779" y="611"/>
                  </a:lnTo>
                  <a:lnTo>
                    <a:pt x="752" y="642"/>
                  </a:lnTo>
                  <a:lnTo>
                    <a:pt x="722" y="668"/>
                  </a:lnTo>
                  <a:lnTo>
                    <a:pt x="690" y="691"/>
                  </a:lnTo>
                  <a:lnTo>
                    <a:pt x="655" y="712"/>
                  </a:lnTo>
                  <a:lnTo>
                    <a:pt x="619" y="731"/>
                  </a:lnTo>
                  <a:lnTo>
                    <a:pt x="581" y="744"/>
                  </a:lnTo>
                  <a:lnTo>
                    <a:pt x="541" y="754"/>
                  </a:lnTo>
                  <a:lnTo>
                    <a:pt x="499" y="762"/>
                  </a:lnTo>
                  <a:lnTo>
                    <a:pt x="457" y="764"/>
                  </a:lnTo>
                  <a:lnTo>
                    <a:pt x="457" y="764"/>
                  </a:lnTo>
                  <a:lnTo>
                    <a:pt x="415" y="762"/>
                  </a:lnTo>
                  <a:lnTo>
                    <a:pt x="374" y="754"/>
                  </a:lnTo>
                  <a:lnTo>
                    <a:pt x="334" y="744"/>
                  </a:lnTo>
                  <a:lnTo>
                    <a:pt x="296" y="731"/>
                  </a:lnTo>
                  <a:lnTo>
                    <a:pt x="259" y="712"/>
                  </a:lnTo>
                  <a:lnTo>
                    <a:pt x="225" y="691"/>
                  </a:lnTo>
                  <a:lnTo>
                    <a:pt x="193" y="668"/>
                  </a:lnTo>
                  <a:lnTo>
                    <a:pt x="164" y="642"/>
                  </a:lnTo>
                  <a:lnTo>
                    <a:pt x="138" y="611"/>
                  </a:lnTo>
                  <a:lnTo>
                    <a:pt x="113" y="579"/>
                  </a:lnTo>
                  <a:lnTo>
                    <a:pt x="92" y="544"/>
                  </a:lnTo>
                  <a:lnTo>
                    <a:pt x="75" y="508"/>
                  </a:lnTo>
                  <a:lnTo>
                    <a:pt x="61" y="470"/>
                  </a:lnTo>
                  <a:lnTo>
                    <a:pt x="50" y="430"/>
                  </a:lnTo>
                  <a:lnTo>
                    <a:pt x="44" y="390"/>
                  </a:lnTo>
                  <a:lnTo>
                    <a:pt x="42" y="346"/>
                  </a:lnTo>
                  <a:lnTo>
                    <a:pt x="42" y="346"/>
                  </a:lnTo>
                  <a:lnTo>
                    <a:pt x="42" y="320"/>
                  </a:lnTo>
                  <a:lnTo>
                    <a:pt x="46" y="293"/>
                  </a:lnTo>
                  <a:lnTo>
                    <a:pt x="50" y="266"/>
                  </a:lnTo>
                  <a:lnTo>
                    <a:pt x="56" y="242"/>
                  </a:lnTo>
                  <a:lnTo>
                    <a:pt x="63" y="217"/>
                  </a:lnTo>
                  <a:lnTo>
                    <a:pt x="71" y="192"/>
                  </a:lnTo>
                  <a:lnTo>
                    <a:pt x="82" y="169"/>
                  </a:lnTo>
                  <a:lnTo>
                    <a:pt x="94" y="146"/>
                  </a:lnTo>
                  <a:lnTo>
                    <a:pt x="105" y="125"/>
                  </a:lnTo>
                  <a:lnTo>
                    <a:pt x="120" y="104"/>
                  </a:lnTo>
                  <a:lnTo>
                    <a:pt x="136" y="84"/>
                  </a:lnTo>
                  <a:lnTo>
                    <a:pt x="153" y="64"/>
                  </a:lnTo>
                  <a:lnTo>
                    <a:pt x="170" y="47"/>
                  </a:lnTo>
                  <a:lnTo>
                    <a:pt x="189" y="30"/>
                  </a:lnTo>
                  <a:lnTo>
                    <a:pt x="208" y="15"/>
                  </a:lnTo>
                  <a:lnTo>
                    <a:pt x="229" y="0"/>
                  </a:lnTo>
                  <a:lnTo>
                    <a:pt x="229" y="0"/>
                  </a:lnTo>
                  <a:lnTo>
                    <a:pt x="204" y="15"/>
                  </a:lnTo>
                  <a:lnTo>
                    <a:pt x="179" y="32"/>
                  </a:lnTo>
                  <a:lnTo>
                    <a:pt x="157" y="51"/>
                  </a:lnTo>
                  <a:lnTo>
                    <a:pt x="136" y="70"/>
                  </a:lnTo>
                  <a:lnTo>
                    <a:pt x="115" y="93"/>
                  </a:lnTo>
                  <a:lnTo>
                    <a:pt x="96" y="116"/>
                  </a:lnTo>
                  <a:lnTo>
                    <a:pt x="78" y="139"/>
                  </a:lnTo>
                  <a:lnTo>
                    <a:pt x="63" y="164"/>
                  </a:lnTo>
                  <a:lnTo>
                    <a:pt x="50" y="190"/>
                  </a:lnTo>
                  <a:lnTo>
                    <a:pt x="37" y="217"/>
                  </a:lnTo>
                  <a:lnTo>
                    <a:pt x="25" y="245"/>
                  </a:lnTo>
                  <a:lnTo>
                    <a:pt x="18" y="274"/>
                  </a:lnTo>
                  <a:lnTo>
                    <a:pt x="10" y="303"/>
                  </a:lnTo>
                  <a:lnTo>
                    <a:pt x="4" y="333"/>
                  </a:lnTo>
                  <a:lnTo>
                    <a:pt x="0" y="364"/>
                  </a:lnTo>
                  <a:lnTo>
                    <a:pt x="0" y="396"/>
                  </a:lnTo>
                  <a:lnTo>
                    <a:pt x="0" y="396"/>
                  </a:lnTo>
                  <a:lnTo>
                    <a:pt x="0" y="419"/>
                  </a:lnTo>
                  <a:lnTo>
                    <a:pt x="2" y="444"/>
                  </a:lnTo>
                  <a:lnTo>
                    <a:pt x="6" y="466"/>
                  </a:lnTo>
                  <a:lnTo>
                    <a:pt x="10" y="487"/>
                  </a:lnTo>
                  <a:lnTo>
                    <a:pt x="21" y="531"/>
                  </a:lnTo>
                  <a:lnTo>
                    <a:pt x="37" y="573"/>
                  </a:lnTo>
                  <a:lnTo>
                    <a:pt x="56" y="613"/>
                  </a:lnTo>
                  <a:lnTo>
                    <a:pt x="78" y="651"/>
                  </a:lnTo>
                  <a:lnTo>
                    <a:pt x="105" y="687"/>
                  </a:lnTo>
                  <a:lnTo>
                    <a:pt x="134" y="720"/>
                  </a:lnTo>
                  <a:lnTo>
                    <a:pt x="166" y="748"/>
                  </a:lnTo>
                  <a:lnTo>
                    <a:pt x="202" y="775"/>
                  </a:lnTo>
                  <a:lnTo>
                    <a:pt x="240" y="798"/>
                  </a:lnTo>
                  <a:lnTo>
                    <a:pt x="280" y="817"/>
                  </a:lnTo>
                  <a:lnTo>
                    <a:pt x="322" y="832"/>
                  </a:lnTo>
                  <a:lnTo>
                    <a:pt x="366" y="844"/>
                  </a:lnTo>
                  <a:lnTo>
                    <a:pt x="389" y="847"/>
                  </a:lnTo>
                  <a:lnTo>
                    <a:pt x="412" y="851"/>
                  </a:lnTo>
                  <a:lnTo>
                    <a:pt x="434" y="853"/>
                  </a:lnTo>
                  <a:lnTo>
                    <a:pt x="457" y="853"/>
                  </a:lnTo>
                  <a:lnTo>
                    <a:pt x="457" y="853"/>
                  </a:lnTo>
                  <a:lnTo>
                    <a:pt x="480" y="853"/>
                  </a:lnTo>
                  <a:lnTo>
                    <a:pt x="505" y="851"/>
                  </a:lnTo>
                  <a:lnTo>
                    <a:pt x="528" y="847"/>
                  </a:lnTo>
                  <a:lnTo>
                    <a:pt x="551" y="844"/>
                  </a:lnTo>
                  <a:lnTo>
                    <a:pt x="594" y="832"/>
                  </a:lnTo>
                  <a:lnTo>
                    <a:pt x="636" y="817"/>
                  </a:lnTo>
                  <a:lnTo>
                    <a:pt x="676" y="798"/>
                  </a:lnTo>
                  <a:lnTo>
                    <a:pt x="712" y="775"/>
                  </a:lnTo>
                  <a:lnTo>
                    <a:pt x="749" y="748"/>
                  </a:lnTo>
                  <a:lnTo>
                    <a:pt x="781" y="720"/>
                  </a:lnTo>
                  <a:lnTo>
                    <a:pt x="811" y="687"/>
                  </a:lnTo>
                  <a:lnTo>
                    <a:pt x="836" y="651"/>
                  </a:lnTo>
                  <a:lnTo>
                    <a:pt x="859" y="613"/>
                  </a:lnTo>
                  <a:lnTo>
                    <a:pt x="878" y="573"/>
                  </a:lnTo>
                  <a:lnTo>
                    <a:pt x="895" y="531"/>
                  </a:lnTo>
                  <a:lnTo>
                    <a:pt x="905" y="487"/>
                  </a:lnTo>
                  <a:lnTo>
                    <a:pt x="910" y="466"/>
                  </a:lnTo>
                  <a:lnTo>
                    <a:pt x="912" y="444"/>
                  </a:lnTo>
                  <a:lnTo>
                    <a:pt x="914" y="419"/>
                  </a:lnTo>
                  <a:lnTo>
                    <a:pt x="914" y="396"/>
                  </a:lnTo>
                  <a:lnTo>
                    <a:pt x="914" y="396"/>
                  </a:lnTo>
                  <a:lnTo>
                    <a:pt x="914" y="364"/>
                  </a:lnTo>
                  <a:lnTo>
                    <a:pt x="910" y="333"/>
                  </a:lnTo>
                  <a:lnTo>
                    <a:pt x="905" y="303"/>
                  </a:lnTo>
                  <a:lnTo>
                    <a:pt x="899" y="274"/>
                  </a:lnTo>
                  <a:lnTo>
                    <a:pt x="889" y="245"/>
                  </a:lnTo>
                  <a:lnTo>
                    <a:pt x="878" y="217"/>
                  </a:lnTo>
                  <a:lnTo>
                    <a:pt x="867" y="190"/>
                  </a:lnTo>
                  <a:lnTo>
                    <a:pt x="851" y="164"/>
                  </a:lnTo>
                  <a:lnTo>
                    <a:pt x="836" y="139"/>
                  </a:lnTo>
                  <a:lnTo>
                    <a:pt x="819" y="116"/>
                  </a:lnTo>
                  <a:lnTo>
                    <a:pt x="800" y="93"/>
                  </a:lnTo>
                  <a:lnTo>
                    <a:pt x="779" y="70"/>
                  </a:lnTo>
                  <a:lnTo>
                    <a:pt x="758" y="51"/>
                  </a:lnTo>
                  <a:lnTo>
                    <a:pt x="735" y="32"/>
                  </a:lnTo>
                  <a:lnTo>
                    <a:pt x="712" y="15"/>
                  </a:lnTo>
                  <a:lnTo>
                    <a:pt x="6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3" name="Freeform 85">
              <a:extLst>
                <a:ext uri="{FF2B5EF4-FFF2-40B4-BE49-F238E27FC236}">
                  <a16:creationId xmlns:a16="http://schemas.microsoft.com/office/drawing/2014/main" id="{DBABF5A2-774F-EC8D-0ABD-748182BDF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1" y="534988"/>
              <a:ext cx="1320800" cy="1322388"/>
            </a:xfrm>
            <a:custGeom>
              <a:avLst/>
              <a:gdLst>
                <a:gd name="T0" fmla="*/ 832 w 832"/>
                <a:gd name="T1" fmla="*/ 415 h 833"/>
                <a:gd name="T2" fmla="*/ 823 w 832"/>
                <a:gd name="T3" fmla="*/ 499 h 833"/>
                <a:gd name="T4" fmla="*/ 798 w 832"/>
                <a:gd name="T5" fmla="*/ 577 h 833"/>
                <a:gd name="T6" fmla="*/ 760 w 832"/>
                <a:gd name="T7" fmla="*/ 648 h 833"/>
                <a:gd name="T8" fmla="*/ 710 w 832"/>
                <a:gd name="T9" fmla="*/ 711 h 833"/>
                <a:gd name="T10" fmla="*/ 648 w 832"/>
                <a:gd name="T11" fmla="*/ 760 h 833"/>
                <a:gd name="T12" fmla="*/ 577 w 832"/>
                <a:gd name="T13" fmla="*/ 800 h 833"/>
                <a:gd name="T14" fmla="*/ 499 w 832"/>
                <a:gd name="T15" fmla="*/ 823 h 833"/>
                <a:gd name="T16" fmla="*/ 415 w 832"/>
                <a:gd name="T17" fmla="*/ 833 h 833"/>
                <a:gd name="T18" fmla="*/ 373 w 832"/>
                <a:gd name="T19" fmla="*/ 831 h 833"/>
                <a:gd name="T20" fmla="*/ 292 w 832"/>
                <a:gd name="T21" fmla="*/ 813 h 833"/>
                <a:gd name="T22" fmla="*/ 217 w 832"/>
                <a:gd name="T23" fmla="*/ 781 h 833"/>
                <a:gd name="T24" fmla="*/ 151 w 832"/>
                <a:gd name="T25" fmla="*/ 737 h 833"/>
                <a:gd name="T26" fmla="*/ 96 w 832"/>
                <a:gd name="T27" fmla="*/ 680 h 833"/>
                <a:gd name="T28" fmla="*/ 50 w 832"/>
                <a:gd name="T29" fmla="*/ 613 h 833"/>
                <a:gd name="T30" fmla="*/ 19 w 832"/>
                <a:gd name="T31" fmla="*/ 539 h 833"/>
                <a:gd name="T32" fmla="*/ 2 w 832"/>
                <a:gd name="T33" fmla="*/ 459 h 833"/>
                <a:gd name="T34" fmla="*/ 0 w 832"/>
                <a:gd name="T35" fmla="*/ 415 h 833"/>
                <a:gd name="T36" fmla="*/ 8 w 832"/>
                <a:gd name="T37" fmla="*/ 332 h 833"/>
                <a:gd name="T38" fmla="*/ 33 w 832"/>
                <a:gd name="T39" fmla="*/ 253 h 833"/>
                <a:gd name="T40" fmla="*/ 71 w 832"/>
                <a:gd name="T41" fmla="*/ 183 h 833"/>
                <a:gd name="T42" fmla="*/ 122 w 832"/>
                <a:gd name="T43" fmla="*/ 122 h 833"/>
                <a:gd name="T44" fmla="*/ 183 w 832"/>
                <a:gd name="T45" fmla="*/ 71 h 833"/>
                <a:gd name="T46" fmla="*/ 254 w 832"/>
                <a:gd name="T47" fmla="*/ 33 h 833"/>
                <a:gd name="T48" fmla="*/ 332 w 832"/>
                <a:gd name="T49" fmla="*/ 8 h 833"/>
                <a:gd name="T50" fmla="*/ 415 w 832"/>
                <a:gd name="T51" fmla="*/ 0 h 833"/>
                <a:gd name="T52" fmla="*/ 457 w 832"/>
                <a:gd name="T53" fmla="*/ 2 h 833"/>
                <a:gd name="T54" fmla="*/ 539 w 832"/>
                <a:gd name="T55" fmla="*/ 19 h 833"/>
                <a:gd name="T56" fmla="*/ 613 w 832"/>
                <a:gd name="T57" fmla="*/ 50 h 833"/>
                <a:gd name="T58" fmla="*/ 680 w 832"/>
                <a:gd name="T59" fmla="*/ 95 h 833"/>
                <a:gd name="T60" fmla="*/ 737 w 832"/>
                <a:gd name="T61" fmla="*/ 151 h 833"/>
                <a:gd name="T62" fmla="*/ 781 w 832"/>
                <a:gd name="T63" fmla="*/ 217 h 833"/>
                <a:gd name="T64" fmla="*/ 813 w 832"/>
                <a:gd name="T65" fmla="*/ 292 h 833"/>
                <a:gd name="T66" fmla="*/ 828 w 832"/>
                <a:gd name="T67" fmla="*/ 373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832" y="415"/>
                  </a:moveTo>
                  <a:lnTo>
                    <a:pt x="832" y="415"/>
                  </a:lnTo>
                  <a:lnTo>
                    <a:pt x="828" y="459"/>
                  </a:lnTo>
                  <a:lnTo>
                    <a:pt x="823" y="499"/>
                  </a:lnTo>
                  <a:lnTo>
                    <a:pt x="813" y="539"/>
                  </a:lnTo>
                  <a:lnTo>
                    <a:pt x="798" y="577"/>
                  </a:lnTo>
                  <a:lnTo>
                    <a:pt x="781" y="613"/>
                  </a:lnTo>
                  <a:lnTo>
                    <a:pt x="760" y="648"/>
                  </a:lnTo>
                  <a:lnTo>
                    <a:pt x="737" y="680"/>
                  </a:lnTo>
                  <a:lnTo>
                    <a:pt x="710" y="711"/>
                  </a:lnTo>
                  <a:lnTo>
                    <a:pt x="680" y="737"/>
                  </a:lnTo>
                  <a:lnTo>
                    <a:pt x="648" y="760"/>
                  </a:lnTo>
                  <a:lnTo>
                    <a:pt x="613" y="781"/>
                  </a:lnTo>
                  <a:lnTo>
                    <a:pt x="577" y="800"/>
                  </a:lnTo>
                  <a:lnTo>
                    <a:pt x="539" y="813"/>
                  </a:lnTo>
                  <a:lnTo>
                    <a:pt x="499" y="823"/>
                  </a:lnTo>
                  <a:lnTo>
                    <a:pt x="457" y="831"/>
                  </a:lnTo>
                  <a:lnTo>
                    <a:pt x="415" y="833"/>
                  </a:lnTo>
                  <a:lnTo>
                    <a:pt x="415" y="833"/>
                  </a:lnTo>
                  <a:lnTo>
                    <a:pt x="373" y="831"/>
                  </a:lnTo>
                  <a:lnTo>
                    <a:pt x="332" y="823"/>
                  </a:lnTo>
                  <a:lnTo>
                    <a:pt x="292" y="813"/>
                  </a:lnTo>
                  <a:lnTo>
                    <a:pt x="254" y="800"/>
                  </a:lnTo>
                  <a:lnTo>
                    <a:pt x="217" y="781"/>
                  </a:lnTo>
                  <a:lnTo>
                    <a:pt x="183" y="760"/>
                  </a:lnTo>
                  <a:lnTo>
                    <a:pt x="151" y="737"/>
                  </a:lnTo>
                  <a:lnTo>
                    <a:pt x="122" y="711"/>
                  </a:lnTo>
                  <a:lnTo>
                    <a:pt x="96" y="680"/>
                  </a:lnTo>
                  <a:lnTo>
                    <a:pt x="71" y="648"/>
                  </a:lnTo>
                  <a:lnTo>
                    <a:pt x="50" y="613"/>
                  </a:lnTo>
                  <a:lnTo>
                    <a:pt x="33" y="577"/>
                  </a:lnTo>
                  <a:lnTo>
                    <a:pt x="19" y="539"/>
                  </a:lnTo>
                  <a:lnTo>
                    <a:pt x="8" y="499"/>
                  </a:lnTo>
                  <a:lnTo>
                    <a:pt x="2" y="459"/>
                  </a:lnTo>
                  <a:lnTo>
                    <a:pt x="0" y="415"/>
                  </a:lnTo>
                  <a:lnTo>
                    <a:pt x="0" y="415"/>
                  </a:lnTo>
                  <a:lnTo>
                    <a:pt x="2" y="373"/>
                  </a:lnTo>
                  <a:lnTo>
                    <a:pt x="8" y="332"/>
                  </a:lnTo>
                  <a:lnTo>
                    <a:pt x="19" y="292"/>
                  </a:lnTo>
                  <a:lnTo>
                    <a:pt x="33" y="253"/>
                  </a:lnTo>
                  <a:lnTo>
                    <a:pt x="50" y="217"/>
                  </a:lnTo>
                  <a:lnTo>
                    <a:pt x="71" y="183"/>
                  </a:lnTo>
                  <a:lnTo>
                    <a:pt x="96" y="151"/>
                  </a:lnTo>
                  <a:lnTo>
                    <a:pt x="122" y="122"/>
                  </a:lnTo>
                  <a:lnTo>
                    <a:pt x="151" y="95"/>
                  </a:lnTo>
                  <a:lnTo>
                    <a:pt x="183" y="71"/>
                  </a:lnTo>
                  <a:lnTo>
                    <a:pt x="217" y="50"/>
                  </a:lnTo>
                  <a:lnTo>
                    <a:pt x="254" y="33"/>
                  </a:lnTo>
                  <a:lnTo>
                    <a:pt x="292" y="19"/>
                  </a:lnTo>
                  <a:lnTo>
                    <a:pt x="332" y="8"/>
                  </a:lnTo>
                  <a:lnTo>
                    <a:pt x="373" y="2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57" y="2"/>
                  </a:lnTo>
                  <a:lnTo>
                    <a:pt x="499" y="8"/>
                  </a:lnTo>
                  <a:lnTo>
                    <a:pt x="539" y="19"/>
                  </a:lnTo>
                  <a:lnTo>
                    <a:pt x="577" y="33"/>
                  </a:lnTo>
                  <a:lnTo>
                    <a:pt x="613" y="50"/>
                  </a:lnTo>
                  <a:lnTo>
                    <a:pt x="648" y="71"/>
                  </a:lnTo>
                  <a:lnTo>
                    <a:pt x="680" y="95"/>
                  </a:lnTo>
                  <a:lnTo>
                    <a:pt x="710" y="122"/>
                  </a:lnTo>
                  <a:lnTo>
                    <a:pt x="737" y="151"/>
                  </a:lnTo>
                  <a:lnTo>
                    <a:pt x="760" y="183"/>
                  </a:lnTo>
                  <a:lnTo>
                    <a:pt x="781" y="217"/>
                  </a:lnTo>
                  <a:lnTo>
                    <a:pt x="798" y="253"/>
                  </a:lnTo>
                  <a:lnTo>
                    <a:pt x="813" y="292"/>
                  </a:lnTo>
                  <a:lnTo>
                    <a:pt x="823" y="332"/>
                  </a:lnTo>
                  <a:lnTo>
                    <a:pt x="828" y="373"/>
                  </a:lnTo>
                  <a:lnTo>
                    <a:pt x="832" y="4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4" name="Freeform 86">
              <a:extLst>
                <a:ext uri="{FF2B5EF4-FFF2-40B4-BE49-F238E27FC236}">
                  <a16:creationId xmlns:a16="http://schemas.microsoft.com/office/drawing/2014/main" id="{4EDE39A0-362A-407F-09BD-71DF8674C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1" y="534988"/>
              <a:ext cx="1320800" cy="1322388"/>
            </a:xfrm>
            <a:custGeom>
              <a:avLst/>
              <a:gdLst>
                <a:gd name="T0" fmla="*/ 832 w 832"/>
                <a:gd name="T1" fmla="*/ 415 h 833"/>
                <a:gd name="T2" fmla="*/ 823 w 832"/>
                <a:gd name="T3" fmla="*/ 499 h 833"/>
                <a:gd name="T4" fmla="*/ 798 w 832"/>
                <a:gd name="T5" fmla="*/ 577 h 833"/>
                <a:gd name="T6" fmla="*/ 760 w 832"/>
                <a:gd name="T7" fmla="*/ 648 h 833"/>
                <a:gd name="T8" fmla="*/ 710 w 832"/>
                <a:gd name="T9" fmla="*/ 711 h 833"/>
                <a:gd name="T10" fmla="*/ 648 w 832"/>
                <a:gd name="T11" fmla="*/ 760 h 833"/>
                <a:gd name="T12" fmla="*/ 577 w 832"/>
                <a:gd name="T13" fmla="*/ 800 h 833"/>
                <a:gd name="T14" fmla="*/ 499 w 832"/>
                <a:gd name="T15" fmla="*/ 823 h 833"/>
                <a:gd name="T16" fmla="*/ 415 w 832"/>
                <a:gd name="T17" fmla="*/ 833 h 833"/>
                <a:gd name="T18" fmla="*/ 373 w 832"/>
                <a:gd name="T19" fmla="*/ 831 h 833"/>
                <a:gd name="T20" fmla="*/ 292 w 832"/>
                <a:gd name="T21" fmla="*/ 813 h 833"/>
                <a:gd name="T22" fmla="*/ 217 w 832"/>
                <a:gd name="T23" fmla="*/ 781 h 833"/>
                <a:gd name="T24" fmla="*/ 151 w 832"/>
                <a:gd name="T25" fmla="*/ 737 h 833"/>
                <a:gd name="T26" fmla="*/ 96 w 832"/>
                <a:gd name="T27" fmla="*/ 680 h 833"/>
                <a:gd name="T28" fmla="*/ 50 w 832"/>
                <a:gd name="T29" fmla="*/ 613 h 833"/>
                <a:gd name="T30" fmla="*/ 19 w 832"/>
                <a:gd name="T31" fmla="*/ 539 h 833"/>
                <a:gd name="T32" fmla="*/ 2 w 832"/>
                <a:gd name="T33" fmla="*/ 459 h 833"/>
                <a:gd name="T34" fmla="*/ 0 w 832"/>
                <a:gd name="T35" fmla="*/ 415 h 833"/>
                <a:gd name="T36" fmla="*/ 8 w 832"/>
                <a:gd name="T37" fmla="*/ 332 h 833"/>
                <a:gd name="T38" fmla="*/ 33 w 832"/>
                <a:gd name="T39" fmla="*/ 253 h 833"/>
                <a:gd name="T40" fmla="*/ 71 w 832"/>
                <a:gd name="T41" fmla="*/ 183 h 833"/>
                <a:gd name="T42" fmla="*/ 122 w 832"/>
                <a:gd name="T43" fmla="*/ 122 h 833"/>
                <a:gd name="T44" fmla="*/ 183 w 832"/>
                <a:gd name="T45" fmla="*/ 71 h 833"/>
                <a:gd name="T46" fmla="*/ 254 w 832"/>
                <a:gd name="T47" fmla="*/ 33 h 833"/>
                <a:gd name="T48" fmla="*/ 332 w 832"/>
                <a:gd name="T49" fmla="*/ 8 h 833"/>
                <a:gd name="T50" fmla="*/ 415 w 832"/>
                <a:gd name="T51" fmla="*/ 0 h 833"/>
                <a:gd name="T52" fmla="*/ 457 w 832"/>
                <a:gd name="T53" fmla="*/ 2 h 833"/>
                <a:gd name="T54" fmla="*/ 539 w 832"/>
                <a:gd name="T55" fmla="*/ 19 h 833"/>
                <a:gd name="T56" fmla="*/ 613 w 832"/>
                <a:gd name="T57" fmla="*/ 50 h 833"/>
                <a:gd name="T58" fmla="*/ 680 w 832"/>
                <a:gd name="T59" fmla="*/ 95 h 833"/>
                <a:gd name="T60" fmla="*/ 737 w 832"/>
                <a:gd name="T61" fmla="*/ 151 h 833"/>
                <a:gd name="T62" fmla="*/ 781 w 832"/>
                <a:gd name="T63" fmla="*/ 217 h 833"/>
                <a:gd name="T64" fmla="*/ 813 w 832"/>
                <a:gd name="T65" fmla="*/ 292 h 833"/>
                <a:gd name="T66" fmla="*/ 828 w 832"/>
                <a:gd name="T67" fmla="*/ 373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832" y="415"/>
                  </a:moveTo>
                  <a:lnTo>
                    <a:pt x="832" y="415"/>
                  </a:lnTo>
                  <a:lnTo>
                    <a:pt x="828" y="459"/>
                  </a:lnTo>
                  <a:lnTo>
                    <a:pt x="823" y="499"/>
                  </a:lnTo>
                  <a:lnTo>
                    <a:pt x="813" y="539"/>
                  </a:lnTo>
                  <a:lnTo>
                    <a:pt x="798" y="577"/>
                  </a:lnTo>
                  <a:lnTo>
                    <a:pt x="781" y="613"/>
                  </a:lnTo>
                  <a:lnTo>
                    <a:pt x="760" y="648"/>
                  </a:lnTo>
                  <a:lnTo>
                    <a:pt x="737" y="680"/>
                  </a:lnTo>
                  <a:lnTo>
                    <a:pt x="710" y="711"/>
                  </a:lnTo>
                  <a:lnTo>
                    <a:pt x="680" y="737"/>
                  </a:lnTo>
                  <a:lnTo>
                    <a:pt x="648" y="760"/>
                  </a:lnTo>
                  <a:lnTo>
                    <a:pt x="613" y="781"/>
                  </a:lnTo>
                  <a:lnTo>
                    <a:pt x="577" y="800"/>
                  </a:lnTo>
                  <a:lnTo>
                    <a:pt x="539" y="813"/>
                  </a:lnTo>
                  <a:lnTo>
                    <a:pt x="499" y="823"/>
                  </a:lnTo>
                  <a:lnTo>
                    <a:pt x="457" y="831"/>
                  </a:lnTo>
                  <a:lnTo>
                    <a:pt x="415" y="833"/>
                  </a:lnTo>
                  <a:lnTo>
                    <a:pt x="415" y="833"/>
                  </a:lnTo>
                  <a:lnTo>
                    <a:pt x="373" y="831"/>
                  </a:lnTo>
                  <a:lnTo>
                    <a:pt x="332" y="823"/>
                  </a:lnTo>
                  <a:lnTo>
                    <a:pt x="292" y="813"/>
                  </a:lnTo>
                  <a:lnTo>
                    <a:pt x="254" y="800"/>
                  </a:lnTo>
                  <a:lnTo>
                    <a:pt x="217" y="781"/>
                  </a:lnTo>
                  <a:lnTo>
                    <a:pt x="183" y="760"/>
                  </a:lnTo>
                  <a:lnTo>
                    <a:pt x="151" y="737"/>
                  </a:lnTo>
                  <a:lnTo>
                    <a:pt x="122" y="711"/>
                  </a:lnTo>
                  <a:lnTo>
                    <a:pt x="96" y="680"/>
                  </a:lnTo>
                  <a:lnTo>
                    <a:pt x="71" y="648"/>
                  </a:lnTo>
                  <a:lnTo>
                    <a:pt x="50" y="613"/>
                  </a:lnTo>
                  <a:lnTo>
                    <a:pt x="33" y="577"/>
                  </a:lnTo>
                  <a:lnTo>
                    <a:pt x="19" y="539"/>
                  </a:lnTo>
                  <a:lnTo>
                    <a:pt x="8" y="499"/>
                  </a:lnTo>
                  <a:lnTo>
                    <a:pt x="2" y="459"/>
                  </a:lnTo>
                  <a:lnTo>
                    <a:pt x="0" y="415"/>
                  </a:lnTo>
                  <a:lnTo>
                    <a:pt x="0" y="415"/>
                  </a:lnTo>
                  <a:lnTo>
                    <a:pt x="2" y="373"/>
                  </a:lnTo>
                  <a:lnTo>
                    <a:pt x="8" y="332"/>
                  </a:lnTo>
                  <a:lnTo>
                    <a:pt x="19" y="292"/>
                  </a:lnTo>
                  <a:lnTo>
                    <a:pt x="33" y="253"/>
                  </a:lnTo>
                  <a:lnTo>
                    <a:pt x="50" y="217"/>
                  </a:lnTo>
                  <a:lnTo>
                    <a:pt x="71" y="183"/>
                  </a:lnTo>
                  <a:lnTo>
                    <a:pt x="96" y="151"/>
                  </a:lnTo>
                  <a:lnTo>
                    <a:pt x="122" y="122"/>
                  </a:lnTo>
                  <a:lnTo>
                    <a:pt x="151" y="95"/>
                  </a:lnTo>
                  <a:lnTo>
                    <a:pt x="183" y="71"/>
                  </a:lnTo>
                  <a:lnTo>
                    <a:pt x="217" y="50"/>
                  </a:lnTo>
                  <a:lnTo>
                    <a:pt x="254" y="33"/>
                  </a:lnTo>
                  <a:lnTo>
                    <a:pt x="292" y="19"/>
                  </a:lnTo>
                  <a:lnTo>
                    <a:pt x="332" y="8"/>
                  </a:lnTo>
                  <a:lnTo>
                    <a:pt x="373" y="2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57" y="2"/>
                  </a:lnTo>
                  <a:lnTo>
                    <a:pt x="499" y="8"/>
                  </a:lnTo>
                  <a:lnTo>
                    <a:pt x="539" y="19"/>
                  </a:lnTo>
                  <a:lnTo>
                    <a:pt x="577" y="33"/>
                  </a:lnTo>
                  <a:lnTo>
                    <a:pt x="613" y="50"/>
                  </a:lnTo>
                  <a:lnTo>
                    <a:pt x="648" y="71"/>
                  </a:lnTo>
                  <a:lnTo>
                    <a:pt x="680" y="95"/>
                  </a:lnTo>
                  <a:lnTo>
                    <a:pt x="710" y="122"/>
                  </a:lnTo>
                  <a:lnTo>
                    <a:pt x="737" y="151"/>
                  </a:lnTo>
                  <a:lnTo>
                    <a:pt x="760" y="183"/>
                  </a:lnTo>
                  <a:lnTo>
                    <a:pt x="781" y="217"/>
                  </a:lnTo>
                  <a:lnTo>
                    <a:pt x="798" y="253"/>
                  </a:lnTo>
                  <a:lnTo>
                    <a:pt x="813" y="292"/>
                  </a:lnTo>
                  <a:lnTo>
                    <a:pt x="823" y="332"/>
                  </a:lnTo>
                  <a:lnTo>
                    <a:pt x="828" y="373"/>
                  </a:lnTo>
                  <a:lnTo>
                    <a:pt x="832" y="4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5" name="Freeform 87">
              <a:extLst>
                <a:ext uri="{FF2B5EF4-FFF2-40B4-BE49-F238E27FC236}">
                  <a16:creationId xmlns:a16="http://schemas.microsoft.com/office/drawing/2014/main" id="{C15684A1-7AB6-6A46-4888-0129E1AF3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513" y="574675"/>
              <a:ext cx="855663" cy="855663"/>
            </a:xfrm>
            <a:custGeom>
              <a:avLst/>
              <a:gdLst>
                <a:gd name="T0" fmla="*/ 0 w 539"/>
                <a:gd name="T1" fmla="*/ 270 h 539"/>
                <a:gd name="T2" fmla="*/ 6 w 539"/>
                <a:gd name="T3" fmla="*/ 324 h 539"/>
                <a:gd name="T4" fmla="*/ 23 w 539"/>
                <a:gd name="T5" fmla="*/ 375 h 539"/>
                <a:gd name="T6" fmla="*/ 48 w 539"/>
                <a:gd name="T7" fmla="*/ 421 h 539"/>
                <a:gd name="T8" fmla="*/ 80 w 539"/>
                <a:gd name="T9" fmla="*/ 461 h 539"/>
                <a:gd name="T10" fmla="*/ 120 w 539"/>
                <a:gd name="T11" fmla="*/ 493 h 539"/>
                <a:gd name="T12" fmla="*/ 166 w 539"/>
                <a:gd name="T13" fmla="*/ 518 h 539"/>
                <a:gd name="T14" fmla="*/ 215 w 539"/>
                <a:gd name="T15" fmla="*/ 533 h 539"/>
                <a:gd name="T16" fmla="*/ 270 w 539"/>
                <a:gd name="T17" fmla="*/ 539 h 539"/>
                <a:gd name="T18" fmla="*/ 297 w 539"/>
                <a:gd name="T19" fmla="*/ 537 h 539"/>
                <a:gd name="T20" fmla="*/ 350 w 539"/>
                <a:gd name="T21" fmla="*/ 528 h 539"/>
                <a:gd name="T22" fmla="*/ 398 w 539"/>
                <a:gd name="T23" fmla="*/ 507 h 539"/>
                <a:gd name="T24" fmla="*/ 442 w 539"/>
                <a:gd name="T25" fmla="*/ 478 h 539"/>
                <a:gd name="T26" fmla="*/ 478 w 539"/>
                <a:gd name="T27" fmla="*/ 442 h 539"/>
                <a:gd name="T28" fmla="*/ 506 w 539"/>
                <a:gd name="T29" fmla="*/ 398 h 539"/>
                <a:gd name="T30" fmla="*/ 527 w 539"/>
                <a:gd name="T31" fmla="*/ 350 h 539"/>
                <a:gd name="T32" fmla="*/ 537 w 539"/>
                <a:gd name="T33" fmla="*/ 297 h 539"/>
                <a:gd name="T34" fmla="*/ 539 w 539"/>
                <a:gd name="T35" fmla="*/ 270 h 539"/>
                <a:gd name="T36" fmla="*/ 533 w 539"/>
                <a:gd name="T37" fmla="*/ 215 h 539"/>
                <a:gd name="T38" fmla="*/ 518 w 539"/>
                <a:gd name="T39" fmla="*/ 166 h 539"/>
                <a:gd name="T40" fmla="*/ 493 w 539"/>
                <a:gd name="T41" fmla="*/ 120 h 539"/>
                <a:gd name="T42" fmla="*/ 461 w 539"/>
                <a:gd name="T43" fmla="*/ 80 h 539"/>
                <a:gd name="T44" fmla="*/ 421 w 539"/>
                <a:gd name="T45" fmla="*/ 46 h 539"/>
                <a:gd name="T46" fmla="*/ 375 w 539"/>
                <a:gd name="T47" fmla="*/ 21 h 539"/>
                <a:gd name="T48" fmla="*/ 324 w 539"/>
                <a:gd name="T49" fmla="*/ 6 h 539"/>
                <a:gd name="T50" fmla="*/ 270 w 539"/>
                <a:gd name="T51" fmla="*/ 0 h 539"/>
                <a:gd name="T52" fmla="*/ 242 w 539"/>
                <a:gd name="T53" fmla="*/ 2 h 539"/>
                <a:gd name="T54" fmla="*/ 190 w 539"/>
                <a:gd name="T55" fmla="*/ 13 h 539"/>
                <a:gd name="T56" fmla="*/ 141 w 539"/>
                <a:gd name="T57" fmla="*/ 32 h 539"/>
                <a:gd name="T58" fmla="*/ 99 w 539"/>
                <a:gd name="T59" fmla="*/ 63 h 539"/>
                <a:gd name="T60" fmla="*/ 63 w 539"/>
                <a:gd name="T61" fmla="*/ 99 h 539"/>
                <a:gd name="T62" fmla="*/ 32 w 539"/>
                <a:gd name="T63" fmla="*/ 141 h 539"/>
                <a:gd name="T64" fmla="*/ 13 w 539"/>
                <a:gd name="T65" fmla="*/ 190 h 539"/>
                <a:gd name="T66" fmla="*/ 2 w 539"/>
                <a:gd name="T67" fmla="*/ 242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9">
                  <a:moveTo>
                    <a:pt x="0" y="270"/>
                  </a:moveTo>
                  <a:lnTo>
                    <a:pt x="0" y="270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3" y="350"/>
                  </a:lnTo>
                  <a:lnTo>
                    <a:pt x="23" y="375"/>
                  </a:lnTo>
                  <a:lnTo>
                    <a:pt x="32" y="398"/>
                  </a:lnTo>
                  <a:lnTo>
                    <a:pt x="48" y="421"/>
                  </a:lnTo>
                  <a:lnTo>
                    <a:pt x="63" y="442"/>
                  </a:lnTo>
                  <a:lnTo>
                    <a:pt x="80" y="461"/>
                  </a:lnTo>
                  <a:lnTo>
                    <a:pt x="99" y="478"/>
                  </a:lnTo>
                  <a:lnTo>
                    <a:pt x="120" y="493"/>
                  </a:lnTo>
                  <a:lnTo>
                    <a:pt x="141" y="507"/>
                  </a:lnTo>
                  <a:lnTo>
                    <a:pt x="166" y="518"/>
                  </a:lnTo>
                  <a:lnTo>
                    <a:pt x="190" y="528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70" y="539"/>
                  </a:lnTo>
                  <a:lnTo>
                    <a:pt x="270" y="539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50" y="528"/>
                  </a:lnTo>
                  <a:lnTo>
                    <a:pt x="375" y="518"/>
                  </a:lnTo>
                  <a:lnTo>
                    <a:pt x="398" y="507"/>
                  </a:lnTo>
                  <a:lnTo>
                    <a:pt x="421" y="493"/>
                  </a:lnTo>
                  <a:lnTo>
                    <a:pt x="442" y="478"/>
                  </a:lnTo>
                  <a:lnTo>
                    <a:pt x="461" y="461"/>
                  </a:lnTo>
                  <a:lnTo>
                    <a:pt x="478" y="442"/>
                  </a:lnTo>
                  <a:lnTo>
                    <a:pt x="493" y="421"/>
                  </a:lnTo>
                  <a:lnTo>
                    <a:pt x="506" y="398"/>
                  </a:lnTo>
                  <a:lnTo>
                    <a:pt x="518" y="375"/>
                  </a:lnTo>
                  <a:lnTo>
                    <a:pt x="527" y="350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70"/>
                  </a:lnTo>
                  <a:lnTo>
                    <a:pt x="539" y="270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7" y="190"/>
                  </a:lnTo>
                  <a:lnTo>
                    <a:pt x="518" y="166"/>
                  </a:lnTo>
                  <a:lnTo>
                    <a:pt x="506" y="141"/>
                  </a:lnTo>
                  <a:lnTo>
                    <a:pt x="493" y="120"/>
                  </a:lnTo>
                  <a:lnTo>
                    <a:pt x="478" y="99"/>
                  </a:lnTo>
                  <a:lnTo>
                    <a:pt x="461" y="80"/>
                  </a:lnTo>
                  <a:lnTo>
                    <a:pt x="442" y="63"/>
                  </a:lnTo>
                  <a:lnTo>
                    <a:pt x="421" y="46"/>
                  </a:lnTo>
                  <a:lnTo>
                    <a:pt x="398" y="32"/>
                  </a:lnTo>
                  <a:lnTo>
                    <a:pt x="375" y="21"/>
                  </a:lnTo>
                  <a:lnTo>
                    <a:pt x="350" y="13"/>
                  </a:lnTo>
                  <a:lnTo>
                    <a:pt x="324" y="6"/>
                  </a:lnTo>
                  <a:lnTo>
                    <a:pt x="297" y="2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42" y="2"/>
                  </a:lnTo>
                  <a:lnTo>
                    <a:pt x="215" y="6"/>
                  </a:lnTo>
                  <a:lnTo>
                    <a:pt x="190" y="13"/>
                  </a:lnTo>
                  <a:lnTo>
                    <a:pt x="166" y="21"/>
                  </a:lnTo>
                  <a:lnTo>
                    <a:pt x="141" y="32"/>
                  </a:lnTo>
                  <a:lnTo>
                    <a:pt x="120" y="46"/>
                  </a:lnTo>
                  <a:lnTo>
                    <a:pt x="99" y="63"/>
                  </a:lnTo>
                  <a:lnTo>
                    <a:pt x="80" y="80"/>
                  </a:lnTo>
                  <a:lnTo>
                    <a:pt x="63" y="99"/>
                  </a:lnTo>
                  <a:lnTo>
                    <a:pt x="48" y="120"/>
                  </a:lnTo>
                  <a:lnTo>
                    <a:pt x="32" y="141"/>
                  </a:lnTo>
                  <a:lnTo>
                    <a:pt x="23" y="166"/>
                  </a:lnTo>
                  <a:lnTo>
                    <a:pt x="13" y="190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70"/>
                  </a:lnTo>
                  <a:close/>
                </a:path>
              </a:pathLst>
            </a:custGeom>
            <a:solidFill>
              <a:srgbClr val="BED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6" name="Freeform 88">
              <a:extLst>
                <a:ext uri="{FF2B5EF4-FFF2-40B4-BE49-F238E27FC236}">
                  <a16:creationId xmlns:a16="http://schemas.microsoft.com/office/drawing/2014/main" id="{1BBDBAE5-EF33-2982-A944-48823BDE3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513" y="574675"/>
              <a:ext cx="855663" cy="855663"/>
            </a:xfrm>
            <a:custGeom>
              <a:avLst/>
              <a:gdLst>
                <a:gd name="T0" fmla="*/ 0 w 539"/>
                <a:gd name="T1" fmla="*/ 270 h 539"/>
                <a:gd name="T2" fmla="*/ 6 w 539"/>
                <a:gd name="T3" fmla="*/ 324 h 539"/>
                <a:gd name="T4" fmla="*/ 23 w 539"/>
                <a:gd name="T5" fmla="*/ 375 h 539"/>
                <a:gd name="T6" fmla="*/ 48 w 539"/>
                <a:gd name="T7" fmla="*/ 421 h 539"/>
                <a:gd name="T8" fmla="*/ 80 w 539"/>
                <a:gd name="T9" fmla="*/ 461 h 539"/>
                <a:gd name="T10" fmla="*/ 120 w 539"/>
                <a:gd name="T11" fmla="*/ 493 h 539"/>
                <a:gd name="T12" fmla="*/ 166 w 539"/>
                <a:gd name="T13" fmla="*/ 518 h 539"/>
                <a:gd name="T14" fmla="*/ 215 w 539"/>
                <a:gd name="T15" fmla="*/ 533 h 539"/>
                <a:gd name="T16" fmla="*/ 270 w 539"/>
                <a:gd name="T17" fmla="*/ 539 h 539"/>
                <a:gd name="T18" fmla="*/ 297 w 539"/>
                <a:gd name="T19" fmla="*/ 537 h 539"/>
                <a:gd name="T20" fmla="*/ 350 w 539"/>
                <a:gd name="T21" fmla="*/ 528 h 539"/>
                <a:gd name="T22" fmla="*/ 398 w 539"/>
                <a:gd name="T23" fmla="*/ 507 h 539"/>
                <a:gd name="T24" fmla="*/ 442 w 539"/>
                <a:gd name="T25" fmla="*/ 478 h 539"/>
                <a:gd name="T26" fmla="*/ 478 w 539"/>
                <a:gd name="T27" fmla="*/ 442 h 539"/>
                <a:gd name="T28" fmla="*/ 506 w 539"/>
                <a:gd name="T29" fmla="*/ 398 h 539"/>
                <a:gd name="T30" fmla="*/ 527 w 539"/>
                <a:gd name="T31" fmla="*/ 350 h 539"/>
                <a:gd name="T32" fmla="*/ 537 w 539"/>
                <a:gd name="T33" fmla="*/ 297 h 539"/>
                <a:gd name="T34" fmla="*/ 539 w 539"/>
                <a:gd name="T35" fmla="*/ 270 h 539"/>
                <a:gd name="T36" fmla="*/ 533 w 539"/>
                <a:gd name="T37" fmla="*/ 215 h 539"/>
                <a:gd name="T38" fmla="*/ 518 w 539"/>
                <a:gd name="T39" fmla="*/ 166 h 539"/>
                <a:gd name="T40" fmla="*/ 493 w 539"/>
                <a:gd name="T41" fmla="*/ 120 h 539"/>
                <a:gd name="T42" fmla="*/ 461 w 539"/>
                <a:gd name="T43" fmla="*/ 80 h 539"/>
                <a:gd name="T44" fmla="*/ 421 w 539"/>
                <a:gd name="T45" fmla="*/ 46 h 539"/>
                <a:gd name="T46" fmla="*/ 375 w 539"/>
                <a:gd name="T47" fmla="*/ 21 h 539"/>
                <a:gd name="T48" fmla="*/ 324 w 539"/>
                <a:gd name="T49" fmla="*/ 6 h 539"/>
                <a:gd name="T50" fmla="*/ 270 w 539"/>
                <a:gd name="T51" fmla="*/ 0 h 539"/>
                <a:gd name="T52" fmla="*/ 242 w 539"/>
                <a:gd name="T53" fmla="*/ 2 h 539"/>
                <a:gd name="T54" fmla="*/ 190 w 539"/>
                <a:gd name="T55" fmla="*/ 13 h 539"/>
                <a:gd name="T56" fmla="*/ 141 w 539"/>
                <a:gd name="T57" fmla="*/ 32 h 539"/>
                <a:gd name="T58" fmla="*/ 99 w 539"/>
                <a:gd name="T59" fmla="*/ 63 h 539"/>
                <a:gd name="T60" fmla="*/ 63 w 539"/>
                <a:gd name="T61" fmla="*/ 99 h 539"/>
                <a:gd name="T62" fmla="*/ 32 w 539"/>
                <a:gd name="T63" fmla="*/ 141 h 539"/>
                <a:gd name="T64" fmla="*/ 13 w 539"/>
                <a:gd name="T65" fmla="*/ 190 h 539"/>
                <a:gd name="T66" fmla="*/ 2 w 539"/>
                <a:gd name="T67" fmla="*/ 242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9">
                  <a:moveTo>
                    <a:pt x="0" y="270"/>
                  </a:moveTo>
                  <a:lnTo>
                    <a:pt x="0" y="270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3" y="350"/>
                  </a:lnTo>
                  <a:lnTo>
                    <a:pt x="23" y="375"/>
                  </a:lnTo>
                  <a:lnTo>
                    <a:pt x="32" y="398"/>
                  </a:lnTo>
                  <a:lnTo>
                    <a:pt x="48" y="421"/>
                  </a:lnTo>
                  <a:lnTo>
                    <a:pt x="63" y="442"/>
                  </a:lnTo>
                  <a:lnTo>
                    <a:pt x="80" y="461"/>
                  </a:lnTo>
                  <a:lnTo>
                    <a:pt x="99" y="478"/>
                  </a:lnTo>
                  <a:lnTo>
                    <a:pt x="120" y="493"/>
                  </a:lnTo>
                  <a:lnTo>
                    <a:pt x="141" y="507"/>
                  </a:lnTo>
                  <a:lnTo>
                    <a:pt x="166" y="518"/>
                  </a:lnTo>
                  <a:lnTo>
                    <a:pt x="190" y="528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70" y="539"/>
                  </a:lnTo>
                  <a:lnTo>
                    <a:pt x="270" y="539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50" y="528"/>
                  </a:lnTo>
                  <a:lnTo>
                    <a:pt x="375" y="518"/>
                  </a:lnTo>
                  <a:lnTo>
                    <a:pt x="398" y="507"/>
                  </a:lnTo>
                  <a:lnTo>
                    <a:pt x="421" y="493"/>
                  </a:lnTo>
                  <a:lnTo>
                    <a:pt x="442" y="478"/>
                  </a:lnTo>
                  <a:lnTo>
                    <a:pt x="461" y="461"/>
                  </a:lnTo>
                  <a:lnTo>
                    <a:pt x="478" y="442"/>
                  </a:lnTo>
                  <a:lnTo>
                    <a:pt x="493" y="421"/>
                  </a:lnTo>
                  <a:lnTo>
                    <a:pt x="506" y="398"/>
                  </a:lnTo>
                  <a:lnTo>
                    <a:pt x="518" y="375"/>
                  </a:lnTo>
                  <a:lnTo>
                    <a:pt x="527" y="350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70"/>
                  </a:lnTo>
                  <a:lnTo>
                    <a:pt x="539" y="270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7" y="190"/>
                  </a:lnTo>
                  <a:lnTo>
                    <a:pt x="518" y="166"/>
                  </a:lnTo>
                  <a:lnTo>
                    <a:pt x="506" y="141"/>
                  </a:lnTo>
                  <a:lnTo>
                    <a:pt x="493" y="120"/>
                  </a:lnTo>
                  <a:lnTo>
                    <a:pt x="478" y="99"/>
                  </a:lnTo>
                  <a:lnTo>
                    <a:pt x="461" y="80"/>
                  </a:lnTo>
                  <a:lnTo>
                    <a:pt x="442" y="63"/>
                  </a:lnTo>
                  <a:lnTo>
                    <a:pt x="421" y="46"/>
                  </a:lnTo>
                  <a:lnTo>
                    <a:pt x="398" y="32"/>
                  </a:lnTo>
                  <a:lnTo>
                    <a:pt x="375" y="21"/>
                  </a:lnTo>
                  <a:lnTo>
                    <a:pt x="350" y="13"/>
                  </a:lnTo>
                  <a:lnTo>
                    <a:pt x="324" y="6"/>
                  </a:lnTo>
                  <a:lnTo>
                    <a:pt x="297" y="2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42" y="2"/>
                  </a:lnTo>
                  <a:lnTo>
                    <a:pt x="215" y="6"/>
                  </a:lnTo>
                  <a:lnTo>
                    <a:pt x="190" y="13"/>
                  </a:lnTo>
                  <a:lnTo>
                    <a:pt x="166" y="21"/>
                  </a:lnTo>
                  <a:lnTo>
                    <a:pt x="141" y="32"/>
                  </a:lnTo>
                  <a:lnTo>
                    <a:pt x="120" y="46"/>
                  </a:lnTo>
                  <a:lnTo>
                    <a:pt x="99" y="63"/>
                  </a:lnTo>
                  <a:lnTo>
                    <a:pt x="80" y="80"/>
                  </a:lnTo>
                  <a:lnTo>
                    <a:pt x="63" y="99"/>
                  </a:lnTo>
                  <a:lnTo>
                    <a:pt x="48" y="120"/>
                  </a:lnTo>
                  <a:lnTo>
                    <a:pt x="32" y="141"/>
                  </a:lnTo>
                  <a:lnTo>
                    <a:pt x="23" y="166"/>
                  </a:lnTo>
                  <a:lnTo>
                    <a:pt x="13" y="190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7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7" name="Freeform 89">
              <a:extLst>
                <a:ext uri="{FF2B5EF4-FFF2-40B4-BE49-F238E27FC236}">
                  <a16:creationId xmlns:a16="http://schemas.microsoft.com/office/drawing/2014/main" id="{A531A3FC-D33C-ACB7-50F7-2524EB8BC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782638"/>
              <a:ext cx="441325" cy="439738"/>
            </a:xfrm>
            <a:custGeom>
              <a:avLst/>
              <a:gdLst>
                <a:gd name="T0" fmla="*/ 139 w 278"/>
                <a:gd name="T1" fmla="*/ 0 h 277"/>
                <a:gd name="T2" fmla="*/ 111 w 278"/>
                <a:gd name="T3" fmla="*/ 2 h 277"/>
                <a:gd name="T4" fmla="*/ 84 w 278"/>
                <a:gd name="T5" fmla="*/ 12 h 277"/>
                <a:gd name="T6" fmla="*/ 61 w 278"/>
                <a:gd name="T7" fmla="*/ 23 h 277"/>
                <a:gd name="T8" fmla="*/ 40 w 278"/>
                <a:gd name="T9" fmla="*/ 40 h 277"/>
                <a:gd name="T10" fmla="*/ 23 w 278"/>
                <a:gd name="T11" fmla="*/ 61 h 277"/>
                <a:gd name="T12" fmla="*/ 12 w 278"/>
                <a:gd name="T13" fmla="*/ 84 h 277"/>
                <a:gd name="T14" fmla="*/ 2 w 278"/>
                <a:gd name="T15" fmla="*/ 111 h 277"/>
                <a:gd name="T16" fmla="*/ 0 w 278"/>
                <a:gd name="T17" fmla="*/ 139 h 277"/>
                <a:gd name="T18" fmla="*/ 0 w 278"/>
                <a:gd name="T19" fmla="*/ 153 h 277"/>
                <a:gd name="T20" fmla="*/ 6 w 278"/>
                <a:gd name="T21" fmla="*/ 179 h 277"/>
                <a:gd name="T22" fmla="*/ 18 w 278"/>
                <a:gd name="T23" fmla="*/ 204 h 277"/>
                <a:gd name="T24" fmla="*/ 33 w 278"/>
                <a:gd name="T25" fmla="*/ 227 h 277"/>
                <a:gd name="T26" fmla="*/ 50 w 278"/>
                <a:gd name="T27" fmla="*/ 246 h 277"/>
                <a:gd name="T28" fmla="*/ 73 w 278"/>
                <a:gd name="T29" fmla="*/ 261 h 277"/>
                <a:gd name="T30" fmla="*/ 98 w 278"/>
                <a:gd name="T31" fmla="*/ 271 h 277"/>
                <a:gd name="T32" fmla="*/ 124 w 278"/>
                <a:gd name="T33" fmla="*/ 277 h 277"/>
                <a:gd name="T34" fmla="*/ 139 w 278"/>
                <a:gd name="T35" fmla="*/ 277 h 277"/>
                <a:gd name="T36" fmla="*/ 166 w 278"/>
                <a:gd name="T37" fmla="*/ 275 h 277"/>
                <a:gd name="T38" fmla="*/ 193 w 278"/>
                <a:gd name="T39" fmla="*/ 267 h 277"/>
                <a:gd name="T40" fmla="*/ 216 w 278"/>
                <a:gd name="T41" fmla="*/ 254 h 277"/>
                <a:gd name="T42" fmla="*/ 236 w 278"/>
                <a:gd name="T43" fmla="*/ 237 h 277"/>
                <a:gd name="T44" fmla="*/ 254 w 278"/>
                <a:gd name="T45" fmla="*/ 216 h 277"/>
                <a:gd name="T46" fmla="*/ 267 w 278"/>
                <a:gd name="T47" fmla="*/ 193 h 277"/>
                <a:gd name="T48" fmla="*/ 275 w 278"/>
                <a:gd name="T49" fmla="*/ 166 h 277"/>
                <a:gd name="T50" fmla="*/ 278 w 278"/>
                <a:gd name="T51" fmla="*/ 139 h 277"/>
                <a:gd name="T52" fmla="*/ 276 w 278"/>
                <a:gd name="T53" fmla="*/ 124 h 277"/>
                <a:gd name="T54" fmla="*/ 271 w 278"/>
                <a:gd name="T55" fmla="*/ 97 h 277"/>
                <a:gd name="T56" fmla="*/ 261 w 278"/>
                <a:gd name="T57" fmla="*/ 73 h 277"/>
                <a:gd name="T58" fmla="*/ 246 w 278"/>
                <a:gd name="T59" fmla="*/ 50 h 277"/>
                <a:gd name="T60" fmla="*/ 227 w 278"/>
                <a:gd name="T61" fmla="*/ 31 h 277"/>
                <a:gd name="T62" fmla="*/ 204 w 278"/>
                <a:gd name="T63" fmla="*/ 17 h 277"/>
                <a:gd name="T64" fmla="*/ 179 w 278"/>
                <a:gd name="T65" fmla="*/ 6 h 277"/>
                <a:gd name="T66" fmla="*/ 153 w 278"/>
                <a:gd name="T67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7">
                  <a:moveTo>
                    <a:pt x="139" y="0"/>
                  </a:moveTo>
                  <a:lnTo>
                    <a:pt x="139" y="0"/>
                  </a:lnTo>
                  <a:lnTo>
                    <a:pt x="124" y="0"/>
                  </a:lnTo>
                  <a:lnTo>
                    <a:pt x="111" y="2"/>
                  </a:lnTo>
                  <a:lnTo>
                    <a:pt x="98" y="6"/>
                  </a:lnTo>
                  <a:lnTo>
                    <a:pt x="84" y="12"/>
                  </a:lnTo>
                  <a:lnTo>
                    <a:pt x="73" y="17"/>
                  </a:lnTo>
                  <a:lnTo>
                    <a:pt x="61" y="23"/>
                  </a:lnTo>
                  <a:lnTo>
                    <a:pt x="50" y="31"/>
                  </a:lnTo>
                  <a:lnTo>
                    <a:pt x="40" y="40"/>
                  </a:lnTo>
                  <a:lnTo>
                    <a:pt x="33" y="50"/>
                  </a:lnTo>
                  <a:lnTo>
                    <a:pt x="23" y="61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6" y="97"/>
                  </a:lnTo>
                  <a:lnTo>
                    <a:pt x="2" y="111"/>
                  </a:lnTo>
                  <a:lnTo>
                    <a:pt x="0" y="124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53"/>
                  </a:lnTo>
                  <a:lnTo>
                    <a:pt x="2" y="166"/>
                  </a:lnTo>
                  <a:lnTo>
                    <a:pt x="6" y="179"/>
                  </a:lnTo>
                  <a:lnTo>
                    <a:pt x="12" y="193"/>
                  </a:lnTo>
                  <a:lnTo>
                    <a:pt x="18" y="204"/>
                  </a:lnTo>
                  <a:lnTo>
                    <a:pt x="23" y="216"/>
                  </a:lnTo>
                  <a:lnTo>
                    <a:pt x="33" y="227"/>
                  </a:lnTo>
                  <a:lnTo>
                    <a:pt x="40" y="237"/>
                  </a:lnTo>
                  <a:lnTo>
                    <a:pt x="50" y="246"/>
                  </a:lnTo>
                  <a:lnTo>
                    <a:pt x="61" y="254"/>
                  </a:lnTo>
                  <a:lnTo>
                    <a:pt x="73" y="261"/>
                  </a:lnTo>
                  <a:lnTo>
                    <a:pt x="84" y="267"/>
                  </a:lnTo>
                  <a:lnTo>
                    <a:pt x="98" y="271"/>
                  </a:lnTo>
                  <a:lnTo>
                    <a:pt x="111" y="275"/>
                  </a:lnTo>
                  <a:lnTo>
                    <a:pt x="124" y="277"/>
                  </a:lnTo>
                  <a:lnTo>
                    <a:pt x="139" y="277"/>
                  </a:lnTo>
                  <a:lnTo>
                    <a:pt x="139" y="277"/>
                  </a:lnTo>
                  <a:lnTo>
                    <a:pt x="153" y="277"/>
                  </a:lnTo>
                  <a:lnTo>
                    <a:pt x="166" y="275"/>
                  </a:lnTo>
                  <a:lnTo>
                    <a:pt x="179" y="271"/>
                  </a:lnTo>
                  <a:lnTo>
                    <a:pt x="193" y="267"/>
                  </a:lnTo>
                  <a:lnTo>
                    <a:pt x="204" y="261"/>
                  </a:lnTo>
                  <a:lnTo>
                    <a:pt x="216" y="254"/>
                  </a:lnTo>
                  <a:lnTo>
                    <a:pt x="227" y="246"/>
                  </a:lnTo>
                  <a:lnTo>
                    <a:pt x="236" y="237"/>
                  </a:lnTo>
                  <a:lnTo>
                    <a:pt x="246" y="227"/>
                  </a:lnTo>
                  <a:lnTo>
                    <a:pt x="254" y="216"/>
                  </a:lnTo>
                  <a:lnTo>
                    <a:pt x="261" y="204"/>
                  </a:lnTo>
                  <a:lnTo>
                    <a:pt x="267" y="193"/>
                  </a:lnTo>
                  <a:lnTo>
                    <a:pt x="271" y="179"/>
                  </a:lnTo>
                  <a:lnTo>
                    <a:pt x="275" y="166"/>
                  </a:lnTo>
                  <a:lnTo>
                    <a:pt x="276" y="153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6" y="124"/>
                  </a:lnTo>
                  <a:lnTo>
                    <a:pt x="275" y="111"/>
                  </a:lnTo>
                  <a:lnTo>
                    <a:pt x="271" y="97"/>
                  </a:lnTo>
                  <a:lnTo>
                    <a:pt x="267" y="84"/>
                  </a:lnTo>
                  <a:lnTo>
                    <a:pt x="261" y="73"/>
                  </a:lnTo>
                  <a:lnTo>
                    <a:pt x="254" y="61"/>
                  </a:lnTo>
                  <a:lnTo>
                    <a:pt x="246" y="50"/>
                  </a:lnTo>
                  <a:lnTo>
                    <a:pt x="236" y="40"/>
                  </a:lnTo>
                  <a:lnTo>
                    <a:pt x="227" y="31"/>
                  </a:lnTo>
                  <a:lnTo>
                    <a:pt x="216" y="23"/>
                  </a:lnTo>
                  <a:lnTo>
                    <a:pt x="204" y="17"/>
                  </a:lnTo>
                  <a:lnTo>
                    <a:pt x="193" y="12"/>
                  </a:lnTo>
                  <a:lnTo>
                    <a:pt x="179" y="6"/>
                  </a:lnTo>
                  <a:lnTo>
                    <a:pt x="166" y="2"/>
                  </a:lnTo>
                  <a:lnTo>
                    <a:pt x="153" y="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5D6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8" name="Freeform 90">
              <a:extLst>
                <a:ext uri="{FF2B5EF4-FFF2-40B4-BE49-F238E27FC236}">
                  <a16:creationId xmlns:a16="http://schemas.microsoft.com/office/drawing/2014/main" id="{A764A46E-F292-1095-5293-EA26D2A36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782638"/>
              <a:ext cx="441325" cy="439738"/>
            </a:xfrm>
            <a:custGeom>
              <a:avLst/>
              <a:gdLst>
                <a:gd name="T0" fmla="*/ 139 w 278"/>
                <a:gd name="T1" fmla="*/ 0 h 277"/>
                <a:gd name="T2" fmla="*/ 111 w 278"/>
                <a:gd name="T3" fmla="*/ 2 h 277"/>
                <a:gd name="T4" fmla="*/ 84 w 278"/>
                <a:gd name="T5" fmla="*/ 12 h 277"/>
                <a:gd name="T6" fmla="*/ 61 w 278"/>
                <a:gd name="T7" fmla="*/ 23 h 277"/>
                <a:gd name="T8" fmla="*/ 40 w 278"/>
                <a:gd name="T9" fmla="*/ 40 h 277"/>
                <a:gd name="T10" fmla="*/ 23 w 278"/>
                <a:gd name="T11" fmla="*/ 61 h 277"/>
                <a:gd name="T12" fmla="*/ 12 w 278"/>
                <a:gd name="T13" fmla="*/ 84 h 277"/>
                <a:gd name="T14" fmla="*/ 2 w 278"/>
                <a:gd name="T15" fmla="*/ 111 h 277"/>
                <a:gd name="T16" fmla="*/ 0 w 278"/>
                <a:gd name="T17" fmla="*/ 139 h 277"/>
                <a:gd name="T18" fmla="*/ 0 w 278"/>
                <a:gd name="T19" fmla="*/ 153 h 277"/>
                <a:gd name="T20" fmla="*/ 6 w 278"/>
                <a:gd name="T21" fmla="*/ 179 h 277"/>
                <a:gd name="T22" fmla="*/ 18 w 278"/>
                <a:gd name="T23" fmla="*/ 204 h 277"/>
                <a:gd name="T24" fmla="*/ 33 w 278"/>
                <a:gd name="T25" fmla="*/ 227 h 277"/>
                <a:gd name="T26" fmla="*/ 50 w 278"/>
                <a:gd name="T27" fmla="*/ 246 h 277"/>
                <a:gd name="T28" fmla="*/ 73 w 278"/>
                <a:gd name="T29" fmla="*/ 261 h 277"/>
                <a:gd name="T30" fmla="*/ 98 w 278"/>
                <a:gd name="T31" fmla="*/ 271 h 277"/>
                <a:gd name="T32" fmla="*/ 124 w 278"/>
                <a:gd name="T33" fmla="*/ 277 h 277"/>
                <a:gd name="T34" fmla="*/ 139 w 278"/>
                <a:gd name="T35" fmla="*/ 277 h 277"/>
                <a:gd name="T36" fmla="*/ 166 w 278"/>
                <a:gd name="T37" fmla="*/ 275 h 277"/>
                <a:gd name="T38" fmla="*/ 193 w 278"/>
                <a:gd name="T39" fmla="*/ 267 h 277"/>
                <a:gd name="T40" fmla="*/ 216 w 278"/>
                <a:gd name="T41" fmla="*/ 254 h 277"/>
                <a:gd name="T42" fmla="*/ 236 w 278"/>
                <a:gd name="T43" fmla="*/ 237 h 277"/>
                <a:gd name="T44" fmla="*/ 254 w 278"/>
                <a:gd name="T45" fmla="*/ 216 h 277"/>
                <a:gd name="T46" fmla="*/ 267 w 278"/>
                <a:gd name="T47" fmla="*/ 193 h 277"/>
                <a:gd name="T48" fmla="*/ 275 w 278"/>
                <a:gd name="T49" fmla="*/ 166 h 277"/>
                <a:gd name="T50" fmla="*/ 278 w 278"/>
                <a:gd name="T51" fmla="*/ 139 h 277"/>
                <a:gd name="T52" fmla="*/ 276 w 278"/>
                <a:gd name="T53" fmla="*/ 124 h 277"/>
                <a:gd name="T54" fmla="*/ 271 w 278"/>
                <a:gd name="T55" fmla="*/ 97 h 277"/>
                <a:gd name="T56" fmla="*/ 261 w 278"/>
                <a:gd name="T57" fmla="*/ 73 h 277"/>
                <a:gd name="T58" fmla="*/ 246 w 278"/>
                <a:gd name="T59" fmla="*/ 50 h 277"/>
                <a:gd name="T60" fmla="*/ 227 w 278"/>
                <a:gd name="T61" fmla="*/ 31 h 277"/>
                <a:gd name="T62" fmla="*/ 204 w 278"/>
                <a:gd name="T63" fmla="*/ 17 h 277"/>
                <a:gd name="T64" fmla="*/ 179 w 278"/>
                <a:gd name="T65" fmla="*/ 6 h 277"/>
                <a:gd name="T66" fmla="*/ 153 w 278"/>
                <a:gd name="T67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7">
                  <a:moveTo>
                    <a:pt x="139" y="0"/>
                  </a:moveTo>
                  <a:lnTo>
                    <a:pt x="139" y="0"/>
                  </a:lnTo>
                  <a:lnTo>
                    <a:pt x="124" y="0"/>
                  </a:lnTo>
                  <a:lnTo>
                    <a:pt x="111" y="2"/>
                  </a:lnTo>
                  <a:lnTo>
                    <a:pt x="98" y="6"/>
                  </a:lnTo>
                  <a:lnTo>
                    <a:pt x="84" y="12"/>
                  </a:lnTo>
                  <a:lnTo>
                    <a:pt x="73" y="17"/>
                  </a:lnTo>
                  <a:lnTo>
                    <a:pt x="61" y="23"/>
                  </a:lnTo>
                  <a:lnTo>
                    <a:pt x="50" y="31"/>
                  </a:lnTo>
                  <a:lnTo>
                    <a:pt x="40" y="40"/>
                  </a:lnTo>
                  <a:lnTo>
                    <a:pt x="33" y="50"/>
                  </a:lnTo>
                  <a:lnTo>
                    <a:pt x="23" y="61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6" y="97"/>
                  </a:lnTo>
                  <a:lnTo>
                    <a:pt x="2" y="111"/>
                  </a:lnTo>
                  <a:lnTo>
                    <a:pt x="0" y="124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53"/>
                  </a:lnTo>
                  <a:lnTo>
                    <a:pt x="2" y="166"/>
                  </a:lnTo>
                  <a:lnTo>
                    <a:pt x="6" y="179"/>
                  </a:lnTo>
                  <a:lnTo>
                    <a:pt x="12" y="193"/>
                  </a:lnTo>
                  <a:lnTo>
                    <a:pt x="18" y="204"/>
                  </a:lnTo>
                  <a:lnTo>
                    <a:pt x="23" y="216"/>
                  </a:lnTo>
                  <a:lnTo>
                    <a:pt x="33" y="227"/>
                  </a:lnTo>
                  <a:lnTo>
                    <a:pt x="40" y="237"/>
                  </a:lnTo>
                  <a:lnTo>
                    <a:pt x="50" y="246"/>
                  </a:lnTo>
                  <a:lnTo>
                    <a:pt x="61" y="254"/>
                  </a:lnTo>
                  <a:lnTo>
                    <a:pt x="73" y="261"/>
                  </a:lnTo>
                  <a:lnTo>
                    <a:pt x="84" y="267"/>
                  </a:lnTo>
                  <a:lnTo>
                    <a:pt x="98" y="271"/>
                  </a:lnTo>
                  <a:lnTo>
                    <a:pt x="111" y="275"/>
                  </a:lnTo>
                  <a:lnTo>
                    <a:pt x="124" y="277"/>
                  </a:lnTo>
                  <a:lnTo>
                    <a:pt x="139" y="277"/>
                  </a:lnTo>
                  <a:lnTo>
                    <a:pt x="139" y="277"/>
                  </a:lnTo>
                  <a:lnTo>
                    <a:pt x="153" y="277"/>
                  </a:lnTo>
                  <a:lnTo>
                    <a:pt x="166" y="275"/>
                  </a:lnTo>
                  <a:lnTo>
                    <a:pt x="179" y="271"/>
                  </a:lnTo>
                  <a:lnTo>
                    <a:pt x="193" y="267"/>
                  </a:lnTo>
                  <a:lnTo>
                    <a:pt x="204" y="261"/>
                  </a:lnTo>
                  <a:lnTo>
                    <a:pt x="216" y="254"/>
                  </a:lnTo>
                  <a:lnTo>
                    <a:pt x="227" y="246"/>
                  </a:lnTo>
                  <a:lnTo>
                    <a:pt x="236" y="237"/>
                  </a:lnTo>
                  <a:lnTo>
                    <a:pt x="246" y="227"/>
                  </a:lnTo>
                  <a:lnTo>
                    <a:pt x="254" y="216"/>
                  </a:lnTo>
                  <a:lnTo>
                    <a:pt x="261" y="204"/>
                  </a:lnTo>
                  <a:lnTo>
                    <a:pt x="267" y="193"/>
                  </a:lnTo>
                  <a:lnTo>
                    <a:pt x="271" y="179"/>
                  </a:lnTo>
                  <a:lnTo>
                    <a:pt x="275" y="166"/>
                  </a:lnTo>
                  <a:lnTo>
                    <a:pt x="276" y="153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6" y="124"/>
                  </a:lnTo>
                  <a:lnTo>
                    <a:pt x="275" y="111"/>
                  </a:lnTo>
                  <a:lnTo>
                    <a:pt x="271" y="97"/>
                  </a:lnTo>
                  <a:lnTo>
                    <a:pt x="267" y="84"/>
                  </a:lnTo>
                  <a:lnTo>
                    <a:pt x="261" y="73"/>
                  </a:lnTo>
                  <a:lnTo>
                    <a:pt x="254" y="61"/>
                  </a:lnTo>
                  <a:lnTo>
                    <a:pt x="246" y="50"/>
                  </a:lnTo>
                  <a:lnTo>
                    <a:pt x="236" y="40"/>
                  </a:lnTo>
                  <a:lnTo>
                    <a:pt x="227" y="31"/>
                  </a:lnTo>
                  <a:lnTo>
                    <a:pt x="216" y="23"/>
                  </a:lnTo>
                  <a:lnTo>
                    <a:pt x="204" y="17"/>
                  </a:lnTo>
                  <a:lnTo>
                    <a:pt x="193" y="12"/>
                  </a:lnTo>
                  <a:lnTo>
                    <a:pt x="179" y="6"/>
                  </a:lnTo>
                  <a:lnTo>
                    <a:pt x="166" y="2"/>
                  </a:lnTo>
                  <a:lnTo>
                    <a:pt x="153" y="0"/>
                  </a:lnTo>
                  <a:lnTo>
                    <a:pt x="1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9" name="Freeform 91">
              <a:extLst>
                <a:ext uri="{FF2B5EF4-FFF2-40B4-BE49-F238E27FC236}">
                  <a16:creationId xmlns:a16="http://schemas.microsoft.com/office/drawing/2014/main" id="{26330F45-EC79-7D30-1595-870F3E317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8501" y="650875"/>
              <a:ext cx="395288" cy="241300"/>
            </a:xfrm>
            <a:custGeom>
              <a:avLst/>
              <a:gdLst>
                <a:gd name="T0" fmla="*/ 0 w 249"/>
                <a:gd name="T1" fmla="*/ 43 h 152"/>
                <a:gd name="T2" fmla="*/ 0 w 249"/>
                <a:gd name="T3" fmla="*/ 43 h 152"/>
                <a:gd name="T4" fmla="*/ 0 w 249"/>
                <a:gd name="T5" fmla="*/ 51 h 152"/>
                <a:gd name="T6" fmla="*/ 0 w 249"/>
                <a:gd name="T7" fmla="*/ 59 h 152"/>
                <a:gd name="T8" fmla="*/ 2 w 249"/>
                <a:gd name="T9" fmla="*/ 66 h 152"/>
                <a:gd name="T10" fmla="*/ 4 w 249"/>
                <a:gd name="T11" fmla="*/ 72 h 152"/>
                <a:gd name="T12" fmla="*/ 12 w 249"/>
                <a:gd name="T13" fmla="*/ 87 h 152"/>
                <a:gd name="T14" fmla="*/ 25 w 249"/>
                <a:gd name="T15" fmla="*/ 102 h 152"/>
                <a:gd name="T16" fmla="*/ 40 w 249"/>
                <a:gd name="T17" fmla="*/ 114 h 152"/>
                <a:gd name="T18" fmla="*/ 61 w 249"/>
                <a:gd name="T19" fmla="*/ 127 h 152"/>
                <a:gd name="T20" fmla="*/ 82 w 249"/>
                <a:gd name="T21" fmla="*/ 137 h 152"/>
                <a:gd name="T22" fmla="*/ 107 w 249"/>
                <a:gd name="T23" fmla="*/ 144 h 152"/>
                <a:gd name="T24" fmla="*/ 107 w 249"/>
                <a:gd name="T25" fmla="*/ 144 h 152"/>
                <a:gd name="T26" fmla="*/ 133 w 249"/>
                <a:gd name="T27" fmla="*/ 150 h 152"/>
                <a:gd name="T28" fmla="*/ 156 w 249"/>
                <a:gd name="T29" fmla="*/ 152 h 152"/>
                <a:gd name="T30" fmla="*/ 179 w 249"/>
                <a:gd name="T31" fmla="*/ 150 h 152"/>
                <a:gd name="T32" fmla="*/ 200 w 249"/>
                <a:gd name="T33" fmla="*/ 146 h 152"/>
                <a:gd name="T34" fmla="*/ 217 w 249"/>
                <a:gd name="T35" fmla="*/ 140 h 152"/>
                <a:gd name="T36" fmla="*/ 232 w 249"/>
                <a:gd name="T37" fmla="*/ 131 h 152"/>
                <a:gd name="T38" fmla="*/ 238 w 249"/>
                <a:gd name="T39" fmla="*/ 125 h 152"/>
                <a:gd name="T40" fmla="*/ 242 w 249"/>
                <a:gd name="T41" fmla="*/ 120 h 152"/>
                <a:gd name="T42" fmla="*/ 246 w 249"/>
                <a:gd name="T43" fmla="*/ 114 h 152"/>
                <a:gd name="T44" fmla="*/ 249 w 249"/>
                <a:gd name="T45" fmla="*/ 106 h 152"/>
                <a:gd name="T46" fmla="*/ 249 w 249"/>
                <a:gd name="T47" fmla="*/ 106 h 152"/>
                <a:gd name="T48" fmla="*/ 249 w 249"/>
                <a:gd name="T49" fmla="*/ 100 h 152"/>
                <a:gd name="T50" fmla="*/ 249 w 249"/>
                <a:gd name="T51" fmla="*/ 93 h 152"/>
                <a:gd name="T52" fmla="*/ 248 w 249"/>
                <a:gd name="T53" fmla="*/ 85 h 152"/>
                <a:gd name="T54" fmla="*/ 246 w 249"/>
                <a:gd name="T55" fmla="*/ 78 h 152"/>
                <a:gd name="T56" fmla="*/ 238 w 249"/>
                <a:gd name="T57" fmla="*/ 62 h 152"/>
                <a:gd name="T58" fmla="*/ 225 w 249"/>
                <a:gd name="T59" fmla="*/ 49 h 152"/>
                <a:gd name="T60" fmla="*/ 210 w 249"/>
                <a:gd name="T61" fmla="*/ 36 h 152"/>
                <a:gd name="T62" fmla="*/ 189 w 249"/>
                <a:gd name="T63" fmla="*/ 24 h 152"/>
                <a:gd name="T64" fmla="*/ 168 w 249"/>
                <a:gd name="T65" fmla="*/ 15 h 152"/>
                <a:gd name="T66" fmla="*/ 143 w 249"/>
                <a:gd name="T67" fmla="*/ 7 h 152"/>
                <a:gd name="T68" fmla="*/ 143 w 249"/>
                <a:gd name="T69" fmla="*/ 7 h 152"/>
                <a:gd name="T70" fmla="*/ 116 w 249"/>
                <a:gd name="T71" fmla="*/ 1 h 152"/>
                <a:gd name="T72" fmla="*/ 93 w 249"/>
                <a:gd name="T73" fmla="*/ 0 h 152"/>
                <a:gd name="T74" fmla="*/ 71 w 249"/>
                <a:gd name="T75" fmla="*/ 0 h 152"/>
                <a:gd name="T76" fmla="*/ 50 w 249"/>
                <a:gd name="T77" fmla="*/ 3 h 152"/>
                <a:gd name="T78" fmla="*/ 32 w 249"/>
                <a:gd name="T79" fmla="*/ 11 h 152"/>
                <a:gd name="T80" fmla="*/ 17 w 249"/>
                <a:gd name="T81" fmla="*/ 19 h 152"/>
                <a:gd name="T82" fmla="*/ 12 w 249"/>
                <a:gd name="T83" fmla="*/ 24 h 152"/>
                <a:gd name="T84" fmla="*/ 8 w 249"/>
                <a:gd name="T85" fmla="*/ 30 h 152"/>
                <a:gd name="T86" fmla="*/ 4 w 249"/>
                <a:gd name="T87" fmla="*/ 36 h 152"/>
                <a:gd name="T88" fmla="*/ 0 w 249"/>
                <a:gd name="T89" fmla="*/ 43 h 152"/>
                <a:gd name="T90" fmla="*/ 0 w 249"/>
                <a:gd name="T91" fmla="*/ 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152">
                  <a:moveTo>
                    <a:pt x="0" y="43"/>
                  </a:moveTo>
                  <a:lnTo>
                    <a:pt x="0" y="43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2" y="66"/>
                  </a:lnTo>
                  <a:lnTo>
                    <a:pt x="4" y="72"/>
                  </a:lnTo>
                  <a:lnTo>
                    <a:pt x="12" y="87"/>
                  </a:lnTo>
                  <a:lnTo>
                    <a:pt x="25" y="102"/>
                  </a:lnTo>
                  <a:lnTo>
                    <a:pt x="40" y="114"/>
                  </a:lnTo>
                  <a:lnTo>
                    <a:pt x="61" y="127"/>
                  </a:lnTo>
                  <a:lnTo>
                    <a:pt x="82" y="137"/>
                  </a:lnTo>
                  <a:lnTo>
                    <a:pt x="107" y="144"/>
                  </a:lnTo>
                  <a:lnTo>
                    <a:pt x="107" y="144"/>
                  </a:lnTo>
                  <a:lnTo>
                    <a:pt x="133" y="150"/>
                  </a:lnTo>
                  <a:lnTo>
                    <a:pt x="156" y="152"/>
                  </a:lnTo>
                  <a:lnTo>
                    <a:pt x="179" y="150"/>
                  </a:lnTo>
                  <a:lnTo>
                    <a:pt x="200" y="146"/>
                  </a:lnTo>
                  <a:lnTo>
                    <a:pt x="217" y="140"/>
                  </a:lnTo>
                  <a:lnTo>
                    <a:pt x="232" y="131"/>
                  </a:lnTo>
                  <a:lnTo>
                    <a:pt x="238" y="125"/>
                  </a:lnTo>
                  <a:lnTo>
                    <a:pt x="242" y="120"/>
                  </a:lnTo>
                  <a:lnTo>
                    <a:pt x="246" y="114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0"/>
                  </a:lnTo>
                  <a:lnTo>
                    <a:pt x="249" y="93"/>
                  </a:lnTo>
                  <a:lnTo>
                    <a:pt x="248" y="85"/>
                  </a:lnTo>
                  <a:lnTo>
                    <a:pt x="246" y="78"/>
                  </a:lnTo>
                  <a:lnTo>
                    <a:pt x="238" y="62"/>
                  </a:lnTo>
                  <a:lnTo>
                    <a:pt x="225" y="49"/>
                  </a:lnTo>
                  <a:lnTo>
                    <a:pt x="210" y="36"/>
                  </a:lnTo>
                  <a:lnTo>
                    <a:pt x="189" y="24"/>
                  </a:lnTo>
                  <a:lnTo>
                    <a:pt x="168" y="15"/>
                  </a:lnTo>
                  <a:lnTo>
                    <a:pt x="143" y="7"/>
                  </a:lnTo>
                  <a:lnTo>
                    <a:pt x="143" y="7"/>
                  </a:lnTo>
                  <a:lnTo>
                    <a:pt x="116" y="1"/>
                  </a:lnTo>
                  <a:lnTo>
                    <a:pt x="93" y="0"/>
                  </a:lnTo>
                  <a:lnTo>
                    <a:pt x="71" y="0"/>
                  </a:lnTo>
                  <a:lnTo>
                    <a:pt x="50" y="3"/>
                  </a:lnTo>
                  <a:lnTo>
                    <a:pt x="32" y="11"/>
                  </a:lnTo>
                  <a:lnTo>
                    <a:pt x="17" y="19"/>
                  </a:lnTo>
                  <a:lnTo>
                    <a:pt x="12" y="24"/>
                  </a:lnTo>
                  <a:lnTo>
                    <a:pt x="8" y="30"/>
                  </a:lnTo>
                  <a:lnTo>
                    <a:pt x="4" y="36"/>
                  </a:ln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0" name="Freeform 92">
              <a:extLst>
                <a:ext uri="{FF2B5EF4-FFF2-40B4-BE49-F238E27FC236}">
                  <a16:creationId xmlns:a16="http://schemas.microsoft.com/office/drawing/2014/main" id="{EEE13290-13B6-451A-AC49-993FD276A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7376" y="1152525"/>
              <a:ext cx="261938" cy="174625"/>
            </a:xfrm>
            <a:custGeom>
              <a:avLst/>
              <a:gdLst>
                <a:gd name="T0" fmla="*/ 2 w 165"/>
                <a:gd name="T1" fmla="*/ 23 h 110"/>
                <a:gd name="T2" fmla="*/ 2 w 165"/>
                <a:gd name="T3" fmla="*/ 23 h 110"/>
                <a:gd name="T4" fmla="*/ 0 w 165"/>
                <a:gd name="T5" fmla="*/ 32 h 110"/>
                <a:gd name="T6" fmla="*/ 2 w 165"/>
                <a:gd name="T7" fmla="*/ 42 h 110"/>
                <a:gd name="T8" fmla="*/ 5 w 165"/>
                <a:gd name="T9" fmla="*/ 53 h 110"/>
                <a:gd name="T10" fmla="*/ 13 w 165"/>
                <a:gd name="T11" fmla="*/ 64 h 110"/>
                <a:gd name="T12" fmla="*/ 23 w 165"/>
                <a:gd name="T13" fmla="*/ 74 h 110"/>
                <a:gd name="T14" fmla="*/ 34 w 165"/>
                <a:gd name="T15" fmla="*/ 84 h 110"/>
                <a:gd name="T16" fmla="*/ 49 w 165"/>
                <a:gd name="T17" fmla="*/ 93 h 110"/>
                <a:gd name="T18" fmla="*/ 64 w 165"/>
                <a:gd name="T19" fmla="*/ 101 h 110"/>
                <a:gd name="T20" fmla="*/ 64 w 165"/>
                <a:gd name="T21" fmla="*/ 101 h 110"/>
                <a:gd name="T22" fmla="*/ 82 w 165"/>
                <a:gd name="T23" fmla="*/ 106 h 110"/>
                <a:gd name="T24" fmla="*/ 97 w 165"/>
                <a:gd name="T25" fmla="*/ 110 h 110"/>
                <a:gd name="T26" fmla="*/ 112 w 165"/>
                <a:gd name="T27" fmla="*/ 110 h 110"/>
                <a:gd name="T28" fmla="*/ 127 w 165"/>
                <a:gd name="T29" fmla="*/ 110 h 110"/>
                <a:gd name="T30" fmla="*/ 141 w 165"/>
                <a:gd name="T31" fmla="*/ 108 h 110"/>
                <a:gd name="T32" fmla="*/ 150 w 165"/>
                <a:gd name="T33" fmla="*/ 103 h 110"/>
                <a:gd name="T34" fmla="*/ 158 w 165"/>
                <a:gd name="T35" fmla="*/ 97 h 110"/>
                <a:gd name="T36" fmla="*/ 163 w 165"/>
                <a:gd name="T37" fmla="*/ 89 h 110"/>
                <a:gd name="T38" fmla="*/ 163 w 165"/>
                <a:gd name="T39" fmla="*/ 89 h 110"/>
                <a:gd name="T40" fmla="*/ 165 w 165"/>
                <a:gd name="T41" fmla="*/ 78 h 110"/>
                <a:gd name="T42" fmla="*/ 165 w 165"/>
                <a:gd name="T43" fmla="*/ 68 h 110"/>
                <a:gd name="T44" fmla="*/ 160 w 165"/>
                <a:gd name="T45" fmla="*/ 57 h 110"/>
                <a:gd name="T46" fmla="*/ 154 w 165"/>
                <a:gd name="T47" fmla="*/ 47 h 110"/>
                <a:gd name="T48" fmla="*/ 144 w 165"/>
                <a:gd name="T49" fmla="*/ 36 h 110"/>
                <a:gd name="T50" fmla="*/ 131 w 165"/>
                <a:gd name="T51" fmla="*/ 26 h 110"/>
                <a:gd name="T52" fmla="*/ 118 w 165"/>
                <a:gd name="T53" fmla="*/ 19 h 110"/>
                <a:gd name="T54" fmla="*/ 101 w 165"/>
                <a:gd name="T55" fmla="*/ 11 h 110"/>
                <a:gd name="T56" fmla="*/ 101 w 165"/>
                <a:gd name="T57" fmla="*/ 11 h 110"/>
                <a:gd name="T58" fmla="*/ 85 w 165"/>
                <a:gd name="T59" fmla="*/ 5 h 110"/>
                <a:gd name="T60" fmla="*/ 68 w 165"/>
                <a:gd name="T61" fmla="*/ 2 h 110"/>
                <a:gd name="T62" fmla="*/ 53 w 165"/>
                <a:gd name="T63" fmla="*/ 0 h 110"/>
                <a:gd name="T64" fmla="*/ 40 w 165"/>
                <a:gd name="T65" fmla="*/ 0 h 110"/>
                <a:gd name="T66" fmla="*/ 26 w 165"/>
                <a:gd name="T67" fmla="*/ 4 h 110"/>
                <a:gd name="T68" fmla="*/ 15 w 165"/>
                <a:gd name="T69" fmla="*/ 7 h 110"/>
                <a:gd name="T70" fmla="*/ 7 w 165"/>
                <a:gd name="T71" fmla="*/ 13 h 110"/>
                <a:gd name="T72" fmla="*/ 2 w 165"/>
                <a:gd name="T73" fmla="*/ 23 h 110"/>
                <a:gd name="T74" fmla="*/ 2 w 165"/>
                <a:gd name="T75" fmla="*/ 23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5" h="110">
                  <a:moveTo>
                    <a:pt x="2" y="23"/>
                  </a:moveTo>
                  <a:lnTo>
                    <a:pt x="2" y="23"/>
                  </a:lnTo>
                  <a:lnTo>
                    <a:pt x="0" y="32"/>
                  </a:lnTo>
                  <a:lnTo>
                    <a:pt x="2" y="42"/>
                  </a:lnTo>
                  <a:lnTo>
                    <a:pt x="5" y="53"/>
                  </a:lnTo>
                  <a:lnTo>
                    <a:pt x="13" y="64"/>
                  </a:lnTo>
                  <a:lnTo>
                    <a:pt x="23" y="74"/>
                  </a:lnTo>
                  <a:lnTo>
                    <a:pt x="34" y="84"/>
                  </a:lnTo>
                  <a:lnTo>
                    <a:pt x="49" y="93"/>
                  </a:lnTo>
                  <a:lnTo>
                    <a:pt x="64" y="101"/>
                  </a:lnTo>
                  <a:lnTo>
                    <a:pt x="64" y="101"/>
                  </a:lnTo>
                  <a:lnTo>
                    <a:pt x="82" y="106"/>
                  </a:lnTo>
                  <a:lnTo>
                    <a:pt x="97" y="110"/>
                  </a:lnTo>
                  <a:lnTo>
                    <a:pt x="112" y="110"/>
                  </a:lnTo>
                  <a:lnTo>
                    <a:pt x="127" y="110"/>
                  </a:lnTo>
                  <a:lnTo>
                    <a:pt x="141" y="108"/>
                  </a:lnTo>
                  <a:lnTo>
                    <a:pt x="150" y="103"/>
                  </a:lnTo>
                  <a:lnTo>
                    <a:pt x="158" y="9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5" y="78"/>
                  </a:lnTo>
                  <a:lnTo>
                    <a:pt x="165" y="68"/>
                  </a:lnTo>
                  <a:lnTo>
                    <a:pt x="160" y="57"/>
                  </a:lnTo>
                  <a:lnTo>
                    <a:pt x="154" y="47"/>
                  </a:lnTo>
                  <a:lnTo>
                    <a:pt x="144" y="36"/>
                  </a:lnTo>
                  <a:lnTo>
                    <a:pt x="131" y="26"/>
                  </a:lnTo>
                  <a:lnTo>
                    <a:pt x="118" y="19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85" y="5"/>
                  </a:lnTo>
                  <a:lnTo>
                    <a:pt x="68" y="2"/>
                  </a:lnTo>
                  <a:lnTo>
                    <a:pt x="53" y="0"/>
                  </a:lnTo>
                  <a:lnTo>
                    <a:pt x="40" y="0"/>
                  </a:lnTo>
                  <a:lnTo>
                    <a:pt x="26" y="4"/>
                  </a:lnTo>
                  <a:lnTo>
                    <a:pt x="15" y="7"/>
                  </a:lnTo>
                  <a:lnTo>
                    <a:pt x="7" y="13"/>
                  </a:lnTo>
                  <a:lnTo>
                    <a:pt x="2" y="23"/>
                  </a:lnTo>
                  <a:lnTo>
                    <a:pt x="2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93">
              <a:extLst>
                <a:ext uri="{FF2B5EF4-FFF2-40B4-BE49-F238E27FC236}">
                  <a16:creationId xmlns:a16="http://schemas.microsoft.com/office/drawing/2014/main" id="{AA2F48D9-B331-6BC3-93D3-B86230FAD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638" y="2306638"/>
              <a:ext cx="1423988" cy="704850"/>
            </a:xfrm>
            <a:custGeom>
              <a:avLst/>
              <a:gdLst>
                <a:gd name="T0" fmla="*/ 897 w 897"/>
                <a:gd name="T1" fmla="*/ 141 h 444"/>
                <a:gd name="T2" fmla="*/ 888 w 897"/>
                <a:gd name="T3" fmla="*/ 183 h 444"/>
                <a:gd name="T4" fmla="*/ 861 w 897"/>
                <a:gd name="T5" fmla="*/ 231 h 444"/>
                <a:gd name="T6" fmla="*/ 819 w 897"/>
                <a:gd name="T7" fmla="*/ 282 h 444"/>
                <a:gd name="T8" fmla="*/ 762 w 897"/>
                <a:gd name="T9" fmla="*/ 332 h 444"/>
                <a:gd name="T10" fmla="*/ 691 w 897"/>
                <a:gd name="T11" fmla="*/ 376 h 444"/>
                <a:gd name="T12" fmla="*/ 606 w 897"/>
                <a:gd name="T13" fmla="*/ 412 h 444"/>
                <a:gd name="T14" fmla="*/ 507 w 897"/>
                <a:gd name="T15" fmla="*/ 437 h 444"/>
                <a:gd name="T16" fmla="*/ 423 w 897"/>
                <a:gd name="T17" fmla="*/ 444 h 444"/>
                <a:gd name="T18" fmla="*/ 394 w 897"/>
                <a:gd name="T19" fmla="*/ 444 h 444"/>
                <a:gd name="T20" fmla="*/ 339 w 897"/>
                <a:gd name="T21" fmla="*/ 442 h 444"/>
                <a:gd name="T22" fmla="*/ 288 w 897"/>
                <a:gd name="T23" fmla="*/ 435 h 444"/>
                <a:gd name="T24" fmla="*/ 242 w 897"/>
                <a:gd name="T25" fmla="*/ 423 h 444"/>
                <a:gd name="T26" fmla="*/ 202 w 897"/>
                <a:gd name="T27" fmla="*/ 410 h 444"/>
                <a:gd name="T28" fmla="*/ 166 w 897"/>
                <a:gd name="T29" fmla="*/ 391 h 444"/>
                <a:gd name="T30" fmla="*/ 105 w 897"/>
                <a:gd name="T31" fmla="*/ 349 h 444"/>
                <a:gd name="T32" fmla="*/ 59 w 897"/>
                <a:gd name="T33" fmla="*/ 297 h 444"/>
                <a:gd name="T34" fmla="*/ 29 w 897"/>
                <a:gd name="T35" fmla="*/ 246 h 444"/>
                <a:gd name="T36" fmla="*/ 10 w 897"/>
                <a:gd name="T37" fmla="*/ 195 h 444"/>
                <a:gd name="T38" fmla="*/ 0 w 897"/>
                <a:gd name="T39" fmla="*/ 147 h 444"/>
                <a:gd name="T40" fmla="*/ 0 w 897"/>
                <a:gd name="T41" fmla="*/ 126 h 444"/>
                <a:gd name="T42" fmla="*/ 4 w 897"/>
                <a:gd name="T43" fmla="*/ 92 h 444"/>
                <a:gd name="T44" fmla="*/ 21 w 897"/>
                <a:gd name="T45" fmla="*/ 65 h 444"/>
                <a:gd name="T46" fmla="*/ 50 w 897"/>
                <a:gd name="T47" fmla="*/ 42 h 444"/>
                <a:gd name="T48" fmla="*/ 92 w 897"/>
                <a:gd name="T49" fmla="*/ 25 h 444"/>
                <a:gd name="T50" fmla="*/ 147 w 897"/>
                <a:gd name="T51" fmla="*/ 14 h 444"/>
                <a:gd name="T52" fmla="*/ 219 w 897"/>
                <a:gd name="T53" fmla="*/ 6 h 444"/>
                <a:gd name="T54" fmla="*/ 415 w 897"/>
                <a:gd name="T55" fmla="*/ 0 h 444"/>
                <a:gd name="T56" fmla="*/ 526 w 897"/>
                <a:gd name="T57" fmla="*/ 2 h 444"/>
                <a:gd name="T58" fmla="*/ 623 w 897"/>
                <a:gd name="T59" fmla="*/ 8 h 444"/>
                <a:gd name="T60" fmla="*/ 705 w 897"/>
                <a:gd name="T61" fmla="*/ 17 h 444"/>
                <a:gd name="T62" fmla="*/ 773 w 897"/>
                <a:gd name="T63" fmla="*/ 33 h 444"/>
                <a:gd name="T64" fmla="*/ 827 w 897"/>
                <a:gd name="T65" fmla="*/ 52 h 444"/>
                <a:gd name="T66" fmla="*/ 865 w 897"/>
                <a:gd name="T67" fmla="*/ 77 h 444"/>
                <a:gd name="T68" fmla="*/ 888 w 897"/>
                <a:gd name="T69" fmla="*/ 105 h 444"/>
                <a:gd name="T70" fmla="*/ 897 w 897"/>
                <a:gd name="T71" fmla="*/ 141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7" h="444">
                  <a:moveTo>
                    <a:pt x="897" y="141"/>
                  </a:moveTo>
                  <a:lnTo>
                    <a:pt x="897" y="141"/>
                  </a:lnTo>
                  <a:lnTo>
                    <a:pt x="893" y="160"/>
                  </a:lnTo>
                  <a:lnTo>
                    <a:pt x="888" y="183"/>
                  </a:lnTo>
                  <a:lnTo>
                    <a:pt x="876" y="206"/>
                  </a:lnTo>
                  <a:lnTo>
                    <a:pt x="861" y="231"/>
                  </a:lnTo>
                  <a:lnTo>
                    <a:pt x="842" y="256"/>
                  </a:lnTo>
                  <a:lnTo>
                    <a:pt x="819" y="282"/>
                  </a:lnTo>
                  <a:lnTo>
                    <a:pt x="792" y="307"/>
                  </a:lnTo>
                  <a:lnTo>
                    <a:pt x="762" y="332"/>
                  </a:lnTo>
                  <a:lnTo>
                    <a:pt x="728" y="355"/>
                  </a:lnTo>
                  <a:lnTo>
                    <a:pt x="691" y="376"/>
                  </a:lnTo>
                  <a:lnTo>
                    <a:pt x="650" y="395"/>
                  </a:lnTo>
                  <a:lnTo>
                    <a:pt x="606" y="412"/>
                  </a:lnTo>
                  <a:lnTo>
                    <a:pt x="556" y="425"/>
                  </a:lnTo>
                  <a:lnTo>
                    <a:pt x="507" y="437"/>
                  </a:lnTo>
                  <a:lnTo>
                    <a:pt x="452" y="442"/>
                  </a:lnTo>
                  <a:lnTo>
                    <a:pt x="423" y="444"/>
                  </a:lnTo>
                  <a:lnTo>
                    <a:pt x="394" y="444"/>
                  </a:lnTo>
                  <a:lnTo>
                    <a:pt x="394" y="444"/>
                  </a:lnTo>
                  <a:lnTo>
                    <a:pt x="366" y="444"/>
                  </a:lnTo>
                  <a:lnTo>
                    <a:pt x="339" y="442"/>
                  </a:lnTo>
                  <a:lnTo>
                    <a:pt x="313" y="438"/>
                  </a:lnTo>
                  <a:lnTo>
                    <a:pt x="288" y="435"/>
                  </a:lnTo>
                  <a:lnTo>
                    <a:pt x="265" y="431"/>
                  </a:lnTo>
                  <a:lnTo>
                    <a:pt x="242" y="423"/>
                  </a:lnTo>
                  <a:lnTo>
                    <a:pt x="221" y="417"/>
                  </a:lnTo>
                  <a:lnTo>
                    <a:pt x="202" y="410"/>
                  </a:lnTo>
                  <a:lnTo>
                    <a:pt x="183" y="400"/>
                  </a:lnTo>
                  <a:lnTo>
                    <a:pt x="166" y="391"/>
                  </a:lnTo>
                  <a:lnTo>
                    <a:pt x="134" y="372"/>
                  </a:lnTo>
                  <a:lnTo>
                    <a:pt x="105" y="349"/>
                  </a:lnTo>
                  <a:lnTo>
                    <a:pt x="80" y="324"/>
                  </a:lnTo>
                  <a:lnTo>
                    <a:pt x="59" y="297"/>
                  </a:lnTo>
                  <a:lnTo>
                    <a:pt x="42" y="273"/>
                  </a:lnTo>
                  <a:lnTo>
                    <a:pt x="29" y="246"/>
                  </a:lnTo>
                  <a:lnTo>
                    <a:pt x="18" y="219"/>
                  </a:lnTo>
                  <a:lnTo>
                    <a:pt x="10" y="195"/>
                  </a:lnTo>
                  <a:lnTo>
                    <a:pt x="4" y="170"/>
                  </a:lnTo>
                  <a:lnTo>
                    <a:pt x="0" y="147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09"/>
                  </a:lnTo>
                  <a:lnTo>
                    <a:pt x="4" y="92"/>
                  </a:lnTo>
                  <a:lnTo>
                    <a:pt x="12" y="78"/>
                  </a:lnTo>
                  <a:lnTo>
                    <a:pt x="21" y="65"/>
                  </a:lnTo>
                  <a:lnTo>
                    <a:pt x="33" y="52"/>
                  </a:lnTo>
                  <a:lnTo>
                    <a:pt x="50" y="42"/>
                  </a:lnTo>
                  <a:lnTo>
                    <a:pt x="69" y="33"/>
                  </a:lnTo>
                  <a:lnTo>
                    <a:pt x="92" y="25"/>
                  </a:lnTo>
                  <a:lnTo>
                    <a:pt x="117" y="19"/>
                  </a:lnTo>
                  <a:lnTo>
                    <a:pt x="147" y="14"/>
                  </a:lnTo>
                  <a:lnTo>
                    <a:pt x="181" y="10"/>
                  </a:lnTo>
                  <a:lnTo>
                    <a:pt x="219" y="6"/>
                  </a:lnTo>
                  <a:lnTo>
                    <a:pt x="309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526" y="2"/>
                  </a:lnTo>
                  <a:lnTo>
                    <a:pt x="577" y="4"/>
                  </a:lnTo>
                  <a:lnTo>
                    <a:pt x="623" y="8"/>
                  </a:lnTo>
                  <a:lnTo>
                    <a:pt x="665" y="12"/>
                  </a:lnTo>
                  <a:lnTo>
                    <a:pt x="705" y="17"/>
                  </a:lnTo>
                  <a:lnTo>
                    <a:pt x="741" y="25"/>
                  </a:lnTo>
                  <a:lnTo>
                    <a:pt x="773" y="33"/>
                  </a:lnTo>
                  <a:lnTo>
                    <a:pt x="802" y="42"/>
                  </a:lnTo>
                  <a:lnTo>
                    <a:pt x="827" y="52"/>
                  </a:lnTo>
                  <a:lnTo>
                    <a:pt x="848" y="63"/>
                  </a:lnTo>
                  <a:lnTo>
                    <a:pt x="865" y="77"/>
                  </a:lnTo>
                  <a:lnTo>
                    <a:pt x="878" y="90"/>
                  </a:lnTo>
                  <a:lnTo>
                    <a:pt x="888" y="105"/>
                  </a:lnTo>
                  <a:lnTo>
                    <a:pt x="893" y="122"/>
                  </a:lnTo>
                  <a:lnTo>
                    <a:pt x="897" y="141"/>
                  </a:lnTo>
                  <a:lnTo>
                    <a:pt x="897" y="141"/>
                  </a:lnTo>
                  <a:close/>
                </a:path>
              </a:pathLst>
            </a:custGeom>
            <a:solidFill>
              <a:srgbClr val="2B5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94">
              <a:extLst>
                <a:ext uri="{FF2B5EF4-FFF2-40B4-BE49-F238E27FC236}">
                  <a16:creationId xmlns:a16="http://schemas.microsoft.com/office/drawing/2014/main" id="{1FC33349-D2E3-8DE8-D9B4-CDE5991B3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188" y="4979988"/>
              <a:ext cx="1023938" cy="979488"/>
            </a:xfrm>
            <a:custGeom>
              <a:avLst/>
              <a:gdLst>
                <a:gd name="T0" fmla="*/ 645 w 645"/>
                <a:gd name="T1" fmla="*/ 358 h 617"/>
                <a:gd name="T2" fmla="*/ 638 w 645"/>
                <a:gd name="T3" fmla="*/ 419 h 617"/>
                <a:gd name="T4" fmla="*/ 619 w 645"/>
                <a:gd name="T5" fmla="*/ 471 h 617"/>
                <a:gd name="T6" fmla="*/ 586 w 645"/>
                <a:gd name="T7" fmla="*/ 513 h 617"/>
                <a:gd name="T8" fmla="*/ 546 w 645"/>
                <a:gd name="T9" fmla="*/ 547 h 617"/>
                <a:gd name="T10" fmla="*/ 501 w 645"/>
                <a:gd name="T11" fmla="*/ 573 h 617"/>
                <a:gd name="T12" fmla="*/ 453 w 645"/>
                <a:gd name="T13" fmla="*/ 593 h 617"/>
                <a:gd name="T14" fmla="*/ 404 w 645"/>
                <a:gd name="T15" fmla="*/ 606 h 617"/>
                <a:gd name="T16" fmla="*/ 358 w 645"/>
                <a:gd name="T17" fmla="*/ 612 h 617"/>
                <a:gd name="T18" fmla="*/ 324 w 645"/>
                <a:gd name="T19" fmla="*/ 615 h 617"/>
                <a:gd name="T20" fmla="*/ 259 w 645"/>
                <a:gd name="T21" fmla="*/ 617 h 617"/>
                <a:gd name="T22" fmla="*/ 196 w 645"/>
                <a:gd name="T23" fmla="*/ 612 h 617"/>
                <a:gd name="T24" fmla="*/ 137 w 645"/>
                <a:gd name="T25" fmla="*/ 598 h 617"/>
                <a:gd name="T26" fmla="*/ 88 w 645"/>
                <a:gd name="T27" fmla="*/ 575 h 617"/>
                <a:gd name="T28" fmla="*/ 48 w 645"/>
                <a:gd name="T29" fmla="*/ 543 h 617"/>
                <a:gd name="T30" fmla="*/ 17 w 645"/>
                <a:gd name="T31" fmla="*/ 497 h 617"/>
                <a:gd name="T32" fmla="*/ 2 w 645"/>
                <a:gd name="T33" fmla="*/ 440 h 617"/>
                <a:gd name="T34" fmla="*/ 0 w 645"/>
                <a:gd name="T35" fmla="*/ 406 h 617"/>
                <a:gd name="T36" fmla="*/ 2 w 645"/>
                <a:gd name="T37" fmla="*/ 370 h 617"/>
                <a:gd name="T38" fmla="*/ 21 w 645"/>
                <a:gd name="T39" fmla="*/ 297 h 617"/>
                <a:gd name="T40" fmla="*/ 55 w 645"/>
                <a:gd name="T41" fmla="*/ 227 h 617"/>
                <a:gd name="T42" fmla="*/ 103 w 645"/>
                <a:gd name="T43" fmla="*/ 160 h 617"/>
                <a:gd name="T44" fmla="*/ 162 w 645"/>
                <a:gd name="T45" fmla="*/ 103 h 617"/>
                <a:gd name="T46" fmla="*/ 225 w 645"/>
                <a:gd name="T47" fmla="*/ 55 h 617"/>
                <a:gd name="T48" fmla="*/ 293 w 645"/>
                <a:gd name="T49" fmla="*/ 21 h 617"/>
                <a:gd name="T50" fmla="*/ 364 w 645"/>
                <a:gd name="T51" fmla="*/ 2 h 617"/>
                <a:gd name="T52" fmla="*/ 398 w 645"/>
                <a:gd name="T53" fmla="*/ 0 h 617"/>
                <a:gd name="T54" fmla="*/ 413 w 645"/>
                <a:gd name="T55" fmla="*/ 0 h 617"/>
                <a:gd name="T56" fmla="*/ 445 w 645"/>
                <a:gd name="T57" fmla="*/ 6 h 617"/>
                <a:gd name="T58" fmla="*/ 487 w 645"/>
                <a:gd name="T59" fmla="*/ 19 h 617"/>
                <a:gd name="T60" fmla="*/ 535 w 645"/>
                <a:gd name="T61" fmla="*/ 52 h 617"/>
                <a:gd name="T62" fmla="*/ 573 w 645"/>
                <a:gd name="T63" fmla="*/ 95 h 617"/>
                <a:gd name="T64" fmla="*/ 602 w 645"/>
                <a:gd name="T65" fmla="*/ 149 h 617"/>
                <a:gd name="T66" fmla="*/ 623 w 645"/>
                <a:gd name="T67" fmla="*/ 206 h 617"/>
                <a:gd name="T68" fmla="*/ 638 w 645"/>
                <a:gd name="T69" fmla="*/ 267 h 617"/>
                <a:gd name="T70" fmla="*/ 643 w 645"/>
                <a:gd name="T71" fmla="*/ 328 h 617"/>
                <a:gd name="T72" fmla="*/ 645 w 645"/>
                <a:gd name="T73" fmla="*/ 35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5" h="617">
                  <a:moveTo>
                    <a:pt x="645" y="358"/>
                  </a:moveTo>
                  <a:lnTo>
                    <a:pt x="645" y="358"/>
                  </a:lnTo>
                  <a:lnTo>
                    <a:pt x="643" y="391"/>
                  </a:lnTo>
                  <a:lnTo>
                    <a:pt x="638" y="419"/>
                  </a:lnTo>
                  <a:lnTo>
                    <a:pt x="630" y="446"/>
                  </a:lnTo>
                  <a:lnTo>
                    <a:pt x="619" y="471"/>
                  </a:lnTo>
                  <a:lnTo>
                    <a:pt x="603" y="493"/>
                  </a:lnTo>
                  <a:lnTo>
                    <a:pt x="586" y="513"/>
                  </a:lnTo>
                  <a:lnTo>
                    <a:pt x="567" y="532"/>
                  </a:lnTo>
                  <a:lnTo>
                    <a:pt x="546" y="547"/>
                  </a:lnTo>
                  <a:lnTo>
                    <a:pt x="524" y="560"/>
                  </a:lnTo>
                  <a:lnTo>
                    <a:pt x="501" y="573"/>
                  </a:lnTo>
                  <a:lnTo>
                    <a:pt x="476" y="583"/>
                  </a:lnTo>
                  <a:lnTo>
                    <a:pt x="453" y="593"/>
                  </a:lnTo>
                  <a:lnTo>
                    <a:pt x="428" y="600"/>
                  </a:lnTo>
                  <a:lnTo>
                    <a:pt x="404" y="606"/>
                  </a:lnTo>
                  <a:lnTo>
                    <a:pt x="381" y="610"/>
                  </a:lnTo>
                  <a:lnTo>
                    <a:pt x="358" y="612"/>
                  </a:lnTo>
                  <a:lnTo>
                    <a:pt x="358" y="612"/>
                  </a:lnTo>
                  <a:lnTo>
                    <a:pt x="324" y="615"/>
                  </a:lnTo>
                  <a:lnTo>
                    <a:pt x="291" y="617"/>
                  </a:lnTo>
                  <a:lnTo>
                    <a:pt x="259" y="617"/>
                  </a:lnTo>
                  <a:lnTo>
                    <a:pt x="227" y="615"/>
                  </a:lnTo>
                  <a:lnTo>
                    <a:pt x="196" y="612"/>
                  </a:lnTo>
                  <a:lnTo>
                    <a:pt x="166" y="606"/>
                  </a:lnTo>
                  <a:lnTo>
                    <a:pt x="137" y="598"/>
                  </a:lnTo>
                  <a:lnTo>
                    <a:pt x="112" y="589"/>
                  </a:lnTo>
                  <a:lnTo>
                    <a:pt x="88" y="575"/>
                  </a:lnTo>
                  <a:lnTo>
                    <a:pt x="67" y="560"/>
                  </a:lnTo>
                  <a:lnTo>
                    <a:pt x="48" y="543"/>
                  </a:lnTo>
                  <a:lnTo>
                    <a:pt x="30" y="522"/>
                  </a:lnTo>
                  <a:lnTo>
                    <a:pt x="17" y="497"/>
                  </a:lnTo>
                  <a:lnTo>
                    <a:pt x="8" y="471"/>
                  </a:lnTo>
                  <a:lnTo>
                    <a:pt x="2" y="440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0" y="387"/>
                  </a:lnTo>
                  <a:lnTo>
                    <a:pt x="2" y="370"/>
                  </a:lnTo>
                  <a:lnTo>
                    <a:pt x="10" y="333"/>
                  </a:lnTo>
                  <a:lnTo>
                    <a:pt x="21" y="297"/>
                  </a:lnTo>
                  <a:lnTo>
                    <a:pt x="36" y="261"/>
                  </a:lnTo>
                  <a:lnTo>
                    <a:pt x="55" y="227"/>
                  </a:lnTo>
                  <a:lnTo>
                    <a:pt x="78" y="193"/>
                  </a:lnTo>
                  <a:lnTo>
                    <a:pt x="103" y="160"/>
                  </a:lnTo>
                  <a:lnTo>
                    <a:pt x="131" y="130"/>
                  </a:lnTo>
                  <a:lnTo>
                    <a:pt x="162" y="103"/>
                  </a:lnTo>
                  <a:lnTo>
                    <a:pt x="192" y="78"/>
                  </a:lnTo>
                  <a:lnTo>
                    <a:pt x="225" y="55"/>
                  </a:lnTo>
                  <a:lnTo>
                    <a:pt x="259" y="36"/>
                  </a:lnTo>
                  <a:lnTo>
                    <a:pt x="293" y="21"/>
                  </a:lnTo>
                  <a:lnTo>
                    <a:pt x="329" y="10"/>
                  </a:lnTo>
                  <a:lnTo>
                    <a:pt x="364" y="2"/>
                  </a:lnTo>
                  <a:lnTo>
                    <a:pt x="381" y="0"/>
                  </a:lnTo>
                  <a:lnTo>
                    <a:pt x="398" y="0"/>
                  </a:lnTo>
                  <a:lnTo>
                    <a:pt x="398" y="0"/>
                  </a:lnTo>
                  <a:lnTo>
                    <a:pt x="413" y="0"/>
                  </a:lnTo>
                  <a:lnTo>
                    <a:pt x="430" y="2"/>
                  </a:lnTo>
                  <a:lnTo>
                    <a:pt x="445" y="6"/>
                  </a:lnTo>
                  <a:lnTo>
                    <a:pt x="459" y="10"/>
                  </a:lnTo>
                  <a:lnTo>
                    <a:pt x="487" y="19"/>
                  </a:lnTo>
                  <a:lnTo>
                    <a:pt x="512" y="34"/>
                  </a:lnTo>
                  <a:lnTo>
                    <a:pt x="535" y="52"/>
                  </a:lnTo>
                  <a:lnTo>
                    <a:pt x="554" y="73"/>
                  </a:lnTo>
                  <a:lnTo>
                    <a:pt x="573" y="95"/>
                  </a:lnTo>
                  <a:lnTo>
                    <a:pt x="588" y="120"/>
                  </a:lnTo>
                  <a:lnTo>
                    <a:pt x="602" y="149"/>
                  </a:lnTo>
                  <a:lnTo>
                    <a:pt x="613" y="177"/>
                  </a:lnTo>
                  <a:lnTo>
                    <a:pt x="623" y="206"/>
                  </a:lnTo>
                  <a:lnTo>
                    <a:pt x="632" y="236"/>
                  </a:lnTo>
                  <a:lnTo>
                    <a:pt x="638" y="267"/>
                  </a:lnTo>
                  <a:lnTo>
                    <a:pt x="642" y="297"/>
                  </a:lnTo>
                  <a:lnTo>
                    <a:pt x="643" y="328"/>
                  </a:lnTo>
                  <a:lnTo>
                    <a:pt x="645" y="358"/>
                  </a:lnTo>
                  <a:lnTo>
                    <a:pt x="645" y="358"/>
                  </a:lnTo>
                  <a:close/>
                </a:path>
              </a:pathLst>
            </a:custGeom>
            <a:solidFill>
              <a:srgbClr val="9F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95">
              <a:extLst>
                <a:ext uri="{FF2B5EF4-FFF2-40B4-BE49-F238E27FC236}">
                  <a16:creationId xmlns:a16="http://schemas.microsoft.com/office/drawing/2014/main" id="{E3CD719A-B348-EBBA-76F1-F33F238C1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3313" y="2279650"/>
              <a:ext cx="381000" cy="276225"/>
            </a:xfrm>
            <a:custGeom>
              <a:avLst/>
              <a:gdLst>
                <a:gd name="T0" fmla="*/ 6 w 240"/>
                <a:gd name="T1" fmla="*/ 0 h 174"/>
                <a:gd name="T2" fmla="*/ 6 w 240"/>
                <a:gd name="T3" fmla="*/ 0 h 174"/>
                <a:gd name="T4" fmla="*/ 2 w 240"/>
                <a:gd name="T5" fmla="*/ 17 h 174"/>
                <a:gd name="T6" fmla="*/ 0 w 240"/>
                <a:gd name="T7" fmla="*/ 36 h 174"/>
                <a:gd name="T8" fmla="*/ 0 w 240"/>
                <a:gd name="T9" fmla="*/ 54 h 174"/>
                <a:gd name="T10" fmla="*/ 0 w 240"/>
                <a:gd name="T11" fmla="*/ 54 h 174"/>
                <a:gd name="T12" fmla="*/ 2 w 240"/>
                <a:gd name="T13" fmla="*/ 65 h 174"/>
                <a:gd name="T14" fmla="*/ 4 w 240"/>
                <a:gd name="T15" fmla="*/ 78 h 174"/>
                <a:gd name="T16" fmla="*/ 6 w 240"/>
                <a:gd name="T17" fmla="*/ 90 h 174"/>
                <a:gd name="T18" fmla="*/ 10 w 240"/>
                <a:gd name="T19" fmla="*/ 101 h 174"/>
                <a:gd name="T20" fmla="*/ 21 w 240"/>
                <a:gd name="T21" fmla="*/ 120 h 174"/>
                <a:gd name="T22" fmla="*/ 36 w 240"/>
                <a:gd name="T23" fmla="*/ 139 h 174"/>
                <a:gd name="T24" fmla="*/ 54 w 240"/>
                <a:gd name="T25" fmla="*/ 153 h 174"/>
                <a:gd name="T26" fmla="*/ 74 w 240"/>
                <a:gd name="T27" fmla="*/ 164 h 174"/>
                <a:gd name="T28" fmla="*/ 86 w 240"/>
                <a:gd name="T29" fmla="*/ 168 h 174"/>
                <a:gd name="T30" fmla="*/ 97 w 240"/>
                <a:gd name="T31" fmla="*/ 172 h 174"/>
                <a:gd name="T32" fmla="*/ 109 w 240"/>
                <a:gd name="T33" fmla="*/ 174 h 174"/>
                <a:gd name="T34" fmla="*/ 120 w 240"/>
                <a:gd name="T35" fmla="*/ 174 h 174"/>
                <a:gd name="T36" fmla="*/ 120 w 240"/>
                <a:gd name="T37" fmla="*/ 174 h 174"/>
                <a:gd name="T38" fmla="*/ 133 w 240"/>
                <a:gd name="T39" fmla="*/ 174 h 174"/>
                <a:gd name="T40" fmla="*/ 145 w 240"/>
                <a:gd name="T41" fmla="*/ 172 h 174"/>
                <a:gd name="T42" fmla="*/ 156 w 240"/>
                <a:gd name="T43" fmla="*/ 168 h 174"/>
                <a:gd name="T44" fmla="*/ 168 w 240"/>
                <a:gd name="T45" fmla="*/ 164 h 174"/>
                <a:gd name="T46" fmla="*/ 187 w 240"/>
                <a:gd name="T47" fmla="*/ 153 h 174"/>
                <a:gd name="T48" fmla="*/ 206 w 240"/>
                <a:gd name="T49" fmla="*/ 139 h 174"/>
                <a:gd name="T50" fmla="*/ 221 w 240"/>
                <a:gd name="T51" fmla="*/ 120 h 174"/>
                <a:gd name="T52" fmla="*/ 231 w 240"/>
                <a:gd name="T53" fmla="*/ 101 h 174"/>
                <a:gd name="T54" fmla="*/ 234 w 240"/>
                <a:gd name="T55" fmla="*/ 90 h 174"/>
                <a:gd name="T56" fmla="*/ 238 w 240"/>
                <a:gd name="T57" fmla="*/ 78 h 174"/>
                <a:gd name="T58" fmla="*/ 240 w 240"/>
                <a:gd name="T59" fmla="*/ 65 h 174"/>
                <a:gd name="T60" fmla="*/ 240 w 240"/>
                <a:gd name="T61" fmla="*/ 54 h 174"/>
                <a:gd name="T62" fmla="*/ 240 w 240"/>
                <a:gd name="T63" fmla="*/ 36 h 174"/>
                <a:gd name="T64" fmla="*/ 240 w 240"/>
                <a:gd name="T65" fmla="*/ 36 h 174"/>
                <a:gd name="T66" fmla="*/ 240 w 240"/>
                <a:gd name="T67" fmla="*/ 17 h 174"/>
                <a:gd name="T68" fmla="*/ 236 w 240"/>
                <a:gd name="T69" fmla="*/ 0 h 174"/>
                <a:gd name="T70" fmla="*/ 6 w 240"/>
                <a:gd name="T71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0" h="174">
                  <a:moveTo>
                    <a:pt x="6" y="0"/>
                  </a:moveTo>
                  <a:lnTo>
                    <a:pt x="6" y="0"/>
                  </a:lnTo>
                  <a:lnTo>
                    <a:pt x="2" y="17"/>
                  </a:lnTo>
                  <a:lnTo>
                    <a:pt x="0" y="3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5"/>
                  </a:lnTo>
                  <a:lnTo>
                    <a:pt x="4" y="78"/>
                  </a:lnTo>
                  <a:lnTo>
                    <a:pt x="6" y="90"/>
                  </a:lnTo>
                  <a:lnTo>
                    <a:pt x="10" y="101"/>
                  </a:lnTo>
                  <a:lnTo>
                    <a:pt x="21" y="120"/>
                  </a:lnTo>
                  <a:lnTo>
                    <a:pt x="36" y="139"/>
                  </a:lnTo>
                  <a:lnTo>
                    <a:pt x="54" y="153"/>
                  </a:lnTo>
                  <a:lnTo>
                    <a:pt x="74" y="164"/>
                  </a:lnTo>
                  <a:lnTo>
                    <a:pt x="86" y="168"/>
                  </a:lnTo>
                  <a:lnTo>
                    <a:pt x="97" y="172"/>
                  </a:lnTo>
                  <a:lnTo>
                    <a:pt x="109" y="174"/>
                  </a:lnTo>
                  <a:lnTo>
                    <a:pt x="120" y="174"/>
                  </a:lnTo>
                  <a:lnTo>
                    <a:pt x="120" y="174"/>
                  </a:lnTo>
                  <a:lnTo>
                    <a:pt x="133" y="174"/>
                  </a:lnTo>
                  <a:lnTo>
                    <a:pt x="145" y="172"/>
                  </a:lnTo>
                  <a:lnTo>
                    <a:pt x="156" y="168"/>
                  </a:lnTo>
                  <a:lnTo>
                    <a:pt x="168" y="164"/>
                  </a:lnTo>
                  <a:lnTo>
                    <a:pt x="187" y="153"/>
                  </a:lnTo>
                  <a:lnTo>
                    <a:pt x="206" y="139"/>
                  </a:lnTo>
                  <a:lnTo>
                    <a:pt x="221" y="120"/>
                  </a:lnTo>
                  <a:lnTo>
                    <a:pt x="231" y="101"/>
                  </a:lnTo>
                  <a:lnTo>
                    <a:pt x="234" y="90"/>
                  </a:lnTo>
                  <a:lnTo>
                    <a:pt x="238" y="78"/>
                  </a:lnTo>
                  <a:lnTo>
                    <a:pt x="240" y="65"/>
                  </a:lnTo>
                  <a:lnTo>
                    <a:pt x="240" y="54"/>
                  </a:lnTo>
                  <a:lnTo>
                    <a:pt x="240" y="36"/>
                  </a:lnTo>
                  <a:lnTo>
                    <a:pt x="240" y="36"/>
                  </a:lnTo>
                  <a:lnTo>
                    <a:pt x="240" y="17"/>
                  </a:lnTo>
                  <a:lnTo>
                    <a:pt x="23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96">
              <a:extLst>
                <a:ext uri="{FF2B5EF4-FFF2-40B4-BE49-F238E27FC236}">
                  <a16:creationId xmlns:a16="http://schemas.microsoft.com/office/drawing/2014/main" id="{46D0617A-FC12-7518-6980-B43FD8880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38" y="2286000"/>
              <a:ext cx="381000" cy="274638"/>
            </a:xfrm>
            <a:custGeom>
              <a:avLst/>
              <a:gdLst>
                <a:gd name="T0" fmla="*/ 6 w 240"/>
                <a:gd name="T1" fmla="*/ 0 h 173"/>
                <a:gd name="T2" fmla="*/ 6 w 240"/>
                <a:gd name="T3" fmla="*/ 0 h 173"/>
                <a:gd name="T4" fmla="*/ 0 w 240"/>
                <a:gd name="T5" fmla="*/ 17 h 173"/>
                <a:gd name="T6" fmla="*/ 0 w 240"/>
                <a:gd name="T7" fmla="*/ 36 h 173"/>
                <a:gd name="T8" fmla="*/ 0 w 240"/>
                <a:gd name="T9" fmla="*/ 53 h 173"/>
                <a:gd name="T10" fmla="*/ 0 w 240"/>
                <a:gd name="T11" fmla="*/ 53 h 173"/>
                <a:gd name="T12" fmla="*/ 0 w 240"/>
                <a:gd name="T13" fmla="*/ 65 h 173"/>
                <a:gd name="T14" fmla="*/ 2 w 240"/>
                <a:gd name="T15" fmla="*/ 78 h 173"/>
                <a:gd name="T16" fmla="*/ 6 w 240"/>
                <a:gd name="T17" fmla="*/ 90 h 173"/>
                <a:gd name="T18" fmla="*/ 10 w 240"/>
                <a:gd name="T19" fmla="*/ 99 h 173"/>
                <a:gd name="T20" fmla="*/ 21 w 240"/>
                <a:gd name="T21" fmla="*/ 120 h 173"/>
                <a:gd name="T22" fmla="*/ 34 w 240"/>
                <a:gd name="T23" fmla="*/ 137 h 173"/>
                <a:gd name="T24" fmla="*/ 53 w 240"/>
                <a:gd name="T25" fmla="*/ 152 h 173"/>
                <a:gd name="T26" fmla="*/ 72 w 240"/>
                <a:gd name="T27" fmla="*/ 164 h 173"/>
                <a:gd name="T28" fmla="*/ 84 w 240"/>
                <a:gd name="T29" fmla="*/ 168 h 173"/>
                <a:gd name="T30" fmla="*/ 95 w 240"/>
                <a:gd name="T31" fmla="*/ 171 h 173"/>
                <a:gd name="T32" fmla="*/ 107 w 240"/>
                <a:gd name="T33" fmla="*/ 173 h 173"/>
                <a:gd name="T34" fmla="*/ 120 w 240"/>
                <a:gd name="T35" fmla="*/ 173 h 173"/>
                <a:gd name="T36" fmla="*/ 120 w 240"/>
                <a:gd name="T37" fmla="*/ 173 h 173"/>
                <a:gd name="T38" fmla="*/ 132 w 240"/>
                <a:gd name="T39" fmla="*/ 173 h 173"/>
                <a:gd name="T40" fmla="*/ 143 w 240"/>
                <a:gd name="T41" fmla="*/ 171 h 173"/>
                <a:gd name="T42" fmla="*/ 154 w 240"/>
                <a:gd name="T43" fmla="*/ 168 h 173"/>
                <a:gd name="T44" fmla="*/ 166 w 240"/>
                <a:gd name="T45" fmla="*/ 164 h 173"/>
                <a:gd name="T46" fmla="*/ 187 w 240"/>
                <a:gd name="T47" fmla="*/ 152 h 173"/>
                <a:gd name="T48" fmla="*/ 204 w 240"/>
                <a:gd name="T49" fmla="*/ 137 h 173"/>
                <a:gd name="T50" fmla="*/ 219 w 240"/>
                <a:gd name="T51" fmla="*/ 120 h 173"/>
                <a:gd name="T52" fmla="*/ 231 w 240"/>
                <a:gd name="T53" fmla="*/ 99 h 173"/>
                <a:gd name="T54" fmla="*/ 234 w 240"/>
                <a:gd name="T55" fmla="*/ 90 h 173"/>
                <a:gd name="T56" fmla="*/ 238 w 240"/>
                <a:gd name="T57" fmla="*/ 78 h 173"/>
                <a:gd name="T58" fmla="*/ 238 w 240"/>
                <a:gd name="T59" fmla="*/ 65 h 173"/>
                <a:gd name="T60" fmla="*/ 240 w 240"/>
                <a:gd name="T61" fmla="*/ 53 h 173"/>
                <a:gd name="T62" fmla="*/ 240 w 240"/>
                <a:gd name="T63" fmla="*/ 36 h 173"/>
                <a:gd name="T64" fmla="*/ 240 w 240"/>
                <a:gd name="T65" fmla="*/ 36 h 173"/>
                <a:gd name="T66" fmla="*/ 238 w 240"/>
                <a:gd name="T67" fmla="*/ 17 h 173"/>
                <a:gd name="T68" fmla="*/ 234 w 240"/>
                <a:gd name="T69" fmla="*/ 0 h 173"/>
                <a:gd name="T70" fmla="*/ 6 w 240"/>
                <a:gd name="T7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0" h="173">
                  <a:moveTo>
                    <a:pt x="6" y="0"/>
                  </a:moveTo>
                  <a:lnTo>
                    <a:pt x="6" y="0"/>
                  </a:lnTo>
                  <a:lnTo>
                    <a:pt x="0" y="17"/>
                  </a:lnTo>
                  <a:lnTo>
                    <a:pt x="0" y="36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65"/>
                  </a:lnTo>
                  <a:lnTo>
                    <a:pt x="2" y="78"/>
                  </a:lnTo>
                  <a:lnTo>
                    <a:pt x="6" y="90"/>
                  </a:lnTo>
                  <a:lnTo>
                    <a:pt x="10" y="99"/>
                  </a:lnTo>
                  <a:lnTo>
                    <a:pt x="21" y="120"/>
                  </a:lnTo>
                  <a:lnTo>
                    <a:pt x="34" y="137"/>
                  </a:lnTo>
                  <a:lnTo>
                    <a:pt x="53" y="152"/>
                  </a:lnTo>
                  <a:lnTo>
                    <a:pt x="72" y="164"/>
                  </a:lnTo>
                  <a:lnTo>
                    <a:pt x="84" y="168"/>
                  </a:lnTo>
                  <a:lnTo>
                    <a:pt x="95" y="171"/>
                  </a:lnTo>
                  <a:lnTo>
                    <a:pt x="107" y="173"/>
                  </a:lnTo>
                  <a:lnTo>
                    <a:pt x="120" y="173"/>
                  </a:lnTo>
                  <a:lnTo>
                    <a:pt x="120" y="173"/>
                  </a:lnTo>
                  <a:lnTo>
                    <a:pt x="132" y="173"/>
                  </a:lnTo>
                  <a:lnTo>
                    <a:pt x="143" y="171"/>
                  </a:lnTo>
                  <a:lnTo>
                    <a:pt x="154" y="168"/>
                  </a:lnTo>
                  <a:lnTo>
                    <a:pt x="166" y="164"/>
                  </a:lnTo>
                  <a:lnTo>
                    <a:pt x="187" y="152"/>
                  </a:lnTo>
                  <a:lnTo>
                    <a:pt x="204" y="137"/>
                  </a:lnTo>
                  <a:lnTo>
                    <a:pt x="219" y="120"/>
                  </a:lnTo>
                  <a:lnTo>
                    <a:pt x="231" y="99"/>
                  </a:lnTo>
                  <a:lnTo>
                    <a:pt x="234" y="90"/>
                  </a:lnTo>
                  <a:lnTo>
                    <a:pt x="238" y="78"/>
                  </a:lnTo>
                  <a:lnTo>
                    <a:pt x="238" y="65"/>
                  </a:lnTo>
                  <a:lnTo>
                    <a:pt x="240" y="53"/>
                  </a:lnTo>
                  <a:lnTo>
                    <a:pt x="240" y="36"/>
                  </a:lnTo>
                  <a:lnTo>
                    <a:pt x="240" y="36"/>
                  </a:lnTo>
                  <a:lnTo>
                    <a:pt x="238" y="17"/>
                  </a:lnTo>
                  <a:lnTo>
                    <a:pt x="23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Freeform 97">
              <a:extLst>
                <a:ext uri="{FF2B5EF4-FFF2-40B4-BE49-F238E27FC236}">
                  <a16:creationId xmlns:a16="http://schemas.microsoft.com/office/drawing/2014/main" id="{7149C2E6-8B70-9989-47C4-37BFCECB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413" y="2041525"/>
              <a:ext cx="111125" cy="392113"/>
            </a:xfrm>
            <a:custGeom>
              <a:avLst/>
              <a:gdLst>
                <a:gd name="T0" fmla="*/ 70 w 70"/>
                <a:gd name="T1" fmla="*/ 0 h 247"/>
                <a:gd name="T2" fmla="*/ 70 w 70"/>
                <a:gd name="T3" fmla="*/ 0 h 247"/>
                <a:gd name="T4" fmla="*/ 70 w 70"/>
                <a:gd name="T5" fmla="*/ 5 h 247"/>
                <a:gd name="T6" fmla="*/ 70 w 70"/>
                <a:gd name="T7" fmla="*/ 5 h 247"/>
                <a:gd name="T8" fmla="*/ 68 w 70"/>
                <a:gd name="T9" fmla="*/ 23 h 247"/>
                <a:gd name="T10" fmla="*/ 68 w 70"/>
                <a:gd name="T11" fmla="*/ 23 h 247"/>
                <a:gd name="T12" fmla="*/ 61 w 70"/>
                <a:gd name="T13" fmla="*/ 80 h 247"/>
                <a:gd name="T14" fmla="*/ 61 w 70"/>
                <a:gd name="T15" fmla="*/ 80 h 247"/>
                <a:gd name="T16" fmla="*/ 55 w 70"/>
                <a:gd name="T17" fmla="*/ 116 h 247"/>
                <a:gd name="T18" fmla="*/ 45 w 70"/>
                <a:gd name="T19" fmla="*/ 156 h 247"/>
                <a:gd name="T20" fmla="*/ 45 w 70"/>
                <a:gd name="T21" fmla="*/ 156 h 247"/>
                <a:gd name="T22" fmla="*/ 30 w 70"/>
                <a:gd name="T23" fmla="*/ 200 h 247"/>
                <a:gd name="T24" fmla="*/ 30 w 70"/>
                <a:gd name="T25" fmla="*/ 200 h 247"/>
                <a:gd name="T26" fmla="*/ 11 w 70"/>
                <a:gd name="T27" fmla="*/ 247 h 247"/>
                <a:gd name="T28" fmla="*/ 11 w 70"/>
                <a:gd name="T29" fmla="*/ 247 h 247"/>
                <a:gd name="T30" fmla="*/ 9 w 70"/>
                <a:gd name="T31" fmla="*/ 240 h 247"/>
                <a:gd name="T32" fmla="*/ 9 w 70"/>
                <a:gd name="T33" fmla="*/ 240 h 247"/>
                <a:gd name="T34" fmla="*/ 5 w 70"/>
                <a:gd name="T35" fmla="*/ 223 h 247"/>
                <a:gd name="T36" fmla="*/ 5 w 70"/>
                <a:gd name="T37" fmla="*/ 223 h 247"/>
                <a:gd name="T38" fmla="*/ 0 w 70"/>
                <a:gd name="T39" fmla="*/ 194 h 247"/>
                <a:gd name="T40" fmla="*/ 0 w 70"/>
                <a:gd name="T41" fmla="*/ 179 h 247"/>
                <a:gd name="T42" fmla="*/ 0 w 70"/>
                <a:gd name="T43" fmla="*/ 160 h 247"/>
                <a:gd name="T44" fmla="*/ 0 w 70"/>
                <a:gd name="T45" fmla="*/ 160 h 247"/>
                <a:gd name="T46" fmla="*/ 2 w 70"/>
                <a:gd name="T47" fmla="*/ 139 h 247"/>
                <a:gd name="T48" fmla="*/ 4 w 70"/>
                <a:gd name="T49" fmla="*/ 118 h 247"/>
                <a:gd name="T50" fmla="*/ 9 w 70"/>
                <a:gd name="T51" fmla="*/ 97 h 247"/>
                <a:gd name="T52" fmla="*/ 17 w 70"/>
                <a:gd name="T53" fmla="*/ 76 h 247"/>
                <a:gd name="T54" fmla="*/ 17 w 70"/>
                <a:gd name="T55" fmla="*/ 76 h 247"/>
                <a:gd name="T56" fmla="*/ 26 w 70"/>
                <a:gd name="T57" fmla="*/ 53 h 247"/>
                <a:gd name="T58" fmla="*/ 40 w 70"/>
                <a:gd name="T59" fmla="*/ 34 h 247"/>
                <a:gd name="T60" fmla="*/ 53 w 70"/>
                <a:gd name="T61" fmla="*/ 15 h 247"/>
                <a:gd name="T62" fmla="*/ 70 w 70"/>
                <a:gd name="T63" fmla="*/ 0 h 247"/>
                <a:gd name="T64" fmla="*/ 70 w 70"/>
                <a:gd name="T6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247">
                  <a:moveTo>
                    <a:pt x="70" y="0"/>
                  </a:moveTo>
                  <a:lnTo>
                    <a:pt x="70" y="0"/>
                  </a:lnTo>
                  <a:lnTo>
                    <a:pt x="70" y="5"/>
                  </a:lnTo>
                  <a:lnTo>
                    <a:pt x="70" y="5"/>
                  </a:lnTo>
                  <a:lnTo>
                    <a:pt x="68" y="23"/>
                  </a:lnTo>
                  <a:lnTo>
                    <a:pt x="68" y="23"/>
                  </a:lnTo>
                  <a:lnTo>
                    <a:pt x="61" y="80"/>
                  </a:lnTo>
                  <a:lnTo>
                    <a:pt x="61" y="80"/>
                  </a:lnTo>
                  <a:lnTo>
                    <a:pt x="55" y="116"/>
                  </a:lnTo>
                  <a:lnTo>
                    <a:pt x="45" y="156"/>
                  </a:lnTo>
                  <a:lnTo>
                    <a:pt x="45" y="156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9" y="240"/>
                  </a:lnTo>
                  <a:lnTo>
                    <a:pt x="9" y="240"/>
                  </a:lnTo>
                  <a:lnTo>
                    <a:pt x="5" y="223"/>
                  </a:lnTo>
                  <a:lnTo>
                    <a:pt x="5" y="223"/>
                  </a:lnTo>
                  <a:lnTo>
                    <a:pt x="0" y="194"/>
                  </a:lnTo>
                  <a:lnTo>
                    <a:pt x="0" y="179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2" y="139"/>
                  </a:lnTo>
                  <a:lnTo>
                    <a:pt x="4" y="118"/>
                  </a:lnTo>
                  <a:lnTo>
                    <a:pt x="9" y="97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26" y="53"/>
                  </a:lnTo>
                  <a:lnTo>
                    <a:pt x="40" y="34"/>
                  </a:lnTo>
                  <a:lnTo>
                    <a:pt x="53" y="15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98">
              <a:extLst>
                <a:ext uri="{FF2B5EF4-FFF2-40B4-BE49-F238E27FC236}">
                  <a16:creationId xmlns:a16="http://schemas.microsoft.com/office/drawing/2014/main" id="{56176A2B-0354-6507-D3DB-E7CAF6265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526" y="1463675"/>
              <a:ext cx="327025" cy="184150"/>
            </a:xfrm>
            <a:custGeom>
              <a:avLst/>
              <a:gdLst>
                <a:gd name="T0" fmla="*/ 206 w 206"/>
                <a:gd name="T1" fmla="*/ 0 h 116"/>
                <a:gd name="T2" fmla="*/ 206 w 206"/>
                <a:gd name="T3" fmla="*/ 0 h 116"/>
                <a:gd name="T4" fmla="*/ 193 w 206"/>
                <a:gd name="T5" fmla="*/ 17 h 116"/>
                <a:gd name="T6" fmla="*/ 177 w 206"/>
                <a:gd name="T7" fmla="*/ 36 h 116"/>
                <a:gd name="T8" fmla="*/ 155 w 206"/>
                <a:gd name="T9" fmla="*/ 57 h 116"/>
                <a:gd name="T10" fmla="*/ 141 w 206"/>
                <a:gd name="T11" fmla="*/ 68 h 116"/>
                <a:gd name="T12" fmla="*/ 126 w 206"/>
                <a:gd name="T13" fmla="*/ 80 h 116"/>
                <a:gd name="T14" fmla="*/ 109 w 206"/>
                <a:gd name="T15" fmla="*/ 89 h 116"/>
                <a:gd name="T16" fmla="*/ 90 w 206"/>
                <a:gd name="T17" fmla="*/ 99 h 116"/>
                <a:gd name="T18" fmla="*/ 71 w 206"/>
                <a:gd name="T19" fmla="*/ 107 h 116"/>
                <a:gd name="T20" fmla="*/ 48 w 206"/>
                <a:gd name="T21" fmla="*/ 112 h 116"/>
                <a:gd name="T22" fmla="*/ 25 w 206"/>
                <a:gd name="T23" fmla="*/ 116 h 116"/>
                <a:gd name="T24" fmla="*/ 0 w 206"/>
                <a:gd name="T25" fmla="*/ 116 h 116"/>
                <a:gd name="T26" fmla="*/ 0 w 206"/>
                <a:gd name="T27" fmla="*/ 116 h 116"/>
                <a:gd name="T28" fmla="*/ 16 w 206"/>
                <a:gd name="T29" fmla="*/ 101 h 116"/>
                <a:gd name="T30" fmla="*/ 35 w 206"/>
                <a:gd name="T31" fmla="*/ 84 h 116"/>
                <a:gd name="T32" fmla="*/ 59 w 206"/>
                <a:gd name="T33" fmla="*/ 65 h 116"/>
                <a:gd name="T34" fmla="*/ 90 w 206"/>
                <a:gd name="T35" fmla="*/ 44 h 116"/>
                <a:gd name="T36" fmla="*/ 126 w 206"/>
                <a:gd name="T37" fmla="*/ 25 h 116"/>
                <a:gd name="T38" fmla="*/ 145 w 206"/>
                <a:gd name="T39" fmla="*/ 17 h 116"/>
                <a:gd name="T40" fmla="*/ 164 w 206"/>
                <a:gd name="T41" fmla="*/ 9 h 116"/>
                <a:gd name="T42" fmla="*/ 185 w 206"/>
                <a:gd name="T43" fmla="*/ 4 h 116"/>
                <a:gd name="T44" fmla="*/ 206 w 206"/>
                <a:gd name="T45" fmla="*/ 0 h 116"/>
                <a:gd name="T46" fmla="*/ 206 w 206"/>
                <a:gd name="T4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6" h="116">
                  <a:moveTo>
                    <a:pt x="206" y="0"/>
                  </a:moveTo>
                  <a:lnTo>
                    <a:pt x="206" y="0"/>
                  </a:lnTo>
                  <a:lnTo>
                    <a:pt x="193" y="17"/>
                  </a:lnTo>
                  <a:lnTo>
                    <a:pt x="177" y="36"/>
                  </a:lnTo>
                  <a:lnTo>
                    <a:pt x="155" y="57"/>
                  </a:lnTo>
                  <a:lnTo>
                    <a:pt x="141" y="68"/>
                  </a:lnTo>
                  <a:lnTo>
                    <a:pt x="126" y="80"/>
                  </a:lnTo>
                  <a:lnTo>
                    <a:pt x="109" y="89"/>
                  </a:lnTo>
                  <a:lnTo>
                    <a:pt x="90" y="99"/>
                  </a:lnTo>
                  <a:lnTo>
                    <a:pt x="71" y="107"/>
                  </a:lnTo>
                  <a:lnTo>
                    <a:pt x="48" y="112"/>
                  </a:lnTo>
                  <a:lnTo>
                    <a:pt x="25" y="116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16" y="101"/>
                  </a:lnTo>
                  <a:lnTo>
                    <a:pt x="35" y="84"/>
                  </a:lnTo>
                  <a:lnTo>
                    <a:pt x="59" y="65"/>
                  </a:lnTo>
                  <a:lnTo>
                    <a:pt x="90" y="44"/>
                  </a:lnTo>
                  <a:lnTo>
                    <a:pt x="126" y="25"/>
                  </a:lnTo>
                  <a:lnTo>
                    <a:pt x="145" y="17"/>
                  </a:lnTo>
                  <a:lnTo>
                    <a:pt x="164" y="9"/>
                  </a:lnTo>
                  <a:lnTo>
                    <a:pt x="185" y="4"/>
                  </a:lnTo>
                  <a:lnTo>
                    <a:pt x="206" y="0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Freeform 99">
              <a:extLst>
                <a:ext uri="{FF2B5EF4-FFF2-40B4-BE49-F238E27FC236}">
                  <a16:creationId xmlns:a16="http://schemas.microsoft.com/office/drawing/2014/main" id="{7E06D951-A1DB-C61A-3BA2-2E91B8975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701" y="2336800"/>
              <a:ext cx="109538" cy="373063"/>
            </a:xfrm>
            <a:custGeom>
              <a:avLst/>
              <a:gdLst>
                <a:gd name="T0" fmla="*/ 17 w 69"/>
                <a:gd name="T1" fmla="*/ 0 h 235"/>
                <a:gd name="T2" fmla="*/ 17 w 69"/>
                <a:gd name="T3" fmla="*/ 0 h 235"/>
                <a:gd name="T4" fmla="*/ 19 w 69"/>
                <a:gd name="T5" fmla="*/ 6 h 235"/>
                <a:gd name="T6" fmla="*/ 19 w 69"/>
                <a:gd name="T7" fmla="*/ 6 h 235"/>
                <a:gd name="T8" fmla="*/ 25 w 69"/>
                <a:gd name="T9" fmla="*/ 21 h 235"/>
                <a:gd name="T10" fmla="*/ 25 w 69"/>
                <a:gd name="T11" fmla="*/ 21 h 235"/>
                <a:gd name="T12" fmla="*/ 42 w 69"/>
                <a:gd name="T13" fmla="*/ 73 h 235"/>
                <a:gd name="T14" fmla="*/ 42 w 69"/>
                <a:gd name="T15" fmla="*/ 73 h 235"/>
                <a:gd name="T16" fmla="*/ 51 w 69"/>
                <a:gd name="T17" fmla="*/ 105 h 235"/>
                <a:gd name="T18" fmla="*/ 61 w 69"/>
                <a:gd name="T19" fmla="*/ 143 h 235"/>
                <a:gd name="T20" fmla="*/ 61 w 69"/>
                <a:gd name="T21" fmla="*/ 143 h 235"/>
                <a:gd name="T22" fmla="*/ 67 w 69"/>
                <a:gd name="T23" fmla="*/ 185 h 235"/>
                <a:gd name="T24" fmla="*/ 67 w 69"/>
                <a:gd name="T25" fmla="*/ 185 h 235"/>
                <a:gd name="T26" fmla="*/ 69 w 69"/>
                <a:gd name="T27" fmla="*/ 235 h 235"/>
                <a:gd name="T28" fmla="*/ 69 w 69"/>
                <a:gd name="T29" fmla="*/ 235 h 235"/>
                <a:gd name="T30" fmla="*/ 65 w 69"/>
                <a:gd name="T31" fmla="*/ 231 h 235"/>
                <a:gd name="T32" fmla="*/ 65 w 69"/>
                <a:gd name="T33" fmla="*/ 231 h 235"/>
                <a:gd name="T34" fmla="*/ 53 w 69"/>
                <a:gd name="T35" fmla="*/ 218 h 235"/>
                <a:gd name="T36" fmla="*/ 53 w 69"/>
                <a:gd name="T37" fmla="*/ 218 h 235"/>
                <a:gd name="T38" fmla="*/ 38 w 69"/>
                <a:gd name="T39" fmla="*/ 197 h 235"/>
                <a:gd name="T40" fmla="*/ 29 w 69"/>
                <a:gd name="T41" fmla="*/ 181 h 235"/>
                <a:gd name="T42" fmla="*/ 21 w 69"/>
                <a:gd name="T43" fmla="*/ 166 h 235"/>
                <a:gd name="T44" fmla="*/ 21 w 69"/>
                <a:gd name="T45" fmla="*/ 166 h 235"/>
                <a:gd name="T46" fmla="*/ 13 w 69"/>
                <a:gd name="T47" fmla="*/ 149 h 235"/>
                <a:gd name="T48" fmla="*/ 8 w 69"/>
                <a:gd name="T49" fmla="*/ 130 h 235"/>
                <a:gd name="T50" fmla="*/ 4 w 69"/>
                <a:gd name="T51" fmla="*/ 109 h 235"/>
                <a:gd name="T52" fmla="*/ 0 w 69"/>
                <a:gd name="T53" fmla="*/ 86 h 235"/>
                <a:gd name="T54" fmla="*/ 0 w 69"/>
                <a:gd name="T55" fmla="*/ 86 h 235"/>
                <a:gd name="T56" fmla="*/ 0 w 69"/>
                <a:gd name="T57" fmla="*/ 65 h 235"/>
                <a:gd name="T58" fmla="*/ 4 w 69"/>
                <a:gd name="T59" fmla="*/ 42 h 235"/>
                <a:gd name="T60" fmla="*/ 8 w 69"/>
                <a:gd name="T61" fmla="*/ 21 h 235"/>
                <a:gd name="T62" fmla="*/ 17 w 69"/>
                <a:gd name="T63" fmla="*/ 0 h 235"/>
                <a:gd name="T64" fmla="*/ 17 w 69"/>
                <a:gd name="T65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" h="235">
                  <a:moveTo>
                    <a:pt x="17" y="0"/>
                  </a:moveTo>
                  <a:lnTo>
                    <a:pt x="17" y="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51" y="105"/>
                  </a:lnTo>
                  <a:lnTo>
                    <a:pt x="61" y="143"/>
                  </a:lnTo>
                  <a:lnTo>
                    <a:pt x="61" y="143"/>
                  </a:lnTo>
                  <a:lnTo>
                    <a:pt x="67" y="185"/>
                  </a:lnTo>
                  <a:lnTo>
                    <a:pt x="67" y="18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53" y="218"/>
                  </a:lnTo>
                  <a:lnTo>
                    <a:pt x="53" y="218"/>
                  </a:lnTo>
                  <a:lnTo>
                    <a:pt x="38" y="197"/>
                  </a:lnTo>
                  <a:lnTo>
                    <a:pt x="29" y="181"/>
                  </a:lnTo>
                  <a:lnTo>
                    <a:pt x="21" y="166"/>
                  </a:lnTo>
                  <a:lnTo>
                    <a:pt x="21" y="166"/>
                  </a:lnTo>
                  <a:lnTo>
                    <a:pt x="13" y="149"/>
                  </a:lnTo>
                  <a:lnTo>
                    <a:pt x="8" y="130"/>
                  </a:lnTo>
                  <a:lnTo>
                    <a:pt x="4" y="109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65"/>
                  </a:lnTo>
                  <a:lnTo>
                    <a:pt x="4" y="42"/>
                  </a:lnTo>
                  <a:lnTo>
                    <a:pt x="8" y="21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Freeform 100">
              <a:extLst>
                <a:ext uri="{FF2B5EF4-FFF2-40B4-BE49-F238E27FC236}">
                  <a16:creationId xmlns:a16="http://schemas.microsoft.com/office/drawing/2014/main" id="{4707FAA0-1875-EA43-3695-0ABF5D800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076" y="973138"/>
              <a:ext cx="471488" cy="133350"/>
            </a:xfrm>
            <a:custGeom>
              <a:avLst/>
              <a:gdLst>
                <a:gd name="T0" fmla="*/ 297 w 297"/>
                <a:gd name="T1" fmla="*/ 4 h 84"/>
                <a:gd name="T2" fmla="*/ 297 w 297"/>
                <a:gd name="T3" fmla="*/ 4 h 84"/>
                <a:gd name="T4" fmla="*/ 272 w 297"/>
                <a:gd name="T5" fmla="*/ 16 h 84"/>
                <a:gd name="T6" fmla="*/ 272 w 297"/>
                <a:gd name="T7" fmla="*/ 16 h 84"/>
                <a:gd name="T8" fmla="*/ 243 w 297"/>
                <a:gd name="T9" fmla="*/ 29 h 84"/>
                <a:gd name="T10" fmla="*/ 207 w 297"/>
                <a:gd name="T11" fmla="*/ 44 h 84"/>
                <a:gd name="T12" fmla="*/ 207 w 297"/>
                <a:gd name="T13" fmla="*/ 44 h 84"/>
                <a:gd name="T14" fmla="*/ 163 w 297"/>
                <a:gd name="T15" fmla="*/ 59 h 84"/>
                <a:gd name="T16" fmla="*/ 141 w 297"/>
                <a:gd name="T17" fmla="*/ 67 h 84"/>
                <a:gd name="T18" fmla="*/ 116 w 297"/>
                <a:gd name="T19" fmla="*/ 73 h 84"/>
                <a:gd name="T20" fmla="*/ 116 w 297"/>
                <a:gd name="T21" fmla="*/ 73 h 84"/>
                <a:gd name="T22" fmla="*/ 89 w 297"/>
                <a:gd name="T23" fmla="*/ 78 h 84"/>
                <a:gd name="T24" fmla="*/ 61 w 297"/>
                <a:gd name="T25" fmla="*/ 82 h 84"/>
                <a:gd name="T26" fmla="*/ 30 w 297"/>
                <a:gd name="T27" fmla="*/ 84 h 84"/>
                <a:gd name="T28" fmla="*/ 0 w 297"/>
                <a:gd name="T29" fmla="*/ 84 h 84"/>
                <a:gd name="T30" fmla="*/ 0 w 297"/>
                <a:gd name="T31" fmla="*/ 84 h 84"/>
                <a:gd name="T32" fmla="*/ 5 w 297"/>
                <a:gd name="T33" fmla="*/ 80 h 84"/>
                <a:gd name="T34" fmla="*/ 5 w 297"/>
                <a:gd name="T35" fmla="*/ 80 h 84"/>
                <a:gd name="T36" fmla="*/ 24 w 297"/>
                <a:gd name="T37" fmla="*/ 69 h 84"/>
                <a:gd name="T38" fmla="*/ 24 w 297"/>
                <a:gd name="T39" fmla="*/ 69 h 84"/>
                <a:gd name="T40" fmla="*/ 53 w 297"/>
                <a:gd name="T41" fmla="*/ 52 h 84"/>
                <a:gd name="T42" fmla="*/ 91 w 297"/>
                <a:gd name="T43" fmla="*/ 35 h 84"/>
                <a:gd name="T44" fmla="*/ 91 w 297"/>
                <a:gd name="T45" fmla="*/ 35 h 84"/>
                <a:gd name="T46" fmla="*/ 112 w 297"/>
                <a:gd name="T47" fmla="*/ 25 h 84"/>
                <a:gd name="T48" fmla="*/ 137 w 297"/>
                <a:gd name="T49" fmla="*/ 17 h 84"/>
                <a:gd name="T50" fmla="*/ 161 w 297"/>
                <a:gd name="T51" fmla="*/ 10 h 84"/>
                <a:gd name="T52" fmla="*/ 186 w 297"/>
                <a:gd name="T53" fmla="*/ 6 h 84"/>
                <a:gd name="T54" fmla="*/ 186 w 297"/>
                <a:gd name="T55" fmla="*/ 6 h 84"/>
                <a:gd name="T56" fmla="*/ 215 w 297"/>
                <a:gd name="T57" fmla="*/ 2 h 84"/>
                <a:gd name="T58" fmla="*/ 241 w 297"/>
                <a:gd name="T59" fmla="*/ 0 h 84"/>
                <a:gd name="T60" fmla="*/ 268 w 297"/>
                <a:gd name="T61" fmla="*/ 0 h 84"/>
                <a:gd name="T62" fmla="*/ 297 w 297"/>
                <a:gd name="T63" fmla="*/ 4 h 84"/>
                <a:gd name="T64" fmla="*/ 297 w 297"/>
                <a:gd name="T65" fmla="*/ 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7" h="84">
                  <a:moveTo>
                    <a:pt x="297" y="4"/>
                  </a:moveTo>
                  <a:lnTo>
                    <a:pt x="297" y="4"/>
                  </a:lnTo>
                  <a:lnTo>
                    <a:pt x="272" y="16"/>
                  </a:lnTo>
                  <a:lnTo>
                    <a:pt x="272" y="16"/>
                  </a:lnTo>
                  <a:lnTo>
                    <a:pt x="243" y="29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163" y="59"/>
                  </a:lnTo>
                  <a:lnTo>
                    <a:pt x="141" y="67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89" y="78"/>
                  </a:lnTo>
                  <a:lnTo>
                    <a:pt x="61" y="82"/>
                  </a:lnTo>
                  <a:lnTo>
                    <a:pt x="3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5" y="80"/>
                  </a:lnTo>
                  <a:lnTo>
                    <a:pt x="5" y="80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53" y="52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112" y="25"/>
                  </a:lnTo>
                  <a:lnTo>
                    <a:pt x="137" y="17"/>
                  </a:lnTo>
                  <a:lnTo>
                    <a:pt x="161" y="10"/>
                  </a:lnTo>
                  <a:lnTo>
                    <a:pt x="186" y="6"/>
                  </a:lnTo>
                  <a:lnTo>
                    <a:pt x="186" y="6"/>
                  </a:lnTo>
                  <a:lnTo>
                    <a:pt x="215" y="2"/>
                  </a:lnTo>
                  <a:lnTo>
                    <a:pt x="241" y="0"/>
                  </a:lnTo>
                  <a:lnTo>
                    <a:pt x="268" y="0"/>
                  </a:lnTo>
                  <a:lnTo>
                    <a:pt x="297" y="4"/>
                  </a:lnTo>
                  <a:lnTo>
                    <a:pt x="297" y="4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Freeform 101">
              <a:extLst>
                <a:ext uri="{FF2B5EF4-FFF2-40B4-BE49-F238E27FC236}">
                  <a16:creationId xmlns:a16="http://schemas.microsoft.com/office/drawing/2014/main" id="{0D71E72F-FABB-41AB-FD9A-C2F48D2A7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676" y="587375"/>
              <a:ext cx="423863" cy="74613"/>
            </a:xfrm>
            <a:custGeom>
              <a:avLst/>
              <a:gdLst>
                <a:gd name="T0" fmla="*/ 267 w 267"/>
                <a:gd name="T1" fmla="*/ 28 h 47"/>
                <a:gd name="T2" fmla="*/ 267 w 267"/>
                <a:gd name="T3" fmla="*/ 28 h 47"/>
                <a:gd name="T4" fmla="*/ 244 w 267"/>
                <a:gd name="T5" fmla="*/ 36 h 47"/>
                <a:gd name="T6" fmla="*/ 217 w 267"/>
                <a:gd name="T7" fmla="*/ 41 h 47"/>
                <a:gd name="T8" fmla="*/ 183 w 267"/>
                <a:gd name="T9" fmla="*/ 45 h 47"/>
                <a:gd name="T10" fmla="*/ 183 w 267"/>
                <a:gd name="T11" fmla="*/ 45 h 47"/>
                <a:gd name="T12" fmla="*/ 164 w 267"/>
                <a:gd name="T13" fmla="*/ 47 h 47"/>
                <a:gd name="T14" fmla="*/ 143 w 267"/>
                <a:gd name="T15" fmla="*/ 47 h 47"/>
                <a:gd name="T16" fmla="*/ 120 w 267"/>
                <a:gd name="T17" fmla="*/ 47 h 47"/>
                <a:gd name="T18" fmla="*/ 97 w 267"/>
                <a:gd name="T19" fmla="*/ 43 h 47"/>
                <a:gd name="T20" fmla="*/ 75 w 267"/>
                <a:gd name="T21" fmla="*/ 40 h 47"/>
                <a:gd name="T22" fmla="*/ 50 w 267"/>
                <a:gd name="T23" fmla="*/ 34 h 47"/>
                <a:gd name="T24" fmla="*/ 25 w 267"/>
                <a:gd name="T25" fmla="*/ 24 h 47"/>
                <a:gd name="T26" fmla="*/ 0 w 267"/>
                <a:gd name="T27" fmla="*/ 13 h 47"/>
                <a:gd name="T28" fmla="*/ 0 w 267"/>
                <a:gd name="T29" fmla="*/ 13 h 47"/>
                <a:gd name="T30" fmla="*/ 25 w 267"/>
                <a:gd name="T31" fmla="*/ 7 h 47"/>
                <a:gd name="T32" fmla="*/ 54 w 267"/>
                <a:gd name="T33" fmla="*/ 3 h 47"/>
                <a:gd name="T34" fmla="*/ 90 w 267"/>
                <a:gd name="T35" fmla="*/ 0 h 47"/>
                <a:gd name="T36" fmla="*/ 90 w 267"/>
                <a:gd name="T37" fmla="*/ 0 h 47"/>
                <a:gd name="T38" fmla="*/ 132 w 267"/>
                <a:gd name="T39" fmla="*/ 0 h 47"/>
                <a:gd name="T40" fmla="*/ 153 w 267"/>
                <a:gd name="T41" fmla="*/ 0 h 47"/>
                <a:gd name="T42" fmla="*/ 175 w 267"/>
                <a:gd name="T43" fmla="*/ 3 h 47"/>
                <a:gd name="T44" fmla="*/ 200 w 267"/>
                <a:gd name="T45" fmla="*/ 7 h 47"/>
                <a:gd name="T46" fmla="*/ 223 w 267"/>
                <a:gd name="T47" fmla="*/ 11 h 47"/>
                <a:gd name="T48" fmla="*/ 246 w 267"/>
                <a:gd name="T49" fmla="*/ 19 h 47"/>
                <a:gd name="T50" fmla="*/ 267 w 267"/>
                <a:gd name="T51" fmla="*/ 28 h 47"/>
                <a:gd name="T52" fmla="*/ 267 w 267"/>
                <a:gd name="T53" fmla="*/ 2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7" h="47">
                  <a:moveTo>
                    <a:pt x="267" y="28"/>
                  </a:moveTo>
                  <a:lnTo>
                    <a:pt x="267" y="28"/>
                  </a:lnTo>
                  <a:lnTo>
                    <a:pt x="244" y="36"/>
                  </a:lnTo>
                  <a:lnTo>
                    <a:pt x="217" y="41"/>
                  </a:lnTo>
                  <a:lnTo>
                    <a:pt x="183" y="45"/>
                  </a:lnTo>
                  <a:lnTo>
                    <a:pt x="183" y="45"/>
                  </a:lnTo>
                  <a:lnTo>
                    <a:pt x="164" y="47"/>
                  </a:lnTo>
                  <a:lnTo>
                    <a:pt x="143" y="47"/>
                  </a:lnTo>
                  <a:lnTo>
                    <a:pt x="120" y="47"/>
                  </a:lnTo>
                  <a:lnTo>
                    <a:pt x="97" y="43"/>
                  </a:lnTo>
                  <a:lnTo>
                    <a:pt x="75" y="40"/>
                  </a:lnTo>
                  <a:lnTo>
                    <a:pt x="50" y="34"/>
                  </a:lnTo>
                  <a:lnTo>
                    <a:pt x="25" y="2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5" y="7"/>
                  </a:lnTo>
                  <a:lnTo>
                    <a:pt x="54" y="3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132" y="0"/>
                  </a:lnTo>
                  <a:lnTo>
                    <a:pt x="153" y="0"/>
                  </a:lnTo>
                  <a:lnTo>
                    <a:pt x="175" y="3"/>
                  </a:lnTo>
                  <a:lnTo>
                    <a:pt x="200" y="7"/>
                  </a:lnTo>
                  <a:lnTo>
                    <a:pt x="223" y="11"/>
                  </a:lnTo>
                  <a:lnTo>
                    <a:pt x="246" y="19"/>
                  </a:lnTo>
                  <a:lnTo>
                    <a:pt x="267" y="28"/>
                  </a:lnTo>
                  <a:lnTo>
                    <a:pt x="267" y="28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Freeform 102">
              <a:extLst>
                <a:ext uri="{FF2B5EF4-FFF2-40B4-BE49-F238E27FC236}">
                  <a16:creationId xmlns:a16="http://schemas.microsoft.com/office/drawing/2014/main" id="{B94575AF-8C3D-CDA4-0E09-AC3972BA9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260350"/>
              <a:ext cx="463550" cy="133350"/>
            </a:xfrm>
            <a:custGeom>
              <a:avLst/>
              <a:gdLst>
                <a:gd name="T0" fmla="*/ 292 w 292"/>
                <a:gd name="T1" fmla="*/ 82 h 84"/>
                <a:gd name="T2" fmla="*/ 292 w 292"/>
                <a:gd name="T3" fmla="*/ 82 h 84"/>
                <a:gd name="T4" fmla="*/ 265 w 292"/>
                <a:gd name="T5" fmla="*/ 84 h 84"/>
                <a:gd name="T6" fmla="*/ 265 w 292"/>
                <a:gd name="T7" fmla="*/ 84 h 84"/>
                <a:gd name="T8" fmla="*/ 235 w 292"/>
                <a:gd name="T9" fmla="*/ 82 h 84"/>
                <a:gd name="T10" fmla="*/ 195 w 292"/>
                <a:gd name="T11" fmla="*/ 78 h 84"/>
                <a:gd name="T12" fmla="*/ 195 w 292"/>
                <a:gd name="T13" fmla="*/ 78 h 84"/>
                <a:gd name="T14" fmla="*/ 174 w 292"/>
                <a:gd name="T15" fmla="*/ 74 h 84"/>
                <a:gd name="T16" fmla="*/ 151 w 292"/>
                <a:gd name="T17" fmla="*/ 70 h 84"/>
                <a:gd name="T18" fmla="*/ 126 w 292"/>
                <a:gd name="T19" fmla="*/ 63 h 84"/>
                <a:gd name="T20" fmla="*/ 101 w 292"/>
                <a:gd name="T21" fmla="*/ 55 h 84"/>
                <a:gd name="T22" fmla="*/ 77 w 292"/>
                <a:gd name="T23" fmla="*/ 44 h 84"/>
                <a:gd name="T24" fmla="*/ 50 w 292"/>
                <a:gd name="T25" fmla="*/ 32 h 84"/>
                <a:gd name="T26" fmla="*/ 25 w 292"/>
                <a:gd name="T27" fmla="*/ 17 h 84"/>
                <a:gd name="T28" fmla="*/ 0 w 292"/>
                <a:gd name="T29" fmla="*/ 0 h 84"/>
                <a:gd name="T30" fmla="*/ 0 w 292"/>
                <a:gd name="T31" fmla="*/ 0 h 84"/>
                <a:gd name="T32" fmla="*/ 29 w 292"/>
                <a:gd name="T33" fmla="*/ 0 h 84"/>
                <a:gd name="T34" fmla="*/ 61 w 292"/>
                <a:gd name="T35" fmla="*/ 4 h 84"/>
                <a:gd name="T36" fmla="*/ 101 w 292"/>
                <a:gd name="T37" fmla="*/ 9 h 84"/>
                <a:gd name="T38" fmla="*/ 101 w 292"/>
                <a:gd name="T39" fmla="*/ 9 h 84"/>
                <a:gd name="T40" fmla="*/ 147 w 292"/>
                <a:gd name="T41" fmla="*/ 19 h 84"/>
                <a:gd name="T42" fmla="*/ 172 w 292"/>
                <a:gd name="T43" fmla="*/ 26 h 84"/>
                <a:gd name="T44" fmla="*/ 197 w 292"/>
                <a:gd name="T45" fmla="*/ 34 h 84"/>
                <a:gd name="T46" fmla="*/ 221 w 292"/>
                <a:gd name="T47" fmla="*/ 44 h 84"/>
                <a:gd name="T48" fmla="*/ 246 w 292"/>
                <a:gd name="T49" fmla="*/ 55 h 84"/>
                <a:gd name="T50" fmla="*/ 271 w 292"/>
                <a:gd name="T51" fmla="*/ 66 h 84"/>
                <a:gd name="T52" fmla="*/ 292 w 292"/>
                <a:gd name="T53" fmla="*/ 82 h 84"/>
                <a:gd name="T54" fmla="*/ 292 w 292"/>
                <a:gd name="T55" fmla="*/ 8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2" h="84">
                  <a:moveTo>
                    <a:pt x="292" y="82"/>
                  </a:moveTo>
                  <a:lnTo>
                    <a:pt x="292" y="82"/>
                  </a:lnTo>
                  <a:lnTo>
                    <a:pt x="265" y="84"/>
                  </a:lnTo>
                  <a:lnTo>
                    <a:pt x="265" y="84"/>
                  </a:lnTo>
                  <a:lnTo>
                    <a:pt x="235" y="82"/>
                  </a:lnTo>
                  <a:lnTo>
                    <a:pt x="195" y="78"/>
                  </a:lnTo>
                  <a:lnTo>
                    <a:pt x="195" y="78"/>
                  </a:lnTo>
                  <a:lnTo>
                    <a:pt x="174" y="74"/>
                  </a:lnTo>
                  <a:lnTo>
                    <a:pt x="151" y="70"/>
                  </a:lnTo>
                  <a:lnTo>
                    <a:pt x="126" y="63"/>
                  </a:lnTo>
                  <a:lnTo>
                    <a:pt x="101" y="55"/>
                  </a:lnTo>
                  <a:lnTo>
                    <a:pt x="77" y="44"/>
                  </a:lnTo>
                  <a:lnTo>
                    <a:pt x="50" y="32"/>
                  </a:lnTo>
                  <a:lnTo>
                    <a:pt x="25" y="1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9" y="0"/>
                  </a:lnTo>
                  <a:lnTo>
                    <a:pt x="61" y="4"/>
                  </a:lnTo>
                  <a:lnTo>
                    <a:pt x="101" y="9"/>
                  </a:lnTo>
                  <a:lnTo>
                    <a:pt x="101" y="9"/>
                  </a:lnTo>
                  <a:lnTo>
                    <a:pt x="147" y="19"/>
                  </a:lnTo>
                  <a:lnTo>
                    <a:pt x="172" y="26"/>
                  </a:lnTo>
                  <a:lnTo>
                    <a:pt x="197" y="34"/>
                  </a:lnTo>
                  <a:lnTo>
                    <a:pt x="221" y="44"/>
                  </a:lnTo>
                  <a:lnTo>
                    <a:pt x="246" y="55"/>
                  </a:lnTo>
                  <a:lnTo>
                    <a:pt x="271" y="66"/>
                  </a:lnTo>
                  <a:lnTo>
                    <a:pt x="292" y="82"/>
                  </a:lnTo>
                  <a:lnTo>
                    <a:pt x="292" y="82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Freeform 103">
              <a:extLst>
                <a:ext uri="{FF2B5EF4-FFF2-40B4-BE49-F238E27FC236}">
                  <a16:creationId xmlns:a16="http://schemas.microsoft.com/office/drawing/2014/main" id="{FF2D0675-B7C5-F5AD-65E2-5752214BD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4963" y="247650"/>
              <a:ext cx="338138" cy="287338"/>
            </a:xfrm>
            <a:custGeom>
              <a:avLst/>
              <a:gdLst>
                <a:gd name="T0" fmla="*/ 213 w 213"/>
                <a:gd name="T1" fmla="*/ 181 h 181"/>
                <a:gd name="T2" fmla="*/ 213 w 213"/>
                <a:gd name="T3" fmla="*/ 181 h 181"/>
                <a:gd name="T4" fmla="*/ 206 w 213"/>
                <a:gd name="T5" fmla="*/ 179 h 181"/>
                <a:gd name="T6" fmla="*/ 189 w 213"/>
                <a:gd name="T7" fmla="*/ 175 h 181"/>
                <a:gd name="T8" fmla="*/ 160 w 213"/>
                <a:gd name="T9" fmla="*/ 164 h 181"/>
                <a:gd name="T10" fmla="*/ 128 w 213"/>
                <a:gd name="T11" fmla="*/ 147 h 181"/>
                <a:gd name="T12" fmla="*/ 128 w 213"/>
                <a:gd name="T13" fmla="*/ 147 h 181"/>
                <a:gd name="T14" fmla="*/ 111 w 213"/>
                <a:gd name="T15" fmla="*/ 135 h 181"/>
                <a:gd name="T16" fmla="*/ 94 w 213"/>
                <a:gd name="T17" fmla="*/ 124 h 181"/>
                <a:gd name="T18" fmla="*/ 74 w 213"/>
                <a:gd name="T19" fmla="*/ 109 h 181"/>
                <a:gd name="T20" fmla="*/ 57 w 213"/>
                <a:gd name="T21" fmla="*/ 92 h 181"/>
                <a:gd name="T22" fmla="*/ 40 w 213"/>
                <a:gd name="T23" fmla="*/ 73 h 181"/>
                <a:gd name="T24" fmla="*/ 25 w 213"/>
                <a:gd name="T25" fmla="*/ 50 h 181"/>
                <a:gd name="T26" fmla="*/ 12 w 213"/>
                <a:gd name="T27" fmla="*/ 27 h 181"/>
                <a:gd name="T28" fmla="*/ 0 w 213"/>
                <a:gd name="T29" fmla="*/ 0 h 181"/>
                <a:gd name="T30" fmla="*/ 0 w 213"/>
                <a:gd name="T31" fmla="*/ 0 h 181"/>
                <a:gd name="T32" fmla="*/ 23 w 213"/>
                <a:gd name="T33" fmla="*/ 14 h 181"/>
                <a:gd name="T34" fmla="*/ 48 w 213"/>
                <a:gd name="T35" fmla="*/ 29 h 181"/>
                <a:gd name="T36" fmla="*/ 78 w 213"/>
                <a:gd name="T37" fmla="*/ 52 h 181"/>
                <a:gd name="T38" fmla="*/ 78 w 213"/>
                <a:gd name="T39" fmla="*/ 52 h 181"/>
                <a:gd name="T40" fmla="*/ 113 w 213"/>
                <a:gd name="T41" fmla="*/ 76 h 181"/>
                <a:gd name="T42" fmla="*/ 149 w 213"/>
                <a:gd name="T43" fmla="*/ 107 h 181"/>
                <a:gd name="T44" fmla="*/ 166 w 213"/>
                <a:gd name="T45" fmla="*/ 124 h 181"/>
                <a:gd name="T46" fmla="*/ 183 w 213"/>
                <a:gd name="T47" fmla="*/ 143 h 181"/>
                <a:gd name="T48" fmla="*/ 198 w 213"/>
                <a:gd name="T49" fmla="*/ 162 h 181"/>
                <a:gd name="T50" fmla="*/ 213 w 213"/>
                <a:gd name="T51" fmla="*/ 181 h 181"/>
                <a:gd name="T52" fmla="*/ 213 w 213"/>
                <a:gd name="T53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3" h="181">
                  <a:moveTo>
                    <a:pt x="213" y="181"/>
                  </a:moveTo>
                  <a:lnTo>
                    <a:pt x="213" y="181"/>
                  </a:lnTo>
                  <a:lnTo>
                    <a:pt x="206" y="179"/>
                  </a:lnTo>
                  <a:lnTo>
                    <a:pt x="189" y="175"/>
                  </a:lnTo>
                  <a:lnTo>
                    <a:pt x="160" y="164"/>
                  </a:lnTo>
                  <a:lnTo>
                    <a:pt x="128" y="147"/>
                  </a:lnTo>
                  <a:lnTo>
                    <a:pt x="128" y="147"/>
                  </a:lnTo>
                  <a:lnTo>
                    <a:pt x="111" y="135"/>
                  </a:lnTo>
                  <a:lnTo>
                    <a:pt x="94" y="124"/>
                  </a:lnTo>
                  <a:lnTo>
                    <a:pt x="74" y="109"/>
                  </a:lnTo>
                  <a:lnTo>
                    <a:pt x="57" y="92"/>
                  </a:lnTo>
                  <a:lnTo>
                    <a:pt x="40" y="73"/>
                  </a:lnTo>
                  <a:lnTo>
                    <a:pt x="25" y="50"/>
                  </a:lnTo>
                  <a:lnTo>
                    <a:pt x="12" y="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" y="14"/>
                  </a:lnTo>
                  <a:lnTo>
                    <a:pt x="48" y="29"/>
                  </a:lnTo>
                  <a:lnTo>
                    <a:pt x="78" y="52"/>
                  </a:lnTo>
                  <a:lnTo>
                    <a:pt x="78" y="52"/>
                  </a:lnTo>
                  <a:lnTo>
                    <a:pt x="113" y="76"/>
                  </a:lnTo>
                  <a:lnTo>
                    <a:pt x="149" y="107"/>
                  </a:lnTo>
                  <a:lnTo>
                    <a:pt x="166" y="124"/>
                  </a:lnTo>
                  <a:lnTo>
                    <a:pt x="183" y="143"/>
                  </a:lnTo>
                  <a:lnTo>
                    <a:pt x="198" y="162"/>
                  </a:lnTo>
                  <a:lnTo>
                    <a:pt x="213" y="181"/>
                  </a:lnTo>
                  <a:lnTo>
                    <a:pt x="213" y="181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Freeform 104">
              <a:extLst>
                <a:ext uri="{FF2B5EF4-FFF2-40B4-BE49-F238E27FC236}">
                  <a16:creationId xmlns:a16="http://schemas.microsoft.com/office/drawing/2014/main" id="{11B8280B-8507-26CA-C56B-88D3900C1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1" y="1768475"/>
              <a:ext cx="98425" cy="212725"/>
            </a:xfrm>
            <a:custGeom>
              <a:avLst/>
              <a:gdLst>
                <a:gd name="T0" fmla="*/ 59 w 62"/>
                <a:gd name="T1" fmla="*/ 0 h 134"/>
                <a:gd name="T2" fmla="*/ 59 w 62"/>
                <a:gd name="T3" fmla="*/ 0 h 134"/>
                <a:gd name="T4" fmla="*/ 61 w 62"/>
                <a:gd name="T5" fmla="*/ 16 h 134"/>
                <a:gd name="T6" fmla="*/ 62 w 62"/>
                <a:gd name="T7" fmla="*/ 31 h 134"/>
                <a:gd name="T8" fmla="*/ 62 w 62"/>
                <a:gd name="T9" fmla="*/ 50 h 134"/>
                <a:gd name="T10" fmla="*/ 62 w 62"/>
                <a:gd name="T11" fmla="*/ 50 h 134"/>
                <a:gd name="T12" fmla="*/ 61 w 62"/>
                <a:gd name="T13" fmla="*/ 61 h 134"/>
                <a:gd name="T14" fmla="*/ 57 w 62"/>
                <a:gd name="T15" fmla="*/ 71 h 134"/>
                <a:gd name="T16" fmla="*/ 53 w 62"/>
                <a:gd name="T17" fmla="*/ 82 h 134"/>
                <a:gd name="T18" fmla="*/ 45 w 62"/>
                <a:gd name="T19" fmla="*/ 94 h 134"/>
                <a:gd name="T20" fmla="*/ 38 w 62"/>
                <a:gd name="T21" fmla="*/ 103 h 134"/>
                <a:gd name="T22" fmla="*/ 28 w 62"/>
                <a:gd name="T23" fmla="*/ 115 h 134"/>
                <a:gd name="T24" fmla="*/ 15 w 62"/>
                <a:gd name="T25" fmla="*/ 124 h 134"/>
                <a:gd name="T26" fmla="*/ 0 w 62"/>
                <a:gd name="T27" fmla="*/ 134 h 134"/>
                <a:gd name="T28" fmla="*/ 0 w 62"/>
                <a:gd name="T29" fmla="*/ 134 h 134"/>
                <a:gd name="T30" fmla="*/ 0 w 62"/>
                <a:gd name="T31" fmla="*/ 118 h 134"/>
                <a:gd name="T32" fmla="*/ 0 w 62"/>
                <a:gd name="T33" fmla="*/ 103 h 134"/>
                <a:gd name="T34" fmla="*/ 3 w 62"/>
                <a:gd name="T35" fmla="*/ 82 h 134"/>
                <a:gd name="T36" fmla="*/ 3 w 62"/>
                <a:gd name="T37" fmla="*/ 82 h 134"/>
                <a:gd name="T38" fmla="*/ 9 w 62"/>
                <a:gd name="T39" fmla="*/ 61 h 134"/>
                <a:gd name="T40" fmla="*/ 15 w 62"/>
                <a:gd name="T41" fmla="*/ 50 h 134"/>
                <a:gd name="T42" fmla="*/ 21 w 62"/>
                <a:gd name="T43" fmla="*/ 38 h 134"/>
                <a:gd name="T44" fmla="*/ 28 w 62"/>
                <a:gd name="T45" fmla="*/ 27 h 134"/>
                <a:gd name="T46" fmla="*/ 36 w 62"/>
                <a:gd name="T47" fmla="*/ 17 h 134"/>
                <a:gd name="T48" fmla="*/ 47 w 62"/>
                <a:gd name="T49" fmla="*/ 8 h 134"/>
                <a:gd name="T50" fmla="*/ 59 w 62"/>
                <a:gd name="T51" fmla="*/ 0 h 134"/>
                <a:gd name="T52" fmla="*/ 59 w 62"/>
                <a:gd name="T53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" h="134">
                  <a:moveTo>
                    <a:pt x="59" y="0"/>
                  </a:moveTo>
                  <a:lnTo>
                    <a:pt x="59" y="0"/>
                  </a:lnTo>
                  <a:lnTo>
                    <a:pt x="61" y="16"/>
                  </a:lnTo>
                  <a:lnTo>
                    <a:pt x="62" y="31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1" y="61"/>
                  </a:lnTo>
                  <a:lnTo>
                    <a:pt x="57" y="71"/>
                  </a:lnTo>
                  <a:lnTo>
                    <a:pt x="53" y="82"/>
                  </a:lnTo>
                  <a:lnTo>
                    <a:pt x="45" y="94"/>
                  </a:lnTo>
                  <a:lnTo>
                    <a:pt x="38" y="103"/>
                  </a:lnTo>
                  <a:lnTo>
                    <a:pt x="28" y="115"/>
                  </a:lnTo>
                  <a:lnTo>
                    <a:pt x="15" y="12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18"/>
                  </a:lnTo>
                  <a:lnTo>
                    <a:pt x="0" y="103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9" y="61"/>
                  </a:lnTo>
                  <a:lnTo>
                    <a:pt x="15" y="50"/>
                  </a:lnTo>
                  <a:lnTo>
                    <a:pt x="21" y="38"/>
                  </a:lnTo>
                  <a:lnTo>
                    <a:pt x="28" y="27"/>
                  </a:lnTo>
                  <a:lnTo>
                    <a:pt x="36" y="17"/>
                  </a:lnTo>
                  <a:lnTo>
                    <a:pt x="47" y="8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105">
              <a:extLst>
                <a:ext uri="{FF2B5EF4-FFF2-40B4-BE49-F238E27FC236}">
                  <a16:creationId xmlns:a16="http://schemas.microsoft.com/office/drawing/2014/main" id="{6FA243C4-230D-EEF3-0A61-6CC6B2113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4816475"/>
              <a:ext cx="284163" cy="182563"/>
            </a:xfrm>
            <a:custGeom>
              <a:avLst/>
              <a:gdLst>
                <a:gd name="T0" fmla="*/ 179 w 179"/>
                <a:gd name="T1" fmla="*/ 0 h 115"/>
                <a:gd name="T2" fmla="*/ 179 w 179"/>
                <a:gd name="T3" fmla="*/ 0 h 115"/>
                <a:gd name="T4" fmla="*/ 167 w 179"/>
                <a:gd name="T5" fmla="*/ 19 h 115"/>
                <a:gd name="T6" fmla="*/ 156 w 179"/>
                <a:gd name="T7" fmla="*/ 36 h 115"/>
                <a:gd name="T8" fmla="*/ 137 w 179"/>
                <a:gd name="T9" fmla="*/ 57 h 115"/>
                <a:gd name="T10" fmla="*/ 126 w 179"/>
                <a:gd name="T11" fmla="*/ 69 h 115"/>
                <a:gd name="T12" fmla="*/ 112 w 179"/>
                <a:gd name="T13" fmla="*/ 78 h 115"/>
                <a:gd name="T14" fmla="*/ 97 w 179"/>
                <a:gd name="T15" fmla="*/ 88 h 115"/>
                <a:gd name="T16" fmla="*/ 82 w 179"/>
                <a:gd name="T17" fmla="*/ 97 h 115"/>
                <a:gd name="T18" fmla="*/ 65 w 179"/>
                <a:gd name="T19" fmla="*/ 105 h 115"/>
                <a:gd name="T20" fmla="*/ 44 w 179"/>
                <a:gd name="T21" fmla="*/ 111 h 115"/>
                <a:gd name="T22" fmla="*/ 23 w 179"/>
                <a:gd name="T23" fmla="*/ 115 h 115"/>
                <a:gd name="T24" fmla="*/ 0 w 179"/>
                <a:gd name="T25" fmla="*/ 115 h 115"/>
                <a:gd name="T26" fmla="*/ 0 w 179"/>
                <a:gd name="T27" fmla="*/ 115 h 115"/>
                <a:gd name="T28" fmla="*/ 13 w 179"/>
                <a:gd name="T29" fmla="*/ 99 h 115"/>
                <a:gd name="T30" fmla="*/ 29 w 179"/>
                <a:gd name="T31" fmla="*/ 84 h 115"/>
                <a:gd name="T32" fmla="*/ 49 w 179"/>
                <a:gd name="T33" fmla="*/ 65 h 115"/>
                <a:gd name="T34" fmla="*/ 76 w 179"/>
                <a:gd name="T35" fmla="*/ 44 h 115"/>
                <a:gd name="T36" fmla="*/ 107 w 179"/>
                <a:gd name="T37" fmla="*/ 27 h 115"/>
                <a:gd name="T38" fmla="*/ 124 w 179"/>
                <a:gd name="T39" fmla="*/ 17 h 115"/>
                <a:gd name="T40" fmla="*/ 141 w 179"/>
                <a:gd name="T41" fmla="*/ 12 h 115"/>
                <a:gd name="T42" fmla="*/ 160 w 179"/>
                <a:gd name="T43" fmla="*/ 6 h 115"/>
                <a:gd name="T44" fmla="*/ 179 w 179"/>
                <a:gd name="T45" fmla="*/ 0 h 115"/>
                <a:gd name="T46" fmla="*/ 179 w 179"/>
                <a:gd name="T4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9" h="115">
                  <a:moveTo>
                    <a:pt x="179" y="0"/>
                  </a:moveTo>
                  <a:lnTo>
                    <a:pt x="179" y="0"/>
                  </a:lnTo>
                  <a:lnTo>
                    <a:pt x="167" y="19"/>
                  </a:lnTo>
                  <a:lnTo>
                    <a:pt x="156" y="36"/>
                  </a:lnTo>
                  <a:lnTo>
                    <a:pt x="137" y="57"/>
                  </a:lnTo>
                  <a:lnTo>
                    <a:pt x="126" y="69"/>
                  </a:lnTo>
                  <a:lnTo>
                    <a:pt x="112" y="78"/>
                  </a:lnTo>
                  <a:lnTo>
                    <a:pt x="97" y="88"/>
                  </a:lnTo>
                  <a:lnTo>
                    <a:pt x="82" y="97"/>
                  </a:lnTo>
                  <a:lnTo>
                    <a:pt x="65" y="105"/>
                  </a:lnTo>
                  <a:lnTo>
                    <a:pt x="44" y="111"/>
                  </a:lnTo>
                  <a:lnTo>
                    <a:pt x="23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13" y="99"/>
                  </a:lnTo>
                  <a:lnTo>
                    <a:pt x="29" y="84"/>
                  </a:lnTo>
                  <a:lnTo>
                    <a:pt x="49" y="65"/>
                  </a:lnTo>
                  <a:lnTo>
                    <a:pt x="76" y="44"/>
                  </a:lnTo>
                  <a:lnTo>
                    <a:pt x="107" y="27"/>
                  </a:lnTo>
                  <a:lnTo>
                    <a:pt x="124" y="17"/>
                  </a:lnTo>
                  <a:lnTo>
                    <a:pt x="141" y="12"/>
                  </a:lnTo>
                  <a:lnTo>
                    <a:pt x="160" y="6"/>
                  </a:lnTo>
                  <a:lnTo>
                    <a:pt x="179" y="0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4" name="Freeform 106">
              <a:extLst>
                <a:ext uri="{FF2B5EF4-FFF2-40B4-BE49-F238E27FC236}">
                  <a16:creationId xmlns:a16="http://schemas.microsoft.com/office/drawing/2014/main" id="{D3653A0D-32C8-B1E4-3B9A-F242900B7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538" y="5227638"/>
              <a:ext cx="268288" cy="280988"/>
            </a:xfrm>
            <a:custGeom>
              <a:avLst/>
              <a:gdLst>
                <a:gd name="T0" fmla="*/ 169 w 169"/>
                <a:gd name="T1" fmla="*/ 0 h 177"/>
                <a:gd name="T2" fmla="*/ 169 w 169"/>
                <a:gd name="T3" fmla="*/ 0 h 177"/>
                <a:gd name="T4" fmla="*/ 158 w 169"/>
                <a:gd name="T5" fmla="*/ 21 h 177"/>
                <a:gd name="T6" fmla="*/ 158 w 169"/>
                <a:gd name="T7" fmla="*/ 21 h 177"/>
                <a:gd name="T8" fmla="*/ 147 w 169"/>
                <a:gd name="T9" fmla="*/ 44 h 177"/>
                <a:gd name="T10" fmla="*/ 130 w 169"/>
                <a:gd name="T11" fmla="*/ 69 h 177"/>
                <a:gd name="T12" fmla="*/ 130 w 169"/>
                <a:gd name="T13" fmla="*/ 69 h 177"/>
                <a:gd name="T14" fmla="*/ 107 w 169"/>
                <a:gd name="T15" fmla="*/ 97 h 177"/>
                <a:gd name="T16" fmla="*/ 93 w 169"/>
                <a:gd name="T17" fmla="*/ 111 h 177"/>
                <a:gd name="T18" fmla="*/ 78 w 169"/>
                <a:gd name="T19" fmla="*/ 126 h 177"/>
                <a:gd name="T20" fmla="*/ 78 w 169"/>
                <a:gd name="T21" fmla="*/ 126 h 177"/>
                <a:gd name="T22" fmla="*/ 61 w 169"/>
                <a:gd name="T23" fmla="*/ 139 h 177"/>
                <a:gd name="T24" fmla="*/ 42 w 169"/>
                <a:gd name="T25" fmla="*/ 153 h 177"/>
                <a:gd name="T26" fmla="*/ 23 w 169"/>
                <a:gd name="T27" fmla="*/ 164 h 177"/>
                <a:gd name="T28" fmla="*/ 0 w 169"/>
                <a:gd name="T29" fmla="*/ 177 h 177"/>
                <a:gd name="T30" fmla="*/ 0 w 169"/>
                <a:gd name="T31" fmla="*/ 177 h 177"/>
                <a:gd name="T32" fmla="*/ 8 w 169"/>
                <a:gd name="T33" fmla="*/ 155 h 177"/>
                <a:gd name="T34" fmla="*/ 8 w 169"/>
                <a:gd name="T35" fmla="*/ 155 h 177"/>
                <a:gd name="T36" fmla="*/ 21 w 169"/>
                <a:gd name="T37" fmla="*/ 132 h 177"/>
                <a:gd name="T38" fmla="*/ 38 w 169"/>
                <a:gd name="T39" fmla="*/ 103 h 177"/>
                <a:gd name="T40" fmla="*/ 38 w 169"/>
                <a:gd name="T41" fmla="*/ 103 h 177"/>
                <a:gd name="T42" fmla="*/ 50 w 169"/>
                <a:gd name="T43" fmla="*/ 88 h 177"/>
                <a:gd name="T44" fmla="*/ 63 w 169"/>
                <a:gd name="T45" fmla="*/ 73 h 177"/>
                <a:gd name="T46" fmla="*/ 76 w 169"/>
                <a:gd name="T47" fmla="*/ 57 h 177"/>
                <a:gd name="T48" fmla="*/ 93 w 169"/>
                <a:gd name="T49" fmla="*/ 44 h 177"/>
                <a:gd name="T50" fmla="*/ 110 w 169"/>
                <a:gd name="T51" fmla="*/ 31 h 177"/>
                <a:gd name="T52" fmla="*/ 128 w 169"/>
                <a:gd name="T53" fmla="*/ 19 h 177"/>
                <a:gd name="T54" fmla="*/ 149 w 169"/>
                <a:gd name="T55" fmla="*/ 10 h 177"/>
                <a:gd name="T56" fmla="*/ 169 w 169"/>
                <a:gd name="T57" fmla="*/ 0 h 177"/>
                <a:gd name="T58" fmla="*/ 169 w 169"/>
                <a:gd name="T5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177">
                  <a:moveTo>
                    <a:pt x="169" y="0"/>
                  </a:moveTo>
                  <a:lnTo>
                    <a:pt x="169" y="0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47" y="44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07" y="97"/>
                  </a:lnTo>
                  <a:lnTo>
                    <a:pt x="93" y="111"/>
                  </a:lnTo>
                  <a:lnTo>
                    <a:pt x="78" y="126"/>
                  </a:lnTo>
                  <a:lnTo>
                    <a:pt x="78" y="126"/>
                  </a:lnTo>
                  <a:lnTo>
                    <a:pt x="61" y="139"/>
                  </a:lnTo>
                  <a:lnTo>
                    <a:pt x="42" y="153"/>
                  </a:lnTo>
                  <a:lnTo>
                    <a:pt x="23" y="164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21" y="132"/>
                  </a:lnTo>
                  <a:lnTo>
                    <a:pt x="38" y="103"/>
                  </a:lnTo>
                  <a:lnTo>
                    <a:pt x="38" y="103"/>
                  </a:lnTo>
                  <a:lnTo>
                    <a:pt x="50" y="88"/>
                  </a:lnTo>
                  <a:lnTo>
                    <a:pt x="63" y="73"/>
                  </a:lnTo>
                  <a:lnTo>
                    <a:pt x="76" y="57"/>
                  </a:lnTo>
                  <a:lnTo>
                    <a:pt x="93" y="44"/>
                  </a:lnTo>
                  <a:lnTo>
                    <a:pt x="110" y="31"/>
                  </a:lnTo>
                  <a:lnTo>
                    <a:pt x="128" y="19"/>
                  </a:lnTo>
                  <a:lnTo>
                    <a:pt x="149" y="10"/>
                  </a:lnTo>
                  <a:lnTo>
                    <a:pt x="169" y="0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5" name="Freeform 107">
              <a:extLst>
                <a:ext uri="{FF2B5EF4-FFF2-40B4-BE49-F238E27FC236}">
                  <a16:creationId xmlns:a16="http://schemas.microsoft.com/office/drawing/2014/main" id="{E98AEECB-FF72-656D-CF8B-0487850EB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238" y="5664200"/>
              <a:ext cx="174625" cy="120650"/>
            </a:xfrm>
            <a:custGeom>
              <a:avLst/>
              <a:gdLst>
                <a:gd name="T0" fmla="*/ 110 w 110"/>
                <a:gd name="T1" fmla="*/ 0 h 76"/>
                <a:gd name="T2" fmla="*/ 110 w 110"/>
                <a:gd name="T3" fmla="*/ 0 h 76"/>
                <a:gd name="T4" fmla="*/ 104 w 110"/>
                <a:gd name="T5" fmla="*/ 13 h 76"/>
                <a:gd name="T6" fmla="*/ 104 w 110"/>
                <a:gd name="T7" fmla="*/ 13 h 76"/>
                <a:gd name="T8" fmla="*/ 97 w 110"/>
                <a:gd name="T9" fmla="*/ 26 h 76"/>
                <a:gd name="T10" fmla="*/ 87 w 110"/>
                <a:gd name="T11" fmla="*/ 42 h 76"/>
                <a:gd name="T12" fmla="*/ 87 w 110"/>
                <a:gd name="T13" fmla="*/ 42 h 76"/>
                <a:gd name="T14" fmla="*/ 74 w 110"/>
                <a:gd name="T15" fmla="*/ 55 h 76"/>
                <a:gd name="T16" fmla="*/ 66 w 110"/>
                <a:gd name="T17" fmla="*/ 61 h 76"/>
                <a:gd name="T18" fmla="*/ 57 w 110"/>
                <a:gd name="T19" fmla="*/ 66 h 76"/>
                <a:gd name="T20" fmla="*/ 57 w 110"/>
                <a:gd name="T21" fmla="*/ 66 h 76"/>
                <a:gd name="T22" fmla="*/ 45 w 110"/>
                <a:gd name="T23" fmla="*/ 70 h 76"/>
                <a:gd name="T24" fmla="*/ 32 w 110"/>
                <a:gd name="T25" fmla="*/ 72 h 76"/>
                <a:gd name="T26" fmla="*/ 17 w 110"/>
                <a:gd name="T27" fmla="*/ 74 h 76"/>
                <a:gd name="T28" fmla="*/ 0 w 110"/>
                <a:gd name="T29" fmla="*/ 76 h 76"/>
                <a:gd name="T30" fmla="*/ 0 w 110"/>
                <a:gd name="T31" fmla="*/ 76 h 76"/>
                <a:gd name="T32" fmla="*/ 5 w 110"/>
                <a:gd name="T33" fmla="*/ 62 h 76"/>
                <a:gd name="T34" fmla="*/ 5 w 110"/>
                <a:gd name="T35" fmla="*/ 62 h 76"/>
                <a:gd name="T36" fmla="*/ 13 w 110"/>
                <a:gd name="T37" fmla="*/ 49 h 76"/>
                <a:gd name="T38" fmla="*/ 24 w 110"/>
                <a:gd name="T39" fmla="*/ 34 h 76"/>
                <a:gd name="T40" fmla="*/ 24 w 110"/>
                <a:gd name="T41" fmla="*/ 34 h 76"/>
                <a:gd name="T42" fmla="*/ 40 w 110"/>
                <a:gd name="T43" fmla="*/ 21 h 76"/>
                <a:gd name="T44" fmla="*/ 49 w 110"/>
                <a:gd name="T45" fmla="*/ 13 h 76"/>
                <a:gd name="T46" fmla="*/ 59 w 110"/>
                <a:gd name="T47" fmla="*/ 7 h 76"/>
                <a:gd name="T48" fmla="*/ 70 w 110"/>
                <a:gd name="T49" fmla="*/ 3 h 76"/>
                <a:gd name="T50" fmla="*/ 83 w 110"/>
                <a:gd name="T51" fmla="*/ 0 h 76"/>
                <a:gd name="T52" fmla="*/ 97 w 110"/>
                <a:gd name="T53" fmla="*/ 0 h 76"/>
                <a:gd name="T54" fmla="*/ 110 w 110"/>
                <a:gd name="T55" fmla="*/ 0 h 76"/>
                <a:gd name="T56" fmla="*/ 110 w 110"/>
                <a:gd name="T5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" h="76">
                  <a:moveTo>
                    <a:pt x="110" y="0"/>
                  </a:moveTo>
                  <a:lnTo>
                    <a:pt x="110" y="0"/>
                  </a:lnTo>
                  <a:lnTo>
                    <a:pt x="104" y="13"/>
                  </a:lnTo>
                  <a:lnTo>
                    <a:pt x="104" y="13"/>
                  </a:lnTo>
                  <a:lnTo>
                    <a:pt x="97" y="26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74" y="55"/>
                  </a:lnTo>
                  <a:lnTo>
                    <a:pt x="66" y="61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45" y="70"/>
                  </a:lnTo>
                  <a:lnTo>
                    <a:pt x="32" y="72"/>
                  </a:lnTo>
                  <a:lnTo>
                    <a:pt x="17" y="7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5" y="62"/>
                  </a:lnTo>
                  <a:lnTo>
                    <a:pt x="5" y="62"/>
                  </a:lnTo>
                  <a:lnTo>
                    <a:pt x="13" y="49"/>
                  </a:lnTo>
                  <a:lnTo>
                    <a:pt x="24" y="34"/>
                  </a:lnTo>
                  <a:lnTo>
                    <a:pt x="24" y="34"/>
                  </a:lnTo>
                  <a:lnTo>
                    <a:pt x="40" y="21"/>
                  </a:lnTo>
                  <a:lnTo>
                    <a:pt x="49" y="13"/>
                  </a:lnTo>
                  <a:lnTo>
                    <a:pt x="59" y="7"/>
                  </a:lnTo>
                  <a:lnTo>
                    <a:pt x="70" y="3"/>
                  </a:lnTo>
                  <a:lnTo>
                    <a:pt x="83" y="0"/>
                  </a:lnTo>
                  <a:lnTo>
                    <a:pt x="97" y="0"/>
                  </a:lnTo>
                  <a:lnTo>
                    <a:pt x="110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6" name="Freeform 108">
              <a:extLst>
                <a:ext uri="{FF2B5EF4-FFF2-40B4-BE49-F238E27FC236}">
                  <a16:creationId xmlns:a16="http://schemas.microsoft.com/office/drawing/2014/main" id="{37C99038-9EFC-7F33-CCFF-371832FE6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676" y="4518025"/>
              <a:ext cx="320675" cy="168275"/>
            </a:xfrm>
            <a:custGeom>
              <a:avLst/>
              <a:gdLst>
                <a:gd name="T0" fmla="*/ 202 w 202"/>
                <a:gd name="T1" fmla="*/ 0 h 106"/>
                <a:gd name="T2" fmla="*/ 202 w 202"/>
                <a:gd name="T3" fmla="*/ 0 h 106"/>
                <a:gd name="T4" fmla="*/ 200 w 202"/>
                <a:gd name="T5" fmla="*/ 5 h 106"/>
                <a:gd name="T6" fmla="*/ 191 w 202"/>
                <a:gd name="T7" fmla="*/ 17 h 106"/>
                <a:gd name="T8" fmla="*/ 191 w 202"/>
                <a:gd name="T9" fmla="*/ 17 h 106"/>
                <a:gd name="T10" fmla="*/ 175 w 202"/>
                <a:gd name="T11" fmla="*/ 36 h 106"/>
                <a:gd name="T12" fmla="*/ 154 w 202"/>
                <a:gd name="T13" fmla="*/ 57 h 106"/>
                <a:gd name="T14" fmla="*/ 154 w 202"/>
                <a:gd name="T15" fmla="*/ 57 h 106"/>
                <a:gd name="T16" fmla="*/ 141 w 202"/>
                <a:gd name="T17" fmla="*/ 68 h 106"/>
                <a:gd name="T18" fmla="*/ 126 w 202"/>
                <a:gd name="T19" fmla="*/ 78 h 106"/>
                <a:gd name="T20" fmla="*/ 109 w 202"/>
                <a:gd name="T21" fmla="*/ 87 h 106"/>
                <a:gd name="T22" fmla="*/ 90 w 202"/>
                <a:gd name="T23" fmla="*/ 95 h 106"/>
                <a:gd name="T24" fmla="*/ 71 w 202"/>
                <a:gd name="T25" fmla="*/ 101 h 106"/>
                <a:gd name="T26" fmla="*/ 48 w 202"/>
                <a:gd name="T27" fmla="*/ 104 h 106"/>
                <a:gd name="T28" fmla="*/ 25 w 202"/>
                <a:gd name="T29" fmla="*/ 106 h 106"/>
                <a:gd name="T30" fmla="*/ 0 w 202"/>
                <a:gd name="T31" fmla="*/ 104 h 106"/>
                <a:gd name="T32" fmla="*/ 0 w 202"/>
                <a:gd name="T33" fmla="*/ 104 h 106"/>
                <a:gd name="T34" fmla="*/ 17 w 202"/>
                <a:gd name="T35" fmla="*/ 91 h 106"/>
                <a:gd name="T36" fmla="*/ 17 w 202"/>
                <a:gd name="T37" fmla="*/ 91 h 106"/>
                <a:gd name="T38" fmla="*/ 36 w 202"/>
                <a:gd name="T39" fmla="*/ 76 h 106"/>
                <a:gd name="T40" fmla="*/ 63 w 202"/>
                <a:gd name="T41" fmla="*/ 59 h 106"/>
                <a:gd name="T42" fmla="*/ 63 w 202"/>
                <a:gd name="T43" fmla="*/ 59 h 106"/>
                <a:gd name="T44" fmla="*/ 92 w 202"/>
                <a:gd name="T45" fmla="*/ 42 h 106"/>
                <a:gd name="T46" fmla="*/ 126 w 202"/>
                <a:gd name="T47" fmla="*/ 24 h 106"/>
                <a:gd name="T48" fmla="*/ 143 w 202"/>
                <a:gd name="T49" fmla="*/ 17 h 106"/>
                <a:gd name="T50" fmla="*/ 162 w 202"/>
                <a:gd name="T51" fmla="*/ 9 h 106"/>
                <a:gd name="T52" fmla="*/ 183 w 202"/>
                <a:gd name="T53" fmla="*/ 4 h 106"/>
                <a:gd name="T54" fmla="*/ 202 w 202"/>
                <a:gd name="T55" fmla="*/ 0 h 106"/>
                <a:gd name="T56" fmla="*/ 202 w 202"/>
                <a:gd name="T5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" h="106">
                  <a:moveTo>
                    <a:pt x="202" y="0"/>
                  </a:moveTo>
                  <a:lnTo>
                    <a:pt x="202" y="0"/>
                  </a:lnTo>
                  <a:lnTo>
                    <a:pt x="200" y="5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75" y="36"/>
                  </a:lnTo>
                  <a:lnTo>
                    <a:pt x="154" y="57"/>
                  </a:lnTo>
                  <a:lnTo>
                    <a:pt x="154" y="57"/>
                  </a:lnTo>
                  <a:lnTo>
                    <a:pt x="141" y="68"/>
                  </a:lnTo>
                  <a:lnTo>
                    <a:pt x="126" y="78"/>
                  </a:lnTo>
                  <a:lnTo>
                    <a:pt x="109" y="87"/>
                  </a:lnTo>
                  <a:lnTo>
                    <a:pt x="90" y="95"/>
                  </a:lnTo>
                  <a:lnTo>
                    <a:pt x="71" y="101"/>
                  </a:lnTo>
                  <a:lnTo>
                    <a:pt x="48" y="104"/>
                  </a:lnTo>
                  <a:lnTo>
                    <a:pt x="25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36" y="7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92" y="42"/>
                  </a:lnTo>
                  <a:lnTo>
                    <a:pt x="126" y="24"/>
                  </a:lnTo>
                  <a:lnTo>
                    <a:pt x="143" y="17"/>
                  </a:lnTo>
                  <a:lnTo>
                    <a:pt x="162" y="9"/>
                  </a:lnTo>
                  <a:lnTo>
                    <a:pt x="183" y="4"/>
                  </a:lnTo>
                  <a:lnTo>
                    <a:pt x="202" y="0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7" name="Freeform 109">
              <a:extLst>
                <a:ext uri="{FF2B5EF4-FFF2-40B4-BE49-F238E27FC236}">
                  <a16:creationId xmlns:a16="http://schemas.microsoft.com/office/drawing/2014/main" id="{B8B2A6CB-10F8-8756-A649-05B08008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4651" y="5434013"/>
              <a:ext cx="141288" cy="138113"/>
            </a:xfrm>
            <a:custGeom>
              <a:avLst/>
              <a:gdLst>
                <a:gd name="T0" fmla="*/ 0 w 89"/>
                <a:gd name="T1" fmla="*/ 0 h 87"/>
                <a:gd name="T2" fmla="*/ 0 w 89"/>
                <a:gd name="T3" fmla="*/ 0 h 87"/>
                <a:gd name="T4" fmla="*/ 13 w 89"/>
                <a:gd name="T5" fmla="*/ 2 h 87"/>
                <a:gd name="T6" fmla="*/ 13 w 89"/>
                <a:gd name="T7" fmla="*/ 2 h 87"/>
                <a:gd name="T8" fmla="*/ 27 w 89"/>
                <a:gd name="T9" fmla="*/ 6 h 87"/>
                <a:gd name="T10" fmla="*/ 44 w 89"/>
                <a:gd name="T11" fmla="*/ 11 h 87"/>
                <a:gd name="T12" fmla="*/ 44 w 89"/>
                <a:gd name="T13" fmla="*/ 11 h 87"/>
                <a:gd name="T14" fmla="*/ 51 w 89"/>
                <a:gd name="T15" fmla="*/ 15 h 87"/>
                <a:gd name="T16" fmla="*/ 59 w 89"/>
                <a:gd name="T17" fmla="*/ 21 h 87"/>
                <a:gd name="T18" fmla="*/ 67 w 89"/>
                <a:gd name="T19" fmla="*/ 27 h 87"/>
                <a:gd name="T20" fmla="*/ 72 w 89"/>
                <a:gd name="T21" fmla="*/ 36 h 87"/>
                <a:gd name="T22" fmla="*/ 72 w 89"/>
                <a:gd name="T23" fmla="*/ 36 h 87"/>
                <a:gd name="T24" fmla="*/ 78 w 89"/>
                <a:gd name="T25" fmla="*/ 46 h 87"/>
                <a:gd name="T26" fmla="*/ 84 w 89"/>
                <a:gd name="T27" fmla="*/ 57 h 87"/>
                <a:gd name="T28" fmla="*/ 88 w 89"/>
                <a:gd name="T29" fmla="*/ 70 h 87"/>
                <a:gd name="T30" fmla="*/ 89 w 89"/>
                <a:gd name="T31" fmla="*/ 87 h 87"/>
                <a:gd name="T32" fmla="*/ 89 w 89"/>
                <a:gd name="T33" fmla="*/ 87 h 87"/>
                <a:gd name="T34" fmla="*/ 76 w 89"/>
                <a:gd name="T35" fmla="*/ 86 h 87"/>
                <a:gd name="T36" fmla="*/ 76 w 89"/>
                <a:gd name="T37" fmla="*/ 86 h 87"/>
                <a:gd name="T38" fmla="*/ 63 w 89"/>
                <a:gd name="T39" fmla="*/ 80 h 87"/>
                <a:gd name="T40" fmla="*/ 48 w 89"/>
                <a:gd name="T41" fmla="*/ 72 h 87"/>
                <a:gd name="T42" fmla="*/ 48 w 89"/>
                <a:gd name="T43" fmla="*/ 72 h 87"/>
                <a:gd name="T44" fmla="*/ 30 w 89"/>
                <a:gd name="T45" fmla="*/ 61 h 87"/>
                <a:gd name="T46" fmla="*/ 23 w 89"/>
                <a:gd name="T47" fmla="*/ 53 h 87"/>
                <a:gd name="T48" fmla="*/ 17 w 89"/>
                <a:gd name="T49" fmla="*/ 46 h 87"/>
                <a:gd name="T50" fmla="*/ 9 w 89"/>
                <a:gd name="T51" fmla="*/ 34 h 87"/>
                <a:gd name="T52" fmla="*/ 6 w 89"/>
                <a:gd name="T53" fmla="*/ 25 h 87"/>
                <a:gd name="T54" fmla="*/ 2 w 89"/>
                <a:gd name="T55" fmla="*/ 13 h 87"/>
                <a:gd name="T56" fmla="*/ 0 w 89"/>
                <a:gd name="T57" fmla="*/ 0 h 87"/>
                <a:gd name="T58" fmla="*/ 0 w 89"/>
                <a:gd name="T5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9" h="87">
                  <a:moveTo>
                    <a:pt x="0" y="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27" y="6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51" y="15"/>
                  </a:lnTo>
                  <a:lnTo>
                    <a:pt x="59" y="21"/>
                  </a:lnTo>
                  <a:lnTo>
                    <a:pt x="67" y="27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8" y="46"/>
                  </a:lnTo>
                  <a:lnTo>
                    <a:pt x="84" y="57"/>
                  </a:lnTo>
                  <a:lnTo>
                    <a:pt x="88" y="70"/>
                  </a:lnTo>
                  <a:lnTo>
                    <a:pt x="89" y="87"/>
                  </a:lnTo>
                  <a:lnTo>
                    <a:pt x="89" y="87"/>
                  </a:lnTo>
                  <a:lnTo>
                    <a:pt x="76" y="86"/>
                  </a:lnTo>
                  <a:lnTo>
                    <a:pt x="76" y="86"/>
                  </a:lnTo>
                  <a:lnTo>
                    <a:pt x="63" y="80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30" y="61"/>
                  </a:lnTo>
                  <a:lnTo>
                    <a:pt x="23" y="53"/>
                  </a:lnTo>
                  <a:lnTo>
                    <a:pt x="17" y="46"/>
                  </a:lnTo>
                  <a:lnTo>
                    <a:pt x="9" y="34"/>
                  </a:lnTo>
                  <a:lnTo>
                    <a:pt x="6" y="25"/>
                  </a:lnTo>
                  <a:lnTo>
                    <a:pt x="2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8" name="Freeform 110">
              <a:extLst>
                <a:ext uri="{FF2B5EF4-FFF2-40B4-BE49-F238E27FC236}">
                  <a16:creationId xmlns:a16="http://schemas.microsoft.com/office/drawing/2014/main" id="{14C0A1A3-6554-7550-BC7A-E691CC297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1626" y="5661025"/>
              <a:ext cx="87313" cy="117475"/>
            </a:xfrm>
            <a:custGeom>
              <a:avLst/>
              <a:gdLst>
                <a:gd name="T0" fmla="*/ 2 w 55"/>
                <a:gd name="T1" fmla="*/ 0 h 74"/>
                <a:gd name="T2" fmla="*/ 2 w 55"/>
                <a:gd name="T3" fmla="*/ 0 h 74"/>
                <a:gd name="T4" fmla="*/ 14 w 55"/>
                <a:gd name="T5" fmla="*/ 0 h 74"/>
                <a:gd name="T6" fmla="*/ 25 w 55"/>
                <a:gd name="T7" fmla="*/ 2 h 74"/>
                <a:gd name="T8" fmla="*/ 36 w 55"/>
                <a:gd name="T9" fmla="*/ 7 h 74"/>
                <a:gd name="T10" fmla="*/ 42 w 55"/>
                <a:gd name="T11" fmla="*/ 11 h 74"/>
                <a:gd name="T12" fmla="*/ 48 w 55"/>
                <a:gd name="T13" fmla="*/ 17 h 74"/>
                <a:gd name="T14" fmla="*/ 52 w 55"/>
                <a:gd name="T15" fmla="*/ 23 h 74"/>
                <a:gd name="T16" fmla="*/ 54 w 55"/>
                <a:gd name="T17" fmla="*/ 30 h 74"/>
                <a:gd name="T18" fmla="*/ 55 w 55"/>
                <a:gd name="T19" fmla="*/ 38 h 74"/>
                <a:gd name="T20" fmla="*/ 54 w 55"/>
                <a:gd name="T21" fmla="*/ 47 h 74"/>
                <a:gd name="T22" fmla="*/ 52 w 55"/>
                <a:gd name="T23" fmla="*/ 61 h 74"/>
                <a:gd name="T24" fmla="*/ 46 w 55"/>
                <a:gd name="T25" fmla="*/ 74 h 74"/>
                <a:gd name="T26" fmla="*/ 46 w 55"/>
                <a:gd name="T27" fmla="*/ 74 h 74"/>
                <a:gd name="T28" fmla="*/ 36 w 55"/>
                <a:gd name="T29" fmla="*/ 70 h 74"/>
                <a:gd name="T30" fmla="*/ 29 w 55"/>
                <a:gd name="T31" fmla="*/ 64 h 74"/>
                <a:gd name="T32" fmla="*/ 19 w 55"/>
                <a:gd name="T33" fmla="*/ 57 h 74"/>
                <a:gd name="T34" fmla="*/ 10 w 55"/>
                <a:gd name="T35" fmla="*/ 47 h 74"/>
                <a:gd name="T36" fmla="*/ 2 w 55"/>
                <a:gd name="T37" fmla="*/ 34 h 74"/>
                <a:gd name="T38" fmla="*/ 0 w 55"/>
                <a:gd name="T39" fmla="*/ 26 h 74"/>
                <a:gd name="T40" fmla="*/ 0 w 55"/>
                <a:gd name="T41" fmla="*/ 19 h 74"/>
                <a:gd name="T42" fmla="*/ 0 w 55"/>
                <a:gd name="T43" fmla="*/ 9 h 74"/>
                <a:gd name="T44" fmla="*/ 2 w 55"/>
                <a:gd name="T45" fmla="*/ 0 h 74"/>
                <a:gd name="T46" fmla="*/ 2 w 55"/>
                <a:gd name="T4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5" h="74">
                  <a:moveTo>
                    <a:pt x="2" y="0"/>
                  </a:moveTo>
                  <a:lnTo>
                    <a:pt x="2" y="0"/>
                  </a:lnTo>
                  <a:lnTo>
                    <a:pt x="14" y="0"/>
                  </a:lnTo>
                  <a:lnTo>
                    <a:pt x="25" y="2"/>
                  </a:lnTo>
                  <a:lnTo>
                    <a:pt x="36" y="7"/>
                  </a:lnTo>
                  <a:lnTo>
                    <a:pt x="42" y="11"/>
                  </a:lnTo>
                  <a:lnTo>
                    <a:pt x="48" y="17"/>
                  </a:lnTo>
                  <a:lnTo>
                    <a:pt x="52" y="23"/>
                  </a:lnTo>
                  <a:lnTo>
                    <a:pt x="54" y="30"/>
                  </a:lnTo>
                  <a:lnTo>
                    <a:pt x="55" y="38"/>
                  </a:lnTo>
                  <a:lnTo>
                    <a:pt x="54" y="47"/>
                  </a:lnTo>
                  <a:lnTo>
                    <a:pt x="52" y="61"/>
                  </a:lnTo>
                  <a:lnTo>
                    <a:pt x="46" y="74"/>
                  </a:lnTo>
                  <a:lnTo>
                    <a:pt x="46" y="74"/>
                  </a:lnTo>
                  <a:lnTo>
                    <a:pt x="36" y="70"/>
                  </a:lnTo>
                  <a:lnTo>
                    <a:pt x="29" y="64"/>
                  </a:lnTo>
                  <a:lnTo>
                    <a:pt x="19" y="57"/>
                  </a:lnTo>
                  <a:lnTo>
                    <a:pt x="10" y="47"/>
                  </a:lnTo>
                  <a:lnTo>
                    <a:pt x="2" y="34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0" y="9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9" name="Oval 98">
            <a:extLst>
              <a:ext uri="{FF2B5EF4-FFF2-40B4-BE49-F238E27FC236}">
                <a16:creationId xmlns:a16="http://schemas.microsoft.com/office/drawing/2014/main" id="{2B0A2C7A-191A-1DA4-2DFC-509343E6BD08}"/>
              </a:ext>
            </a:extLst>
          </p:cNvPr>
          <p:cNvSpPr/>
          <p:nvPr userDrawn="1"/>
        </p:nvSpPr>
        <p:spPr>
          <a:xfrm>
            <a:off x="-61399" y="-300038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0" name="Oval 99">
            <a:extLst>
              <a:ext uri="{FF2B5EF4-FFF2-40B4-BE49-F238E27FC236}">
                <a16:creationId xmlns:a16="http://schemas.microsoft.com/office/drawing/2014/main" id="{BDD7A4E5-21F5-3E6D-70FE-AB1697423DB7}"/>
              </a:ext>
            </a:extLst>
          </p:cNvPr>
          <p:cNvSpPr/>
          <p:nvPr userDrawn="1"/>
        </p:nvSpPr>
        <p:spPr>
          <a:xfrm>
            <a:off x="-150007" y="4356064"/>
            <a:ext cx="300011" cy="30001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101" name="Oval 100">
            <a:extLst>
              <a:ext uri="{FF2B5EF4-FFF2-40B4-BE49-F238E27FC236}">
                <a16:creationId xmlns:a16="http://schemas.microsoft.com/office/drawing/2014/main" id="{0744FB2F-675D-40F8-0027-E238C228F657}"/>
              </a:ext>
            </a:extLst>
          </p:cNvPr>
          <p:cNvSpPr/>
          <p:nvPr userDrawn="1"/>
        </p:nvSpPr>
        <p:spPr>
          <a:xfrm>
            <a:off x="11216640" y="-227569"/>
            <a:ext cx="455138" cy="455138"/>
          </a:xfrm>
          <a:prstGeom prst="ellipse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517D6748-A43B-77FC-386D-CCC10EA8BA3F}"/>
              </a:ext>
            </a:extLst>
          </p:cNvPr>
          <p:cNvSpPr/>
          <p:nvPr userDrawn="1"/>
        </p:nvSpPr>
        <p:spPr>
          <a:xfrm>
            <a:off x="11739656" y="3590925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540771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  <p:extLst>
    <p:ext uri="{DCECCB84-F9BA-43D5-87BE-67443E8EF086}">
      <p15:sldGuideLst xmlns:p15="http://schemas.microsoft.com/office/powerpoint/2012/main">
        <p15:guide id="1" orient="horz" pos="2136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242F60A1-950C-B989-B0DD-4DC981A00860}"/>
              </a:ext>
            </a:extLst>
          </p:cNvPr>
          <p:cNvSpPr/>
          <p:nvPr userDrawn="1"/>
        </p:nvSpPr>
        <p:spPr>
          <a:xfrm>
            <a:off x="11946011" y="3378193"/>
            <a:ext cx="516985" cy="516985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818FB954-7950-D8D0-BCCE-5D41042A6856}"/>
              </a:ext>
            </a:extLst>
          </p:cNvPr>
          <p:cNvSpPr/>
          <p:nvPr userDrawn="1"/>
        </p:nvSpPr>
        <p:spPr>
          <a:xfrm>
            <a:off x="-157150" y="4410306"/>
            <a:ext cx="314300" cy="314300"/>
          </a:xfrm>
          <a:prstGeom prst="ellipse">
            <a:avLst/>
          </a:prstGeom>
          <a:gradFill>
            <a:gsLst>
              <a:gs pos="0">
                <a:schemeClr val="accent6"/>
              </a:gs>
              <a:gs pos="100000">
                <a:schemeClr val="accent6">
                  <a:lumMod val="50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88D3A3CC-1E85-0C90-5CE6-8C8E76DEFFED}"/>
              </a:ext>
            </a:extLst>
          </p:cNvPr>
          <p:cNvSpPr/>
          <p:nvPr userDrawn="1"/>
        </p:nvSpPr>
        <p:spPr>
          <a:xfrm>
            <a:off x="10656431" y="347010"/>
            <a:ext cx="300011" cy="300011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F732DA00-A40E-B879-47E1-5CA4F3B765E6}"/>
              </a:ext>
            </a:extLst>
          </p:cNvPr>
          <p:cNvSpPr/>
          <p:nvPr userDrawn="1"/>
        </p:nvSpPr>
        <p:spPr>
          <a:xfrm>
            <a:off x="983456" y="-170934"/>
            <a:ext cx="517944" cy="517944"/>
          </a:xfrm>
          <a:prstGeom prst="ellipse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194265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CD8185F-964B-FD15-A8AF-3D4A64B75B0D}"/>
              </a:ext>
            </a:extLst>
          </p:cNvPr>
          <p:cNvGrpSpPr/>
          <p:nvPr userDrawn="1"/>
        </p:nvGrpSpPr>
        <p:grpSpPr>
          <a:xfrm rot="895843" flipH="1">
            <a:off x="10047541" y="4840866"/>
            <a:ext cx="812660" cy="1183644"/>
            <a:chOff x="3741738" y="0"/>
            <a:chExt cx="4708526" cy="6858001"/>
          </a:xfrm>
        </p:grpSpPr>
        <p:sp>
          <p:nvSpPr>
            <p:cNvPr id="5" name="Freeform 65">
              <a:extLst>
                <a:ext uri="{FF2B5EF4-FFF2-40B4-BE49-F238E27FC236}">
                  <a16:creationId xmlns:a16="http://schemas.microsoft.com/office/drawing/2014/main" id="{FFA2325C-06C4-4F6C-1FEE-73BFC5DD6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1" y="5932488"/>
              <a:ext cx="619125" cy="925513"/>
            </a:xfrm>
            <a:custGeom>
              <a:avLst/>
              <a:gdLst>
                <a:gd name="T0" fmla="*/ 183 w 390"/>
                <a:gd name="T1" fmla="*/ 444 h 583"/>
                <a:gd name="T2" fmla="*/ 213 w 390"/>
                <a:gd name="T3" fmla="*/ 438 h 583"/>
                <a:gd name="T4" fmla="*/ 280 w 390"/>
                <a:gd name="T5" fmla="*/ 431 h 583"/>
                <a:gd name="T6" fmla="*/ 318 w 390"/>
                <a:gd name="T7" fmla="*/ 431 h 583"/>
                <a:gd name="T8" fmla="*/ 350 w 390"/>
                <a:gd name="T9" fmla="*/ 436 h 583"/>
                <a:gd name="T10" fmla="*/ 377 w 390"/>
                <a:gd name="T11" fmla="*/ 448 h 583"/>
                <a:gd name="T12" fmla="*/ 386 w 390"/>
                <a:gd name="T13" fmla="*/ 463 h 583"/>
                <a:gd name="T14" fmla="*/ 388 w 390"/>
                <a:gd name="T15" fmla="*/ 471 h 583"/>
                <a:gd name="T16" fmla="*/ 388 w 390"/>
                <a:gd name="T17" fmla="*/ 482 h 583"/>
                <a:gd name="T18" fmla="*/ 384 w 390"/>
                <a:gd name="T19" fmla="*/ 492 h 583"/>
                <a:gd name="T20" fmla="*/ 365 w 390"/>
                <a:gd name="T21" fmla="*/ 507 h 583"/>
                <a:gd name="T22" fmla="*/ 337 w 390"/>
                <a:gd name="T23" fmla="*/ 513 h 583"/>
                <a:gd name="T24" fmla="*/ 301 w 390"/>
                <a:gd name="T25" fmla="*/ 514 h 583"/>
                <a:gd name="T26" fmla="*/ 234 w 390"/>
                <a:gd name="T27" fmla="*/ 511 h 583"/>
                <a:gd name="T28" fmla="*/ 204 w 390"/>
                <a:gd name="T29" fmla="*/ 507 h 583"/>
                <a:gd name="T30" fmla="*/ 236 w 390"/>
                <a:gd name="T31" fmla="*/ 522 h 583"/>
                <a:gd name="T32" fmla="*/ 259 w 390"/>
                <a:gd name="T33" fmla="*/ 539 h 583"/>
                <a:gd name="T34" fmla="*/ 266 w 390"/>
                <a:gd name="T35" fmla="*/ 551 h 583"/>
                <a:gd name="T36" fmla="*/ 264 w 390"/>
                <a:gd name="T37" fmla="*/ 562 h 583"/>
                <a:gd name="T38" fmla="*/ 249 w 390"/>
                <a:gd name="T39" fmla="*/ 573 h 583"/>
                <a:gd name="T40" fmla="*/ 236 w 390"/>
                <a:gd name="T41" fmla="*/ 579 h 583"/>
                <a:gd name="T42" fmla="*/ 205 w 390"/>
                <a:gd name="T43" fmla="*/ 583 h 583"/>
                <a:gd name="T44" fmla="*/ 179 w 390"/>
                <a:gd name="T45" fmla="*/ 579 h 583"/>
                <a:gd name="T46" fmla="*/ 158 w 390"/>
                <a:gd name="T47" fmla="*/ 570 h 583"/>
                <a:gd name="T48" fmla="*/ 141 w 390"/>
                <a:gd name="T49" fmla="*/ 556 h 583"/>
                <a:gd name="T50" fmla="*/ 118 w 390"/>
                <a:gd name="T51" fmla="*/ 528 h 583"/>
                <a:gd name="T52" fmla="*/ 110 w 390"/>
                <a:gd name="T53" fmla="*/ 514 h 583"/>
                <a:gd name="T54" fmla="*/ 97 w 390"/>
                <a:gd name="T55" fmla="*/ 533 h 583"/>
                <a:gd name="T56" fmla="*/ 72 w 390"/>
                <a:gd name="T57" fmla="*/ 553 h 583"/>
                <a:gd name="T58" fmla="*/ 57 w 390"/>
                <a:gd name="T59" fmla="*/ 558 h 583"/>
                <a:gd name="T60" fmla="*/ 38 w 390"/>
                <a:gd name="T61" fmla="*/ 560 h 583"/>
                <a:gd name="T62" fmla="*/ 19 w 390"/>
                <a:gd name="T63" fmla="*/ 554 h 583"/>
                <a:gd name="T64" fmla="*/ 9 w 390"/>
                <a:gd name="T65" fmla="*/ 551 h 583"/>
                <a:gd name="T66" fmla="*/ 0 w 390"/>
                <a:gd name="T67" fmla="*/ 537 h 583"/>
                <a:gd name="T68" fmla="*/ 2 w 390"/>
                <a:gd name="T69" fmla="*/ 522 h 583"/>
                <a:gd name="T70" fmla="*/ 19 w 390"/>
                <a:gd name="T71" fmla="*/ 497 h 583"/>
                <a:gd name="T72" fmla="*/ 53 w 390"/>
                <a:gd name="T73" fmla="*/ 467 h 583"/>
                <a:gd name="T74" fmla="*/ 84 w 390"/>
                <a:gd name="T75" fmla="*/ 450 h 583"/>
                <a:gd name="T76" fmla="*/ 179 w 390"/>
                <a:gd name="T77" fmla="*/ 2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0" h="583">
                  <a:moveTo>
                    <a:pt x="179" y="2"/>
                  </a:moveTo>
                  <a:lnTo>
                    <a:pt x="183" y="444"/>
                  </a:lnTo>
                  <a:lnTo>
                    <a:pt x="183" y="444"/>
                  </a:lnTo>
                  <a:lnTo>
                    <a:pt x="213" y="438"/>
                  </a:lnTo>
                  <a:lnTo>
                    <a:pt x="244" y="433"/>
                  </a:lnTo>
                  <a:lnTo>
                    <a:pt x="280" y="431"/>
                  </a:lnTo>
                  <a:lnTo>
                    <a:pt x="299" y="429"/>
                  </a:lnTo>
                  <a:lnTo>
                    <a:pt x="318" y="431"/>
                  </a:lnTo>
                  <a:lnTo>
                    <a:pt x="335" y="433"/>
                  </a:lnTo>
                  <a:lnTo>
                    <a:pt x="350" y="436"/>
                  </a:lnTo>
                  <a:lnTo>
                    <a:pt x="365" y="440"/>
                  </a:lnTo>
                  <a:lnTo>
                    <a:pt x="377" y="448"/>
                  </a:lnTo>
                  <a:lnTo>
                    <a:pt x="384" y="457"/>
                  </a:lnTo>
                  <a:lnTo>
                    <a:pt x="386" y="463"/>
                  </a:lnTo>
                  <a:lnTo>
                    <a:pt x="388" y="471"/>
                  </a:lnTo>
                  <a:lnTo>
                    <a:pt x="388" y="471"/>
                  </a:lnTo>
                  <a:lnTo>
                    <a:pt x="390" y="476"/>
                  </a:lnTo>
                  <a:lnTo>
                    <a:pt x="388" y="482"/>
                  </a:lnTo>
                  <a:lnTo>
                    <a:pt x="386" y="488"/>
                  </a:lnTo>
                  <a:lnTo>
                    <a:pt x="384" y="492"/>
                  </a:lnTo>
                  <a:lnTo>
                    <a:pt x="377" y="499"/>
                  </a:lnTo>
                  <a:lnTo>
                    <a:pt x="365" y="507"/>
                  </a:lnTo>
                  <a:lnTo>
                    <a:pt x="352" y="511"/>
                  </a:lnTo>
                  <a:lnTo>
                    <a:pt x="337" y="513"/>
                  </a:lnTo>
                  <a:lnTo>
                    <a:pt x="320" y="514"/>
                  </a:lnTo>
                  <a:lnTo>
                    <a:pt x="301" y="514"/>
                  </a:lnTo>
                  <a:lnTo>
                    <a:pt x="266" y="514"/>
                  </a:lnTo>
                  <a:lnTo>
                    <a:pt x="234" y="511"/>
                  </a:lnTo>
                  <a:lnTo>
                    <a:pt x="204" y="507"/>
                  </a:lnTo>
                  <a:lnTo>
                    <a:pt x="204" y="507"/>
                  </a:lnTo>
                  <a:lnTo>
                    <a:pt x="221" y="514"/>
                  </a:lnTo>
                  <a:lnTo>
                    <a:pt x="236" y="522"/>
                  </a:lnTo>
                  <a:lnTo>
                    <a:pt x="251" y="533"/>
                  </a:lnTo>
                  <a:lnTo>
                    <a:pt x="259" y="539"/>
                  </a:lnTo>
                  <a:lnTo>
                    <a:pt x="263" y="545"/>
                  </a:lnTo>
                  <a:lnTo>
                    <a:pt x="266" y="551"/>
                  </a:lnTo>
                  <a:lnTo>
                    <a:pt x="266" y="556"/>
                  </a:lnTo>
                  <a:lnTo>
                    <a:pt x="264" y="562"/>
                  </a:lnTo>
                  <a:lnTo>
                    <a:pt x="259" y="568"/>
                  </a:lnTo>
                  <a:lnTo>
                    <a:pt x="249" y="573"/>
                  </a:lnTo>
                  <a:lnTo>
                    <a:pt x="236" y="579"/>
                  </a:lnTo>
                  <a:lnTo>
                    <a:pt x="236" y="579"/>
                  </a:lnTo>
                  <a:lnTo>
                    <a:pt x="219" y="583"/>
                  </a:lnTo>
                  <a:lnTo>
                    <a:pt x="205" y="583"/>
                  </a:lnTo>
                  <a:lnTo>
                    <a:pt x="192" y="583"/>
                  </a:lnTo>
                  <a:lnTo>
                    <a:pt x="179" y="579"/>
                  </a:lnTo>
                  <a:lnTo>
                    <a:pt x="167" y="575"/>
                  </a:lnTo>
                  <a:lnTo>
                    <a:pt x="158" y="570"/>
                  </a:lnTo>
                  <a:lnTo>
                    <a:pt x="148" y="564"/>
                  </a:lnTo>
                  <a:lnTo>
                    <a:pt x="141" y="556"/>
                  </a:lnTo>
                  <a:lnTo>
                    <a:pt x="127" y="543"/>
                  </a:lnTo>
                  <a:lnTo>
                    <a:pt x="118" y="528"/>
                  </a:lnTo>
                  <a:lnTo>
                    <a:pt x="110" y="514"/>
                  </a:lnTo>
                  <a:lnTo>
                    <a:pt x="110" y="514"/>
                  </a:lnTo>
                  <a:lnTo>
                    <a:pt x="105" y="524"/>
                  </a:lnTo>
                  <a:lnTo>
                    <a:pt x="97" y="533"/>
                  </a:lnTo>
                  <a:lnTo>
                    <a:pt x="86" y="543"/>
                  </a:lnTo>
                  <a:lnTo>
                    <a:pt x="72" y="553"/>
                  </a:lnTo>
                  <a:lnTo>
                    <a:pt x="65" y="556"/>
                  </a:lnTo>
                  <a:lnTo>
                    <a:pt x="57" y="558"/>
                  </a:lnTo>
                  <a:lnTo>
                    <a:pt x="47" y="560"/>
                  </a:lnTo>
                  <a:lnTo>
                    <a:pt x="38" y="560"/>
                  </a:lnTo>
                  <a:lnTo>
                    <a:pt x="28" y="558"/>
                  </a:lnTo>
                  <a:lnTo>
                    <a:pt x="19" y="554"/>
                  </a:lnTo>
                  <a:lnTo>
                    <a:pt x="19" y="554"/>
                  </a:lnTo>
                  <a:lnTo>
                    <a:pt x="9" y="551"/>
                  </a:lnTo>
                  <a:lnTo>
                    <a:pt x="4" y="543"/>
                  </a:lnTo>
                  <a:lnTo>
                    <a:pt x="0" y="537"/>
                  </a:lnTo>
                  <a:lnTo>
                    <a:pt x="0" y="530"/>
                  </a:lnTo>
                  <a:lnTo>
                    <a:pt x="2" y="522"/>
                  </a:lnTo>
                  <a:lnTo>
                    <a:pt x="6" y="514"/>
                  </a:lnTo>
                  <a:lnTo>
                    <a:pt x="19" y="497"/>
                  </a:lnTo>
                  <a:lnTo>
                    <a:pt x="36" y="482"/>
                  </a:lnTo>
                  <a:lnTo>
                    <a:pt x="53" y="467"/>
                  </a:lnTo>
                  <a:lnTo>
                    <a:pt x="70" y="455"/>
                  </a:lnTo>
                  <a:lnTo>
                    <a:pt x="84" y="450"/>
                  </a:lnTo>
                  <a:lnTo>
                    <a:pt x="105" y="0"/>
                  </a:lnTo>
                  <a:lnTo>
                    <a:pt x="179" y="2"/>
                  </a:lnTo>
                  <a:close/>
                </a:path>
              </a:pathLst>
            </a:custGeom>
            <a:solidFill>
              <a:srgbClr val="F59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" name="Freeform 66">
              <a:extLst>
                <a:ext uri="{FF2B5EF4-FFF2-40B4-BE49-F238E27FC236}">
                  <a16:creationId xmlns:a16="http://schemas.microsoft.com/office/drawing/2014/main" id="{4D8894C8-323A-BF40-3E86-C04249EFA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9476" y="5995988"/>
              <a:ext cx="665163" cy="590550"/>
            </a:xfrm>
            <a:custGeom>
              <a:avLst/>
              <a:gdLst>
                <a:gd name="T0" fmla="*/ 244 w 419"/>
                <a:gd name="T1" fmla="*/ 181 h 372"/>
                <a:gd name="T2" fmla="*/ 261 w 419"/>
                <a:gd name="T3" fmla="*/ 156 h 372"/>
                <a:gd name="T4" fmla="*/ 303 w 419"/>
                <a:gd name="T5" fmla="*/ 107 h 372"/>
                <a:gd name="T6" fmla="*/ 330 w 419"/>
                <a:gd name="T7" fmla="*/ 84 h 372"/>
                <a:gd name="T8" fmla="*/ 356 w 419"/>
                <a:gd name="T9" fmla="*/ 67 h 372"/>
                <a:gd name="T10" fmla="*/ 383 w 419"/>
                <a:gd name="T11" fmla="*/ 59 h 372"/>
                <a:gd name="T12" fmla="*/ 406 w 419"/>
                <a:gd name="T13" fmla="*/ 69 h 372"/>
                <a:gd name="T14" fmla="*/ 415 w 419"/>
                <a:gd name="T15" fmla="*/ 76 h 372"/>
                <a:gd name="T16" fmla="*/ 419 w 419"/>
                <a:gd name="T17" fmla="*/ 97 h 372"/>
                <a:gd name="T18" fmla="*/ 408 w 419"/>
                <a:gd name="T19" fmla="*/ 122 h 372"/>
                <a:gd name="T20" fmla="*/ 389 w 419"/>
                <a:gd name="T21" fmla="*/ 147 h 372"/>
                <a:gd name="T22" fmla="*/ 351 w 419"/>
                <a:gd name="T23" fmla="*/ 179 h 372"/>
                <a:gd name="T24" fmla="*/ 303 w 419"/>
                <a:gd name="T25" fmla="*/ 213 h 372"/>
                <a:gd name="T26" fmla="*/ 320 w 419"/>
                <a:gd name="T27" fmla="*/ 210 h 372"/>
                <a:gd name="T28" fmla="*/ 354 w 419"/>
                <a:gd name="T29" fmla="*/ 202 h 372"/>
                <a:gd name="T30" fmla="*/ 370 w 419"/>
                <a:gd name="T31" fmla="*/ 204 h 372"/>
                <a:gd name="T32" fmla="*/ 381 w 419"/>
                <a:gd name="T33" fmla="*/ 210 h 372"/>
                <a:gd name="T34" fmla="*/ 383 w 419"/>
                <a:gd name="T35" fmla="*/ 225 h 372"/>
                <a:gd name="T36" fmla="*/ 373 w 419"/>
                <a:gd name="T37" fmla="*/ 248 h 372"/>
                <a:gd name="T38" fmla="*/ 364 w 419"/>
                <a:gd name="T39" fmla="*/ 259 h 372"/>
                <a:gd name="T40" fmla="*/ 345 w 419"/>
                <a:gd name="T41" fmla="*/ 278 h 372"/>
                <a:gd name="T42" fmla="*/ 324 w 419"/>
                <a:gd name="T43" fmla="*/ 288 h 372"/>
                <a:gd name="T44" fmla="*/ 303 w 419"/>
                <a:gd name="T45" fmla="*/ 292 h 372"/>
                <a:gd name="T46" fmla="*/ 273 w 419"/>
                <a:gd name="T47" fmla="*/ 290 h 372"/>
                <a:gd name="T48" fmla="*/ 244 w 419"/>
                <a:gd name="T49" fmla="*/ 280 h 372"/>
                <a:gd name="T50" fmla="*/ 246 w 419"/>
                <a:gd name="T51" fmla="*/ 292 h 372"/>
                <a:gd name="T52" fmla="*/ 246 w 419"/>
                <a:gd name="T53" fmla="*/ 316 h 372"/>
                <a:gd name="T54" fmla="*/ 240 w 419"/>
                <a:gd name="T55" fmla="*/ 339 h 372"/>
                <a:gd name="T56" fmla="*/ 231 w 419"/>
                <a:gd name="T57" fmla="*/ 353 h 372"/>
                <a:gd name="T58" fmla="*/ 215 w 419"/>
                <a:gd name="T59" fmla="*/ 364 h 372"/>
                <a:gd name="T60" fmla="*/ 206 w 419"/>
                <a:gd name="T61" fmla="*/ 368 h 372"/>
                <a:gd name="T62" fmla="*/ 187 w 419"/>
                <a:gd name="T63" fmla="*/ 370 h 372"/>
                <a:gd name="T64" fmla="*/ 175 w 419"/>
                <a:gd name="T65" fmla="*/ 362 h 372"/>
                <a:gd name="T66" fmla="*/ 170 w 419"/>
                <a:gd name="T67" fmla="*/ 347 h 372"/>
                <a:gd name="T68" fmla="*/ 168 w 419"/>
                <a:gd name="T69" fmla="*/ 303 h 372"/>
                <a:gd name="T70" fmla="*/ 175 w 419"/>
                <a:gd name="T71" fmla="*/ 261 h 372"/>
                <a:gd name="T72" fmla="*/ 0 w 419"/>
                <a:gd name="T73" fmla="*/ 46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9" h="372">
                  <a:moveTo>
                    <a:pt x="54" y="0"/>
                  </a:moveTo>
                  <a:lnTo>
                    <a:pt x="244" y="181"/>
                  </a:lnTo>
                  <a:lnTo>
                    <a:pt x="244" y="181"/>
                  </a:lnTo>
                  <a:lnTo>
                    <a:pt x="261" y="156"/>
                  </a:lnTo>
                  <a:lnTo>
                    <a:pt x="280" y="133"/>
                  </a:lnTo>
                  <a:lnTo>
                    <a:pt x="303" y="107"/>
                  </a:lnTo>
                  <a:lnTo>
                    <a:pt x="316" y="95"/>
                  </a:lnTo>
                  <a:lnTo>
                    <a:pt x="330" y="84"/>
                  </a:lnTo>
                  <a:lnTo>
                    <a:pt x="343" y="74"/>
                  </a:lnTo>
                  <a:lnTo>
                    <a:pt x="356" y="67"/>
                  </a:lnTo>
                  <a:lnTo>
                    <a:pt x="370" y="61"/>
                  </a:lnTo>
                  <a:lnTo>
                    <a:pt x="383" y="59"/>
                  </a:lnTo>
                  <a:lnTo>
                    <a:pt x="394" y="61"/>
                  </a:lnTo>
                  <a:lnTo>
                    <a:pt x="406" y="69"/>
                  </a:lnTo>
                  <a:lnTo>
                    <a:pt x="406" y="69"/>
                  </a:lnTo>
                  <a:lnTo>
                    <a:pt x="415" y="76"/>
                  </a:lnTo>
                  <a:lnTo>
                    <a:pt x="419" y="88"/>
                  </a:lnTo>
                  <a:lnTo>
                    <a:pt x="419" y="97"/>
                  </a:lnTo>
                  <a:lnTo>
                    <a:pt x="415" y="111"/>
                  </a:lnTo>
                  <a:lnTo>
                    <a:pt x="408" y="122"/>
                  </a:lnTo>
                  <a:lnTo>
                    <a:pt x="398" y="133"/>
                  </a:lnTo>
                  <a:lnTo>
                    <a:pt x="389" y="147"/>
                  </a:lnTo>
                  <a:lnTo>
                    <a:pt x="375" y="158"/>
                  </a:lnTo>
                  <a:lnTo>
                    <a:pt x="351" y="179"/>
                  </a:lnTo>
                  <a:lnTo>
                    <a:pt x="326" y="198"/>
                  </a:lnTo>
                  <a:lnTo>
                    <a:pt x="303" y="213"/>
                  </a:lnTo>
                  <a:lnTo>
                    <a:pt x="303" y="213"/>
                  </a:lnTo>
                  <a:lnTo>
                    <a:pt x="320" y="210"/>
                  </a:lnTo>
                  <a:lnTo>
                    <a:pt x="335" y="204"/>
                  </a:lnTo>
                  <a:lnTo>
                    <a:pt x="354" y="202"/>
                  </a:lnTo>
                  <a:lnTo>
                    <a:pt x="362" y="202"/>
                  </a:lnTo>
                  <a:lnTo>
                    <a:pt x="370" y="204"/>
                  </a:lnTo>
                  <a:lnTo>
                    <a:pt x="375" y="206"/>
                  </a:lnTo>
                  <a:lnTo>
                    <a:pt x="381" y="210"/>
                  </a:lnTo>
                  <a:lnTo>
                    <a:pt x="383" y="215"/>
                  </a:lnTo>
                  <a:lnTo>
                    <a:pt x="383" y="225"/>
                  </a:lnTo>
                  <a:lnTo>
                    <a:pt x="379" y="234"/>
                  </a:lnTo>
                  <a:lnTo>
                    <a:pt x="373" y="248"/>
                  </a:lnTo>
                  <a:lnTo>
                    <a:pt x="373" y="248"/>
                  </a:lnTo>
                  <a:lnTo>
                    <a:pt x="364" y="259"/>
                  </a:lnTo>
                  <a:lnTo>
                    <a:pt x="356" y="271"/>
                  </a:lnTo>
                  <a:lnTo>
                    <a:pt x="345" y="278"/>
                  </a:lnTo>
                  <a:lnTo>
                    <a:pt x="335" y="284"/>
                  </a:lnTo>
                  <a:lnTo>
                    <a:pt x="324" y="288"/>
                  </a:lnTo>
                  <a:lnTo>
                    <a:pt x="313" y="292"/>
                  </a:lnTo>
                  <a:lnTo>
                    <a:pt x="303" y="292"/>
                  </a:lnTo>
                  <a:lnTo>
                    <a:pt x="292" y="292"/>
                  </a:lnTo>
                  <a:lnTo>
                    <a:pt x="273" y="290"/>
                  </a:lnTo>
                  <a:lnTo>
                    <a:pt x="257" y="286"/>
                  </a:lnTo>
                  <a:lnTo>
                    <a:pt x="244" y="280"/>
                  </a:lnTo>
                  <a:lnTo>
                    <a:pt x="244" y="280"/>
                  </a:lnTo>
                  <a:lnTo>
                    <a:pt x="246" y="292"/>
                  </a:lnTo>
                  <a:lnTo>
                    <a:pt x="246" y="303"/>
                  </a:lnTo>
                  <a:lnTo>
                    <a:pt x="246" y="316"/>
                  </a:lnTo>
                  <a:lnTo>
                    <a:pt x="242" y="332"/>
                  </a:lnTo>
                  <a:lnTo>
                    <a:pt x="240" y="339"/>
                  </a:lnTo>
                  <a:lnTo>
                    <a:pt x="236" y="347"/>
                  </a:lnTo>
                  <a:lnTo>
                    <a:pt x="231" y="353"/>
                  </a:lnTo>
                  <a:lnTo>
                    <a:pt x="223" y="358"/>
                  </a:lnTo>
                  <a:lnTo>
                    <a:pt x="215" y="364"/>
                  </a:lnTo>
                  <a:lnTo>
                    <a:pt x="206" y="368"/>
                  </a:lnTo>
                  <a:lnTo>
                    <a:pt x="206" y="368"/>
                  </a:lnTo>
                  <a:lnTo>
                    <a:pt x="196" y="372"/>
                  </a:lnTo>
                  <a:lnTo>
                    <a:pt x="187" y="370"/>
                  </a:lnTo>
                  <a:lnTo>
                    <a:pt x="181" y="368"/>
                  </a:lnTo>
                  <a:lnTo>
                    <a:pt x="175" y="362"/>
                  </a:lnTo>
                  <a:lnTo>
                    <a:pt x="172" y="354"/>
                  </a:lnTo>
                  <a:lnTo>
                    <a:pt x="170" y="347"/>
                  </a:lnTo>
                  <a:lnTo>
                    <a:pt x="168" y="326"/>
                  </a:lnTo>
                  <a:lnTo>
                    <a:pt x="168" y="303"/>
                  </a:lnTo>
                  <a:lnTo>
                    <a:pt x="172" y="280"/>
                  </a:lnTo>
                  <a:lnTo>
                    <a:pt x="175" y="261"/>
                  </a:lnTo>
                  <a:lnTo>
                    <a:pt x="179" y="248"/>
                  </a:lnTo>
                  <a:lnTo>
                    <a:pt x="0" y="46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59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67">
              <a:extLst>
                <a:ext uri="{FF2B5EF4-FFF2-40B4-BE49-F238E27FC236}">
                  <a16:creationId xmlns:a16="http://schemas.microsoft.com/office/drawing/2014/main" id="{CF5079B7-8EAF-6EAE-D766-F5F4A56108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1738" y="0"/>
              <a:ext cx="4473575" cy="6143625"/>
            </a:xfrm>
            <a:custGeom>
              <a:avLst/>
              <a:gdLst>
                <a:gd name="T0" fmla="*/ 2088 w 2818"/>
                <a:gd name="T1" fmla="*/ 244 h 3870"/>
                <a:gd name="T2" fmla="*/ 1812 w 2818"/>
                <a:gd name="T3" fmla="*/ 55 h 3870"/>
                <a:gd name="T4" fmla="*/ 1607 w 2818"/>
                <a:gd name="T5" fmla="*/ 2 h 3870"/>
                <a:gd name="T6" fmla="*/ 1599 w 2818"/>
                <a:gd name="T7" fmla="*/ 80 h 3870"/>
                <a:gd name="T8" fmla="*/ 1340 w 2818"/>
                <a:gd name="T9" fmla="*/ 19 h 3870"/>
                <a:gd name="T10" fmla="*/ 1374 w 2818"/>
                <a:gd name="T11" fmla="*/ 114 h 3870"/>
                <a:gd name="T12" fmla="*/ 999 w 2818"/>
                <a:gd name="T13" fmla="*/ 70 h 3870"/>
                <a:gd name="T14" fmla="*/ 910 w 2818"/>
                <a:gd name="T15" fmla="*/ 139 h 3870"/>
                <a:gd name="T16" fmla="*/ 790 w 2818"/>
                <a:gd name="T17" fmla="*/ 170 h 3870"/>
                <a:gd name="T18" fmla="*/ 531 w 2818"/>
                <a:gd name="T19" fmla="*/ 238 h 3870"/>
                <a:gd name="T20" fmla="*/ 579 w 2818"/>
                <a:gd name="T21" fmla="*/ 337 h 3870"/>
                <a:gd name="T22" fmla="*/ 291 w 2818"/>
                <a:gd name="T23" fmla="*/ 472 h 3870"/>
                <a:gd name="T24" fmla="*/ 381 w 2818"/>
                <a:gd name="T25" fmla="*/ 554 h 3870"/>
                <a:gd name="T26" fmla="*/ 118 w 2818"/>
                <a:gd name="T27" fmla="*/ 770 h 3870"/>
                <a:gd name="T28" fmla="*/ 211 w 2818"/>
                <a:gd name="T29" fmla="*/ 842 h 3870"/>
                <a:gd name="T30" fmla="*/ 128 w 2818"/>
                <a:gd name="T31" fmla="*/ 1019 h 3870"/>
                <a:gd name="T32" fmla="*/ 38 w 2818"/>
                <a:gd name="T33" fmla="*/ 1253 h 3870"/>
                <a:gd name="T34" fmla="*/ 135 w 2818"/>
                <a:gd name="T35" fmla="*/ 1270 h 3870"/>
                <a:gd name="T36" fmla="*/ 160 w 2818"/>
                <a:gd name="T37" fmla="*/ 1370 h 3870"/>
                <a:gd name="T38" fmla="*/ 122 w 2818"/>
                <a:gd name="T39" fmla="*/ 1570 h 3870"/>
                <a:gd name="T40" fmla="*/ 242 w 2818"/>
                <a:gd name="T41" fmla="*/ 1528 h 3870"/>
                <a:gd name="T42" fmla="*/ 253 w 2818"/>
                <a:gd name="T43" fmla="*/ 1695 h 3870"/>
                <a:gd name="T44" fmla="*/ 329 w 2818"/>
                <a:gd name="T45" fmla="*/ 1888 h 3870"/>
                <a:gd name="T46" fmla="*/ 404 w 2818"/>
                <a:gd name="T47" fmla="*/ 1735 h 3870"/>
                <a:gd name="T48" fmla="*/ 506 w 2818"/>
                <a:gd name="T49" fmla="*/ 1952 h 3870"/>
                <a:gd name="T50" fmla="*/ 615 w 2818"/>
                <a:gd name="T51" fmla="*/ 1971 h 3870"/>
                <a:gd name="T52" fmla="*/ 840 w 2818"/>
                <a:gd name="T53" fmla="*/ 2091 h 3870"/>
                <a:gd name="T54" fmla="*/ 1013 w 2818"/>
                <a:gd name="T55" fmla="*/ 2564 h 3870"/>
                <a:gd name="T56" fmla="*/ 872 w 2818"/>
                <a:gd name="T57" fmla="*/ 2733 h 3870"/>
                <a:gd name="T58" fmla="*/ 811 w 2818"/>
                <a:gd name="T59" fmla="*/ 2773 h 3870"/>
                <a:gd name="T60" fmla="*/ 761 w 2818"/>
                <a:gd name="T61" fmla="*/ 2857 h 3870"/>
                <a:gd name="T62" fmla="*/ 571 w 2818"/>
                <a:gd name="T63" fmla="*/ 2949 h 3870"/>
                <a:gd name="T64" fmla="*/ 573 w 2818"/>
                <a:gd name="T65" fmla="*/ 3057 h 3870"/>
                <a:gd name="T66" fmla="*/ 472 w 2818"/>
                <a:gd name="T67" fmla="*/ 3187 h 3870"/>
                <a:gd name="T68" fmla="*/ 426 w 2818"/>
                <a:gd name="T69" fmla="*/ 3322 h 3870"/>
                <a:gd name="T70" fmla="*/ 373 w 2818"/>
                <a:gd name="T71" fmla="*/ 3446 h 3870"/>
                <a:gd name="T72" fmla="*/ 345 w 2818"/>
                <a:gd name="T73" fmla="*/ 3594 h 3870"/>
                <a:gd name="T74" fmla="*/ 463 w 2818"/>
                <a:gd name="T75" fmla="*/ 3590 h 3870"/>
                <a:gd name="T76" fmla="*/ 425 w 2818"/>
                <a:gd name="T77" fmla="*/ 3745 h 3870"/>
                <a:gd name="T78" fmla="*/ 438 w 2818"/>
                <a:gd name="T79" fmla="*/ 3787 h 3870"/>
                <a:gd name="T80" fmla="*/ 548 w 2818"/>
                <a:gd name="T81" fmla="*/ 3709 h 3870"/>
                <a:gd name="T82" fmla="*/ 729 w 2818"/>
                <a:gd name="T83" fmla="*/ 3771 h 3870"/>
                <a:gd name="T84" fmla="*/ 1129 w 2818"/>
                <a:gd name="T85" fmla="*/ 3867 h 3870"/>
                <a:gd name="T86" fmla="*/ 1521 w 2818"/>
                <a:gd name="T87" fmla="*/ 3844 h 3870"/>
                <a:gd name="T88" fmla="*/ 1854 w 2818"/>
                <a:gd name="T89" fmla="*/ 3716 h 3870"/>
                <a:gd name="T90" fmla="*/ 1948 w 2818"/>
                <a:gd name="T91" fmla="*/ 3728 h 3870"/>
                <a:gd name="T92" fmla="*/ 2018 w 2818"/>
                <a:gd name="T93" fmla="*/ 3661 h 3870"/>
                <a:gd name="T94" fmla="*/ 2060 w 2818"/>
                <a:gd name="T95" fmla="*/ 3571 h 3870"/>
                <a:gd name="T96" fmla="*/ 1948 w 2818"/>
                <a:gd name="T97" fmla="*/ 3394 h 3870"/>
                <a:gd name="T98" fmla="*/ 1774 w 2818"/>
                <a:gd name="T99" fmla="*/ 3070 h 3870"/>
                <a:gd name="T100" fmla="*/ 1738 w 2818"/>
                <a:gd name="T101" fmla="*/ 2724 h 3870"/>
                <a:gd name="T102" fmla="*/ 1938 w 2818"/>
                <a:gd name="T103" fmla="*/ 2290 h 3870"/>
                <a:gd name="T104" fmla="*/ 2323 w 2818"/>
                <a:gd name="T105" fmla="*/ 1941 h 3870"/>
                <a:gd name="T106" fmla="*/ 2669 w 2818"/>
                <a:gd name="T107" fmla="*/ 1621 h 3870"/>
                <a:gd name="T108" fmla="*/ 2814 w 2818"/>
                <a:gd name="T109" fmla="*/ 1272 h 3870"/>
                <a:gd name="T110" fmla="*/ 2789 w 2818"/>
                <a:gd name="T111" fmla="*/ 987 h 3870"/>
                <a:gd name="T112" fmla="*/ 2644 w 2818"/>
                <a:gd name="T113" fmla="*/ 710 h 3870"/>
                <a:gd name="T114" fmla="*/ 2401 w 2818"/>
                <a:gd name="T115" fmla="*/ 486 h 3870"/>
                <a:gd name="T116" fmla="*/ 1340 w 2818"/>
                <a:gd name="T117" fmla="*/ 255 h 3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18" h="3870">
                  <a:moveTo>
                    <a:pt x="2155" y="356"/>
                  </a:moveTo>
                  <a:lnTo>
                    <a:pt x="2155" y="356"/>
                  </a:lnTo>
                  <a:lnTo>
                    <a:pt x="2153" y="345"/>
                  </a:lnTo>
                  <a:lnTo>
                    <a:pt x="2149" y="335"/>
                  </a:lnTo>
                  <a:lnTo>
                    <a:pt x="2149" y="335"/>
                  </a:lnTo>
                  <a:lnTo>
                    <a:pt x="2136" y="310"/>
                  </a:lnTo>
                  <a:lnTo>
                    <a:pt x="2121" y="288"/>
                  </a:lnTo>
                  <a:lnTo>
                    <a:pt x="2106" y="265"/>
                  </a:lnTo>
                  <a:lnTo>
                    <a:pt x="2088" y="244"/>
                  </a:lnTo>
                  <a:lnTo>
                    <a:pt x="2071" y="225"/>
                  </a:lnTo>
                  <a:lnTo>
                    <a:pt x="2052" y="206"/>
                  </a:lnTo>
                  <a:lnTo>
                    <a:pt x="2035" y="189"/>
                  </a:lnTo>
                  <a:lnTo>
                    <a:pt x="2014" y="171"/>
                  </a:lnTo>
                  <a:lnTo>
                    <a:pt x="1974" y="141"/>
                  </a:lnTo>
                  <a:lnTo>
                    <a:pt x="1932" y="114"/>
                  </a:lnTo>
                  <a:lnTo>
                    <a:pt x="1892" y="91"/>
                  </a:lnTo>
                  <a:lnTo>
                    <a:pt x="1850" y="72"/>
                  </a:lnTo>
                  <a:lnTo>
                    <a:pt x="1812" y="55"/>
                  </a:lnTo>
                  <a:lnTo>
                    <a:pt x="1774" y="42"/>
                  </a:lnTo>
                  <a:lnTo>
                    <a:pt x="1740" y="30"/>
                  </a:lnTo>
                  <a:lnTo>
                    <a:pt x="1711" y="23"/>
                  </a:lnTo>
                  <a:lnTo>
                    <a:pt x="1668" y="11"/>
                  </a:lnTo>
                  <a:lnTo>
                    <a:pt x="1649" y="8"/>
                  </a:lnTo>
                  <a:lnTo>
                    <a:pt x="1649" y="8"/>
                  </a:lnTo>
                  <a:lnTo>
                    <a:pt x="1624" y="4"/>
                  </a:lnTo>
                  <a:lnTo>
                    <a:pt x="1607" y="2"/>
                  </a:lnTo>
                  <a:lnTo>
                    <a:pt x="1607" y="2"/>
                  </a:lnTo>
                  <a:lnTo>
                    <a:pt x="1592" y="0"/>
                  </a:lnTo>
                  <a:lnTo>
                    <a:pt x="1592" y="0"/>
                  </a:lnTo>
                  <a:lnTo>
                    <a:pt x="1611" y="34"/>
                  </a:lnTo>
                  <a:lnTo>
                    <a:pt x="1631" y="67"/>
                  </a:lnTo>
                  <a:lnTo>
                    <a:pt x="1652" y="97"/>
                  </a:lnTo>
                  <a:lnTo>
                    <a:pt x="1675" y="126"/>
                  </a:lnTo>
                  <a:lnTo>
                    <a:pt x="1675" y="126"/>
                  </a:lnTo>
                  <a:lnTo>
                    <a:pt x="1637" y="101"/>
                  </a:lnTo>
                  <a:lnTo>
                    <a:pt x="1599" y="80"/>
                  </a:lnTo>
                  <a:lnTo>
                    <a:pt x="1561" y="63"/>
                  </a:lnTo>
                  <a:lnTo>
                    <a:pt x="1523" y="50"/>
                  </a:lnTo>
                  <a:lnTo>
                    <a:pt x="1523" y="50"/>
                  </a:lnTo>
                  <a:lnTo>
                    <a:pt x="1496" y="42"/>
                  </a:lnTo>
                  <a:lnTo>
                    <a:pt x="1470" y="34"/>
                  </a:lnTo>
                  <a:lnTo>
                    <a:pt x="1422" y="25"/>
                  </a:lnTo>
                  <a:lnTo>
                    <a:pt x="1378" y="21"/>
                  </a:lnTo>
                  <a:lnTo>
                    <a:pt x="1340" y="19"/>
                  </a:lnTo>
                  <a:lnTo>
                    <a:pt x="1340" y="19"/>
                  </a:lnTo>
                  <a:lnTo>
                    <a:pt x="1312" y="19"/>
                  </a:lnTo>
                  <a:lnTo>
                    <a:pt x="1289" y="21"/>
                  </a:lnTo>
                  <a:lnTo>
                    <a:pt x="1289" y="21"/>
                  </a:lnTo>
                  <a:lnTo>
                    <a:pt x="1270" y="25"/>
                  </a:lnTo>
                  <a:lnTo>
                    <a:pt x="1270" y="25"/>
                  </a:lnTo>
                  <a:lnTo>
                    <a:pt x="1340" y="76"/>
                  </a:lnTo>
                  <a:lnTo>
                    <a:pt x="1409" y="126"/>
                  </a:lnTo>
                  <a:lnTo>
                    <a:pt x="1409" y="126"/>
                  </a:lnTo>
                  <a:lnTo>
                    <a:pt x="1374" y="114"/>
                  </a:lnTo>
                  <a:lnTo>
                    <a:pt x="1338" y="105"/>
                  </a:lnTo>
                  <a:lnTo>
                    <a:pt x="1304" y="95"/>
                  </a:lnTo>
                  <a:lnTo>
                    <a:pt x="1270" y="90"/>
                  </a:lnTo>
                  <a:lnTo>
                    <a:pt x="1205" y="78"/>
                  </a:lnTo>
                  <a:lnTo>
                    <a:pt x="1140" y="70"/>
                  </a:lnTo>
                  <a:lnTo>
                    <a:pt x="1140" y="70"/>
                  </a:lnTo>
                  <a:lnTo>
                    <a:pt x="1102" y="69"/>
                  </a:lnTo>
                  <a:lnTo>
                    <a:pt x="1066" y="69"/>
                  </a:lnTo>
                  <a:lnTo>
                    <a:pt x="999" y="70"/>
                  </a:lnTo>
                  <a:lnTo>
                    <a:pt x="940" y="76"/>
                  </a:lnTo>
                  <a:lnTo>
                    <a:pt x="889" y="82"/>
                  </a:lnTo>
                  <a:lnTo>
                    <a:pt x="889" y="82"/>
                  </a:lnTo>
                  <a:lnTo>
                    <a:pt x="849" y="90"/>
                  </a:lnTo>
                  <a:lnTo>
                    <a:pt x="819" y="97"/>
                  </a:lnTo>
                  <a:lnTo>
                    <a:pt x="819" y="97"/>
                  </a:lnTo>
                  <a:lnTo>
                    <a:pt x="796" y="105"/>
                  </a:lnTo>
                  <a:lnTo>
                    <a:pt x="796" y="105"/>
                  </a:lnTo>
                  <a:lnTo>
                    <a:pt x="910" y="139"/>
                  </a:lnTo>
                  <a:lnTo>
                    <a:pt x="1024" y="171"/>
                  </a:lnTo>
                  <a:lnTo>
                    <a:pt x="1024" y="171"/>
                  </a:lnTo>
                  <a:lnTo>
                    <a:pt x="982" y="168"/>
                  </a:lnTo>
                  <a:lnTo>
                    <a:pt x="940" y="164"/>
                  </a:lnTo>
                  <a:lnTo>
                    <a:pt x="900" y="164"/>
                  </a:lnTo>
                  <a:lnTo>
                    <a:pt x="862" y="164"/>
                  </a:lnTo>
                  <a:lnTo>
                    <a:pt x="862" y="164"/>
                  </a:lnTo>
                  <a:lnTo>
                    <a:pt x="824" y="166"/>
                  </a:lnTo>
                  <a:lnTo>
                    <a:pt x="790" y="170"/>
                  </a:lnTo>
                  <a:lnTo>
                    <a:pt x="756" y="173"/>
                  </a:lnTo>
                  <a:lnTo>
                    <a:pt x="723" y="179"/>
                  </a:lnTo>
                  <a:lnTo>
                    <a:pt x="666" y="190"/>
                  </a:lnTo>
                  <a:lnTo>
                    <a:pt x="619" y="204"/>
                  </a:lnTo>
                  <a:lnTo>
                    <a:pt x="619" y="204"/>
                  </a:lnTo>
                  <a:lnTo>
                    <a:pt x="581" y="217"/>
                  </a:lnTo>
                  <a:lnTo>
                    <a:pt x="554" y="227"/>
                  </a:lnTo>
                  <a:lnTo>
                    <a:pt x="554" y="227"/>
                  </a:lnTo>
                  <a:lnTo>
                    <a:pt x="531" y="238"/>
                  </a:lnTo>
                  <a:lnTo>
                    <a:pt x="531" y="238"/>
                  </a:lnTo>
                  <a:lnTo>
                    <a:pt x="674" y="263"/>
                  </a:lnTo>
                  <a:lnTo>
                    <a:pt x="815" y="286"/>
                  </a:lnTo>
                  <a:lnTo>
                    <a:pt x="815" y="286"/>
                  </a:lnTo>
                  <a:lnTo>
                    <a:pt x="750" y="293"/>
                  </a:lnTo>
                  <a:lnTo>
                    <a:pt x="689" y="305"/>
                  </a:lnTo>
                  <a:lnTo>
                    <a:pt x="632" y="320"/>
                  </a:lnTo>
                  <a:lnTo>
                    <a:pt x="579" y="337"/>
                  </a:lnTo>
                  <a:lnTo>
                    <a:pt x="579" y="337"/>
                  </a:lnTo>
                  <a:lnTo>
                    <a:pt x="514" y="360"/>
                  </a:lnTo>
                  <a:lnTo>
                    <a:pt x="459" y="383"/>
                  </a:lnTo>
                  <a:lnTo>
                    <a:pt x="409" y="406"/>
                  </a:lnTo>
                  <a:lnTo>
                    <a:pt x="367" y="427"/>
                  </a:lnTo>
                  <a:lnTo>
                    <a:pt x="367" y="427"/>
                  </a:lnTo>
                  <a:lnTo>
                    <a:pt x="335" y="446"/>
                  </a:lnTo>
                  <a:lnTo>
                    <a:pt x="312" y="461"/>
                  </a:lnTo>
                  <a:lnTo>
                    <a:pt x="291" y="472"/>
                  </a:lnTo>
                  <a:lnTo>
                    <a:pt x="291" y="472"/>
                  </a:lnTo>
                  <a:lnTo>
                    <a:pt x="350" y="474"/>
                  </a:lnTo>
                  <a:lnTo>
                    <a:pt x="407" y="474"/>
                  </a:lnTo>
                  <a:lnTo>
                    <a:pt x="466" y="472"/>
                  </a:lnTo>
                  <a:lnTo>
                    <a:pt x="524" y="469"/>
                  </a:lnTo>
                  <a:lnTo>
                    <a:pt x="524" y="469"/>
                  </a:lnTo>
                  <a:lnTo>
                    <a:pt x="457" y="507"/>
                  </a:lnTo>
                  <a:lnTo>
                    <a:pt x="457" y="507"/>
                  </a:lnTo>
                  <a:lnTo>
                    <a:pt x="417" y="531"/>
                  </a:lnTo>
                  <a:lnTo>
                    <a:pt x="381" y="554"/>
                  </a:lnTo>
                  <a:lnTo>
                    <a:pt x="312" y="602"/>
                  </a:lnTo>
                  <a:lnTo>
                    <a:pt x="255" y="646"/>
                  </a:lnTo>
                  <a:lnTo>
                    <a:pt x="208" y="686"/>
                  </a:lnTo>
                  <a:lnTo>
                    <a:pt x="208" y="686"/>
                  </a:lnTo>
                  <a:lnTo>
                    <a:pt x="169" y="720"/>
                  </a:lnTo>
                  <a:lnTo>
                    <a:pt x="141" y="747"/>
                  </a:lnTo>
                  <a:lnTo>
                    <a:pt x="141" y="747"/>
                  </a:lnTo>
                  <a:lnTo>
                    <a:pt x="118" y="770"/>
                  </a:lnTo>
                  <a:lnTo>
                    <a:pt x="118" y="770"/>
                  </a:lnTo>
                  <a:lnTo>
                    <a:pt x="175" y="758"/>
                  </a:lnTo>
                  <a:lnTo>
                    <a:pt x="230" y="747"/>
                  </a:lnTo>
                  <a:lnTo>
                    <a:pt x="286" y="733"/>
                  </a:lnTo>
                  <a:lnTo>
                    <a:pt x="337" y="720"/>
                  </a:lnTo>
                  <a:lnTo>
                    <a:pt x="337" y="720"/>
                  </a:lnTo>
                  <a:lnTo>
                    <a:pt x="295" y="758"/>
                  </a:lnTo>
                  <a:lnTo>
                    <a:pt x="257" y="794"/>
                  </a:lnTo>
                  <a:lnTo>
                    <a:pt x="257" y="794"/>
                  </a:lnTo>
                  <a:lnTo>
                    <a:pt x="211" y="842"/>
                  </a:lnTo>
                  <a:lnTo>
                    <a:pt x="171" y="886"/>
                  </a:lnTo>
                  <a:lnTo>
                    <a:pt x="107" y="960"/>
                  </a:lnTo>
                  <a:lnTo>
                    <a:pt x="107" y="960"/>
                  </a:lnTo>
                  <a:lnTo>
                    <a:pt x="65" y="1010"/>
                  </a:lnTo>
                  <a:lnTo>
                    <a:pt x="65" y="1010"/>
                  </a:lnTo>
                  <a:lnTo>
                    <a:pt x="49" y="1027"/>
                  </a:lnTo>
                  <a:lnTo>
                    <a:pt x="49" y="1027"/>
                  </a:lnTo>
                  <a:lnTo>
                    <a:pt x="88" y="1025"/>
                  </a:lnTo>
                  <a:lnTo>
                    <a:pt x="128" y="1019"/>
                  </a:lnTo>
                  <a:lnTo>
                    <a:pt x="164" y="1011"/>
                  </a:lnTo>
                  <a:lnTo>
                    <a:pt x="200" y="1000"/>
                  </a:lnTo>
                  <a:lnTo>
                    <a:pt x="200" y="1000"/>
                  </a:lnTo>
                  <a:lnTo>
                    <a:pt x="160" y="1051"/>
                  </a:lnTo>
                  <a:lnTo>
                    <a:pt x="160" y="1051"/>
                  </a:lnTo>
                  <a:lnTo>
                    <a:pt x="120" y="1107"/>
                  </a:lnTo>
                  <a:lnTo>
                    <a:pt x="88" y="1160"/>
                  </a:lnTo>
                  <a:lnTo>
                    <a:pt x="59" y="1210"/>
                  </a:lnTo>
                  <a:lnTo>
                    <a:pt x="38" y="1253"/>
                  </a:lnTo>
                  <a:lnTo>
                    <a:pt x="38" y="1253"/>
                  </a:lnTo>
                  <a:lnTo>
                    <a:pt x="21" y="1288"/>
                  </a:lnTo>
                  <a:lnTo>
                    <a:pt x="10" y="1314"/>
                  </a:lnTo>
                  <a:lnTo>
                    <a:pt x="10" y="1314"/>
                  </a:lnTo>
                  <a:lnTo>
                    <a:pt x="0" y="1337"/>
                  </a:lnTo>
                  <a:lnTo>
                    <a:pt x="0" y="1337"/>
                  </a:lnTo>
                  <a:lnTo>
                    <a:pt x="48" y="1316"/>
                  </a:lnTo>
                  <a:lnTo>
                    <a:pt x="91" y="1293"/>
                  </a:lnTo>
                  <a:lnTo>
                    <a:pt x="135" y="1270"/>
                  </a:lnTo>
                  <a:lnTo>
                    <a:pt x="175" y="1246"/>
                  </a:lnTo>
                  <a:lnTo>
                    <a:pt x="175" y="1246"/>
                  </a:lnTo>
                  <a:lnTo>
                    <a:pt x="213" y="1221"/>
                  </a:lnTo>
                  <a:lnTo>
                    <a:pt x="251" y="1194"/>
                  </a:lnTo>
                  <a:lnTo>
                    <a:pt x="251" y="1194"/>
                  </a:lnTo>
                  <a:lnTo>
                    <a:pt x="223" y="1238"/>
                  </a:lnTo>
                  <a:lnTo>
                    <a:pt x="198" y="1282"/>
                  </a:lnTo>
                  <a:lnTo>
                    <a:pt x="177" y="1328"/>
                  </a:lnTo>
                  <a:lnTo>
                    <a:pt x="160" y="1370"/>
                  </a:lnTo>
                  <a:lnTo>
                    <a:pt x="160" y="1370"/>
                  </a:lnTo>
                  <a:lnTo>
                    <a:pt x="143" y="1425"/>
                  </a:lnTo>
                  <a:lnTo>
                    <a:pt x="135" y="1451"/>
                  </a:lnTo>
                  <a:lnTo>
                    <a:pt x="129" y="1478"/>
                  </a:lnTo>
                  <a:lnTo>
                    <a:pt x="129" y="1478"/>
                  </a:lnTo>
                  <a:lnTo>
                    <a:pt x="126" y="1503"/>
                  </a:lnTo>
                  <a:lnTo>
                    <a:pt x="124" y="1526"/>
                  </a:lnTo>
                  <a:lnTo>
                    <a:pt x="122" y="1549"/>
                  </a:lnTo>
                  <a:lnTo>
                    <a:pt x="122" y="1570"/>
                  </a:lnTo>
                  <a:lnTo>
                    <a:pt x="122" y="1570"/>
                  </a:lnTo>
                  <a:lnTo>
                    <a:pt x="124" y="1604"/>
                  </a:lnTo>
                  <a:lnTo>
                    <a:pt x="129" y="1630"/>
                  </a:lnTo>
                  <a:lnTo>
                    <a:pt x="129" y="1630"/>
                  </a:lnTo>
                  <a:lnTo>
                    <a:pt x="133" y="1651"/>
                  </a:lnTo>
                  <a:lnTo>
                    <a:pt x="133" y="1651"/>
                  </a:lnTo>
                  <a:lnTo>
                    <a:pt x="162" y="1613"/>
                  </a:lnTo>
                  <a:lnTo>
                    <a:pt x="188" y="1583"/>
                  </a:lnTo>
                  <a:lnTo>
                    <a:pt x="242" y="1528"/>
                  </a:lnTo>
                  <a:lnTo>
                    <a:pt x="242" y="1528"/>
                  </a:lnTo>
                  <a:lnTo>
                    <a:pt x="255" y="1512"/>
                  </a:lnTo>
                  <a:lnTo>
                    <a:pt x="255" y="1512"/>
                  </a:lnTo>
                  <a:lnTo>
                    <a:pt x="249" y="1552"/>
                  </a:lnTo>
                  <a:lnTo>
                    <a:pt x="247" y="1590"/>
                  </a:lnTo>
                  <a:lnTo>
                    <a:pt x="247" y="1629"/>
                  </a:lnTo>
                  <a:lnTo>
                    <a:pt x="249" y="1663"/>
                  </a:lnTo>
                  <a:lnTo>
                    <a:pt x="249" y="1663"/>
                  </a:lnTo>
                  <a:lnTo>
                    <a:pt x="253" y="1695"/>
                  </a:lnTo>
                  <a:lnTo>
                    <a:pt x="259" y="1724"/>
                  </a:lnTo>
                  <a:lnTo>
                    <a:pt x="267" y="1750"/>
                  </a:lnTo>
                  <a:lnTo>
                    <a:pt x="274" y="1777"/>
                  </a:lnTo>
                  <a:lnTo>
                    <a:pt x="274" y="1777"/>
                  </a:lnTo>
                  <a:lnTo>
                    <a:pt x="284" y="1800"/>
                  </a:lnTo>
                  <a:lnTo>
                    <a:pt x="291" y="1823"/>
                  </a:lnTo>
                  <a:lnTo>
                    <a:pt x="310" y="1859"/>
                  </a:lnTo>
                  <a:lnTo>
                    <a:pt x="310" y="1859"/>
                  </a:lnTo>
                  <a:lnTo>
                    <a:pt x="329" y="1888"/>
                  </a:lnTo>
                  <a:lnTo>
                    <a:pt x="345" y="1909"/>
                  </a:lnTo>
                  <a:lnTo>
                    <a:pt x="345" y="1909"/>
                  </a:lnTo>
                  <a:lnTo>
                    <a:pt x="358" y="1924"/>
                  </a:lnTo>
                  <a:lnTo>
                    <a:pt x="358" y="1924"/>
                  </a:lnTo>
                  <a:lnTo>
                    <a:pt x="377" y="1840"/>
                  </a:lnTo>
                  <a:lnTo>
                    <a:pt x="377" y="1840"/>
                  </a:lnTo>
                  <a:lnTo>
                    <a:pt x="396" y="1766"/>
                  </a:lnTo>
                  <a:lnTo>
                    <a:pt x="396" y="1766"/>
                  </a:lnTo>
                  <a:lnTo>
                    <a:pt x="404" y="1735"/>
                  </a:lnTo>
                  <a:lnTo>
                    <a:pt x="404" y="1735"/>
                  </a:lnTo>
                  <a:lnTo>
                    <a:pt x="413" y="1773"/>
                  </a:lnTo>
                  <a:lnTo>
                    <a:pt x="425" y="1810"/>
                  </a:lnTo>
                  <a:lnTo>
                    <a:pt x="440" y="1844"/>
                  </a:lnTo>
                  <a:lnTo>
                    <a:pt x="455" y="1876"/>
                  </a:lnTo>
                  <a:lnTo>
                    <a:pt x="455" y="1876"/>
                  </a:lnTo>
                  <a:lnTo>
                    <a:pt x="466" y="1897"/>
                  </a:lnTo>
                  <a:lnTo>
                    <a:pt x="480" y="1916"/>
                  </a:lnTo>
                  <a:lnTo>
                    <a:pt x="506" y="1952"/>
                  </a:lnTo>
                  <a:lnTo>
                    <a:pt x="533" y="1983"/>
                  </a:lnTo>
                  <a:lnTo>
                    <a:pt x="556" y="2008"/>
                  </a:lnTo>
                  <a:lnTo>
                    <a:pt x="556" y="2008"/>
                  </a:lnTo>
                  <a:lnTo>
                    <a:pt x="577" y="2025"/>
                  </a:lnTo>
                  <a:lnTo>
                    <a:pt x="592" y="2038"/>
                  </a:lnTo>
                  <a:lnTo>
                    <a:pt x="592" y="2038"/>
                  </a:lnTo>
                  <a:lnTo>
                    <a:pt x="607" y="2048"/>
                  </a:lnTo>
                  <a:lnTo>
                    <a:pt x="607" y="2048"/>
                  </a:lnTo>
                  <a:lnTo>
                    <a:pt x="615" y="1971"/>
                  </a:lnTo>
                  <a:lnTo>
                    <a:pt x="619" y="1905"/>
                  </a:lnTo>
                  <a:lnTo>
                    <a:pt x="619" y="1905"/>
                  </a:lnTo>
                  <a:lnTo>
                    <a:pt x="619" y="1865"/>
                  </a:lnTo>
                  <a:lnTo>
                    <a:pt x="617" y="1827"/>
                  </a:lnTo>
                  <a:lnTo>
                    <a:pt x="617" y="1827"/>
                  </a:lnTo>
                  <a:lnTo>
                    <a:pt x="682" y="1897"/>
                  </a:lnTo>
                  <a:lnTo>
                    <a:pt x="741" y="1964"/>
                  </a:lnTo>
                  <a:lnTo>
                    <a:pt x="792" y="2029"/>
                  </a:lnTo>
                  <a:lnTo>
                    <a:pt x="840" y="2091"/>
                  </a:lnTo>
                  <a:lnTo>
                    <a:pt x="878" y="2152"/>
                  </a:lnTo>
                  <a:lnTo>
                    <a:pt x="912" y="2211"/>
                  </a:lnTo>
                  <a:lnTo>
                    <a:pt x="940" y="2267"/>
                  </a:lnTo>
                  <a:lnTo>
                    <a:pt x="965" y="2322"/>
                  </a:lnTo>
                  <a:lnTo>
                    <a:pt x="982" y="2373"/>
                  </a:lnTo>
                  <a:lnTo>
                    <a:pt x="998" y="2425"/>
                  </a:lnTo>
                  <a:lnTo>
                    <a:pt x="1005" y="2472"/>
                  </a:lnTo>
                  <a:lnTo>
                    <a:pt x="1011" y="2520"/>
                  </a:lnTo>
                  <a:lnTo>
                    <a:pt x="1013" y="2564"/>
                  </a:lnTo>
                  <a:lnTo>
                    <a:pt x="1009" y="2608"/>
                  </a:lnTo>
                  <a:lnTo>
                    <a:pt x="1003" y="2651"/>
                  </a:lnTo>
                  <a:lnTo>
                    <a:pt x="994" y="2691"/>
                  </a:lnTo>
                  <a:lnTo>
                    <a:pt x="994" y="2691"/>
                  </a:lnTo>
                  <a:lnTo>
                    <a:pt x="973" y="2699"/>
                  </a:lnTo>
                  <a:lnTo>
                    <a:pt x="973" y="2699"/>
                  </a:lnTo>
                  <a:lnTo>
                    <a:pt x="904" y="2724"/>
                  </a:lnTo>
                  <a:lnTo>
                    <a:pt x="904" y="2724"/>
                  </a:lnTo>
                  <a:lnTo>
                    <a:pt x="872" y="2733"/>
                  </a:lnTo>
                  <a:lnTo>
                    <a:pt x="845" y="2741"/>
                  </a:lnTo>
                  <a:lnTo>
                    <a:pt x="845" y="2741"/>
                  </a:lnTo>
                  <a:lnTo>
                    <a:pt x="822" y="2747"/>
                  </a:lnTo>
                  <a:lnTo>
                    <a:pt x="822" y="2747"/>
                  </a:lnTo>
                  <a:lnTo>
                    <a:pt x="803" y="2750"/>
                  </a:lnTo>
                  <a:lnTo>
                    <a:pt x="803" y="2750"/>
                  </a:lnTo>
                  <a:lnTo>
                    <a:pt x="788" y="2754"/>
                  </a:lnTo>
                  <a:lnTo>
                    <a:pt x="788" y="2754"/>
                  </a:lnTo>
                  <a:lnTo>
                    <a:pt x="811" y="2773"/>
                  </a:lnTo>
                  <a:lnTo>
                    <a:pt x="836" y="2790"/>
                  </a:lnTo>
                  <a:lnTo>
                    <a:pt x="862" y="2802"/>
                  </a:lnTo>
                  <a:lnTo>
                    <a:pt x="893" y="2813"/>
                  </a:lnTo>
                  <a:lnTo>
                    <a:pt x="893" y="2813"/>
                  </a:lnTo>
                  <a:lnTo>
                    <a:pt x="900" y="2815"/>
                  </a:lnTo>
                  <a:lnTo>
                    <a:pt x="900" y="2815"/>
                  </a:lnTo>
                  <a:lnTo>
                    <a:pt x="862" y="2825"/>
                  </a:lnTo>
                  <a:lnTo>
                    <a:pt x="828" y="2834"/>
                  </a:lnTo>
                  <a:lnTo>
                    <a:pt x="761" y="2857"/>
                  </a:lnTo>
                  <a:lnTo>
                    <a:pt x="761" y="2857"/>
                  </a:lnTo>
                  <a:lnTo>
                    <a:pt x="722" y="2874"/>
                  </a:lnTo>
                  <a:lnTo>
                    <a:pt x="685" y="2890"/>
                  </a:lnTo>
                  <a:lnTo>
                    <a:pt x="624" y="2918"/>
                  </a:lnTo>
                  <a:lnTo>
                    <a:pt x="624" y="2918"/>
                  </a:lnTo>
                  <a:lnTo>
                    <a:pt x="584" y="2941"/>
                  </a:lnTo>
                  <a:lnTo>
                    <a:pt x="584" y="2941"/>
                  </a:lnTo>
                  <a:lnTo>
                    <a:pt x="571" y="2949"/>
                  </a:lnTo>
                  <a:lnTo>
                    <a:pt x="571" y="2949"/>
                  </a:lnTo>
                  <a:lnTo>
                    <a:pt x="602" y="2960"/>
                  </a:lnTo>
                  <a:lnTo>
                    <a:pt x="636" y="2970"/>
                  </a:lnTo>
                  <a:lnTo>
                    <a:pt x="668" y="2977"/>
                  </a:lnTo>
                  <a:lnTo>
                    <a:pt x="702" y="2981"/>
                  </a:lnTo>
                  <a:lnTo>
                    <a:pt x="702" y="2981"/>
                  </a:lnTo>
                  <a:lnTo>
                    <a:pt x="655" y="3006"/>
                  </a:lnTo>
                  <a:lnTo>
                    <a:pt x="609" y="3032"/>
                  </a:lnTo>
                  <a:lnTo>
                    <a:pt x="609" y="3032"/>
                  </a:lnTo>
                  <a:lnTo>
                    <a:pt x="573" y="3057"/>
                  </a:lnTo>
                  <a:lnTo>
                    <a:pt x="539" y="3082"/>
                  </a:lnTo>
                  <a:lnTo>
                    <a:pt x="510" y="3107"/>
                  </a:lnTo>
                  <a:lnTo>
                    <a:pt x="484" y="3128"/>
                  </a:lnTo>
                  <a:lnTo>
                    <a:pt x="484" y="3128"/>
                  </a:lnTo>
                  <a:lnTo>
                    <a:pt x="447" y="3162"/>
                  </a:lnTo>
                  <a:lnTo>
                    <a:pt x="447" y="3162"/>
                  </a:lnTo>
                  <a:lnTo>
                    <a:pt x="436" y="3175"/>
                  </a:lnTo>
                  <a:lnTo>
                    <a:pt x="436" y="3175"/>
                  </a:lnTo>
                  <a:lnTo>
                    <a:pt x="472" y="3187"/>
                  </a:lnTo>
                  <a:lnTo>
                    <a:pt x="508" y="3194"/>
                  </a:lnTo>
                  <a:lnTo>
                    <a:pt x="546" y="3198"/>
                  </a:lnTo>
                  <a:lnTo>
                    <a:pt x="583" y="3200"/>
                  </a:lnTo>
                  <a:lnTo>
                    <a:pt x="583" y="3200"/>
                  </a:lnTo>
                  <a:lnTo>
                    <a:pt x="550" y="3223"/>
                  </a:lnTo>
                  <a:lnTo>
                    <a:pt x="520" y="3246"/>
                  </a:lnTo>
                  <a:lnTo>
                    <a:pt x="465" y="3290"/>
                  </a:lnTo>
                  <a:lnTo>
                    <a:pt x="465" y="3290"/>
                  </a:lnTo>
                  <a:lnTo>
                    <a:pt x="426" y="3322"/>
                  </a:lnTo>
                  <a:lnTo>
                    <a:pt x="394" y="3350"/>
                  </a:lnTo>
                  <a:lnTo>
                    <a:pt x="339" y="3402"/>
                  </a:lnTo>
                  <a:lnTo>
                    <a:pt x="339" y="3402"/>
                  </a:lnTo>
                  <a:lnTo>
                    <a:pt x="305" y="3438"/>
                  </a:lnTo>
                  <a:lnTo>
                    <a:pt x="305" y="3438"/>
                  </a:lnTo>
                  <a:lnTo>
                    <a:pt x="293" y="3451"/>
                  </a:lnTo>
                  <a:lnTo>
                    <a:pt x="293" y="3451"/>
                  </a:lnTo>
                  <a:lnTo>
                    <a:pt x="333" y="3450"/>
                  </a:lnTo>
                  <a:lnTo>
                    <a:pt x="373" y="3446"/>
                  </a:lnTo>
                  <a:lnTo>
                    <a:pt x="413" y="3438"/>
                  </a:lnTo>
                  <a:lnTo>
                    <a:pt x="453" y="3427"/>
                  </a:lnTo>
                  <a:lnTo>
                    <a:pt x="453" y="3427"/>
                  </a:lnTo>
                  <a:lnTo>
                    <a:pt x="419" y="3470"/>
                  </a:lnTo>
                  <a:lnTo>
                    <a:pt x="419" y="3470"/>
                  </a:lnTo>
                  <a:lnTo>
                    <a:pt x="396" y="3505"/>
                  </a:lnTo>
                  <a:lnTo>
                    <a:pt x="375" y="3537"/>
                  </a:lnTo>
                  <a:lnTo>
                    <a:pt x="358" y="3568"/>
                  </a:lnTo>
                  <a:lnTo>
                    <a:pt x="345" y="3594"/>
                  </a:lnTo>
                  <a:lnTo>
                    <a:pt x="345" y="3594"/>
                  </a:lnTo>
                  <a:lnTo>
                    <a:pt x="326" y="3634"/>
                  </a:lnTo>
                  <a:lnTo>
                    <a:pt x="326" y="3634"/>
                  </a:lnTo>
                  <a:lnTo>
                    <a:pt x="318" y="3650"/>
                  </a:lnTo>
                  <a:lnTo>
                    <a:pt x="318" y="3650"/>
                  </a:lnTo>
                  <a:lnTo>
                    <a:pt x="356" y="3640"/>
                  </a:lnTo>
                  <a:lnTo>
                    <a:pt x="394" y="3625"/>
                  </a:lnTo>
                  <a:lnTo>
                    <a:pt x="428" y="3610"/>
                  </a:lnTo>
                  <a:lnTo>
                    <a:pt x="463" y="3590"/>
                  </a:lnTo>
                  <a:lnTo>
                    <a:pt x="463" y="3590"/>
                  </a:lnTo>
                  <a:lnTo>
                    <a:pt x="453" y="3613"/>
                  </a:lnTo>
                  <a:lnTo>
                    <a:pt x="445" y="3636"/>
                  </a:lnTo>
                  <a:lnTo>
                    <a:pt x="445" y="3636"/>
                  </a:lnTo>
                  <a:lnTo>
                    <a:pt x="438" y="3665"/>
                  </a:lnTo>
                  <a:lnTo>
                    <a:pt x="430" y="3695"/>
                  </a:lnTo>
                  <a:lnTo>
                    <a:pt x="426" y="3722"/>
                  </a:lnTo>
                  <a:lnTo>
                    <a:pt x="425" y="3745"/>
                  </a:lnTo>
                  <a:lnTo>
                    <a:pt x="425" y="3745"/>
                  </a:lnTo>
                  <a:lnTo>
                    <a:pt x="423" y="3766"/>
                  </a:lnTo>
                  <a:lnTo>
                    <a:pt x="425" y="3773"/>
                  </a:lnTo>
                  <a:lnTo>
                    <a:pt x="425" y="3781"/>
                  </a:lnTo>
                  <a:lnTo>
                    <a:pt x="425" y="3781"/>
                  </a:lnTo>
                  <a:lnTo>
                    <a:pt x="428" y="3790"/>
                  </a:lnTo>
                  <a:lnTo>
                    <a:pt x="428" y="3790"/>
                  </a:lnTo>
                  <a:lnTo>
                    <a:pt x="430" y="3792"/>
                  </a:lnTo>
                  <a:lnTo>
                    <a:pt x="430" y="3792"/>
                  </a:lnTo>
                  <a:lnTo>
                    <a:pt x="438" y="3787"/>
                  </a:lnTo>
                  <a:lnTo>
                    <a:pt x="445" y="3783"/>
                  </a:lnTo>
                  <a:lnTo>
                    <a:pt x="465" y="3773"/>
                  </a:lnTo>
                  <a:lnTo>
                    <a:pt x="465" y="3773"/>
                  </a:lnTo>
                  <a:lnTo>
                    <a:pt x="484" y="3762"/>
                  </a:lnTo>
                  <a:lnTo>
                    <a:pt x="501" y="3750"/>
                  </a:lnTo>
                  <a:lnTo>
                    <a:pt x="501" y="3750"/>
                  </a:lnTo>
                  <a:lnTo>
                    <a:pt x="518" y="3737"/>
                  </a:lnTo>
                  <a:lnTo>
                    <a:pt x="535" y="3722"/>
                  </a:lnTo>
                  <a:lnTo>
                    <a:pt x="548" y="3709"/>
                  </a:lnTo>
                  <a:lnTo>
                    <a:pt x="564" y="3693"/>
                  </a:lnTo>
                  <a:lnTo>
                    <a:pt x="564" y="3693"/>
                  </a:lnTo>
                  <a:lnTo>
                    <a:pt x="577" y="3674"/>
                  </a:lnTo>
                  <a:lnTo>
                    <a:pt x="577" y="3674"/>
                  </a:lnTo>
                  <a:lnTo>
                    <a:pt x="603" y="3695"/>
                  </a:lnTo>
                  <a:lnTo>
                    <a:pt x="630" y="3716"/>
                  </a:lnTo>
                  <a:lnTo>
                    <a:pt x="661" y="3735"/>
                  </a:lnTo>
                  <a:lnTo>
                    <a:pt x="693" y="3754"/>
                  </a:lnTo>
                  <a:lnTo>
                    <a:pt x="729" y="3771"/>
                  </a:lnTo>
                  <a:lnTo>
                    <a:pt x="765" y="3789"/>
                  </a:lnTo>
                  <a:lnTo>
                    <a:pt x="805" y="3804"/>
                  </a:lnTo>
                  <a:lnTo>
                    <a:pt x="847" y="3817"/>
                  </a:lnTo>
                  <a:lnTo>
                    <a:pt x="889" y="3829"/>
                  </a:lnTo>
                  <a:lnTo>
                    <a:pt x="935" y="3840"/>
                  </a:lnTo>
                  <a:lnTo>
                    <a:pt x="980" y="3850"/>
                  </a:lnTo>
                  <a:lnTo>
                    <a:pt x="1030" y="3857"/>
                  </a:lnTo>
                  <a:lnTo>
                    <a:pt x="1079" y="3863"/>
                  </a:lnTo>
                  <a:lnTo>
                    <a:pt x="1129" y="3867"/>
                  </a:lnTo>
                  <a:lnTo>
                    <a:pt x="1182" y="3870"/>
                  </a:lnTo>
                  <a:lnTo>
                    <a:pt x="1236" y="3870"/>
                  </a:lnTo>
                  <a:lnTo>
                    <a:pt x="1236" y="3870"/>
                  </a:lnTo>
                  <a:lnTo>
                    <a:pt x="1285" y="3870"/>
                  </a:lnTo>
                  <a:lnTo>
                    <a:pt x="1333" y="3869"/>
                  </a:lnTo>
                  <a:lnTo>
                    <a:pt x="1382" y="3865"/>
                  </a:lnTo>
                  <a:lnTo>
                    <a:pt x="1428" y="3859"/>
                  </a:lnTo>
                  <a:lnTo>
                    <a:pt x="1475" y="3851"/>
                  </a:lnTo>
                  <a:lnTo>
                    <a:pt x="1521" y="3844"/>
                  </a:lnTo>
                  <a:lnTo>
                    <a:pt x="1565" y="3834"/>
                  </a:lnTo>
                  <a:lnTo>
                    <a:pt x="1607" y="3823"/>
                  </a:lnTo>
                  <a:lnTo>
                    <a:pt x="1649" y="3811"/>
                  </a:lnTo>
                  <a:lnTo>
                    <a:pt x="1689" y="3798"/>
                  </a:lnTo>
                  <a:lnTo>
                    <a:pt x="1725" y="3785"/>
                  </a:lnTo>
                  <a:lnTo>
                    <a:pt x="1761" y="3770"/>
                  </a:lnTo>
                  <a:lnTo>
                    <a:pt x="1795" y="3752"/>
                  </a:lnTo>
                  <a:lnTo>
                    <a:pt x="1826" y="3735"/>
                  </a:lnTo>
                  <a:lnTo>
                    <a:pt x="1854" y="3716"/>
                  </a:lnTo>
                  <a:lnTo>
                    <a:pt x="1881" y="3699"/>
                  </a:lnTo>
                  <a:lnTo>
                    <a:pt x="1881" y="3699"/>
                  </a:lnTo>
                  <a:lnTo>
                    <a:pt x="1894" y="3720"/>
                  </a:lnTo>
                  <a:lnTo>
                    <a:pt x="1894" y="3720"/>
                  </a:lnTo>
                  <a:lnTo>
                    <a:pt x="1909" y="3741"/>
                  </a:lnTo>
                  <a:lnTo>
                    <a:pt x="1917" y="3749"/>
                  </a:lnTo>
                  <a:lnTo>
                    <a:pt x="1917" y="3749"/>
                  </a:lnTo>
                  <a:lnTo>
                    <a:pt x="1932" y="3739"/>
                  </a:lnTo>
                  <a:lnTo>
                    <a:pt x="1948" y="3728"/>
                  </a:lnTo>
                  <a:lnTo>
                    <a:pt x="1959" y="3716"/>
                  </a:lnTo>
                  <a:lnTo>
                    <a:pt x="1970" y="3703"/>
                  </a:lnTo>
                  <a:lnTo>
                    <a:pt x="1980" y="3690"/>
                  </a:lnTo>
                  <a:lnTo>
                    <a:pt x="1987" y="3678"/>
                  </a:lnTo>
                  <a:lnTo>
                    <a:pt x="1993" y="3665"/>
                  </a:lnTo>
                  <a:lnTo>
                    <a:pt x="1999" y="3651"/>
                  </a:lnTo>
                  <a:lnTo>
                    <a:pt x="1999" y="3651"/>
                  </a:lnTo>
                  <a:lnTo>
                    <a:pt x="2018" y="3661"/>
                  </a:lnTo>
                  <a:lnTo>
                    <a:pt x="2018" y="3661"/>
                  </a:lnTo>
                  <a:lnTo>
                    <a:pt x="2045" y="3670"/>
                  </a:lnTo>
                  <a:lnTo>
                    <a:pt x="2054" y="3674"/>
                  </a:lnTo>
                  <a:lnTo>
                    <a:pt x="2054" y="3674"/>
                  </a:lnTo>
                  <a:lnTo>
                    <a:pt x="2058" y="3655"/>
                  </a:lnTo>
                  <a:lnTo>
                    <a:pt x="2062" y="3638"/>
                  </a:lnTo>
                  <a:lnTo>
                    <a:pt x="2062" y="3621"/>
                  </a:lnTo>
                  <a:lnTo>
                    <a:pt x="2062" y="3604"/>
                  </a:lnTo>
                  <a:lnTo>
                    <a:pt x="2062" y="3587"/>
                  </a:lnTo>
                  <a:lnTo>
                    <a:pt x="2060" y="3571"/>
                  </a:lnTo>
                  <a:lnTo>
                    <a:pt x="2052" y="3541"/>
                  </a:lnTo>
                  <a:lnTo>
                    <a:pt x="2041" y="3512"/>
                  </a:lnTo>
                  <a:lnTo>
                    <a:pt x="2027" y="3488"/>
                  </a:lnTo>
                  <a:lnTo>
                    <a:pt x="2012" y="3463"/>
                  </a:lnTo>
                  <a:lnTo>
                    <a:pt x="1997" y="3442"/>
                  </a:lnTo>
                  <a:lnTo>
                    <a:pt x="1997" y="3442"/>
                  </a:lnTo>
                  <a:lnTo>
                    <a:pt x="1980" y="3425"/>
                  </a:lnTo>
                  <a:lnTo>
                    <a:pt x="1963" y="3408"/>
                  </a:lnTo>
                  <a:lnTo>
                    <a:pt x="1948" y="3394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875" y="3284"/>
                  </a:lnTo>
                  <a:lnTo>
                    <a:pt x="1845" y="3227"/>
                  </a:lnTo>
                  <a:lnTo>
                    <a:pt x="1816" y="3168"/>
                  </a:lnTo>
                  <a:lnTo>
                    <a:pt x="1801" y="3135"/>
                  </a:lnTo>
                  <a:lnTo>
                    <a:pt x="1788" y="3103"/>
                  </a:lnTo>
                  <a:lnTo>
                    <a:pt x="1774" y="3070"/>
                  </a:lnTo>
                  <a:lnTo>
                    <a:pt x="1763" y="3036"/>
                  </a:lnTo>
                  <a:lnTo>
                    <a:pt x="1753" y="3000"/>
                  </a:lnTo>
                  <a:lnTo>
                    <a:pt x="1746" y="2964"/>
                  </a:lnTo>
                  <a:lnTo>
                    <a:pt x="1738" y="2926"/>
                  </a:lnTo>
                  <a:lnTo>
                    <a:pt x="1734" y="2888"/>
                  </a:lnTo>
                  <a:lnTo>
                    <a:pt x="1730" y="2848"/>
                  </a:lnTo>
                  <a:lnTo>
                    <a:pt x="1730" y="2808"/>
                  </a:lnTo>
                  <a:lnTo>
                    <a:pt x="1732" y="2766"/>
                  </a:lnTo>
                  <a:lnTo>
                    <a:pt x="1738" y="2724"/>
                  </a:lnTo>
                  <a:lnTo>
                    <a:pt x="1746" y="2680"/>
                  </a:lnTo>
                  <a:lnTo>
                    <a:pt x="1757" y="2634"/>
                  </a:lnTo>
                  <a:lnTo>
                    <a:pt x="1770" y="2589"/>
                  </a:lnTo>
                  <a:lnTo>
                    <a:pt x="1789" y="2541"/>
                  </a:lnTo>
                  <a:lnTo>
                    <a:pt x="1810" y="2493"/>
                  </a:lnTo>
                  <a:lnTo>
                    <a:pt x="1835" y="2444"/>
                  </a:lnTo>
                  <a:lnTo>
                    <a:pt x="1866" y="2394"/>
                  </a:lnTo>
                  <a:lnTo>
                    <a:pt x="1900" y="2343"/>
                  </a:lnTo>
                  <a:lnTo>
                    <a:pt x="1938" y="2290"/>
                  </a:lnTo>
                  <a:lnTo>
                    <a:pt x="1982" y="2236"/>
                  </a:lnTo>
                  <a:lnTo>
                    <a:pt x="2029" y="2181"/>
                  </a:lnTo>
                  <a:lnTo>
                    <a:pt x="2083" y="2126"/>
                  </a:lnTo>
                  <a:lnTo>
                    <a:pt x="2083" y="2126"/>
                  </a:lnTo>
                  <a:lnTo>
                    <a:pt x="2119" y="2091"/>
                  </a:lnTo>
                  <a:lnTo>
                    <a:pt x="2161" y="2057"/>
                  </a:lnTo>
                  <a:lnTo>
                    <a:pt x="2210" y="2021"/>
                  </a:lnTo>
                  <a:lnTo>
                    <a:pt x="2264" y="1983"/>
                  </a:lnTo>
                  <a:lnTo>
                    <a:pt x="2323" y="1941"/>
                  </a:lnTo>
                  <a:lnTo>
                    <a:pt x="2382" y="1897"/>
                  </a:lnTo>
                  <a:lnTo>
                    <a:pt x="2442" y="1850"/>
                  </a:lnTo>
                  <a:lnTo>
                    <a:pt x="2503" y="1798"/>
                  </a:lnTo>
                  <a:lnTo>
                    <a:pt x="2532" y="1771"/>
                  </a:lnTo>
                  <a:lnTo>
                    <a:pt x="2562" y="1743"/>
                  </a:lnTo>
                  <a:lnTo>
                    <a:pt x="2591" y="1714"/>
                  </a:lnTo>
                  <a:lnTo>
                    <a:pt x="2618" y="1684"/>
                  </a:lnTo>
                  <a:lnTo>
                    <a:pt x="2644" y="1653"/>
                  </a:lnTo>
                  <a:lnTo>
                    <a:pt x="2669" y="1621"/>
                  </a:lnTo>
                  <a:lnTo>
                    <a:pt x="2694" y="1587"/>
                  </a:lnTo>
                  <a:lnTo>
                    <a:pt x="2715" y="1552"/>
                  </a:lnTo>
                  <a:lnTo>
                    <a:pt x="2736" y="1516"/>
                  </a:lnTo>
                  <a:lnTo>
                    <a:pt x="2755" y="1480"/>
                  </a:lnTo>
                  <a:lnTo>
                    <a:pt x="2770" y="1442"/>
                  </a:lnTo>
                  <a:lnTo>
                    <a:pt x="2785" y="1402"/>
                  </a:lnTo>
                  <a:lnTo>
                    <a:pt x="2797" y="1360"/>
                  </a:lnTo>
                  <a:lnTo>
                    <a:pt x="2806" y="1318"/>
                  </a:lnTo>
                  <a:lnTo>
                    <a:pt x="2814" y="1272"/>
                  </a:lnTo>
                  <a:lnTo>
                    <a:pt x="2818" y="1227"/>
                  </a:lnTo>
                  <a:lnTo>
                    <a:pt x="2818" y="1227"/>
                  </a:lnTo>
                  <a:lnTo>
                    <a:pt x="2818" y="1192"/>
                  </a:lnTo>
                  <a:lnTo>
                    <a:pt x="2818" y="1156"/>
                  </a:lnTo>
                  <a:lnTo>
                    <a:pt x="2814" y="1122"/>
                  </a:lnTo>
                  <a:lnTo>
                    <a:pt x="2810" y="1088"/>
                  </a:lnTo>
                  <a:lnTo>
                    <a:pt x="2804" y="1053"/>
                  </a:lnTo>
                  <a:lnTo>
                    <a:pt x="2797" y="1021"/>
                  </a:lnTo>
                  <a:lnTo>
                    <a:pt x="2789" y="987"/>
                  </a:lnTo>
                  <a:lnTo>
                    <a:pt x="2778" y="954"/>
                  </a:lnTo>
                  <a:lnTo>
                    <a:pt x="2766" y="922"/>
                  </a:lnTo>
                  <a:lnTo>
                    <a:pt x="2753" y="890"/>
                  </a:lnTo>
                  <a:lnTo>
                    <a:pt x="2738" y="859"/>
                  </a:lnTo>
                  <a:lnTo>
                    <a:pt x="2722" y="829"/>
                  </a:lnTo>
                  <a:lnTo>
                    <a:pt x="2705" y="798"/>
                  </a:lnTo>
                  <a:lnTo>
                    <a:pt x="2686" y="768"/>
                  </a:lnTo>
                  <a:lnTo>
                    <a:pt x="2665" y="739"/>
                  </a:lnTo>
                  <a:lnTo>
                    <a:pt x="2644" y="710"/>
                  </a:lnTo>
                  <a:lnTo>
                    <a:pt x="2621" y="682"/>
                  </a:lnTo>
                  <a:lnTo>
                    <a:pt x="2599" y="655"/>
                  </a:lnTo>
                  <a:lnTo>
                    <a:pt x="2572" y="629"/>
                  </a:lnTo>
                  <a:lnTo>
                    <a:pt x="2547" y="604"/>
                  </a:lnTo>
                  <a:lnTo>
                    <a:pt x="2519" y="579"/>
                  </a:lnTo>
                  <a:lnTo>
                    <a:pt x="2492" y="554"/>
                  </a:lnTo>
                  <a:lnTo>
                    <a:pt x="2462" y="530"/>
                  </a:lnTo>
                  <a:lnTo>
                    <a:pt x="2431" y="507"/>
                  </a:lnTo>
                  <a:lnTo>
                    <a:pt x="2401" y="486"/>
                  </a:lnTo>
                  <a:lnTo>
                    <a:pt x="2368" y="465"/>
                  </a:lnTo>
                  <a:lnTo>
                    <a:pt x="2334" y="444"/>
                  </a:lnTo>
                  <a:lnTo>
                    <a:pt x="2300" y="425"/>
                  </a:lnTo>
                  <a:lnTo>
                    <a:pt x="2265" y="406"/>
                  </a:lnTo>
                  <a:lnTo>
                    <a:pt x="2229" y="389"/>
                  </a:lnTo>
                  <a:lnTo>
                    <a:pt x="2193" y="371"/>
                  </a:lnTo>
                  <a:lnTo>
                    <a:pt x="2155" y="356"/>
                  </a:lnTo>
                  <a:close/>
                  <a:moveTo>
                    <a:pt x="1340" y="255"/>
                  </a:moveTo>
                  <a:lnTo>
                    <a:pt x="1340" y="255"/>
                  </a:lnTo>
                  <a:lnTo>
                    <a:pt x="1336" y="253"/>
                  </a:lnTo>
                  <a:lnTo>
                    <a:pt x="1336" y="253"/>
                  </a:lnTo>
                  <a:lnTo>
                    <a:pt x="1342" y="255"/>
                  </a:lnTo>
                  <a:lnTo>
                    <a:pt x="1340" y="25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" name="Freeform 68">
              <a:extLst>
                <a:ext uri="{FF2B5EF4-FFF2-40B4-BE49-F238E27FC236}">
                  <a16:creationId xmlns:a16="http://schemas.microsoft.com/office/drawing/2014/main" id="{FB4012EE-3256-D0EB-1E5C-64CF9A037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738" y="0"/>
              <a:ext cx="4473575" cy="6143625"/>
            </a:xfrm>
            <a:custGeom>
              <a:avLst/>
              <a:gdLst>
                <a:gd name="T0" fmla="*/ 2088 w 2818"/>
                <a:gd name="T1" fmla="*/ 244 h 3870"/>
                <a:gd name="T2" fmla="*/ 1812 w 2818"/>
                <a:gd name="T3" fmla="*/ 55 h 3870"/>
                <a:gd name="T4" fmla="*/ 1607 w 2818"/>
                <a:gd name="T5" fmla="*/ 2 h 3870"/>
                <a:gd name="T6" fmla="*/ 1599 w 2818"/>
                <a:gd name="T7" fmla="*/ 80 h 3870"/>
                <a:gd name="T8" fmla="*/ 1340 w 2818"/>
                <a:gd name="T9" fmla="*/ 19 h 3870"/>
                <a:gd name="T10" fmla="*/ 1374 w 2818"/>
                <a:gd name="T11" fmla="*/ 114 h 3870"/>
                <a:gd name="T12" fmla="*/ 999 w 2818"/>
                <a:gd name="T13" fmla="*/ 70 h 3870"/>
                <a:gd name="T14" fmla="*/ 910 w 2818"/>
                <a:gd name="T15" fmla="*/ 139 h 3870"/>
                <a:gd name="T16" fmla="*/ 790 w 2818"/>
                <a:gd name="T17" fmla="*/ 170 h 3870"/>
                <a:gd name="T18" fmla="*/ 531 w 2818"/>
                <a:gd name="T19" fmla="*/ 238 h 3870"/>
                <a:gd name="T20" fmla="*/ 579 w 2818"/>
                <a:gd name="T21" fmla="*/ 337 h 3870"/>
                <a:gd name="T22" fmla="*/ 291 w 2818"/>
                <a:gd name="T23" fmla="*/ 472 h 3870"/>
                <a:gd name="T24" fmla="*/ 381 w 2818"/>
                <a:gd name="T25" fmla="*/ 554 h 3870"/>
                <a:gd name="T26" fmla="*/ 118 w 2818"/>
                <a:gd name="T27" fmla="*/ 770 h 3870"/>
                <a:gd name="T28" fmla="*/ 211 w 2818"/>
                <a:gd name="T29" fmla="*/ 842 h 3870"/>
                <a:gd name="T30" fmla="*/ 128 w 2818"/>
                <a:gd name="T31" fmla="*/ 1019 h 3870"/>
                <a:gd name="T32" fmla="*/ 38 w 2818"/>
                <a:gd name="T33" fmla="*/ 1253 h 3870"/>
                <a:gd name="T34" fmla="*/ 135 w 2818"/>
                <a:gd name="T35" fmla="*/ 1270 h 3870"/>
                <a:gd name="T36" fmla="*/ 160 w 2818"/>
                <a:gd name="T37" fmla="*/ 1370 h 3870"/>
                <a:gd name="T38" fmla="*/ 122 w 2818"/>
                <a:gd name="T39" fmla="*/ 1570 h 3870"/>
                <a:gd name="T40" fmla="*/ 242 w 2818"/>
                <a:gd name="T41" fmla="*/ 1528 h 3870"/>
                <a:gd name="T42" fmla="*/ 253 w 2818"/>
                <a:gd name="T43" fmla="*/ 1695 h 3870"/>
                <a:gd name="T44" fmla="*/ 329 w 2818"/>
                <a:gd name="T45" fmla="*/ 1888 h 3870"/>
                <a:gd name="T46" fmla="*/ 404 w 2818"/>
                <a:gd name="T47" fmla="*/ 1735 h 3870"/>
                <a:gd name="T48" fmla="*/ 506 w 2818"/>
                <a:gd name="T49" fmla="*/ 1952 h 3870"/>
                <a:gd name="T50" fmla="*/ 615 w 2818"/>
                <a:gd name="T51" fmla="*/ 1971 h 3870"/>
                <a:gd name="T52" fmla="*/ 840 w 2818"/>
                <a:gd name="T53" fmla="*/ 2091 h 3870"/>
                <a:gd name="T54" fmla="*/ 1013 w 2818"/>
                <a:gd name="T55" fmla="*/ 2564 h 3870"/>
                <a:gd name="T56" fmla="*/ 872 w 2818"/>
                <a:gd name="T57" fmla="*/ 2733 h 3870"/>
                <a:gd name="T58" fmla="*/ 811 w 2818"/>
                <a:gd name="T59" fmla="*/ 2773 h 3870"/>
                <a:gd name="T60" fmla="*/ 761 w 2818"/>
                <a:gd name="T61" fmla="*/ 2857 h 3870"/>
                <a:gd name="T62" fmla="*/ 571 w 2818"/>
                <a:gd name="T63" fmla="*/ 2949 h 3870"/>
                <a:gd name="T64" fmla="*/ 573 w 2818"/>
                <a:gd name="T65" fmla="*/ 3057 h 3870"/>
                <a:gd name="T66" fmla="*/ 472 w 2818"/>
                <a:gd name="T67" fmla="*/ 3187 h 3870"/>
                <a:gd name="T68" fmla="*/ 426 w 2818"/>
                <a:gd name="T69" fmla="*/ 3322 h 3870"/>
                <a:gd name="T70" fmla="*/ 373 w 2818"/>
                <a:gd name="T71" fmla="*/ 3446 h 3870"/>
                <a:gd name="T72" fmla="*/ 345 w 2818"/>
                <a:gd name="T73" fmla="*/ 3594 h 3870"/>
                <a:gd name="T74" fmla="*/ 463 w 2818"/>
                <a:gd name="T75" fmla="*/ 3590 h 3870"/>
                <a:gd name="T76" fmla="*/ 425 w 2818"/>
                <a:gd name="T77" fmla="*/ 3745 h 3870"/>
                <a:gd name="T78" fmla="*/ 438 w 2818"/>
                <a:gd name="T79" fmla="*/ 3787 h 3870"/>
                <a:gd name="T80" fmla="*/ 548 w 2818"/>
                <a:gd name="T81" fmla="*/ 3709 h 3870"/>
                <a:gd name="T82" fmla="*/ 729 w 2818"/>
                <a:gd name="T83" fmla="*/ 3771 h 3870"/>
                <a:gd name="T84" fmla="*/ 1129 w 2818"/>
                <a:gd name="T85" fmla="*/ 3867 h 3870"/>
                <a:gd name="T86" fmla="*/ 1521 w 2818"/>
                <a:gd name="T87" fmla="*/ 3844 h 3870"/>
                <a:gd name="T88" fmla="*/ 1854 w 2818"/>
                <a:gd name="T89" fmla="*/ 3716 h 3870"/>
                <a:gd name="T90" fmla="*/ 1948 w 2818"/>
                <a:gd name="T91" fmla="*/ 3728 h 3870"/>
                <a:gd name="T92" fmla="*/ 2018 w 2818"/>
                <a:gd name="T93" fmla="*/ 3661 h 3870"/>
                <a:gd name="T94" fmla="*/ 2060 w 2818"/>
                <a:gd name="T95" fmla="*/ 3571 h 3870"/>
                <a:gd name="T96" fmla="*/ 1948 w 2818"/>
                <a:gd name="T97" fmla="*/ 3394 h 3870"/>
                <a:gd name="T98" fmla="*/ 1774 w 2818"/>
                <a:gd name="T99" fmla="*/ 3070 h 3870"/>
                <a:gd name="T100" fmla="*/ 1738 w 2818"/>
                <a:gd name="T101" fmla="*/ 2724 h 3870"/>
                <a:gd name="T102" fmla="*/ 1938 w 2818"/>
                <a:gd name="T103" fmla="*/ 2290 h 3870"/>
                <a:gd name="T104" fmla="*/ 2323 w 2818"/>
                <a:gd name="T105" fmla="*/ 1941 h 3870"/>
                <a:gd name="T106" fmla="*/ 2669 w 2818"/>
                <a:gd name="T107" fmla="*/ 1621 h 3870"/>
                <a:gd name="T108" fmla="*/ 2814 w 2818"/>
                <a:gd name="T109" fmla="*/ 1272 h 3870"/>
                <a:gd name="T110" fmla="*/ 2789 w 2818"/>
                <a:gd name="T111" fmla="*/ 987 h 3870"/>
                <a:gd name="T112" fmla="*/ 2644 w 2818"/>
                <a:gd name="T113" fmla="*/ 710 h 3870"/>
                <a:gd name="T114" fmla="*/ 2401 w 2818"/>
                <a:gd name="T115" fmla="*/ 486 h 3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18" h="3870">
                  <a:moveTo>
                    <a:pt x="2155" y="356"/>
                  </a:moveTo>
                  <a:lnTo>
                    <a:pt x="2155" y="356"/>
                  </a:lnTo>
                  <a:lnTo>
                    <a:pt x="2153" y="345"/>
                  </a:lnTo>
                  <a:lnTo>
                    <a:pt x="2149" y="335"/>
                  </a:lnTo>
                  <a:lnTo>
                    <a:pt x="2149" y="335"/>
                  </a:lnTo>
                  <a:lnTo>
                    <a:pt x="2136" y="310"/>
                  </a:lnTo>
                  <a:lnTo>
                    <a:pt x="2121" y="288"/>
                  </a:lnTo>
                  <a:lnTo>
                    <a:pt x="2106" y="265"/>
                  </a:lnTo>
                  <a:lnTo>
                    <a:pt x="2088" y="244"/>
                  </a:lnTo>
                  <a:lnTo>
                    <a:pt x="2071" y="225"/>
                  </a:lnTo>
                  <a:lnTo>
                    <a:pt x="2052" y="206"/>
                  </a:lnTo>
                  <a:lnTo>
                    <a:pt x="2035" y="189"/>
                  </a:lnTo>
                  <a:lnTo>
                    <a:pt x="2014" y="171"/>
                  </a:lnTo>
                  <a:lnTo>
                    <a:pt x="1974" y="141"/>
                  </a:lnTo>
                  <a:lnTo>
                    <a:pt x="1932" y="114"/>
                  </a:lnTo>
                  <a:lnTo>
                    <a:pt x="1892" y="91"/>
                  </a:lnTo>
                  <a:lnTo>
                    <a:pt x="1850" y="72"/>
                  </a:lnTo>
                  <a:lnTo>
                    <a:pt x="1812" y="55"/>
                  </a:lnTo>
                  <a:lnTo>
                    <a:pt x="1774" y="42"/>
                  </a:lnTo>
                  <a:lnTo>
                    <a:pt x="1740" y="30"/>
                  </a:lnTo>
                  <a:lnTo>
                    <a:pt x="1711" y="23"/>
                  </a:lnTo>
                  <a:lnTo>
                    <a:pt x="1668" y="11"/>
                  </a:lnTo>
                  <a:lnTo>
                    <a:pt x="1649" y="8"/>
                  </a:lnTo>
                  <a:lnTo>
                    <a:pt x="1649" y="8"/>
                  </a:lnTo>
                  <a:lnTo>
                    <a:pt x="1624" y="4"/>
                  </a:lnTo>
                  <a:lnTo>
                    <a:pt x="1607" y="2"/>
                  </a:lnTo>
                  <a:lnTo>
                    <a:pt x="1607" y="2"/>
                  </a:lnTo>
                  <a:lnTo>
                    <a:pt x="1592" y="0"/>
                  </a:lnTo>
                  <a:lnTo>
                    <a:pt x="1592" y="0"/>
                  </a:lnTo>
                  <a:lnTo>
                    <a:pt x="1611" y="34"/>
                  </a:lnTo>
                  <a:lnTo>
                    <a:pt x="1631" y="67"/>
                  </a:lnTo>
                  <a:lnTo>
                    <a:pt x="1652" y="97"/>
                  </a:lnTo>
                  <a:lnTo>
                    <a:pt x="1675" y="126"/>
                  </a:lnTo>
                  <a:lnTo>
                    <a:pt x="1675" y="126"/>
                  </a:lnTo>
                  <a:lnTo>
                    <a:pt x="1637" y="101"/>
                  </a:lnTo>
                  <a:lnTo>
                    <a:pt x="1599" y="80"/>
                  </a:lnTo>
                  <a:lnTo>
                    <a:pt x="1561" y="63"/>
                  </a:lnTo>
                  <a:lnTo>
                    <a:pt x="1523" y="50"/>
                  </a:lnTo>
                  <a:lnTo>
                    <a:pt x="1523" y="50"/>
                  </a:lnTo>
                  <a:lnTo>
                    <a:pt x="1496" y="42"/>
                  </a:lnTo>
                  <a:lnTo>
                    <a:pt x="1470" y="34"/>
                  </a:lnTo>
                  <a:lnTo>
                    <a:pt x="1422" y="25"/>
                  </a:lnTo>
                  <a:lnTo>
                    <a:pt x="1378" y="21"/>
                  </a:lnTo>
                  <a:lnTo>
                    <a:pt x="1340" y="19"/>
                  </a:lnTo>
                  <a:lnTo>
                    <a:pt x="1340" y="19"/>
                  </a:lnTo>
                  <a:lnTo>
                    <a:pt x="1312" y="19"/>
                  </a:lnTo>
                  <a:lnTo>
                    <a:pt x="1289" y="21"/>
                  </a:lnTo>
                  <a:lnTo>
                    <a:pt x="1289" y="21"/>
                  </a:lnTo>
                  <a:lnTo>
                    <a:pt x="1270" y="25"/>
                  </a:lnTo>
                  <a:lnTo>
                    <a:pt x="1270" y="25"/>
                  </a:lnTo>
                  <a:lnTo>
                    <a:pt x="1340" y="76"/>
                  </a:lnTo>
                  <a:lnTo>
                    <a:pt x="1409" y="126"/>
                  </a:lnTo>
                  <a:lnTo>
                    <a:pt x="1409" y="126"/>
                  </a:lnTo>
                  <a:lnTo>
                    <a:pt x="1374" y="114"/>
                  </a:lnTo>
                  <a:lnTo>
                    <a:pt x="1338" y="105"/>
                  </a:lnTo>
                  <a:lnTo>
                    <a:pt x="1304" y="95"/>
                  </a:lnTo>
                  <a:lnTo>
                    <a:pt x="1270" y="90"/>
                  </a:lnTo>
                  <a:lnTo>
                    <a:pt x="1205" y="78"/>
                  </a:lnTo>
                  <a:lnTo>
                    <a:pt x="1140" y="70"/>
                  </a:lnTo>
                  <a:lnTo>
                    <a:pt x="1140" y="70"/>
                  </a:lnTo>
                  <a:lnTo>
                    <a:pt x="1102" y="69"/>
                  </a:lnTo>
                  <a:lnTo>
                    <a:pt x="1066" y="69"/>
                  </a:lnTo>
                  <a:lnTo>
                    <a:pt x="999" y="70"/>
                  </a:lnTo>
                  <a:lnTo>
                    <a:pt x="940" y="76"/>
                  </a:lnTo>
                  <a:lnTo>
                    <a:pt x="889" y="82"/>
                  </a:lnTo>
                  <a:lnTo>
                    <a:pt x="889" y="82"/>
                  </a:lnTo>
                  <a:lnTo>
                    <a:pt x="849" y="90"/>
                  </a:lnTo>
                  <a:lnTo>
                    <a:pt x="819" y="97"/>
                  </a:lnTo>
                  <a:lnTo>
                    <a:pt x="819" y="97"/>
                  </a:lnTo>
                  <a:lnTo>
                    <a:pt x="796" y="105"/>
                  </a:lnTo>
                  <a:lnTo>
                    <a:pt x="796" y="105"/>
                  </a:lnTo>
                  <a:lnTo>
                    <a:pt x="910" y="139"/>
                  </a:lnTo>
                  <a:lnTo>
                    <a:pt x="1024" y="171"/>
                  </a:lnTo>
                  <a:lnTo>
                    <a:pt x="1024" y="171"/>
                  </a:lnTo>
                  <a:lnTo>
                    <a:pt x="982" y="168"/>
                  </a:lnTo>
                  <a:lnTo>
                    <a:pt x="940" y="164"/>
                  </a:lnTo>
                  <a:lnTo>
                    <a:pt x="900" y="164"/>
                  </a:lnTo>
                  <a:lnTo>
                    <a:pt x="862" y="164"/>
                  </a:lnTo>
                  <a:lnTo>
                    <a:pt x="862" y="164"/>
                  </a:lnTo>
                  <a:lnTo>
                    <a:pt x="824" y="166"/>
                  </a:lnTo>
                  <a:lnTo>
                    <a:pt x="790" y="170"/>
                  </a:lnTo>
                  <a:lnTo>
                    <a:pt x="756" y="173"/>
                  </a:lnTo>
                  <a:lnTo>
                    <a:pt x="723" y="179"/>
                  </a:lnTo>
                  <a:lnTo>
                    <a:pt x="666" y="190"/>
                  </a:lnTo>
                  <a:lnTo>
                    <a:pt x="619" y="204"/>
                  </a:lnTo>
                  <a:lnTo>
                    <a:pt x="619" y="204"/>
                  </a:lnTo>
                  <a:lnTo>
                    <a:pt x="581" y="217"/>
                  </a:lnTo>
                  <a:lnTo>
                    <a:pt x="554" y="227"/>
                  </a:lnTo>
                  <a:lnTo>
                    <a:pt x="554" y="227"/>
                  </a:lnTo>
                  <a:lnTo>
                    <a:pt x="531" y="238"/>
                  </a:lnTo>
                  <a:lnTo>
                    <a:pt x="531" y="238"/>
                  </a:lnTo>
                  <a:lnTo>
                    <a:pt x="674" y="263"/>
                  </a:lnTo>
                  <a:lnTo>
                    <a:pt x="815" y="286"/>
                  </a:lnTo>
                  <a:lnTo>
                    <a:pt x="815" y="286"/>
                  </a:lnTo>
                  <a:lnTo>
                    <a:pt x="750" y="293"/>
                  </a:lnTo>
                  <a:lnTo>
                    <a:pt x="689" y="305"/>
                  </a:lnTo>
                  <a:lnTo>
                    <a:pt x="632" y="320"/>
                  </a:lnTo>
                  <a:lnTo>
                    <a:pt x="579" y="337"/>
                  </a:lnTo>
                  <a:lnTo>
                    <a:pt x="579" y="337"/>
                  </a:lnTo>
                  <a:lnTo>
                    <a:pt x="514" y="360"/>
                  </a:lnTo>
                  <a:lnTo>
                    <a:pt x="459" y="383"/>
                  </a:lnTo>
                  <a:lnTo>
                    <a:pt x="409" y="406"/>
                  </a:lnTo>
                  <a:lnTo>
                    <a:pt x="367" y="427"/>
                  </a:lnTo>
                  <a:lnTo>
                    <a:pt x="367" y="427"/>
                  </a:lnTo>
                  <a:lnTo>
                    <a:pt x="335" y="446"/>
                  </a:lnTo>
                  <a:lnTo>
                    <a:pt x="312" y="461"/>
                  </a:lnTo>
                  <a:lnTo>
                    <a:pt x="291" y="472"/>
                  </a:lnTo>
                  <a:lnTo>
                    <a:pt x="291" y="472"/>
                  </a:lnTo>
                  <a:lnTo>
                    <a:pt x="350" y="474"/>
                  </a:lnTo>
                  <a:lnTo>
                    <a:pt x="407" y="474"/>
                  </a:lnTo>
                  <a:lnTo>
                    <a:pt x="466" y="472"/>
                  </a:lnTo>
                  <a:lnTo>
                    <a:pt x="524" y="469"/>
                  </a:lnTo>
                  <a:lnTo>
                    <a:pt x="524" y="469"/>
                  </a:lnTo>
                  <a:lnTo>
                    <a:pt x="457" y="507"/>
                  </a:lnTo>
                  <a:lnTo>
                    <a:pt x="457" y="507"/>
                  </a:lnTo>
                  <a:lnTo>
                    <a:pt x="417" y="531"/>
                  </a:lnTo>
                  <a:lnTo>
                    <a:pt x="381" y="554"/>
                  </a:lnTo>
                  <a:lnTo>
                    <a:pt x="312" y="602"/>
                  </a:lnTo>
                  <a:lnTo>
                    <a:pt x="255" y="646"/>
                  </a:lnTo>
                  <a:lnTo>
                    <a:pt x="208" y="686"/>
                  </a:lnTo>
                  <a:lnTo>
                    <a:pt x="208" y="686"/>
                  </a:lnTo>
                  <a:lnTo>
                    <a:pt x="169" y="720"/>
                  </a:lnTo>
                  <a:lnTo>
                    <a:pt x="141" y="747"/>
                  </a:lnTo>
                  <a:lnTo>
                    <a:pt x="141" y="747"/>
                  </a:lnTo>
                  <a:lnTo>
                    <a:pt x="118" y="770"/>
                  </a:lnTo>
                  <a:lnTo>
                    <a:pt x="118" y="770"/>
                  </a:lnTo>
                  <a:lnTo>
                    <a:pt x="175" y="758"/>
                  </a:lnTo>
                  <a:lnTo>
                    <a:pt x="230" y="747"/>
                  </a:lnTo>
                  <a:lnTo>
                    <a:pt x="286" y="733"/>
                  </a:lnTo>
                  <a:lnTo>
                    <a:pt x="337" y="720"/>
                  </a:lnTo>
                  <a:lnTo>
                    <a:pt x="337" y="720"/>
                  </a:lnTo>
                  <a:lnTo>
                    <a:pt x="295" y="758"/>
                  </a:lnTo>
                  <a:lnTo>
                    <a:pt x="257" y="794"/>
                  </a:lnTo>
                  <a:lnTo>
                    <a:pt x="257" y="794"/>
                  </a:lnTo>
                  <a:lnTo>
                    <a:pt x="211" y="842"/>
                  </a:lnTo>
                  <a:lnTo>
                    <a:pt x="171" y="886"/>
                  </a:lnTo>
                  <a:lnTo>
                    <a:pt x="107" y="960"/>
                  </a:lnTo>
                  <a:lnTo>
                    <a:pt x="107" y="960"/>
                  </a:lnTo>
                  <a:lnTo>
                    <a:pt x="65" y="1010"/>
                  </a:lnTo>
                  <a:lnTo>
                    <a:pt x="65" y="1010"/>
                  </a:lnTo>
                  <a:lnTo>
                    <a:pt x="49" y="1027"/>
                  </a:lnTo>
                  <a:lnTo>
                    <a:pt x="49" y="1027"/>
                  </a:lnTo>
                  <a:lnTo>
                    <a:pt x="88" y="1025"/>
                  </a:lnTo>
                  <a:lnTo>
                    <a:pt x="128" y="1019"/>
                  </a:lnTo>
                  <a:lnTo>
                    <a:pt x="164" y="1011"/>
                  </a:lnTo>
                  <a:lnTo>
                    <a:pt x="200" y="1000"/>
                  </a:lnTo>
                  <a:lnTo>
                    <a:pt x="200" y="1000"/>
                  </a:lnTo>
                  <a:lnTo>
                    <a:pt x="160" y="1051"/>
                  </a:lnTo>
                  <a:lnTo>
                    <a:pt x="160" y="1051"/>
                  </a:lnTo>
                  <a:lnTo>
                    <a:pt x="120" y="1107"/>
                  </a:lnTo>
                  <a:lnTo>
                    <a:pt x="88" y="1160"/>
                  </a:lnTo>
                  <a:lnTo>
                    <a:pt x="59" y="1210"/>
                  </a:lnTo>
                  <a:lnTo>
                    <a:pt x="38" y="1253"/>
                  </a:lnTo>
                  <a:lnTo>
                    <a:pt x="38" y="1253"/>
                  </a:lnTo>
                  <a:lnTo>
                    <a:pt x="21" y="1288"/>
                  </a:lnTo>
                  <a:lnTo>
                    <a:pt x="10" y="1314"/>
                  </a:lnTo>
                  <a:lnTo>
                    <a:pt x="10" y="1314"/>
                  </a:lnTo>
                  <a:lnTo>
                    <a:pt x="0" y="1337"/>
                  </a:lnTo>
                  <a:lnTo>
                    <a:pt x="0" y="1337"/>
                  </a:lnTo>
                  <a:lnTo>
                    <a:pt x="48" y="1316"/>
                  </a:lnTo>
                  <a:lnTo>
                    <a:pt x="91" y="1293"/>
                  </a:lnTo>
                  <a:lnTo>
                    <a:pt x="135" y="1270"/>
                  </a:lnTo>
                  <a:lnTo>
                    <a:pt x="175" y="1246"/>
                  </a:lnTo>
                  <a:lnTo>
                    <a:pt x="175" y="1246"/>
                  </a:lnTo>
                  <a:lnTo>
                    <a:pt x="213" y="1221"/>
                  </a:lnTo>
                  <a:lnTo>
                    <a:pt x="251" y="1194"/>
                  </a:lnTo>
                  <a:lnTo>
                    <a:pt x="251" y="1194"/>
                  </a:lnTo>
                  <a:lnTo>
                    <a:pt x="223" y="1238"/>
                  </a:lnTo>
                  <a:lnTo>
                    <a:pt x="198" y="1282"/>
                  </a:lnTo>
                  <a:lnTo>
                    <a:pt x="177" y="1328"/>
                  </a:lnTo>
                  <a:lnTo>
                    <a:pt x="160" y="1370"/>
                  </a:lnTo>
                  <a:lnTo>
                    <a:pt x="160" y="1370"/>
                  </a:lnTo>
                  <a:lnTo>
                    <a:pt x="143" y="1425"/>
                  </a:lnTo>
                  <a:lnTo>
                    <a:pt x="135" y="1451"/>
                  </a:lnTo>
                  <a:lnTo>
                    <a:pt x="129" y="1478"/>
                  </a:lnTo>
                  <a:lnTo>
                    <a:pt x="129" y="1478"/>
                  </a:lnTo>
                  <a:lnTo>
                    <a:pt x="126" y="1503"/>
                  </a:lnTo>
                  <a:lnTo>
                    <a:pt x="124" y="1526"/>
                  </a:lnTo>
                  <a:lnTo>
                    <a:pt x="122" y="1549"/>
                  </a:lnTo>
                  <a:lnTo>
                    <a:pt x="122" y="1570"/>
                  </a:lnTo>
                  <a:lnTo>
                    <a:pt x="122" y="1570"/>
                  </a:lnTo>
                  <a:lnTo>
                    <a:pt x="124" y="1604"/>
                  </a:lnTo>
                  <a:lnTo>
                    <a:pt x="129" y="1630"/>
                  </a:lnTo>
                  <a:lnTo>
                    <a:pt x="129" y="1630"/>
                  </a:lnTo>
                  <a:lnTo>
                    <a:pt x="133" y="1651"/>
                  </a:lnTo>
                  <a:lnTo>
                    <a:pt x="133" y="1651"/>
                  </a:lnTo>
                  <a:lnTo>
                    <a:pt x="162" y="1613"/>
                  </a:lnTo>
                  <a:lnTo>
                    <a:pt x="188" y="1583"/>
                  </a:lnTo>
                  <a:lnTo>
                    <a:pt x="242" y="1528"/>
                  </a:lnTo>
                  <a:lnTo>
                    <a:pt x="242" y="1528"/>
                  </a:lnTo>
                  <a:lnTo>
                    <a:pt x="255" y="1512"/>
                  </a:lnTo>
                  <a:lnTo>
                    <a:pt x="255" y="1512"/>
                  </a:lnTo>
                  <a:lnTo>
                    <a:pt x="249" y="1552"/>
                  </a:lnTo>
                  <a:lnTo>
                    <a:pt x="247" y="1590"/>
                  </a:lnTo>
                  <a:lnTo>
                    <a:pt x="247" y="1629"/>
                  </a:lnTo>
                  <a:lnTo>
                    <a:pt x="249" y="1663"/>
                  </a:lnTo>
                  <a:lnTo>
                    <a:pt x="249" y="1663"/>
                  </a:lnTo>
                  <a:lnTo>
                    <a:pt x="253" y="1695"/>
                  </a:lnTo>
                  <a:lnTo>
                    <a:pt x="259" y="1724"/>
                  </a:lnTo>
                  <a:lnTo>
                    <a:pt x="267" y="1750"/>
                  </a:lnTo>
                  <a:lnTo>
                    <a:pt x="274" y="1777"/>
                  </a:lnTo>
                  <a:lnTo>
                    <a:pt x="274" y="1777"/>
                  </a:lnTo>
                  <a:lnTo>
                    <a:pt x="284" y="1800"/>
                  </a:lnTo>
                  <a:lnTo>
                    <a:pt x="291" y="1823"/>
                  </a:lnTo>
                  <a:lnTo>
                    <a:pt x="310" y="1859"/>
                  </a:lnTo>
                  <a:lnTo>
                    <a:pt x="310" y="1859"/>
                  </a:lnTo>
                  <a:lnTo>
                    <a:pt x="329" y="1888"/>
                  </a:lnTo>
                  <a:lnTo>
                    <a:pt x="345" y="1909"/>
                  </a:lnTo>
                  <a:lnTo>
                    <a:pt x="345" y="1909"/>
                  </a:lnTo>
                  <a:lnTo>
                    <a:pt x="358" y="1924"/>
                  </a:lnTo>
                  <a:lnTo>
                    <a:pt x="358" y="1924"/>
                  </a:lnTo>
                  <a:lnTo>
                    <a:pt x="377" y="1840"/>
                  </a:lnTo>
                  <a:lnTo>
                    <a:pt x="377" y="1840"/>
                  </a:lnTo>
                  <a:lnTo>
                    <a:pt x="396" y="1766"/>
                  </a:lnTo>
                  <a:lnTo>
                    <a:pt x="396" y="1766"/>
                  </a:lnTo>
                  <a:lnTo>
                    <a:pt x="404" y="1735"/>
                  </a:lnTo>
                  <a:lnTo>
                    <a:pt x="404" y="1735"/>
                  </a:lnTo>
                  <a:lnTo>
                    <a:pt x="413" y="1773"/>
                  </a:lnTo>
                  <a:lnTo>
                    <a:pt x="425" y="1810"/>
                  </a:lnTo>
                  <a:lnTo>
                    <a:pt x="440" y="1844"/>
                  </a:lnTo>
                  <a:lnTo>
                    <a:pt x="455" y="1876"/>
                  </a:lnTo>
                  <a:lnTo>
                    <a:pt x="455" y="1876"/>
                  </a:lnTo>
                  <a:lnTo>
                    <a:pt x="466" y="1897"/>
                  </a:lnTo>
                  <a:lnTo>
                    <a:pt x="480" y="1916"/>
                  </a:lnTo>
                  <a:lnTo>
                    <a:pt x="506" y="1952"/>
                  </a:lnTo>
                  <a:lnTo>
                    <a:pt x="533" y="1983"/>
                  </a:lnTo>
                  <a:lnTo>
                    <a:pt x="556" y="2008"/>
                  </a:lnTo>
                  <a:lnTo>
                    <a:pt x="556" y="2008"/>
                  </a:lnTo>
                  <a:lnTo>
                    <a:pt x="577" y="2025"/>
                  </a:lnTo>
                  <a:lnTo>
                    <a:pt x="592" y="2038"/>
                  </a:lnTo>
                  <a:lnTo>
                    <a:pt x="592" y="2038"/>
                  </a:lnTo>
                  <a:lnTo>
                    <a:pt x="607" y="2048"/>
                  </a:lnTo>
                  <a:lnTo>
                    <a:pt x="607" y="2048"/>
                  </a:lnTo>
                  <a:lnTo>
                    <a:pt x="615" y="1971"/>
                  </a:lnTo>
                  <a:lnTo>
                    <a:pt x="619" y="1905"/>
                  </a:lnTo>
                  <a:lnTo>
                    <a:pt x="619" y="1905"/>
                  </a:lnTo>
                  <a:lnTo>
                    <a:pt x="619" y="1865"/>
                  </a:lnTo>
                  <a:lnTo>
                    <a:pt x="617" y="1827"/>
                  </a:lnTo>
                  <a:lnTo>
                    <a:pt x="617" y="1827"/>
                  </a:lnTo>
                  <a:lnTo>
                    <a:pt x="682" y="1897"/>
                  </a:lnTo>
                  <a:lnTo>
                    <a:pt x="741" y="1964"/>
                  </a:lnTo>
                  <a:lnTo>
                    <a:pt x="792" y="2029"/>
                  </a:lnTo>
                  <a:lnTo>
                    <a:pt x="840" y="2091"/>
                  </a:lnTo>
                  <a:lnTo>
                    <a:pt x="878" y="2152"/>
                  </a:lnTo>
                  <a:lnTo>
                    <a:pt x="912" y="2211"/>
                  </a:lnTo>
                  <a:lnTo>
                    <a:pt x="940" y="2267"/>
                  </a:lnTo>
                  <a:lnTo>
                    <a:pt x="965" y="2322"/>
                  </a:lnTo>
                  <a:lnTo>
                    <a:pt x="982" y="2373"/>
                  </a:lnTo>
                  <a:lnTo>
                    <a:pt x="998" y="2425"/>
                  </a:lnTo>
                  <a:lnTo>
                    <a:pt x="1005" y="2472"/>
                  </a:lnTo>
                  <a:lnTo>
                    <a:pt x="1011" y="2520"/>
                  </a:lnTo>
                  <a:lnTo>
                    <a:pt x="1013" y="2564"/>
                  </a:lnTo>
                  <a:lnTo>
                    <a:pt x="1009" y="2608"/>
                  </a:lnTo>
                  <a:lnTo>
                    <a:pt x="1003" y="2651"/>
                  </a:lnTo>
                  <a:lnTo>
                    <a:pt x="994" y="2691"/>
                  </a:lnTo>
                  <a:lnTo>
                    <a:pt x="994" y="2691"/>
                  </a:lnTo>
                  <a:lnTo>
                    <a:pt x="973" y="2699"/>
                  </a:lnTo>
                  <a:lnTo>
                    <a:pt x="973" y="2699"/>
                  </a:lnTo>
                  <a:lnTo>
                    <a:pt x="904" y="2724"/>
                  </a:lnTo>
                  <a:lnTo>
                    <a:pt x="904" y="2724"/>
                  </a:lnTo>
                  <a:lnTo>
                    <a:pt x="872" y="2733"/>
                  </a:lnTo>
                  <a:lnTo>
                    <a:pt x="845" y="2741"/>
                  </a:lnTo>
                  <a:lnTo>
                    <a:pt x="845" y="2741"/>
                  </a:lnTo>
                  <a:lnTo>
                    <a:pt x="822" y="2747"/>
                  </a:lnTo>
                  <a:lnTo>
                    <a:pt x="822" y="2747"/>
                  </a:lnTo>
                  <a:lnTo>
                    <a:pt x="803" y="2750"/>
                  </a:lnTo>
                  <a:lnTo>
                    <a:pt x="803" y="2750"/>
                  </a:lnTo>
                  <a:lnTo>
                    <a:pt x="788" y="2754"/>
                  </a:lnTo>
                  <a:lnTo>
                    <a:pt x="788" y="2754"/>
                  </a:lnTo>
                  <a:lnTo>
                    <a:pt x="811" y="2773"/>
                  </a:lnTo>
                  <a:lnTo>
                    <a:pt x="836" y="2790"/>
                  </a:lnTo>
                  <a:lnTo>
                    <a:pt x="862" y="2802"/>
                  </a:lnTo>
                  <a:lnTo>
                    <a:pt x="893" y="2813"/>
                  </a:lnTo>
                  <a:lnTo>
                    <a:pt x="893" y="2813"/>
                  </a:lnTo>
                  <a:lnTo>
                    <a:pt x="900" y="2815"/>
                  </a:lnTo>
                  <a:lnTo>
                    <a:pt x="900" y="2815"/>
                  </a:lnTo>
                  <a:lnTo>
                    <a:pt x="862" y="2825"/>
                  </a:lnTo>
                  <a:lnTo>
                    <a:pt x="828" y="2834"/>
                  </a:lnTo>
                  <a:lnTo>
                    <a:pt x="761" y="2857"/>
                  </a:lnTo>
                  <a:lnTo>
                    <a:pt x="761" y="2857"/>
                  </a:lnTo>
                  <a:lnTo>
                    <a:pt x="722" y="2874"/>
                  </a:lnTo>
                  <a:lnTo>
                    <a:pt x="685" y="2890"/>
                  </a:lnTo>
                  <a:lnTo>
                    <a:pt x="624" y="2918"/>
                  </a:lnTo>
                  <a:lnTo>
                    <a:pt x="624" y="2918"/>
                  </a:lnTo>
                  <a:lnTo>
                    <a:pt x="584" y="2941"/>
                  </a:lnTo>
                  <a:lnTo>
                    <a:pt x="584" y="2941"/>
                  </a:lnTo>
                  <a:lnTo>
                    <a:pt x="571" y="2949"/>
                  </a:lnTo>
                  <a:lnTo>
                    <a:pt x="571" y="2949"/>
                  </a:lnTo>
                  <a:lnTo>
                    <a:pt x="602" y="2960"/>
                  </a:lnTo>
                  <a:lnTo>
                    <a:pt x="636" y="2970"/>
                  </a:lnTo>
                  <a:lnTo>
                    <a:pt x="668" y="2977"/>
                  </a:lnTo>
                  <a:lnTo>
                    <a:pt x="702" y="2981"/>
                  </a:lnTo>
                  <a:lnTo>
                    <a:pt x="702" y="2981"/>
                  </a:lnTo>
                  <a:lnTo>
                    <a:pt x="655" y="3006"/>
                  </a:lnTo>
                  <a:lnTo>
                    <a:pt x="609" y="3032"/>
                  </a:lnTo>
                  <a:lnTo>
                    <a:pt x="609" y="3032"/>
                  </a:lnTo>
                  <a:lnTo>
                    <a:pt x="573" y="3057"/>
                  </a:lnTo>
                  <a:lnTo>
                    <a:pt x="539" y="3082"/>
                  </a:lnTo>
                  <a:lnTo>
                    <a:pt x="510" y="3107"/>
                  </a:lnTo>
                  <a:lnTo>
                    <a:pt x="484" y="3128"/>
                  </a:lnTo>
                  <a:lnTo>
                    <a:pt x="484" y="3128"/>
                  </a:lnTo>
                  <a:lnTo>
                    <a:pt x="447" y="3162"/>
                  </a:lnTo>
                  <a:lnTo>
                    <a:pt x="447" y="3162"/>
                  </a:lnTo>
                  <a:lnTo>
                    <a:pt x="436" y="3175"/>
                  </a:lnTo>
                  <a:lnTo>
                    <a:pt x="436" y="3175"/>
                  </a:lnTo>
                  <a:lnTo>
                    <a:pt x="472" y="3187"/>
                  </a:lnTo>
                  <a:lnTo>
                    <a:pt x="508" y="3194"/>
                  </a:lnTo>
                  <a:lnTo>
                    <a:pt x="546" y="3198"/>
                  </a:lnTo>
                  <a:lnTo>
                    <a:pt x="583" y="3200"/>
                  </a:lnTo>
                  <a:lnTo>
                    <a:pt x="583" y="3200"/>
                  </a:lnTo>
                  <a:lnTo>
                    <a:pt x="550" y="3223"/>
                  </a:lnTo>
                  <a:lnTo>
                    <a:pt x="520" y="3246"/>
                  </a:lnTo>
                  <a:lnTo>
                    <a:pt x="465" y="3290"/>
                  </a:lnTo>
                  <a:lnTo>
                    <a:pt x="465" y="3290"/>
                  </a:lnTo>
                  <a:lnTo>
                    <a:pt x="426" y="3322"/>
                  </a:lnTo>
                  <a:lnTo>
                    <a:pt x="394" y="3350"/>
                  </a:lnTo>
                  <a:lnTo>
                    <a:pt x="339" y="3402"/>
                  </a:lnTo>
                  <a:lnTo>
                    <a:pt x="339" y="3402"/>
                  </a:lnTo>
                  <a:lnTo>
                    <a:pt x="305" y="3438"/>
                  </a:lnTo>
                  <a:lnTo>
                    <a:pt x="305" y="3438"/>
                  </a:lnTo>
                  <a:lnTo>
                    <a:pt x="293" y="3451"/>
                  </a:lnTo>
                  <a:lnTo>
                    <a:pt x="293" y="3451"/>
                  </a:lnTo>
                  <a:lnTo>
                    <a:pt x="333" y="3450"/>
                  </a:lnTo>
                  <a:lnTo>
                    <a:pt x="373" y="3446"/>
                  </a:lnTo>
                  <a:lnTo>
                    <a:pt x="413" y="3438"/>
                  </a:lnTo>
                  <a:lnTo>
                    <a:pt x="453" y="3427"/>
                  </a:lnTo>
                  <a:lnTo>
                    <a:pt x="453" y="3427"/>
                  </a:lnTo>
                  <a:lnTo>
                    <a:pt x="419" y="3470"/>
                  </a:lnTo>
                  <a:lnTo>
                    <a:pt x="419" y="3470"/>
                  </a:lnTo>
                  <a:lnTo>
                    <a:pt x="396" y="3505"/>
                  </a:lnTo>
                  <a:lnTo>
                    <a:pt x="375" y="3537"/>
                  </a:lnTo>
                  <a:lnTo>
                    <a:pt x="358" y="3568"/>
                  </a:lnTo>
                  <a:lnTo>
                    <a:pt x="345" y="3594"/>
                  </a:lnTo>
                  <a:lnTo>
                    <a:pt x="345" y="3594"/>
                  </a:lnTo>
                  <a:lnTo>
                    <a:pt x="326" y="3634"/>
                  </a:lnTo>
                  <a:lnTo>
                    <a:pt x="326" y="3634"/>
                  </a:lnTo>
                  <a:lnTo>
                    <a:pt x="318" y="3650"/>
                  </a:lnTo>
                  <a:lnTo>
                    <a:pt x="318" y="3650"/>
                  </a:lnTo>
                  <a:lnTo>
                    <a:pt x="356" y="3640"/>
                  </a:lnTo>
                  <a:lnTo>
                    <a:pt x="394" y="3625"/>
                  </a:lnTo>
                  <a:lnTo>
                    <a:pt x="428" y="3610"/>
                  </a:lnTo>
                  <a:lnTo>
                    <a:pt x="463" y="3590"/>
                  </a:lnTo>
                  <a:lnTo>
                    <a:pt x="463" y="3590"/>
                  </a:lnTo>
                  <a:lnTo>
                    <a:pt x="453" y="3613"/>
                  </a:lnTo>
                  <a:lnTo>
                    <a:pt x="445" y="3636"/>
                  </a:lnTo>
                  <a:lnTo>
                    <a:pt x="445" y="3636"/>
                  </a:lnTo>
                  <a:lnTo>
                    <a:pt x="438" y="3665"/>
                  </a:lnTo>
                  <a:lnTo>
                    <a:pt x="430" y="3695"/>
                  </a:lnTo>
                  <a:lnTo>
                    <a:pt x="426" y="3722"/>
                  </a:lnTo>
                  <a:lnTo>
                    <a:pt x="425" y="3745"/>
                  </a:lnTo>
                  <a:lnTo>
                    <a:pt x="425" y="3745"/>
                  </a:lnTo>
                  <a:lnTo>
                    <a:pt x="423" y="3766"/>
                  </a:lnTo>
                  <a:lnTo>
                    <a:pt x="425" y="3773"/>
                  </a:lnTo>
                  <a:lnTo>
                    <a:pt x="425" y="3781"/>
                  </a:lnTo>
                  <a:lnTo>
                    <a:pt x="425" y="3781"/>
                  </a:lnTo>
                  <a:lnTo>
                    <a:pt x="428" y="3790"/>
                  </a:lnTo>
                  <a:lnTo>
                    <a:pt x="428" y="3790"/>
                  </a:lnTo>
                  <a:lnTo>
                    <a:pt x="430" y="3792"/>
                  </a:lnTo>
                  <a:lnTo>
                    <a:pt x="430" y="3792"/>
                  </a:lnTo>
                  <a:lnTo>
                    <a:pt x="438" y="3787"/>
                  </a:lnTo>
                  <a:lnTo>
                    <a:pt x="445" y="3783"/>
                  </a:lnTo>
                  <a:lnTo>
                    <a:pt x="465" y="3773"/>
                  </a:lnTo>
                  <a:lnTo>
                    <a:pt x="465" y="3773"/>
                  </a:lnTo>
                  <a:lnTo>
                    <a:pt x="484" y="3762"/>
                  </a:lnTo>
                  <a:lnTo>
                    <a:pt x="501" y="3750"/>
                  </a:lnTo>
                  <a:lnTo>
                    <a:pt x="501" y="3750"/>
                  </a:lnTo>
                  <a:lnTo>
                    <a:pt x="518" y="3737"/>
                  </a:lnTo>
                  <a:lnTo>
                    <a:pt x="535" y="3722"/>
                  </a:lnTo>
                  <a:lnTo>
                    <a:pt x="548" y="3709"/>
                  </a:lnTo>
                  <a:lnTo>
                    <a:pt x="564" y="3693"/>
                  </a:lnTo>
                  <a:lnTo>
                    <a:pt x="564" y="3693"/>
                  </a:lnTo>
                  <a:lnTo>
                    <a:pt x="577" y="3674"/>
                  </a:lnTo>
                  <a:lnTo>
                    <a:pt x="577" y="3674"/>
                  </a:lnTo>
                  <a:lnTo>
                    <a:pt x="603" y="3695"/>
                  </a:lnTo>
                  <a:lnTo>
                    <a:pt x="630" y="3716"/>
                  </a:lnTo>
                  <a:lnTo>
                    <a:pt x="661" y="3735"/>
                  </a:lnTo>
                  <a:lnTo>
                    <a:pt x="693" y="3754"/>
                  </a:lnTo>
                  <a:lnTo>
                    <a:pt x="729" y="3771"/>
                  </a:lnTo>
                  <a:lnTo>
                    <a:pt x="765" y="3789"/>
                  </a:lnTo>
                  <a:lnTo>
                    <a:pt x="805" y="3804"/>
                  </a:lnTo>
                  <a:lnTo>
                    <a:pt x="847" y="3817"/>
                  </a:lnTo>
                  <a:lnTo>
                    <a:pt x="889" y="3829"/>
                  </a:lnTo>
                  <a:lnTo>
                    <a:pt x="935" y="3840"/>
                  </a:lnTo>
                  <a:lnTo>
                    <a:pt x="980" y="3850"/>
                  </a:lnTo>
                  <a:lnTo>
                    <a:pt x="1030" y="3857"/>
                  </a:lnTo>
                  <a:lnTo>
                    <a:pt x="1079" y="3863"/>
                  </a:lnTo>
                  <a:lnTo>
                    <a:pt x="1129" y="3867"/>
                  </a:lnTo>
                  <a:lnTo>
                    <a:pt x="1182" y="3870"/>
                  </a:lnTo>
                  <a:lnTo>
                    <a:pt x="1236" y="3870"/>
                  </a:lnTo>
                  <a:lnTo>
                    <a:pt x="1236" y="3870"/>
                  </a:lnTo>
                  <a:lnTo>
                    <a:pt x="1285" y="3870"/>
                  </a:lnTo>
                  <a:lnTo>
                    <a:pt x="1333" y="3869"/>
                  </a:lnTo>
                  <a:lnTo>
                    <a:pt x="1382" y="3865"/>
                  </a:lnTo>
                  <a:lnTo>
                    <a:pt x="1428" y="3859"/>
                  </a:lnTo>
                  <a:lnTo>
                    <a:pt x="1475" y="3851"/>
                  </a:lnTo>
                  <a:lnTo>
                    <a:pt x="1521" y="3844"/>
                  </a:lnTo>
                  <a:lnTo>
                    <a:pt x="1565" y="3834"/>
                  </a:lnTo>
                  <a:lnTo>
                    <a:pt x="1607" y="3823"/>
                  </a:lnTo>
                  <a:lnTo>
                    <a:pt x="1649" y="3811"/>
                  </a:lnTo>
                  <a:lnTo>
                    <a:pt x="1689" y="3798"/>
                  </a:lnTo>
                  <a:lnTo>
                    <a:pt x="1725" y="3785"/>
                  </a:lnTo>
                  <a:lnTo>
                    <a:pt x="1761" y="3770"/>
                  </a:lnTo>
                  <a:lnTo>
                    <a:pt x="1795" y="3752"/>
                  </a:lnTo>
                  <a:lnTo>
                    <a:pt x="1826" y="3735"/>
                  </a:lnTo>
                  <a:lnTo>
                    <a:pt x="1854" y="3716"/>
                  </a:lnTo>
                  <a:lnTo>
                    <a:pt x="1881" y="3699"/>
                  </a:lnTo>
                  <a:lnTo>
                    <a:pt x="1881" y="3699"/>
                  </a:lnTo>
                  <a:lnTo>
                    <a:pt x="1894" y="3720"/>
                  </a:lnTo>
                  <a:lnTo>
                    <a:pt x="1894" y="3720"/>
                  </a:lnTo>
                  <a:lnTo>
                    <a:pt x="1909" y="3741"/>
                  </a:lnTo>
                  <a:lnTo>
                    <a:pt x="1917" y="3749"/>
                  </a:lnTo>
                  <a:lnTo>
                    <a:pt x="1917" y="3749"/>
                  </a:lnTo>
                  <a:lnTo>
                    <a:pt x="1932" y="3739"/>
                  </a:lnTo>
                  <a:lnTo>
                    <a:pt x="1948" y="3728"/>
                  </a:lnTo>
                  <a:lnTo>
                    <a:pt x="1959" y="3716"/>
                  </a:lnTo>
                  <a:lnTo>
                    <a:pt x="1970" y="3703"/>
                  </a:lnTo>
                  <a:lnTo>
                    <a:pt x="1980" y="3690"/>
                  </a:lnTo>
                  <a:lnTo>
                    <a:pt x="1987" y="3678"/>
                  </a:lnTo>
                  <a:lnTo>
                    <a:pt x="1993" y="3665"/>
                  </a:lnTo>
                  <a:lnTo>
                    <a:pt x="1999" y="3651"/>
                  </a:lnTo>
                  <a:lnTo>
                    <a:pt x="1999" y="3651"/>
                  </a:lnTo>
                  <a:lnTo>
                    <a:pt x="2018" y="3661"/>
                  </a:lnTo>
                  <a:lnTo>
                    <a:pt x="2018" y="3661"/>
                  </a:lnTo>
                  <a:lnTo>
                    <a:pt x="2045" y="3670"/>
                  </a:lnTo>
                  <a:lnTo>
                    <a:pt x="2054" y="3674"/>
                  </a:lnTo>
                  <a:lnTo>
                    <a:pt x="2054" y="3674"/>
                  </a:lnTo>
                  <a:lnTo>
                    <a:pt x="2058" y="3655"/>
                  </a:lnTo>
                  <a:lnTo>
                    <a:pt x="2062" y="3638"/>
                  </a:lnTo>
                  <a:lnTo>
                    <a:pt x="2062" y="3621"/>
                  </a:lnTo>
                  <a:lnTo>
                    <a:pt x="2062" y="3604"/>
                  </a:lnTo>
                  <a:lnTo>
                    <a:pt x="2062" y="3587"/>
                  </a:lnTo>
                  <a:lnTo>
                    <a:pt x="2060" y="3571"/>
                  </a:lnTo>
                  <a:lnTo>
                    <a:pt x="2052" y="3541"/>
                  </a:lnTo>
                  <a:lnTo>
                    <a:pt x="2041" y="3512"/>
                  </a:lnTo>
                  <a:lnTo>
                    <a:pt x="2027" y="3488"/>
                  </a:lnTo>
                  <a:lnTo>
                    <a:pt x="2012" y="3463"/>
                  </a:lnTo>
                  <a:lnTo>
                    <a:pt x="1997" y="3442"/>
                  </a:lnTo>
                  <a:lnTo>
                    <a:pt x="1997" y="3442"/>
                  </a:lnTo>
                  <a:lnTo>
                    <a:pt x="1980" y="3425"/>
                  </a:lnTo>
                  <a:lnTo>
                    <a:pt x="1963" y="3408"/>
                  </a:lnTo>
                  <a:lnTo>
                    <a:pt x="1948" y="3394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875" y="3284"/>
                  </a:lnTo>
                  <a:lnTo>
                    <a:pt x="1845" y="3227"/>
                  </a:lnTo>
                  <a:lnTo>
                    <a:pt x="1816" y="3168"/>
                  </a:lnTo>
                  <a:lnTo>
                    <a:pt x="1801" y="3135"/>
                  </a:lnTo>
                  <a:lnTo>
                    <a:pt x="1788" y="3103"/>
                  </a:lnTo>
                  <a:lnTo>
                    <a:pt x="1774" y="3070"/>
                  </a:lnTo>
                  <a:lnTo>
                    <a:pt x="1763" y="3036"/>
                  </a:lnTo>
                  <a:lnTo>
                    <a:pt x="1753" y="3000"/>
                  </a:lnTo>
                  <a:lnTo>
                    <a:pt x="1746" y="2964"/>
                  </a:lnTo>
                  <a:lnTo>
                    <a:pt x="1738" y="2926"/>
                  </a:lnTo>
                  <a:lnTo>
                    <a:pt x="1734" y="2888"/>
                  </a:lnTo>
                  <a:lnTo>
                    <a:pt x="1730" y="2848"/>
                  </a:lnTo>
                  <a:lnTo>
                    <a:pt x="1730" y="2808"/>
                  </a:lnTo>
                  <a:lnTo>
                    <a:pt x="1732" y="2766"/>
                  </a:lnTo>
                  <a:lnTo>
                    <a:pt x="1738" y="2724"/>
                  </a:lnTo>
                  <a:lnTo>
                    <a:pt x="1746" y="2680"/>
                  </a:lnTo>
                  <a:lnTo>
                    <a:pt x="1757" y="2634"/>
                  </a:lnTo>
                  <a:lnTo>
                    <a:pt x="1770" y="2589"/>
                  </a:lnTo>
                  <a:lnTo>
                    <a:pt x="1789" y="2541"/>
                  </a:lnTo>
                  <a:lnTo>
                    <a:pt x="1810" y="2493"/>
                  </a:lnTo>
                  <a:lnTo>
                    <a:pt x="1835" y="2444"/>
                  </a:lnTo>
                  <a:lnTo>
                    <a:pt x="1866" y="2394"/>
                  </a:lnTo>
                  <a:lnTo>
                    <a:pt x="1900" y="2343"/>
                  </a:lnTo>
                  <a:lnTo>
                    <a:pt x="1938" y="2290"/>
                  </a:lnTo>
                  <a:lnTo>
                    <a:pt x="1982" y="2236"/>
                  </a:lnTo>
                  <a:lnTo>
                    <a:pt x="2029" y="2181"/>
                  </a:lnTo>
                  <a:lnTo>
                    <a:pt x="2083" y="2126"/>
                  </a:lnTo>
                  <a:lnTo>
                    <a:pt x="2083" y="2126"/>
                  </a:lnTo>
                  <a:lnTo>
                    <a:pt x="2119" y="2091"/>
                  </a:lnTo>
                  <a:lnTo>
                    <a:pt x="2161" y="2057"/>
                  </a:lnTo>
                  <a:lnTo>
                    <a:pt x="2210" y="2021"/>
                  </a:lnTo>
                  <a:lnTo>
                    <a:pt x="2264" y="1983"/>
                  </a:lnTo>
                  <a:lnTo>
                    <a:pt x="2323" y="1941"/>
                  </a:lnTo>
                  <a:lnTo>
                    <a:pt x="2382" y="1897"/>
                  </a:lnTo>
                  <a:lnTo>
                    <a:pt x="2442" y="1850"/>
                  </a:lnTo>
                  <a:lnTo>
                    <a:pt x="2503" y="1798"/>
                  </a:lnTo>
                  <a:lnTo>
                    <a:pt x="2532" y="1771"/>
                  </a:lnTo>
                  <a:lnTo>
                    <a:pt x="2562" y="1743"/>
                  </a:lnTo>
                  <a:lnTo>
                    <a:pt x="2591" y="1714"/>
                  </a:lnTo>
                  <a:lnTo>
                    <a:pt x="2618" y="1684"/>
                  </a:lnTo>
                  <a:lnTo>
                    <a:pt x="2644" y="1653"/>
                  </a:lnTo>
                  <a:lnTo>
                    <a:pt x="2669" y="1621"/>
                  </a:lnTo>
                  <a:lnTo>
                    <a:pt x="2694" y="1587"/>
                  </a:lnTo>
                  <a:lnTo>
                    <a:pt x="2715" y="1552"/>
                  </a:lnTo>
                  <a:lnTo>
                    <a:pt x="2736" y="1516"/>
                  </a:lnTo>
                  <a:lnTo>
                    <a:pt x="2755" y="1480"/>
                  </a:lnTo>
                  <a:lnTo>
                    <a:pt x="2770" y="1442"/>
                  </a:lnTo>
                  <a:lnTo>
                    <a:pt x="2785" y="1402"/>
                  </a:lnTo>
                  <a:lnTo>
                    <a:pt x="2797" y="1360"/>
                  </a:lnTo>
                  <a:lnTo>
                    <a:pt x="2806" y="1318"/>
                  </a:lnTo>
                  <a:lnTo>
                    <a:pt x="2814" y="1272"/>
                  </a:lnTo>
                  <a:lnTo>
                    <a:pt x="2818" y="1227"/>
                  </a:lnTo>
                  <a:lnTo>
                    <a:pt x="2818" y="1227"/>
                  </a:lnTo>
                  <a:lnTo>
                    <a:pt x="2818" y="1192"/>
                  </a:lnTo>
                  <a:lnTo>
                    <a:pt x="2818" y="1156"/>
                  </a:lnTo>
                  <a:lnTo>
                    <a:pt x="2814" y="1122"/>
                  </a:lnTo>
                  <a:lnTo>
                    <a:pt x="2810" y="1088"/>
                  </a:lnTo>
                  <a:lnTo>
                    <a:pt x="2804" y="1053"/>
                  </a:lnTo>
                  <a:lnTo>
                    <a:pt x="2797" y="1021"/>
                  </a:lnTo>
                  <a:lnTo>
                    <a:pt x="2789" y="987"/>
                  </a:lnTo>
                  <a:lnTo>
                    <a:pt x="2778" y="954"/>
                  </a:lnTo>
                  <a:lnTo>
                    <a:pt x="2766" y="922"/>
                  </a:lnTo>
                  <a:lnTo>
                    <a:pt x="2753" y="890"/>
                  </a:lnTo>
                  <a:lnTo>
                    <a:pt x="2738" y="859"/>
                  </a:lnTo>
                  <a:lnTo>
                    <a:pt x="2722" y="829"/>
                  </a:lnTo>
                  <a:lnTo>
                    <a:pt x="2705" y="798"/>
                  </a:lnTo>
                  <a:lnTo>
                    <a:pt x="2686" y="768"/>
                  </a:lnTo>
                  <a:lnTo>
                    <a:pt x="2665" y="739"/>
                  </a:lnTo>
                  <a:lnTo>
                    <a:pt x="2644" y="710"/>
                  </a:lnTo>
                  <a:lnTo>
                    <a:pt x="2621" y="682"/>
                  </a:lnTo>
                  <a:lnTo>
                    <a:pt x="2599" y="655"/>
                  </a:lnTo>
                  <a:lnTo>
                    <a:pt x="2572" y="629"/>
                  </a:lnTo>
                  <a:lnTo>
                    <a:pt x="2547" y="604"/>
                  </a:lnTo>
                  <a:lnTo>
                    <a:pt x="2519" y="579"/>
                  </a:lnTo>
                  <a:lnTo>
                    <a:pt x="2492" y="554"/>
                  </a:lnTo>
                  <a:lnTo>
                    <a:pt x="2462" y="530"/>
                  </a:lnTo>
                  <a:lnTo>
                    <a:pt x="2431" y="507"/>
                  </a:lnTo>
                  <a:lnTo>
                    <a:pt x="2401" y="486"/>
                  </a:lnTo>
                  <a:lnTo>
                    <a:pt x="2368" y="465"/>
                  </a:lnTo>
                  <a:lnTo>
                    <a:pt x="2334" y="444"/>
                  </a:lnTo>
                  <a:lnTo>
                    <a:pt x="2300" y="425"/>
                  </a:lnTo>
                  <a:lnTo>
                    <a:pt x="2265" y="406"/>
                  </a:lnTo>
                  <a:lnTo>
                    <a:pt x="2229" y="389"/>
                  </a:lnTo>
                  <a:lnTo>
                    <a:pt x="2193" y="371"/>
                  </a:lnTo>
                  <a:lnTo>
                    <a:pt x="2155" y="3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" name="Freeform 69">
              <a:extLst>
                <a:ext uri="{FF2B5EF4-FFF2-40B4-BE49-F238E27FC236}">
                  <a16:creationId xmlns:a16="http://schemas.microsoft.com/office/drawing/2014/main" id="{500613CC-93EC-EF11-9047-F2007FB33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638" y="401638"/>
              <a:ext cx="9525" cy="3175"/>
            </a:xfrm>
            <a:custGeom>
              <a:avLst/>
              <a:gdLst>
                <a:gd name="T0" fmla="*/ 4 w 6"/>
                <a:gd name="T1" fmla="*/ 2 h 2"/>
                <a:gd name="T2" fmla="*/ 4 w 6"/>
                <a:gd name="T3" fmla="*/ 2 h 2"/>
                <a:gd name="T4" fmla="*/ 0 w 6"/>
                <a:gd name="T5" fmla="*/ 0 h 2"/>
                <a:gd name="T6" fmla="*/ 0 w 6"/>
                <a:gd name="T7" fmla="*/ 0 h 2"/>
                <a:gd name="T8" fmla="*/ 6 w 6"/>
                <a:gd name="T9" fmla="*/ 2 h 2"/>
                <a:gd name="T10" fmla="*/ 4 w 6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4" y="2"/>
                  </a:moveTo>
                  <a:lnTo>
                    <a:pt x="4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2"/>
                  </a:lnTo>
                  <a:lnTo>
                    <a:pt x="4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70">
              <a:extLst>
                <a:ext uri="{FF2B5EF4-FFF2-40B4-BE49-F238E27FC236}">
                  <a16:creationId xmlns:a16="http://schemas.microsoft.com/office/drawing/2014/main" id="{3E6255C9-50EC-0CD0-36C5-325613A594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43776" y="638175"/>
              <a:ext cx="1106488" cy="1166813"/>
            </a:xfrm>
            <a:custGeom>
              <a:avLst/>
              <a:gdLst>
                <a:gd name="T0" fmla="*/ 469 w 697"/>
                <a:gd name="T1" fmla="*/ 0 h 735"/>
                <a:gd name="T2" fmla="*/ 509 w 697"/>
                <a:gd name="T3" fmla="*/ 30 h 735"/>
                <a:gd name="T4" fmla="*/ 545 w 697"/>
                <a:gd name="T5" fmla="*/ 67 h 735"/>
                <a:gd name="T6" fmla="*/ 577 w 697"/>
                <a:gd name="T7" fmla="*/ 105 h 735"/>
                <a:gd name="T8" fmla="*/ 604 w 697"/>
                <a:gd name="T9" fmla="*/ 148 h 735"/>
                <a:gd name="T10" fmla="*/ 627 w 697"/>
                <a:gd name="T11" fmla="*/ 194 h 735"/>
                <a:gd name="T12" fmla="*/ 642 w 697"/>
                <a:gd name="T13" fmla="*/ 244 h 735"/>
                <a:gd name="T14" fmla="*/ 651 w 697"/>
                <a:gd name="T15" fmla="*/ 295 h 735"/>
                <a:gd name="T16" fmla="*/ 655 w 697"/>
                <a:gd name="T17" fmla="*/ 348 h 735"/>
                <a:gd name="T18" fmla="*/ 653 w 697"/>
                <a:gd name="T19" fmla="*/ 390 h 735"/>
                <a:gd name="T20" fmla="*/ 636 w 697"/>
                <a:gd name="T21" fmla="*/ 472 h 735"/>
                <a:gd name="T22" fmla="*/ 606 w 697"/>
                <a:gd name="T23" fmla="*/ 547 h 735"/>
                <a:gd name="T24" fmla="*/ 560 w 697"/>
                <a:gd name="T25" fmla="*/ 613 h 735"/>
                <a:gd name="T26" fmla="*/ 533 w 697"/>
                <a:gd name="T27" fmla="*/ 642 h 735"/>
                <a:gd name="T28" fmla="*/ 547 w 697"/>
                <a:gd name="T29" fmla="*/ 735 h 735"/>
                <a:gd name="T30" fmla="*/ 564 w 697"/>
                <a:gd name="T31" fmla="*/ 720 h 735"/>
                <a:gd name="T32" fmla="*/ 594 w 697"/>
                <a:gd name="T33" fmla="*/ 686 h 735"/>
                <a:gd name="T34" fmla="*/ 623 w 697"/>
                <a:gd name="T35" fmla="*/ 648 h 735"/>
                <a:gd name="T36" fmla="*/ 646 w 697"/>
                <a:gd name="T37" fmla="*/ 606 h 735"/>
                <a:gd name="T38" fmla="*/ 667 w 697"/>
                <a:gd name="T39" fmla="*/ 564 h 735"/>
                <a:gd name="T40" fmla="*/ 680 w 697"/>
                <a:gd name="T41" fmla="*/ 518 h 735"/>
                <a:gd name="T42" fmla="*/ 691 w 697"/>
                <a:gd name="T43" fmla="*/ 470 h 735"/>
                <a:gd name="T44" fmla="*/ 697 w 697"/>
                <a:gd name="T45" fmla="*/ 423 h 735"/>
                <a:gd name="T46" fmla="*/ 697 w 697"/>
                <a:gd name="T47" fmla="*/ 396 h 735"/>
                <a:gd name="T48" fmla="*/ 693 w 697"/>
                <a:gd name="T49" fmla="*/ 335 h 735"/>
                <a:gd name="T50" fmla="*/ 680 w 697"/>
                <a:gd name="T51" fmla="*/ 274 h 735"/>
                <a:gd name="T52" fmla="*/ 661 w 697"/>
                <a:gd name="T53" fmla="*/ 217 h 735"/>
                <a:gd name="T54" fmla="*/ 634 w 697"/>
                <a:gd name="T55" fmla="*/ 166 h 735"/>
                <a:gd name="T56" fmla="*/ 600 w 697"/>
                <a:gd name="T57" fmla="*/ 116 h 735"/>
                <a:gd name="T58" fmla="*/ 562 w 697"/>
                <a:gd name="T59" fmla="*/ 72 h 735"/>
                <a:gd name="T60" fmla="*/ 518 w 697"/>
                <a:gd name="T61" fmla="*/ 34 h 735"/>
                <a:gd name="T62" fmla="*/ 469 w 697"/>
                <a:gd name="T63" fmla="*/ 0 h 735"/>
                <a:gd name="T64" fmla="*/ 10 w 697"/>
                <a:gd name="T65" fmla="*/ 0 h 735"/>
                <a:gd name="T66" fmla="*/ 0 w 697"/>
                <a:gd name="T67" fmla="*/ 6 h 735"/>
                <a:gd name="T68" fmla="*/ 2 w 697"/>
                <a:gd name="T69" fmla="*/ 8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97" h="735">
                  <a:moveTo>
                    <a:pt x="469" y="0"/>
                  </a:moveTo>
                  <a:lnTo>
                    <a:pt x="469" y="0"/>
                  </a:lnTo>
                  <a:lnTo>
                    <a:pt x="489" y="15"/>
                  </a:lnTo>
                  <a:lnTo>
                    <a:pt x="509" y="30"/>
                  </a:lnTo>
                  <a:lnTo>
                    <a:pt x="528" y="48"/>
                  </a:lnTo>
                  <a:lnTo>
                    <a:pt x="545" y="67"/>
                  </a:lnTo>
                  <a:lnTo>
                    <a:pt x="562" y="86"/>
                  </a:lnTo>
                  <a:lnTo>
                    <a:pt x="577" y="105"/>
                  </a:lnTo>
                  <a:lnTo>
                    <a:pt x="590" y="126"/>
                  </a:lnTo>
                  <a:lnTo>
                    <a:pt x="604" y="148"/>
                  </a:lnTo>
                  <a:lnTo>
                    <a:pt x="615" y="171"/>
                  </a:lnTo>
                  <a:lnTo>
                    <a:pt x="627" y="194"/>
                  </a:lnTo>
                  <a:lnTo>
                    <a:pt x="634" y="219"/>
                  </a:lnTo>
                  <a:lnTo>
                    <a:pt x="642" y="244"/>
                  </a:lnTo>
                  <a:lnTo>
                    <a:pt x="648" y="268"/>
                  </a:lnTo>
                  <a:lnTo>
                    <a:pt x="651" y="295"/>
                  </a:lnTo>
                  <a:lnTo>
                    <a:pt x="655" y="322"/>
                  </a:lnTo>
                  <a:lnTo>
                    <a:pt x="655" y="348"/>
                  </a:lnTo>
                  <a:lnTo>
                    <a:pt x="655" y="348"/>
                  </a:lnTo>
                  <a:lnTo>
                    <a:pt x="653" y="390"/>
                  </a:lnTo>
                  <a:lnTo>
                    <a:pt x="648" y="432"/>
                  </a:lnTo>
                  <a:lnTo>
                    <a:pt x="636" y="472"/>
                  </a:lnTo>
                  <a:lnTo>
                    <a:pt x="623" y="510"/>
                  </a:lnTo>
                  <a:lnTo>
                    <a:pt x="606" y="547"/>
                  </a:lnTo>
                  <a:lnTo>
                    <a:pt x="585" y="581"/>
                  </a:lnTo>
                  <a:lnTo>
                    <a:pt x="560" y="613"/>
                  </a:lnTo>
                  <a:lnTo>
                    <a:pt x="533" y="642"/>
                  </a:lnTo>
                  <a:lnTo>
                    <a:pt x="533" y="642"/>
                  </a:lnTo>
                  <a:lnTo>
                    <a:pt x="541" y="688"/>
                  </a:lnTo>
                  <a:lnTo>
                    <a:pt x="547" y="735"/>
                  </a:lnTo>
                  <a:lnTo>
                    <a:pt x="547" y="735"/>
                  </a:lnTo>
                  <a:lnTo>
                    <a:pt x="564" y="720"/>
                  </a:lnTo>
                  <a:lnTo>
                    <a:pt x="579" y="703"/>
                  </a:lnTo>
                  <a:lnTo>
                    <a:pt x="594" y="686"/>
                  </a:lnTo>
                  <a:lnTo>
                    <a:pt x="609" y="667"/>
                  </a:lnTo>
                  <a:lnTo>
                    <a:pt x="623" y="648"/>
                  </a:lnTo>
                  <a:lnTo>
                    <a:pt x="634" y="627"/>
                  </a:lnTo>
                  <a:lnTo>
                    <a:pt x="646" y="606"/>
                  </a:lnTo>
                  <a:lnTo>
                    <a:pt x="657" y="585"/>
                  </a:lnTo>
                  <a:lnTo>
                    <a:pt x="667" y="564"/>
                  </a:lnTo>
                  <a:lnTo>
                    <a:pt x="674" y="541"/>
                  </a:lnTo>
                  <a:lnTo>
                    <a:pt x="680" y="518"/>
                  </a:lnTo>
                  <a:lnTo>
                    <a:pt x="686" y="495"/>
                  </a:lnTo>
                  <a:lnTo>
                    <a:pt x="691" y="470"/>
                  </a:lnTo>
                  <a:lnTo>
                    <a:pt x="695" y="448"/>
                  </a:lnTo>
                  <a:lnTo>
                    <a:pt x="697" y="423"/>
                  </a:lnTo>
                  <a:lnTo>
                    <a:pt x="697" y="396"/>
                  </a:lnTo>
                  <a:lnTo>
                    <a:pt x="697" y="396"/>
                  </a:lnTo>
                  <a:lnTo>
                    <a:pt x="695" y="366"/>
                  </a:lnTo>
                  <a:lnTo>
                    <a:pt x="693" y="335"/>
                  </a:lnTo>
                  <a:lnTo>
                    <a:pt x="687" y="305"/>
                  </a:lnTo>
                  <a:lnTo>
                    <a:pt x="680" y="274"/>
                  </a:lnTo>
                  <a:lnTo>
                    <a:pt x="672" y="246"/>
                  </a:lnTo>
                  <a:lnTo>
                    <a:pt x="661" y="217"/>
                  </a:lnTo>
                  <a:lnTo>
                    <a:pt x="648" y="190"/>
                  </a:lnTo>
                  <a:lnTo>
                    <a:pt x="634" y="166"/>
                  </a:lnTo>
                  <a:lnTo>
                    <a:pt x="619" y="141"/>
                  </a:lnTo>
                  <a:lnTo>
                    <a:pt x="600" y="116"/>
                  </a:lnTo>
                  <a:lnTo>
                    <a:pt x="583" y="93"/>
                  </a:lnTo>
                  <a:lnTo>
                    <a:pt x="562" y="72"/>
                  </a:lnTo>
                  <a:lnTo>
                    <a:pt x="541" y="51"/>
                  </a:lnTo>
                  <a:lnTo>
                    <a:pt x="518" y="34"/>
                  </a:lnTo>
                  <a:lnTo>
                    <a:pt x="493" y="17"/>
                  </a:lnTo>
                  <a:lnTo>
                    <a:pt x="469" y="0"/>
                  </a:lnTo>
                  <a:close/>
                  <a:moveTo>
                    <a:pt x="10" y="0"/>
                  </a:moveTo>
                  <a:lnTo>
                    <a:pt x="10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8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71">
              <a:extLst>
                <a:ext uri="{FF2B5EF4-FFF2-40B4-BE49-F238E27FC236}">
                  <a16:creationId xmlns:a16="http://schemas.microsoft.com/office/drawing/2014/main" id="{93E44107-DCEF-7BDF-CF97-58B8195E5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8313" y="638175"/>
              <a:ext cx="361950" cy="1166813"/>
            </a:xfrm>
            <a:custGeom>
              <a:avLst/>
              <a:gdLst>
                <a:gd name="T0" fmla="*/ 0 w 228"/>
                <a:gd name="T1" fmla="*/ 0 h 735"/>
                <a:gd name="T2" fmla="*/ 40 w 228"/>
                <a:gd name="T3" fmla="*/ 30 h 735"/>
                <a:gd name="T4" fmla="*/ 76 w 228"/>
                <a:gd name="T5" fmla="*/ 67 h 735"/>
                <a:gd name="T6" fmla="*/ 108 w 228"/>
                <a:gd name="T7" fmla="*/ 105 h 735"/>
                <a:gd name="T8" fmla="*/ 135 w 228"/>
                <a:gd name="T9" fmla="*/ 148 h 735"/>
                <a:gd name="T10" fmla="*/ 158 w 228"/>
                <a:gd name="T11" fmla="*/ 194 h 735"/>
                <a:gd name="T12" fmla="*/ 173 w 228"/>
                <a:gd name="T13" fmla="*/ 244 h 735"/>
                <a:gd name="T14" fmla="*/ 182 w 228"/>
                <a:gd name="T15" fmla="*/ 295 h 735"/>
                <a:gd name="T16" fmla="*/ 186 w 228"/>
                <a:gd name="T17" fmla="*/ 348 h 735"/>
                <a:gd name="T18" fmla="*/ 184 w 228"/>
                <a:gd name="T19" fmla="*/ 390 h 735"/>
                <a:gd name="T20" fmla="*/ 167 w 228"/>
                <a:gd name="T21" fmla="*/ 472 h 735"/>
                <a:gd name="T22" fmla="*/ 137 w 228"/>
                <a:gd name="T23" fmla="*/ 547 h 735"/>
                <a:gd name="T24" fmla="*/ 91 w 228"/>
                <a:gd name="T25" fmla="*/ 613 h 735"/>
                <a:gd name="T26" fmla="*/ 64 w 228"/>
                <a:gd name="T27" fmla="*/ 642 h 735"/>
                <a:gd name="T28" fmla="*/ 78 w 228"/>
                <a:gd name="T29" fmla="*/ 735 h 735"/>
                <a:gd name="T30" fmla="*/ 95 w 228"/>
                <a:gd name="T31" fmla="*/ 720 h 735"/>
                <a:gd name="T32" fmla="*/ 125 w 228"/>
                <a:gd name="T33" fmla="*/ 686 h 735"/>
                <a:gd name="T34" fmla="*/ 154 w 228"/>
                <a:gd name="T35" fmla="*/ 648 h 735"/>
                <a:gd name="T36" fmla="*/ 177 w 228"/>
                <a:gd name="T37" fmla="*/ 606 h 735"/>
                <a:gd name="T38" fmla="*/ 198 w 228"/>
                <a:gd name="T39" fmla="*/ 564 h 735"/>
                <a:gd name="T40" fmla="*/ 211 w 228"/>
                <a:gd name="T41" fmla="*/ 518 h 735"/>
                <a:gd name="T42" fmla="*/ 222 w 228"/>
                <a:gd name="T43" fmla="*/ 470 h 735"/>
                <a:gd name="T44" fmla="*/ 228 w 228"/>
                <a:gd name="T45" fmla="*/ 423 h 735"/>
                <a:gd name="T46" fmla="*/ 228 w 228"/>
                <a:gd name="T47" fmla="*/ 396 h 735"/>
                <a:gd name="T48" fmla="*/ 224 w 228"/>
                <a:gd name="T49" fmla="*/ 335 h 735"/>
                <a:gd name="T50" fmla="*/ 211 w 228"/>
                <a:gd name="T51" fmla="*/ 274 h 735"/>
                <a:gd name="T52" fmla="*/ 192 w 228"/>
                <a:gd name="T53" fmla="*/ 217 h 735"/>
                <a:gd name="T54" fmla="*/ 165 w 228"/>
                <a:gd name="T55" fmla="*/ 166 h 735"/>
                <a:gd name="T56" fmla="*/ 131 w 228"/>
                <a:gd name="T57" fmla="*/ 116 h 735"/>
                <a:gd name="T58" fmla="*/ 93 w 228"/>
                <a:gd name="T59" fmla="*/ 72 h 735"/>
                <a:gd name="T60" fmla="*/ 49 w 228"/>
                <a:gd name="T61" fmla="*/ 34 h 735"/>
                <a:gd name="T62" fmla="*/ 0 w 228"/>
                <a:gd name="T63" fmla="*/ 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8" h="735">
                  <a:moveTo>
                    <a:pt x="0" y="0"/>
                  </a:moveTo>
                  <a:lnTo>
                    <a:pt x="0" y="0"/>
                  </a:lnTo>
                  <a:lnTo>
                    <a:pt x="20" y="15"/>
                  </a:lnTo>
                  <a:lnTo>
                    <a:pt x="40" y="30"/>
                  </a:lnTo>
                  <a:lnTo>
                    <a:pt x="59" y="48"/>
                  </a:lnTo>
                  <a:lnTo>
                    <a:pt x="76" y="67"/>
                  </a:lnTo>
                  <a:lnTo>
                    <a:pt x="93" y="86"/>
                  </a:lnTo>
                  <a:lnTo>
                    <a:pt x="108" y="105"/>
                  </a:lnTo>
                  <a:lnTo>
                    <a:pt x="121" y="126"/>
                  </a:lnTo>
                  <a:lnTo>
                    <a:pt x="135" y="148"/>
                  </a:lnTo>
                  <a:lnTo>
                    <a:pt x="146" y="171"/>
                  </a:lnTo>
                  <a:lnTo>
                    <a:pt x="158" y="194"/>
                  </a:lnTo>
                  <a:lnTo>
                    <a:pt x="165" y="219"/>
                  </a:lnTo>
                  <a:lnTo>
                    <a:pt x="173" y="244"/>
                  </a:lnTo>
                  <a:lnTo>
                    <a:pt x="179" y="268"/>
                  </a:lnTo>
                  <a:lnTo>
                    <a:pt x="182" y="295"/>
                  </a:lnTo>
                  <a:lnTo>
                    <a:pt x="186" y="322"/>
                  </a:lnTo>
                  <a:lnTo>
                    <a:pt x="186" y="348"/>
                  </a:lnTo>
                  <a:lnTo>
                    <a:pt x="186" y="348"/>
                  </a:lnTo>
                  <a:lnTo>
                    <a:pt x="184" y="390"/>
                  </a:lnTo>
                  <a:lnTo>
                    <a:pt x="179" y="432"/>
                  </a:lnTo>
                  <a:lnTo>
                    <a:pt x="167" y="472"/>
                  </a:lnTo>
                  <a:lnTo>
                    <a:pt x="154" y="510"/>
                  </a:lnTo>
                  <a:lnTo>
                    <a:pt x="137" y="547"/>
                  </a:lnTo>
                  <a:lnTo>
                    <a:pt x="116" y="581"/>
                  </a:lnTo>
                  <a:lnTo>
                    <a:pt x="91" y="613"/>
                  </a:lnTo>
                  <a:lnTo>
                    <a:pt x="64" y="642"/>
                  </a:lnTo>
                  <a:lnTo>
                    <a:pt x="64" y="642"/>
                  </a:lnTo>
                  <a:lnTo>
                    <a:pt x="72" y="688"/>
                  </a:lnTo>
                  <a:lnTo>
                    <a:pt x="78" y="735"/>
                  </a:lnTo>
                  <a:lnTo>
                    <a:pt x="78" y="735"/>
                  </a:lnTo>
                  <a:lnTo>
                    <a:pt x="95" y="720"/>
                  </a:lnTo>
                  <a:lnTo>
                    <a:pt x="110" y="703"/>
                  </a:lnTo>
                  <a:lnTo>
                    <a:pt x="125" y="686"/>
                  </a:lnTo>
                  <a:lnTo>
                    <a:pt x="140" y="667"/>
                  </a:lnTo>
                  <a:lnTo>
                    <a:pt x="154" y="648"/>
                  </a:lnTo>
                  <a:lnTo>
                    <a:pt x="165" y="627"/>
                  </a:lnTo>
                  <a:lnTo>
                    <a:pt x="177" y="606"/>
                  </a:lnTo>
                  <a:lnTo>
                    <a:pt x="188" y="585"/>
                  </a:lnTo>
                  <a:lnTo>
                    <a:pt x="198" y="564"/>
                  </a:lnTo>
                  <a:lnTo>
                    <a:pt x="205" y="541"/>
                  </a:lnTo>
                  <a:lnTo>
                    <a:pt x="211" y="518"/>
                  </a:lnTo>
                  <a:lnTo>
                    <a:pt x="217" y="495"/>
                  </a:lnTo>
                  <a:lnTo>
                    <a:pt x="222" y="470"/>
                  </a:lnTo>
                  <a:lnTo>
                    <a:pt x="226" y="448"/>
                  </a:lnTo>
                  <a:lnTo>
                    <a:pt x="228" y="423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66"/>
                  </a:lnTo>
                  <a:lnTo>
                    <a:pt x="224" y="335"/>
                  </a:lnTo>
                  <a:lnTo>
                    <a:pt x="218" y="305"/>
                  </a:lnTo>
                  <a:lnTo>
                    <a:pt x="211" y="274"/>
                  </a:lnTo>
                  <a:lnTo>
                    <a:pt x="203" y="246"/>
                  </a:lnTo>
                  <a:lnTo>
                    <a:pt x="192" y="217"/>
                  </a:lnTo>
                  <a:lnTo>
                    <a:pt x="179" y="190"/>
                  </a:lnTo>
                  <a:lnTo>
                    <a:pt x="165" y="166"/>
                  </a:lnTo>
                  <a:lnTo>
                    <a:pt x="150" y="141"/>
                  </a:lnTo>
                  <a:lnTo>
                    <a:pt x="131" y="116"/>
                  </a:lnTo>
                  <a:lnTo>
                    <a:pt x="114" y="93"/>
                  </a:lnTo>
                  <a:lnTo>
                    <a:pt x="93" y="72"/>
                  </a:lnTo>
                  <a:lnTo>
                    <a:pt x="72" y="51"/>
                  </a:lnTo>
                  <a:lnTo>
                    <a:pt x="49" y="34"/>
                  </a:lnTo>
                  <a:lnTo>
                    <a:pt x="24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" name="Freeform 72">
              <a:extLst>
                <a:ext uri="{FF2B5EF4-FFF2-40B4-BE49-F238E27FC236}">
                  <a16:creationId xmlns:a16="http://schemas.microsoft.com/office/drawing/2014/main" id="{478FB736-6BEC-DA6F-46F0-4C010AA29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3776" y="638175"/>
              <a:ext cx="15875" cy="12700"/>
            </a:xfrm>
            <a:custGeom>
              <a:avLst/>
              <a:gdLst>
                <a:gd name="T0" fmla="*/ 10 w 10"/>
                <a:gd name="T1" fmla="*/ 0 h 8"/>
                <a:gd name="T2" fmla="*/ 10 w 10"/>
                <a:gd name="T3" fmla="*/ 0 h 8"/>
                <a:gd name="T4" fmla="*/ 0 w 10"/>
                <a:gd name="T5" fmla="*/ 6 h 8"/>
                <a:gd name="T6" fmla="*/ 0 w 10"/>
                <a:gd name="T7" fmla="*/ 6 h 8"/>
                <a:gd name="T8" fmla="*/ 2 w 10"/>
                <a:gd name="T9" fmla="*/ 8 h 8"/>
                <a:gd name="T10" fmla="*/ 2 w 10"/>
                <a:gd name="T11" fmla="*/ 8 h 8"/>
                <a:gd name="T12" fmla="*/ 10 w 10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lnTo>
                    <a:pt x="10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" name="Freeform 73">
              <a:extLst>
                <a:ext uri="{FF2B5EF4-FFF2-40B4-BE49-F238E27FC236}">
                  <a16:creationId xmlns:a16="http://schemas.microsoft.com/office/drawing/2014/main" id="{4F43F05E-2461-3E58-7BBA-52ABAE77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3" y="647700"/>
              <a:ext cx="1216025" cy="1347788"/>
            </a:xfrm>
            <a:custGeom>
              <a:avLst/>
              <a:gdLst>
                <a:gd name="T0" fmla="*/ 219 w 766"/>
                <a:gd name="T1" fmla="*/ 0 h 849"/>
                <a:gd name="T2" fmla="*/ 174 w 766"/>
                <a:gd name="T3" fmla="*/ 34 h 849"/>
                <a:gd name="T4" fmla="*/ 130 w 766"/>
                <a:gd name="T5" fmla="*/ 72 h 849"/>
                <a:gd name="T6" fmla="*/ 94 w 766"/>
                <a:gd name="T7" fmla="*/ 116 h 849"/>
                <a:gd name="T8" fmla="*/ 61 w 766"/>
                <a:gd name="T9" fmla="*/ 163 h 849"/>
                <a:gd name="T10" fmla="*/ 36 w 766"/>
                <a:gd name="T11" fmla="*/ 217 h 849"/>
                <a:gd name="T12" fmla="*/ 17 w 766"/>
                <a:gd name="T13" fmla="*/ 272 h 849"/>
                <a:gd name="T14" fmla="*/ 6 w 766"/>
                <a:gd name="T15" fmla="*/ 329 h 849"/>
                <a:gd name="T16" fmla="*/ 0 w 766"/>
                <a:gd name="T17" fmla="*/ 390 h 849"/>
                <a:gd name="T18" fmla="*/ 2 w 766"/>
                <a:gd name="T19" fmla="*/ 415 h 849"/>
                <a:gd name="T20" fmla="*/ 6 w 766"/>
                <a:gd name="T21" fmla="*/ 461 h 849"/>
                <a:gd name="T22" fmla="*/ 21 w 766"/>
                <a:gd name="T23" fmla="*/ 527 h 849"/>
                <a:gd name="T24" fmla="*/ 56 w 766"/>
                <a:gd name="T25" fmla="*/ 609 h 849"/>
                <a:gd name="T26" fmla="*/ 105 w 766"/>
                <a:gd name="T27" fmla="*/ 682 h 849"/>
                <a:gd name="T28" fmla="*/ 168 w 766"/>
                <a:gd name="T29" fmla="*/ 744 h 849"/>
                <a:gd name="T30" fmla="*/ 240 w 766"/>
                <a:gd name="T31" fmla="*/ 794 h 849"/>
                <a:gd name="T32" fmla="*/ 322 w 766"/>
                <a:gd name="T33" fmla="*/ 828 h 849"/>
                <a:gd name="T34" fmla="*/ 389 w 766"/>
                <a:gd name="T35" fmla="*/ 843 h 849"/>
                <a:gd name="T36" fmla="*/ 434 w 766"/>
                <a:gd name="T37" fmla="*/ 847 h 849"/>
                <a:gd name="T38" fmla="*/ 459 w 766"/>
                <a:gd name="T39" fmla="*/ 849 h 849"/>
                <a:gd name="T40" fmla="*/ 545 w 766"/>
                <a:gd name="T41" fmla="*/ 840 h 849"/>
                <a:gd name="T42" fmla="*/ 627 w 766"/>
                <a:gd name="T43" fmla="*/ 817 h 849"/>
                <a:gd name="T44" fmla="*/ 701 w 766"/>
                <a:gd name="T45" fmla="*/ 779 h 849"/>
                <a:gd name="T46" fmla="*/ 766 w 766"/>
                <a:gd name="T47" fmla="*/ 729 h 849"/>
                <a:gd name="T48" fmla="*/ 760 w 766"/>
                <a:gd name="T49" fmla="*/ 682 h 849"/>
                <a:gd name="T50" fmla="*/ 752 w 766"/>
                <a:gd name="T51" fmla="*/ 636 h 849"/>
                <a:gd name="T52" fmla="*/ 691 w 766"/>
                <a:gd name="T53" fmla="*/ 687 h 849"/>
                <a:gd name="T54" fmla="*/ 621 w 766"/>
                <a:gd name="T55" fmla="*/ 725 h 849"/>
                <a:gd name="T56" fmla="*/ 543 w 766"/>
                <a:gd name="T57" fmla="*/ 750 h 849"/>
                <a:gd name="T58" fmla="*/ 459 w 766"/>
                <a:gd name="T59" fmla="*/ 758 h 849"/>
                <a:gd name="T60" fmla="*/ 415 w 766"/>
                <a:gd name="T61" fmla="*/ 756 h 849"/>
                <a:gd name="T62" fmla="*/ 335 w 766"/>
                <a:gd name="T63" fmla="*/ 739 h 849"/>
                <a:gd name="T64" fmla="*/ 261 w 766"/>
                <a:gd name="T65" fmla="*/ 708 h 849"/>
                <a:gd name="T66" fmla="*/ 194 w 766"/>
                <a:gd name="T67" fmla="*/ 662 h 849"/>
                <a:gd name="T68" fmla="*/ 137 w 766"/>
                <a:gd name="T69" fmla="*/ 607 h 849"/>
                <a:gd name="T70" fmla="*/ 94 w 766"/>
                <a:gd name="T71" fmla="*/ 541 h 849"/>
                <a:gd name="T72" fmla="*/ 61 w 766"/>
                <a:gd name="T73" fmla="*/ 466 h 849"/>
                <a:gd name="T74" fmla="*/ 44 w 766"/>
                <a:gd name="T75" fmla="*/ 384 h 849"/>
                <a:gd name="T76" fmla="*/ 42 w 766"/>
                <a:gd name="T77" fmla="*/ 342 h 849"/>
                <a:gd name="T78" fmla="*/ 46 w 766"/>
                <a:gd name="T79" fmla="*/ 289 h 849"/>
                <a:gd name="T80" fmla="*/ 56 w 766"/>
                <a:gd name="T81" fmla="*/ 240 h 849"/>
                <a:gd name="T82" fmla="*/ 71 w 766"/>
                <a:gd name="T83" fmla="*/ 192 h 849"/>
                <a:gd name="T84" fmla="*/ 92 w 766"/>
                <a:gd name="T85" fmla="*/ 146 h 849"/>
                <a:gd name="T86" fmla="*/ 116 w 766"/>
                <a:gd name="T87" fmla="*/ 104 h 849"/>
                <a:gd name="T88" fmla="*/ 147 w 766"/>
                <a:gd name="T89" fmla="*/ 66 h 849"/>
                <a:gd name="T90" fmla="*/ 181 w 766"/>
                <a:gd name="T91" fmla="*/ 32 h 849"/>
                <a:gd name="T92" fmla="*/ 221 w 766"/>
                <a:gd name="T93" fmla="*/ 2 h 849"/>
                <a:gd name="T94" fmla="*/ 219 w 766"/>
                <a:gd name="T95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6" h="849">
                  <a:moveTo>
                    <a:pt x="219" y="0"/>
                  </a:moveTo>
                  <a:lnTo>
                    <a:pt x="219" y="0"/>
                  </a:lnTo>
                  <a:lnTo>
                    <a:pt x="196" y="17"/>
                  </a:lnTo>
                  <a:lnTo>
                    <a:pt x="174" y="34"/>
                  </a:lnTo>
                  <a:lnTo>
                    <a:pt x="151" y="53"/>
                  </a:lnTo>
                  <a:lnTo>
                    <a:pt x="130" y="72"/>
                  </a:lnTo>
                  <a:lnTo>
                    <a:pt x="111" y="93"/>
                  </a:lnTo>
                  <a:lnTo>
                    <a:pt x="94" y="116"/>
                  </a:lnTo>
                  <a:lnTo>
                    <a:pt x="76" y="139"/>
                  </a:lnTo>
                  <a:lnTo>
                    <a:pt x="61" y="163"/>
                  </a:lnTo>
                  <a:lnTo>
                    <a:pt x="48" y="190"/>
                  </a:lnTo>
                  <a:lnTo>
                    <a:pt x="36" y="217"/>
                  </a:lnTo>
                  <a:lnTo>
                    <a:pt x="25" y="243"/>
                  </a:lnTo>
                  <a:lnTo>
                    <a:pt x="17" y="272"/>
                  </a:lnTo>
                  <a:lnTo>
                    <a:pt x="10" y="301"/>
                  </a:lnTo>
                  <a:lnTo>
                    <a:pt x="6" y="329"/>
                  </a:lnTo>
                  <a:lnTo>
                    <a:pt x="2" y="360"/>
                  </a:lnTo>
                  <a:lnTo>
                    <a:pt x="0" y="390"/>
                  </a:lnTo>
                  <a:lnTo>
                    <a:pt x="0" y="390"/>
                  </a:lnTo>
                  <a:lnTo>
                    <a:pt x="2" y="415"/>
                  </a:lnTo>
                  <a:lnTo>
                    <a:pt x="4" y="438"/>
                  </a:lnTo>
                  <a:lnTo>
                    <a:pt x="6" y="461"/>
                  </a:lnTo>
                  <a:lnTo>
                    <a:pt x="10" y="483"/>
                  </a:lnTo>
                  <a:lnTo>
                    <a:pt x="21" y="527"/>
                  </a:lnTo>
                  <a:lnTo>
                    <a:pt x="36" y="569"/>
                  </a:lnTo>
                  <a:lnTo>
                    <a:pt x="56" y="609"/>
                  </a:lnTo>
                  <a:lnTo>
                    <a:pt x="78" y="647"/>
                  </a:lnTo>
                  <a:lnTo>
                    <a:pt x="105" y="682"/>
                  </a:lnTo>
                  <a:lnTo>
                    <a:pt x="135" y="714"/>
                  </a:lnTo>
                  <a:lnTo>
                    <a:pt x="168" y="744"/>
                  </a:lnTo>
                  <a:lnTo>
                    <a:pt x="202" y="771"/>
                  </a:lnTo>
                  <a:lnTo>
                    <a:pt x="240" y="794"/>
                  </a:lnTo>
                  <a:lnTo>
                    <a:pt x="280" y="813"/>
                  </a:lnTo>
                  <a:lnTo>
                    <a:pt x="322" y="828"/>
                  </a:lnTo>
                  <a:lnTo>
                    <a:pt x="366" y="840"/>
                  </a:lnTo>
                  <a:lnTo>
                    <a:pt x="389" y="843"/>
                  </a:lnTo>
                  <a:lnTo>
                    <a:pt x="412" y="845"/>
                  </a:lnTo>
                  <a:lnTo>
                    <a:pt x="434" y="847"/>
                  </a:lnTo>
                  <a:lnTo>
                    <a:pt x="459" y="849"/>
                  </a:lnTo>
                  <a:lnTo>
                    <a:pt x="459" y="849"/>
                  </a:lnTo>
                  <a:lnTo>
                    <a:pt x="503" y="847"/>
                  </a:lnTo>
                  <a:lnTo>
                    <a:pt x="545" y="840"/>
                  </a:lnTo>
                  <a:lnTo>
                    <a:pt x="587" y="830"/>
                  </a:lnTo>
                  <a:lnTo>
                    <a:pt x="627" y="817"/>
                  </a:lnTo>
                  <a:lnTo>
                    <a:pt x="665" y="800"/>
                  </a:lnTo>
                  <a:lnTo>
                    <a:pt x="701" y="779"/>
                  </a:lnTo>
                  <a:lnTo>
                    <a:pt x="733" y="756"/>
                  </a:lnTo>
                  <a:lnTo>
                    <a:pt x="766" y="729"/>
                  </a:lnTo>
                  <a:lnTo>
                    <a:pt x="766" y="729"/>
                  </a:lnTo>
                  <a:lnTo>
                    <a:pt x="760" y="682"/>
                  </a:lnTo>
                  <a:lnTo>
                    <a:pt x="752" y="636"/>
                  </a:lnTo>
                  <a:lnTo>
                    <a:pt x="752" y="636"/>
                  </a:lnTo>
                  <a:lnTo>
                    <a:pt x="724" y="662"/>
                  </a:lnTo>
                  <a:lnTo>
                    <a:pt x="691" y="687"/>
                  </a:lnTo>
                  <a:lnTo>
                    <a:pt x="657" y="708"/>
                  </a:lnTo>
                  <a:lnTo>
                    <a:pt x="621" y="725"/>
                  </a:lnTo>
                  <a:lnTo>
                    <a:pt x="583" y="739"/>
                  </a:lnTo>
                  <a:lnTo>
                    <a:pt x="543" y="750"/>
                  </a:lnTo>
                  <a:lnTo>
                    <a:pt x="501" y="756"/>
                  </a:lnTo>
                  <a:lnTo>
                    <a:pt x="459" y="758"/>
                  </a:lnTo>
                  <a:lnTo>
                    <a:pt x="459" y="758"/>
                  </a:lnTo>
                  <a:lnTo>
                    <a:pt x="415" y="756"/>
                  </a:lnTo>
                  <a:lnTo>
                    <a:pt x="375" y="750"/>
                  </a:lnTo>
                  <a:lnTo>
                    <a:pt x="335" y="739"/>
                  </a:lnTo>
                  <a:lnTo>
                    <a:pt x="297" y="725"/>
                  </a:lnTo>
                  <a:lnTo>
                    <a:pt x="261" y="708"/>
                  </a:lnTo>
                  <a:lnTo>
                    <a:pt x="227" y="687"/>
                  </a:lnTo>
                  <a:lnTo>
                    <a:pt x="194" y="662"/>
                  </a:lnTo>
                  <a:lnTo>
                    <a:pt x="164" y="636"/>
                  </a:lnTo>
                  <a:lnTo>
                    <a:pt x="137" y="607"/>
                  </a:lnTo>
                  <a:lnTo>
                    <a:pt x="115" y="575"/>
                  </a:lnTo>
                  <a:lnTo>
                    <a:pt x="94" y="541"/>
                  </a:lnTo>
                  <a:lnTo>
                    <a:pt x="75" y="504"/>
                  </a:lnTo>
                  <a:lnTo>
                    <a:pt x="61" y="466"/>
                  </a:lnTo>
                  <a:lnTo>
                    <a:pt x="52" y="426"/>
                  </a:lnTo>
                  <a:lnTo>
                    <a:pt x="44" y="384"/>
                  </a:lnTo>
                  <a:lnTo>
                    <a:pt x="42" y="342"/>
                  </a:lnTo>
                  <a:lnTo>
                    <a:pt x="42" y="342"/>
                  </a:lnTo>
                  <a:lnTo>
                    <a:pt x="44" y="316"/>
                  </a:lnTo>
                  <a:lnTo>
                    <a:pt x="46" y="289"/>
                  </a:lnTo>
                  <a:lnTo>
                    <a:pt x="50" y="264"/>
                  </a:lnTo>
                  <a:lnTo>
                    <a:pt x="56" y="240"/>
                  </a:lnTo>
                  <a:lnTo>
                    <a:pt x="63" y="215"/>
                  </a:lnTo>
                  <a:lnTo>
                    <a:pt x="71" y="192"/>
                  </a:lnTo>
                  <a:lnTo>
                    <a:pt x="80" y="169"/>
                  </a:lnTo>
                  <a:lnTo>
                    <a:pt x="92" y="146"/>
                  </a:lnTo>
                  <a:lnTo>
                    <a:pt x="103" y="125"/>
                  </a:lnTo>
                  <a:lnTo>
                    <a:pt x="116" y="104"/>
                  </a:lnTo>
                  <a:lnTo>
                    <a:pt x="132" y="85"/>
                  </a:lnTo>
                  <a:lnTo>
                    <a:pt x="147" y="66"/>
                  </a:lnTo>
                  <a:lnTo>
                    <a:pt x="164" y="47"/>
                  </a:lnTo>
                  <a:lnTo>
                    <a:pt x="181" y="32"/>
                  </a:lnTo>
                  <a:lnTo>
                    <a:pt x="200" y="15"/>
                  </a:lnTo>
                  <a:lnTo>
                    <a:pt x="221" y="2"/>
                  </a:lnTo>
                  <a:lnTo>
                    <a:pt x="221" y="2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34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74">
              <a:extLst>
                <a:ext uri="{FF2B5EF4-FFF2-40B4-BE49-F238E27FC236}">
                  <a16:creationId xmlns:a16="http://schemas.microsoft.com/office/drawing/2014/main" id="{1FE5B964-2D25-818E-54A4-0F8B2F971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3" y="647700"/>
              <a:ext cx="1216025" cy="1347788"/>
            </a:xfrm>
            <a:custGeom>
              <a:avLst/>
              <a:gdLst>
                <a:gd name="T0" fmla="*/ 219 w 766"/>
                <a:gd name="T1" fmla="*/ 0 h 849"/>
                <a:gd name="T2" fmla="*/ 174 w 766"/>
                <a:gd name="T3" fmla="*/ 34 h 849"/>
                <a:gd name="T4" fmla="*/ 130 w 766"/>
                <a:gd name="T5" fmla="*/ 72 h 849"/>
                <a:gd name="T6" fmla="*/ 94 w 766"/>
                <a:gd name="T7" fmla="*/ 116 h 849"/>
                <a:gd name="T8" fmla="*/ 61 w 766"/>
                <a:gd name="T9" fmla="*/ 163 h 849"/>
                <a:gd name="T10" fmla="*/ 36 w 766"/>
                <a:gd name="T11" fmla="*/ 217 h 849"/>
                <a:gd name="T12" fmla="*/ 17 w 766"/>
                <a:gd name="T13" fmla="*/ 272 h 849"/>
                <a:gd name="T14" fmla="*/ 6 w 766"/>
                <a:gd name="T15" fmla="*/ 329 h 849"/>
                <a:gd name="T16" fmla="*/ 0 w 766"/>
                <a:gd name="T17" fmla="*/ 390 h 849"/>
                <a:gd name="T18" fmla="*/ 2 w 766"/>
                <a:gd name="T19" fmla="*/ 415 h 849"/>
                <a:gd name="T20" fmla="*/ 6 w 766"/>
                <a:gd name="T21" fmla="*/ 461 h 849"/>
                <a:gd name="T22" fmla="*/ 21 w 766"/>
                <a:gd name="T23" fmla="*/ 527 h 849"/>
                <a:gd name="T24" fmla="*/ 56 w 766"/>
                <a:gd name="T25" fmla="*/ 609 h 849"/>
                <a:gd name="T26" fmla="*/ 105 w 766"/>
                <a:gd name="T27" fmla="*/ 682 h 849"/>
                <a:gd name="T28" fmla="*/ 168 w 766"/>
                <a:gd name="T29" fmla="*/ 744 h 849"/>
                <a:gd name="T30" fmla="*/ 240 w 766"/>
                <a:gd name="T31" fmla="*/ 794 h 849"/>
                <a:gd name="T32" fmla="*/ 322 w 766"/>
                <a:gd name="T33" fmla="*/ 828 h 849"/>
                <a:gd name="T34" fmla="*/ 389 w 766"/>
                <a:gd name="T35" fmla="*/ 843 h 849"/>
                <a:gd name="T36" fmla="*/ 434 w 766"/>
                <a:gd name="T37" fmla="*/ 847 h 849"/>
                <a:gd name="T38" fmla="*/ 459 w 766"/>
                <a:gd name="T39" fmla="*/ 849 h 849"/>
                <a:gd name="T40" fmla="*/ 545 w 766"/>
                <a:gd name="T41" fmla="*/ 840 h 849"/>
                <a:gd name="T42" fmla="*/ 627 w 766"/>
                <a:gd name="T43" fmla="*/ 817 h 849"/>
                <a:gd name="T44" fmla="*/ 701 w 766"/>
                <a:gd name="T45" fmla="*/ 779 h 849"/>
                <a:gd name="T46" fmla="*/ 766 w 766"/>
                <a:gd name="T47" fmla="*/ 729 h 849"/>
                <a:gd name="T48" fmla="*/ 760 w 766"/>
                <a:gd name="T49" fmla="*/ 682 h 849"/>
                <a:gd name="T50" fmla="*/ 752 w 766"/>
                <a:gd name="T51" fmla="*/ 636 h 849"/>
                <a:gd name="T52" fmla="*/ 691 w 766"/>
                <a:gd name="T53" fmla="*/ 687 h 849"/>
                <a:gd name="T54" fmla="*/ 621 w 766"/>
                <a:gd name="T55" fmla="*/ 725 h 849"/>
                <a:gd name="T56" fmla="*/ 543 w 766"/>
                <a:gd name="T57" fmla="*/ 750 h 849"/>
                <a:gd name="T58" fmla="*/ 459 w 766"/>
                <a:gd name="T59" fmla="*/ 758 h 849"/>
                <a:gd name="T60" fmla="*/ 415 w 766"/>
                <a:gd name="T61" fmla="*/ 756 h 849"/>
                <a:gd name="T62" fmla="*/ 335 w 766"/>
                <a:gd name="T63" fmla="*/ 739 h 849"/>
                <a:gd name="T64" fmla="*/ 261 w 766"/>
                <a:gd name="T65" fmla="*/ 708 h 849"/>
                <a:gd name="T66" fmla="*/ 194 w 766"/>
                <a:gd name="T67" fmla="*/ 662 h 849"/>
                <a:gd name="T68" fmla="*/ 137 w 766"/>
                <a:gd name="T69" fmla="*/ 607 h 849"/>
                <a:gd name="T70" fmla="*/ 94 w 766"/>
                <a:gd name="T71" fmla="*/ 541 h 849"/>
                <a:gd name="T72" fmla="*/ 61 w 766"/>
                <a:gd name="T73" fmla="*/ 466 h 849"/>
                <a:gd name="T74" fmla="*/ 44 w 766"/>
                <a:gd name="T75" fmla="*/ 384 h 849"/>
                <a:gd name="T76" fmla="*/ 42 w 766"/>
                <a:gd name="T77" fmla="*/ 342 h 849"/>
                <a:gd name="T78" fmla="*/ 46 w 766"/>
                <a:gd name="T79" fmla="*/ 289 h 849"/>
                <a:gd name="T80" fmla="*/ 56 w 766"/>
                <a:gd name="T81" fmla="*/ 240 h 849"/>
                <a:gd name="T82" fmla="*/ 71 w 766"/>
                <a:gd name="T83" fmla="*/ 192 h 849"/>
                <a:gd name="T84" fmla="*/ 92 w 766"/>
                <a:gd name="T85" fmla="*/ 146 h 849"/>
                <a:gd name="T86" fmla="*/ 116 w 766"/>
                <a:gd name="T87" fmla="*/ 104 h 849"/>
                <a:gd name="T88" fmla="*/ 147 w 766"/>
                <a:gd name="T89" fmla="*/ 66 h 849"/>
                <a:gd name="T90" fmla="*/ 181 w 766"/>
                <a:gd name="T91" fmla="*/ 32 h 849"/>
                <a:gd name="T92" fmla="*/ 221 w 766"/>
                <a:gd name="T93" fmla="*/ 2 h 849"/>
                <a:gd name="T94" fmla="*/ 219 w 766"/>
                <a:gd name="T95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6" h="849">
                  <a:moveTo>
                    <a:pt x="219" y="0"/>
                  </a:moveTo>
                  <a:lnTo>
                    <a:pt x="219" y="0"/>
                  </a:lnTo>
                  <a:lnTo>
                    <a:pt x="196" y="17"/>
                  </a:lnTo>
                  <a:lnTo>
                    <a:pt x="174" y="34"/>
                  </a:lnTo>
                  <a:lnTo>
                    <a:pt x="151" y="53"/>
                  </a:lnTo>
                  <a:lnTo>
                    <a:pt x="130" y="72"/>
                  </a:lnTo>
                  <a:lnTo>
                    <a:pt x="111" y="93"/>
                  </a:lnTo>
                  <a:lnTo>
                    <a:pt x="94" y="116"/>
                  </a:lnTo>
                  <a:lnTo>
                    <a:pt x="76" y="139"/>
                  </a:lnTo>
                  <a:lnTo>
                    <a:pt x="61" y="163"/>
                  </a:lnTo>
                  <a:lnTo>
                    <a:pt x="48" y="190"/>
                  </a:lnTo>
                  <a:lnTo>
                    <a:pt x="36" y="217"/>
                  </a:lnTo>
                  <a:lnTo>
                    <a:pt x="25" y="243"/>
                  </a:lnTo>
                  <a:lnTo>
                    <a:pt x="17" y="272"/>
                  </a:lnTo>
                  <a:lnTo>
                    <a:pt x="10" y="301"/>
                  </a:lnTo>
                  <a:lnTo>
                    <a:pt x="6" y="329"/>
                  </a:lnTo>
                  <a:lnTo>
                    <a:pt x="2" y="360"/>
                  </a:lnTo>
                  <a:lnTo>
                    <a:pt x="0" y="390"/>
                  </a:lnTo>
                  <a:lnTo>
                    <a:pt x="0" y="390"/>
                  </a:lnTo>
                  <a:lnTo>
                    <a:pt x="2" y="415"/>
                  </a:lnTo>
                  <a:lnTo>
                    <a:pt x="4" y="438"/>
                  </a:lnTo>
                  <a:lnTo>
                    <a:pt x="6" y="461"/>
                  </a:lnTo>
                  <a:lnTo>
                    <a:pt x="10" y="483"/>
                  </a:lnTo>
                  <a:lnTo>
                    <a:pt x="21" y="527"/>
                  </a:lnTo>
                  <a:lnTo>
                    <a:pt x="36" y="569"/>
                  </a:lnTo>
                  <a:lnTo>
                    <a:pt x="56" y="609"/>
                  </a:lnTo>
                  <a:lnTo>
                    <a:pt x="78" y="647"/>
                  </a:lnTo>
                  <a:lnTo>
                    <a:pt x="105" y="682"/>
                  </a:lnTo>
                  <a:lnTo>
                    <a:pt x="135" y="714"/>
                  </a:lnTo>
                  <a:lnTo>
                    <a:pt x="168" y="744"/>
                  </a:lnTo>
                  <a:lnTo>
                    <a:pt x="202" y="771"/>
                  </a:lnTo>
                  <a:lnTo>
                    <a:pt x="240" y="794"/>
                  </a:lnTo>
                  <a:lnTo>
                    <a:pt x="280" y="813"/>
                  </a:lnTo>
                  <a:lnTo>
                    <a:pt x="322" y="828"/>
                  </a:lnTo>
                  <a:lnTo>
                    <a:pt x="366" y="840"/>
                  </a:lnTo>
                  <a:lnTo>
                    <a:pt x="389" y="843"/>
                  </a:lnTo>
                  <a:lnTo>
                    <a:pt x="412" y="845"/>
                  </a:lnTo>
                  <a:lnTo>
                    <a:pt x="434" y="847"/>
                  </a:lnTo>
                  <a:lnTo>
                    <a:pt x="459" y="849"/>
                  </a:lnTo>
                  <a:lnTo>
                    <a:pt x="459" y="849"/>
                  </a:lnTo>
                  <a:lnTo>
                    <a:pt x="503" y="847"/>
                  </a:lnTo>
                  <a:lnTo>
                    <a:pt x="545" y="840"/>
                  </a:lnTo>
                  <a:lnTo>
                    <a:pt x="587" y="830"/>
                  </a:lnTo>
                  <a:lnTo>
                    <a:pt x="627" y="817"/>
                  </a:lnTo>
                  <a:lnTo>
                    <a:pt x="665" y="800"/>
                  </a:lnTo>
                  <a:lnTo>
                    <a:pt x="701" y="779"/>
                  </a:lnTo>
                  <a:lnTo>
                    <a:pt x="733" y="756"/>
                  </a:lnTo>
                  <a:lnTo>
                    <a:pt x="766" y="729"/>
                  </a:lnTo>
                  <a:lnTo>
                    <a:pt x="766" y="729"/>
                  </a:lnTo>
                  <a:lnTo>
                    <a:pt x="760" y="682"/>
                  </a:lnTo>
                  <a:lnTo>
                    <a:pt x="752" y="636"/>
                  </a:lnTo>
                  <a:lnTo>
                    <a:pt x="752" y="636"/>
                  </a:lnTo>
                  <a:lnTo>
                    <a:pt x="724" y="662"/>
                  </a:lnTo>
                  <a:lnTo>
                    <a:pt x="691" y="687"/>
                  </a:lnTo>
                  <a:lnTo>
                    <a:pt x="657" y="708"/>
                  </a:lnTo>
                  <a:lnTo>
                    <a:pt x="621" y="725"/>
                  </a:lnTo>
                  <a:lnTo>
                    <a:pt x="583" y="739"/>
                  </a:lnTo>
                  <a:lnTo>
                    <a:pt x="543" y="750"/>
                  </a:lnTo>
                  <a:lnTo>
                    <a:pt x="501" y="756"/>
                  </a:lnTo>
                  <a:lnTo>
                    <a:pt x="459" y="758"/>
                  </a:lnTo>
                  <a:lnTo>
                    <a:pt x="459" y="758"/>
                  </a:lnTo>
                  <a:lnTo>
                    <a:pt x="415" y="756"/>
                  </a:lnTo>
                  <a:lnTo>
                    <a:pt x="375" y="750"/>
                  </a:lnTo>
                  <a:lnTo>
                    <a:pt x="335" y="739"/>
                  </a:lnTo>
                  <a:lnTo>
                    <a:pt x="297" y="725"/>
                  </a:lnTo>
                  <a:lnTo>
                    <a:pt x="261" y="708"/>
                  </a:lnTo>
                  <a:lnTo>
                    <a:pt x="227" y="687"/>
                  </a:lnTo>
                  <a:lnTo>
                    <a:pt x="194" y="662"/>
                  </a:lnTo>
                  <a:lnTo>
                    <a:pt x="164" y="636"/>
                  </a:lnTo>
                  <a:lnTo>
                    <a:pt x="137" y="607"/>
                  </a:lnTo>
                  <a:lnTo>
                    <a:pt x="115" y="575"/>
                  </a:lnTo>
                  <a:lnTo>
                    <a:pt x="94" y="541"/>
                  </a:lnTo>
                  <a:lnTo>
                    <a:pt x="75" y="504"/>
                  </a:lnTo>
                  <a:lnTo>
                    <a:pt x="61" y="466"/>
                  </a:lnTo>
                  <a:lnTo>
                    <a:pt x="52" y="426"/>
                  </a:lnTo>
                  <a:lnTo>
                    <a:pt x="44" y="384"/>
                  </a:lnTo>
                  <a:lnTo>
                    <a:pt x="42" y="342"/>
                  </a:lnTo>
                  <a:lnTo>
                    <a:pt x="42" y="342"/>
                  </a:lnTo>
                  <a:lnTo>
                    <a:pt x="44" y="316"/>
                  </a:lnTo>
                  <a:lnTo>
                    <a:pt x="46" y="289"/>
                  </a:lnTo>
                  <a:lnTo>
                    <a:pt x="50" y="264"/>
                  </a:lnTo>
                  <a:lnTo>
                    <a:pt x="56" y="240"/>
                  </a:lnTo>
                  <a:lnTo>
                    <a:pt x="63" y="215"/>
                  </a:lnTo>
                  <a:lnTo>
                    <a:pt x="71" y="192"/>
                  </a:lnTo>
                  <a:lnTo>
                    <a:pt x="80" y="169"/>
                  </a:lnTo>
                  <a:lnTo>
                    <a:pt x="92" y="146"/>
                  </a:lnTo>
                  <a:lnTo>
                    <a:pt x="103" y="125"/>
                  </a:lnTo>
                  <a:lnTo>
                    <a:pt x="116" y="104"/>
                  </a:lnTo>
                  <a:lnTo>
                    <a:pt x="132" y="85"/>
                  </a:lnTo>
                  <a:lnTo>
                    <a:pt x="147" y="66"/>
                  </a:lnTo>
                  <a:lnTo>
                    <a:pt x="164" y="47"/>
                  </a:lnTo>
                  <a:lnTo>
                    <a:pt x="181" y="32"/>
                  </a:lnTo>
                  <a:lnTo>
                    <a:pt x="200" y="15"/>
                  </a:lnTo>
                  <a:lnTo>
                    <a:pt x="221" y="2"/>
                  </a:lnTo>
                  <a:lnTo>
                    <a:pt x="221" y="2"/>
                  </a:lnTo>
                  <a:lnTo>
                    <a:pt x="2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75">
              <a:extLst>
                <a:ext uri="{FF2B5EF4-FFF2-40B4-BE49-F238E27FC236}">
                  <a16:creationId xmlns:a16="http://schemas.microsoft.com/office/drawing/2014/main" id="{F51D2F4F-E548-2C73-C843-5B61174CF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2788" y="528638"/>
              <a:ext cx="1320800" cy="1322388"/>
            </a:xfrm>
            <a:custGeom>
              <a:avLst/>
              <a:gdLst>
                <a:gd name="T0" fmla="*/ 0 w 832"/>
                <a:gd name="T1" fmla="*/ 417 h 833"/>
                <a:gd name="T2" fmla="*/ 10 w 832"/>
                <a:gd name="T3" fmla="*/ 501 h 833"/>
                <a:gd name="T4" fmla="*/ 33 w 832"/>
                <a:gd name="T5" fmla="*/ 579 h 833"/>
                <a:gd name="T6" fmla="*/ 73 w 832"/>
                <a:gd name="T7" fmla="*/ 650 h 833"/>
                <a:gd name="T8" fmla="*/ 122 w 832"/>
                <a:gd name="T9" fmla="*/ 711 h 833"/>
                <a:gd name="T10" fmla="*/ 185 w 832"/>
                <a:gd name="T11" fmla="*/ 762 h 833"/>
                <a:gd name="T12" fmla="*/ 255 w 832"/>
                <a:gd name="T13" fmla="*/ 800 h 833"/>
                <a:gd name="T14" fmla="*/ 333 w 832"/>
                <a:gd name="T15" fmla="*/ 825 h 833"/>
                <a:gd name="T16" fmla="*/ 417 w 832"/>
                <a:gd name="T17" fmla="*/ 833 h 833"/>
                <a:gd name="T18" fmla="*/ 459 w 832"/>
                <a:gd name="T19" fmla="*/ 831 h 833"/>
                <a:gd name="T20" fmla="*/ 541 w 832"/>
                <a:gd name="T21" fmla="*/ 814 h 833"/>
                <a:gd name="T22" fmla="*/ 615 w 832"/>
                <a:gd name="T23" fmla="*/ 783 h 833"/>
                <a:gd name="T24" fmla="*/ 682 w 832"/>
                <a:gd name="T25" fmla="*/ 737 h 833"/>
                <a:gd name="T26" fmla="*/ 737 w 832"/>
                <a:gd name="T27" fmla="*/ 682 h 833"/>
                <a:gd name="T28" fmla="*/ 783 w 832"/>
                <a:gd name="T29" fmla="*/ 616 h 833"/>
                <a:gd name="T30" fmla="*/ 813 w 832"/>
                <a:gd name="T31" fmla="*/ 541 h 833"/>
                <a:gd name="T32" fmla="*/ 830 w 832"/>
                <a:gd name="T33" fmla="*/ 459 h 833"/>
                <a:gd name="T34" fmla="*/ 832 w 832"/>
                <a:gd name="T35" fmla="*/ 417 h 833"/>
                <a:gd name="T36" fmla="*/ 825 w 832"/>
                <a:gd name="T37" fmla="*/ 334 h 833"/>
                <a:gd name="T38" fmla="*/ 800 w 832"/>
                <a:gd name="T39" fmla="*/ 256 h 833"/>
                <a:gd name="T40" fmla="*/ 762 w 832"/>
                <a:gd name="T41" fmla="*/ 185 h 833"/>
                <a:gd name="T42" fmla="*/ 710 w 832"/>
                <a:gd name="T43" fmla="*/ 122 h 833"/>
                <a:gd name="T44" fmla="*/ 649 w 832"/>
                <a:gd name="T45" fmla="*/ 73 h 833"/>
                <a:gd name="T46" fmla="*/ 579 w 832"/>
                <a:gd name="T47" fmla="*/ 33 h 833"/>
                <a:gd name="T48" fmla="*/ 501 w 832"/>
                <a:gd name="T49" fmla="*/ 10 h 833"/>
                <a:gd name="T50" fmla="*/ 417 w 832"/>
                <a:gd name="T51" fmla="*/ 0 h 833"/>
                <a:gd name="T52" fmla="*/ 373 w 832"/>
                <a:gd name="T53" fmla="*/ 2 h 833"/>
                <a:gd name="T54" fmla="*/ 293 w 832"/>
                <a:gd name="T55" fmla="*/ 19 h 833"/>
                <a:gd name="T56" fmla="*/ 219 w 832"/>
                <a:gd name="T57" fmla="*/ 52 h 833"/>
                <a:gd name="T58" fmla="*/ 152 w 832"/>
                <a:gd name="T59" fmla="*/ 96 h 833"/>
                <a:gd name="T60" fmla="*/ 95 w 832"/>
                <a:gd name="T61" fmla="*/ 153 h 833"/>
                <a:gd name="T62" fmla="*/ 52 w 832"/>
                <a:gd name="T63" fmla="*/ 219 h 833"/>
                <a:gd name="T64" fmla="*/ 19 w 832"/>
                <a:gd name="T65" fmla="*/ 294 h 833"/>
                <a:gd name="T66" fmla="*/ 2 w 832"/>
                <a:gd name="T67" fmla="*/ 374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0" y="417"/>
                  </a:moveTo>
                  <a:lnTo>
                    <a:pt x="0" y="417"/>
                  </a:lnTo>
                  <a:lnTo>
                    <a:pt x="2" y="459"/>
                  </a:lnTo>
                  <a:lnTo>
                    <a:pt x="10" y="501"/>
                  </a:lnTo>
                  <a:lnTo>
                    <a:pt x="19" y="541"/>
                  </a:lnTo>
                  <a:lnTo>
                    <a:pt x="33" y="579"/>
                  </a:lnTo>
                  <a:lnTo>
                    <a:pt x="52" y="616"/>
                  </a:lnTo>
                  <a:lnTo>
                    <a:pt x="73" y="650"/>
                  </a:lnTo>
                  <a:lnTo>
                    <a:pt x="95" y="682"/>
                  </a:lnTo>
                  <a:lnTo>
                    <a:pt x="122" y="711"/>
                  </a:lnTo>
                  <a:lnTo>
                    <a:pt x="152" y="737"/>
                  </a:lnTo>
                  <a:lnTo>
                    <a:pt x="185" y="762"/>
                  </a:lnTo>
                  <a:lnTo>
                    <a:pt x="219" y="783"/>
                  </a:lnTo>
                  <a:lnTo>
                    <a:pt x="255" y="800"/>
                  </a:lnTo>
                  <a:lnTo>
                    <a:pt x="293" y="814"/>
                  </a:lnTo>
                  <a:lnTo>
                    <a:pt x="333" y="825"/>
                  </a:lnTo>
                  <a:lnTo>
                    <a:pt x="373" y="831"/>
                  </a:lnTo>
                  <a:lnTo>
                    <a:pt x="417" y="833"/>
                  </a:lnTo>
                  <a:lnTo>
                    <a:pt x="417" y="833"/>
                  </a:lnTo>
                  <a:lnTo>
                    <a:pt x="459" y="831"/>
                  </a:lnTo>
                  <a:lnTo>
                    <a:pt x="501" y="825"/>
                  </a:lnTo>
                  <a:lnTo>
                    <a:pt x="541" y="814"/>
                  </a:lnTo>
                  <a:lnTo>
                    <a:pt x="579" y="800"/>
                  </a:lnTo>
                  <a:lnTo>
                    <a:pt x="615" y="783"/>
                  </a:lnTo>
                  <a:lnTo>
                    <a:pt x="649" y="762"/>
                  </a:lnTo>
                  <a:lnTo>
                    <a:pt x="682" y="737"/>
                  </a:lnTo>
                  <a:lnTo>
                    <a:pt x="710" y="711"/>
                  </a:lnTo>
                  <a:lnTo>
                    <a:pt x="737" y="682"/>
                  </a:lnTo>
                  <a:lnTo>
                    <a:pt x="762" y="650"/>
                  </a:lnTo>
                  <a:lnTo>
                    <a:pt x="783" y="616"/>
                  </a:lnTo>
                  <a:lnTo>
                    <a:pt x="800" y="579"/>
                  </a:lnTo>
                  <a:lnTo>
                    <a:pt x="813" y="541"/>
                  </a:lnTo>
                  <a:lnTo>
                    <a:pt x="825" y="501"/>
                  </a:lnTo>
                  <a:lnTo>
                    <a:pt x="830" y="459"/>
                  </a:lnTo>
                  <a:lnTo>
                    <a:pt x="832" y="417"/>
                  </a:lnTo>
                  <a:lnTo>
                    <a:pt x="832" y="417"/>
                  </a:lnTo>
                  <a:lnTo>
                    <a:pt x="830" y="374"/>
                  </a:lnTo>
                  <a:lnTo>
                    <a:pt x="825" y="334"/>
                  </a:lnTo>
                  <a:lnTo>
                    <a:pt x="813" y="294"/>
                  </a:lnTo>
                  <a:lnTo>
                    <a:pt x="800" y="256"/>
                  </a:lnTo>
                  <a:lnTo>
                    <a:pt x="783" y="219"/>
                  </a:lnTo>
                  <a:lnTo>
                    <a:pt x="762" y="185"/>
                  </a:lnTo>
                  <a:lnTo>
                    <a:pt x="737" y="153"/>
                  </a:lnTo>
                  <a:lnTo>
                    <a:pt x="710" y="122"/>
                  </a:lnTo>
                  <a:lnTo>
                    <a:pt x="682" y="96"/>
                  </a:lnTo>
                  <a:lnTo>
                    <a:pt x="649" y="73"/>
                  </a:lnTo>
                  <a:lnTo>
                    <a:pt x="615" y="52"/>
                  </a:lnTo>
                  <a:lnTo>
                    <a:pt x="579" y="33"/>
                  </a:lnTo>
                  <a:lnTo>
                    <a:pt x="541" y="19"/>
                  </a:lnTo>
                  <a:lnTo>
                    <a:pt x="501" y="10"/>
                  </a:lnTo>
                  <a:lnTo>
                    <a:pt x="459" y="2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373" y="2"/>
                  </a:lnTo>
                  <a:lnTo>
                    <a:pt x="333" y="10"/>
                  </a:lnTo>
                  <a:lnTo>
                    <a:pt x="293" y="19"/>
                  </a:lnTo>
                  <a:lnTo>
                    <a:pt x="255" y="33"/>
                  </a:lnTo>
                  <a:lnTo>
                    <a:pt x="219" y="52"/>
                  </a:lnTo>
                  <a:lnTo>
                    <a:pt x="185" y="73"/>
                  </a:lnTo>
                  <a:lnTo>
                    <a:pt x="152" y="96"/>
                  </a:lnTo>
                  <a:lnTo>
                    <a:pt x="122" y="122"/>
                  </a:lnTo>
                  <a:lnTo>
                    <a:pt x="95" y="153"/>
                  </a:lnTo>
                  <a:lnTo>
                    <a:pt x="73" y="185"/>
                  </a:lnTo>
                  <a:lnTo>
                    <a:pt x="52" y="219"/>
                  </a:lnTo>
                  <a:lnTo>
                    <a:pt x="33" y="256"/>
                  </a:lnTo>
                  <a:lnTo>
                    <a:pt x="19" y="294"/>
                  </a:lnTo>
                  <a:lnTo>
                    <a:pt x="10" y="334"/>
                  </a:lnTo>
                  <a:lnTo>
                    <a:pt x="2" y="374"/>
                  </a:lnTo>
                  <a:lnTo>
                    <a:pt x="0" y="4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" name="Freeform 76">
              <a:extLst>
                <a:ext uri="{FF2B5EF4-FFF2-40B4-BE49-F238E27FC236}">
                  <a16:creationId xmlns:a16="http://schemas.microsoft.com/office/drawing/2014/main" id="{822D319C-0E84-6377-AA38-D31B431F3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2788" y="528638"/>
              <a:ext cx="1320800" cy="1322388"/>
            </a:xfrm>
            <a:custGeom>
              <a:avLst/>
              <a:gdLst>
                <a:gd name="T0" fmla="*/ 0 w 832"/>
                <a:gd name="T1" fmla="*/ 417 h 833"/>
                <a:gd name="T2" fmla="*/ 10 w 832"/>
                <a:gd name="T3" fmla="*/ 501 h 833"/>
                <a:gd name="T4" fmla="*/ 33 w 832"/>
                <a:gd name="T5" fmla="*/ 579 h 833"/>
                <a:gd name="T6" fmla="*/ 73 w 832"/>
                <a:gd name="T7" fmla="*/ 650 h 833"/>
                <a:gd name="T8" fmla="*/ 122 w 832"/>
                <a:gd name="T9" fmla="*/ 711 h 833"/>
                <a:gd name="T10" fmla="*/ 185 w 832"/>
                <a:gd name="T11" fmla="*/ 762 h 833"/>
                <a:gd name="T12" fmla="*/ 255 w 832"/>
                <a:gd name="T13" fmla="*/ 800 h 833"/>
                <a:gd name="T14" fmla="*/ 333 w 832"/>
                <a:gd name="T15" fmla="*/ 825 h 833"/>
                <a:gd name="T16" fmla="*/ 417 w 832"/>
                <a:gd name="T17" fmla="*/ 833 h 833"/>
                <a:gd name="T18" fmla="*/ 459 w 832"/>
                <a:gd name="T19" fmla="*/ 831 h 833"/>
                <a:gd name="T20" fmla="*/ 541 w 832"/>
                <a:gd name="T21" fmla="*/ 814 h 833"/>
                <a:gd name="T22" fmla="*/ 615 w 832"/>
                <a:gd name="T23" fmla="*/ 783 h 833"/>
                <a:gd name="T24" fmla="*/ 682 w 832"/>
                <a:gd name="T25" fmla="*/ 737 h 833"/>
                <a:gd name="T26" fmla="*/ 737 w 832"/>
                <a:gd name="T27" fmla="*/ 682 h 833"/>
                <a:gd name="T28" fmla="*/ 783 w 832"/>
                <a:gd name="T29" fmla="*/ 616 h 833"/>
                <a:gd name="T30" fmla="*/ 813 w 832"/>
                <a:gd name="T31" fmla="*/ 541 h 833"/>
                <a:gd name="T32" fmla="*/ 830 w 832"/>
                <a:gd name="T33" fmla="*/ 459 h 833"/>
                <a:gd name="T34" fmla="*/ 832 w 832"/>
                <a:gd name="T35" fmla="*/ 417 h 833"/>
                <a:gd name="T36" fmla="*/ 825 w 832"/>
                <a:gd name="T37" fmla="*/ 334 h 833"/>
                <a:gd name="T38" fmla="*/ 800 w 832"/>
                <a:gd name="T39" fmla="*/ 256 h 833"/>
                <a:gd name="T40" fmla="*/ 762 w 832"/>
                <a:gd name="T41" fmla="*/ 185 h 833"/>
                <a:gd name="T42" fmla="*/ 710 w 832"/>
                <a:gd name="T43" fmla="*/ 122 h 833"/>
                <a:gd name="T44" fmla="*/ 649 w 832"/>
                <a:gd name="T45" fmla="*/ 73 h 833"/>
                <a:gd name="T46" fmla="*/ 579 w 832"/>
                <a:gd name="T47" fmla="*/ 33 h 833"/>
                <a:gd name="T48" fmla="*/ 501 w 832"/>
                <a:gd name="T49" fmla="*/ 10 h 833"/>
                <a:gd name="T50" fmla="*/ 417 w 832"/>
                <a:gd name="T51" fmla="*/ 0 h 833"/>
                <a:gd name="T52" fmla="*/ 373 w 832"/>
                <a:gd name="T53" fmla="*/ 2 h 833"/>
                <a:gd name="T54" fmla="*/ 293 w 832"/>
                <a:gd name="T55" fmla="*/ 19 h 833"/>
                <a:gd name="T56" fmla="*/ 219 w 832"/>
                <a:gd name="T57" fmla="*/ 52 h 833"/>
                <a:gd name="T58" fmla="*/ 152 w 832"/>
                <a:gd name="T59" fmla="*/ 96 h 833"/>
                <a:gd name="T60" fmla="*/ 95 w 832"/>
                <a:gd name="T61" fmla="*/ 153 h 833"/>
                <a:gd name="T62" fmla="*/ 52 w 832"/>
                <a:gd name="T63" fmla="*/ 219 h 833"/>
                <a:gd name="T64" fmla="*/ 19 w 832"/>
                <a:gd name="T65" fmla="*/ 294 h 833"/>
                <a:gd name="T66" fmla="*/ 2 w 832"/>
                <a:gd name="T67" fmla="*/ 374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0" y="417"/>
                  </a:moveTo>
                  <a:lnTo>
                    <a:pt x="0" y="417"/>
                  </a:lnTo>
                  <a:lnTo>
                    <a:pt x="2" y="459"/>
                  </a:lnTo>
                  <a:lnTo>
                    <a:pt x="10" y="501"/>
                  </a:lnTo>
                  <a:lnTo>
                    <a:pt x="19" y="541"/>
                  </a:lnTo>
                  <a:lnTo>
                    <a:pt x="33" y="579"/>
                  </a:lnTo>
                  <a:lnTo>
                    <a:pt x="52" y="616"/>
                  </a:lnTo>
                  <a:lnTo>
                    <a:pt x="73" y="650"/>
                  </a:lnTo>
                  <a:lnTo>
                    <a:pt x="95" y="682"/>
                  </a:lnTo>
                  <a:lnTo>
                    <a:pt x="122" y="711"/>
                  </a:lnTo>
                  <a:lnTo>
                    <a:pt x="152" y="737"/>
                  </a:lnTo>
                  <a:lnTo>
                    <a:pt x="185" y="762"/>
                  </a:lnTo>
                  <a:lnTo>
                    <a:pt x="219" y="783"/>
                  </a:lnTo>
                  <a:lnTo>
                    <a:pt x="255" y="800"/>
                  </a:lnTo>
                  <a:lnTo>
                    <a:pt x="293" y="814"/>
                  </a:lnTo>
                  <a:lnTo>
                    <a:pt x="333" y="825"/>
                  </a:lnTo>
                  <a:lnTo>
                    <a:pt x="373" y="831"/>
                  </a:lnTo>
                  <a:lnTo>
                    <a:pt x="417" y="833"/>
                  </a:lnTo>
                  <a:lnTo>
                    <a:pt x="417" y="833"/>
                  </a:lnTo>
                  <a:lnTo>
                    <a:pt x="459" y="831"/>
                  </a:lnTo>
                  <a:lnTo>
                    <a:pt x="501" y="825"/>
                  </a:lnTo>
                  <a:lnTo>
                    <a:pt x="541" y="814"/>
                  </a:lnTo>
                  <a:lnTo>
                    <a:pt x="579" y="800"/>
                  </a:lnTo>
                  <a:lnTo>
                    <a:pt x="615" y="783"/>
                  </a:lnTo>
                  <a:lnTo>
                    <a:pt x="649" y="762"/>
                  </a:lnTo>
                  <a:lnTo>
                    <a:pt x="682" y="737"/>
                  </a:lnTo>
                  <a:lnTo>
                    <a:pt x="710" y="711"/>
                  </a:lnTo>
                  <a:lnTo>
                    <a:pt x="737" y="682"/>
                  </a:lnTo>
                  <a:lnTo>
                    <a:pt x="762" y="650"/>
                  </a:lnTo>
                  <a:lnTo>
                    <a:pt x="783" y="616"/>
                  </a:lnTo>
                  <a:lnTo>
                    <a:pt x="800" y="579"/>
                  </a:lnTo>
                  <a:lnTo>
                    <a:pt x="813" y="541"/>
                  </a:lnTo>
                  <a:lnTo>
                    <a:pt x="825" y="501"/>
                  </a:lnTo>
                  <a:lnTo>
                    <a:pt x="830" y="459"/>
                  </a:lnTo>
                  <a:lnTo>
                    <a:pt x="832" y="417"/>
                  </a:lnTo>
                  <a:lnTo>
                    <a:pt x="832" y="417"/>
                  </a:lnTo>
                  <a:lnTo>
                    <a:pt x="830" y="374"/>
                  </a:lnTo>
                  <a:lnTo>
                    <a:pt x="825" y="334"/>
                  </a:lnTo>
                  <a:lnTo>
                    <a:pt x="813" y="294"/>
                  </a:lnTo>
                  <a:lnTo>
                    <a:pt x="800" y="256"/>
                  </a:lnTo>
                  <a:lnTo>
                    <a:pt x="783" y="219"/>
                  </a:lnTo>
                  <a:lnTo>
                    <a:pt x="762" y="185"/>
                  </a:lnTo>
                  <a:lnTo>
                    <a:pt x="737" y="153"/>
                  </a:lnTo>
                  <a:lnTo>
                    <a:pt x="710" y="122"/>
                  </a:lnTo>
                  <a:lnTo>
                    <a:pt x="682" y="96"/>
                  </a:lnTo>
                  <a:lnTo>
                    <a:pt x="649" y="73"/>
                  </a:lnTo>
                  <a:lnTo>
                    <a:pt x="615" y="52"/>
                  </a:lnTo>
                  <a:lnTo>
                    <a:pt x="579" y="33"/>
                  </a:lnTo>
                  <a:lnTo>
                    <a:pt x="541" y="19"/>
                  </a:lnTo>
                  <a:lnTo>
                    <a:pt x="501" y="10"/>
                  </a:lnTo>
                  <a:lnTo>
                    <a:pt x="459" y="2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373" y="2"/>
                  </a:lnTo>
                  <a:lnTo>
                    <a:pt x="333" y="10"/>
                  </a:lnTo>
                  <a:lnTo>
                    <a:pt x="293" y="19"/>
                  </a:lnTo>
                  <a:lnTo>
                    <a:pt x="255" y="33"/>
                  </a:lnTo>
                  <a:lnTo>
                    <a:pt x="219" y="52"/>
                  </a:lnTo>
                  <a:lnTo>
                    <a:pt x="185" y="73"/>
                  </a:lnTo>
                  <a:lnTo>
                    <a:pt x="152" y="96"/>
                  </a:lnTo>
                  <a:lnTo>
                    <a:pt x="122" y="122"/>
                  </a:lnTo>
                  <a:lnTo>
                    <a:pt x="95" y="153"/>
                  </a:lnTo>
                  <a:lnTo>
                    <a:pt x="73" y="185"/>
                  </a:lnTo>
                  <a:lnTo>
                    <a:pt x="52" y="219"/>
                  </a:lnTo>
                  <a:lnTo>
                    <a:pt x="33" y="256"/>
                  </a:lnTo>
                  <a:lnTo>
                    <a:pt x="19" y="294"/>
                  </a:lnTo>
                  <a:lnTo>
                    <a:pt x="10" y="334"/>
                  </a:lnTo>
                  <a:lnTo>
                    <a:pt x="2" y="374"/>
                  </a:lnTo>
                  <a:lnTo>
                    <a:pt x="0" y="4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77">
              <a:extLst>
                <a:ext uri="{FF2B5EF4-FFF2-40B4-BE49-F238E27FC236}">
                  <a16:creationId xmlns:a16="http://schemas.microsoft.com/office/drawing/2014/main" id="{2EE4243C-9310-7ECE-E064-D27DB428F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26" y="571500"/>
              <a:ext cx="855663" cy="852488"/>
            </a:xfrm>
            <a:custGeom>
              <a:avLst/>
              <a:gdLst>
                <a:gd name="T0" fmla="*/ 0 w 539"/>
                <a:gd name="T1" fmla="*/ 269 h 537"/>
                <a:gd name="T2" fmla="*/ 6 w 539"/>
                <a:gd name="T3" fmla="*/ 324 h 537"/>
                <a:gd name="T4" fmla="*/ 21 w 539"/>
                <a:gd name="T5" fmla="*/ 373 h 537"/>
                <a:gd name="T6" fmla="*/ 46 w 539"/>
                <a:gd name="T7" fmla="*/ 419 h 537"/>
                <a:gd name="T8" fmla="*/ 78 w 539"/>
                <a:gd name="T9" fmla="*/ 459 h 537"/>
                <a:gd name="T10" fmla="*/ 118 w 539"/>
                <a:gd name="T11" fmla="*/ 491 h 537"/>
                <a:gd name="T12" fmla="*/ 164 w 539"/>
                <a:gd name="T13" fmla="*/ 516 h 537"/>
                <a:gd name="T14" fmla="*/ 215 w 539"/>
                <a:gd name="T15" fmla="*/ 533 h 537"/>
                <a:gd name="T16" fmla="*/ 268 w 539"/>
                <a:gd name="T17" fmla="*/ 537 h 537"/>
                <a:gd name="T18" fmla="*/ 297 w 539"/>
                <a:gd name="T19" fmla="*/ 537 h 537"/>
                <a:gd name="T20" fmla="*/ 348 w 539"/>
                <a:gd name="T21" fmla="*/ 526 h 537"/>
                <a:gd name="T22" fmla="*/ 398 w 539"/>
                <a:gd name="T23" fmla="*/ 505 h 537"/>
                <a:gd name="T24" fmla="*/ 440 w 539"/>
                <a:gd name="T25" fmla="*/ 476 h 537"/>
                <a:gd name="T26" fmla="*/ 476 w 539"/>
                <a:gd name="T27" fmla="*/ 440 h 537"/>
                <a:gd name="T28" fmla="*/ 506 w 539"/>
                <a:gd name="T29" fmla="*/ 396 h 537"/>
                <a:gd name="T30" fmla="*/ 525 w 539"/>
                <a:gd name="T31" fmla="*/ 349 h 537"/>
                <a:gd name="T32" fmla="*/ 537 w 539"/>
                <a:gd name="T33" fmla="*/ 297 h 537"/>
                <a:gd name="T34" fmla="*/ 539 w 539"/>
                <a:gd name="T35" fmla="*/ 269 h 537"/>
                <a:gd name="T36" fmla="*/ 533 w 539"/>
                <a:gd name="T37" fmla="*/ 215 h 537"/>
                <a:gd name="T38" fmla="*/ 516 w 539"/>
                <a:gd name="T39" fmla="*/ 164 h 537"/>
                <a:gd name="T40" fmla="*/ 491 w 539"/>
                <a:gd name="T41" fmla="*/ 118 h 537"/>
                <a:gd name="T42" fmla="*/ 459 w 539"/>
                <a:gd name="T43" fmla="*/ 78 h 537"/>
                <a:gd name="T44" fmla="*/ 419 w 539"/>
                <a:gd name="T45" fmla="*/ 46 h 537"/>
                <a:gd name="T46" fmla="*/ 373 w 539"/>
                <a:gd name="T47" fmla="*/ 21 h 537"/>
                <a:gd name="T48" fmla="*/ 324 w 539"/>
                <a:gd name="T49" fmla="*/ 6 h 537"/>
                <a:gd name="T50" fmla="*/ 268 w 539"/>
                <a:gd name="T51" fmla="*/ 0 h 537"/>
                <a:gd name="T52" fmla="*/ 242 w 539"/>
                <a:gd name="T53" fmla="*/ 0 h 537"/>
                <a:gd name="T54" fmla="*/ 188 w 539"/>
                <a:gd name="T55" fmla="*/ 11 h 537"/>
                <a:gd name="T56" fmla="*/ 141 w 539"/>
                <a:gd name="T57" fmla="*/ 32 h 537"/>
                <a:gd name="T58" fmla="*/ 97 w 539"/>
                <a:gd name="T59" fmla="*/ 61 h 537"/>
                <a:gd name="T60" fmla="*/ 61 w 539"/>
                <a:gd name="T61" fmla="*/ 97 h 537"/>
                <a:gd name="T62" fmla="*/ 32 w 539"/>
                <a:gd name="T63" fmla="*/ 141 h 537"/>
                <a:gd name="T64" fmla="*/ 11 w 539"/>
                <a:gd name="T65" fmla="*/ 189 h 537"/>
                <a:gd name="T66" fmla="*/ 2 w 539"/>
                <a:gd name="T67" fmla="*/ 242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7">
                  <a:moveTo>
                    <a:pt x="0" y="269"/>
                  </a:moveTo>
                  <a:lnTo>
                    <a:pt x="0" y="269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1" y="349"/>
                  </a:lnTo>
                  <a:lnTo>
                    <a:pt x="21" y="373"/>
                  </a:lnTo>
                  <a:lnTo>
                    <a:pt x="32" y="396"/>
                  </a:lnTo>
                  <a:lnTo>
                    <a:pt x="46" y="419"/>
                  </a:lnTo>
                  <a:lnTo>
                    <a:pt x="61" y="440"/>
                  </a:lnTo>
                  <a:lnTo>
                    <a:pt x="78" y="459"/>
                  </a:lnTo>
                  <a:lnTo>
                    <a:pt x="97" y="476"/>
                  </a:lnTo>
                  <a:lnTo>
                    <a:pt x="118" y="491"/>
                  </a:lnTo>
                  <a:lnTo>
                    <a:pt x="141" y="505"/>
                  </a:lnTo>
                  <a:lnTo>
                    <a:pt x="164" y="516"/>
                  </a:lnTo>
                  <a:lnTo>
                    <a:pt x="188" y="526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68" y="537"/>
                  </a:lnTo>
                  <a:lnTo>
                    <a:pt x="268" y="537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48" y="526"/>
                  </a:lnTo>
                  <a:lnTo>
                    <a:pt x="373" y="516"/>
                  </a:lnTo>
                  <a:lnTo>
                    <a:pt x="398" y="505"/>
                  </a:lnTo>
                  <a:lnTo>
                    <a:pt x="419" y="491"/>
                  </a:lnTo>
                  <a:lnTo>
                    <a:pt x="440" y="476"/>
                  </a:lnTo>
                  <a:lnTo>
                    <a:pt x="459" y="459"/>
                  </a:lnTo>
                  <a:lnTo>
                    <a:pt x="476" y="440"/>
                  </a:lnTo>
                  <a:lnTo>
                    <a:pt x="491" y="419"/>
                  </a:lnTo>
                  <a:lnTo>
                    <a:pt x="506" y="396"/>
                  </a:lnTo>
                  <a:lnTo>
                    <a:pt x="516" y="373"/>
                  </a:lnTo>
                  <a:lnTo>
                    <a:pt x="525" y="349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69"/>
                  </a:lnTo>
                  <a:lnTo>
                    <a:pt x="539" y="269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5" y="189"/>
                  </a:lnTo>
                  <a:lnTo>
                    <a:pt x="516" y="164"/>
                  </a:lnTo>
                  <a:lnTo>
                    <a:pt x="506" y="141"/>
                  </a:lnTo>
                  <a:lnTo>
                    <a:pt x="491" y="118"/>
                  </a:lnTo>
                  <a:lnTo>
                    <a:pt x="476" y="97"/>
                  </a:lnTo>
                  <a:lnTo>
                    <a:pt x="459" y="78"/>
                  </a:lnTo>
                  <a:lnTo>
                    <a:pt x="440" y="61"/>
                  </a:lnTo>
                  <a:lnTo>
                    <a:pt x="419" y="46"/>
                  </a:lnTo>
                  <a:lnTo>
                    <a:pt x="398" y="32"/>
                  </a:lnTo>
                  <a:lnTo>
                    <a:pt x="373" y="21"/>
                  </a:lnTo>
                  <a:lnTo>
                    <a:pt x="348" y="11"/>
                  </a:lnTo>
                  <a:lnTo>
                    <a:pt x="324" y="6"/>
                  </a:lnTo>
                  <a:lnTo>
                    <a:pt x="297" y="0"/>
                  </a:lnTo>
                  <a:lnTo>
                    <a:pt x="268" y="0"/>
                  </a:lnTo>
                  <a:lnTo>
                    <a:pt x="268" y="0"/>
                  </a:lnTo>
                  <a:lnTo>
                    <a:pt x="242" y="0"/>
                  </a:lnTo>
                  <a:lnTo>
                    <a:pt x="215" y="6"/>
                  </a:lnTo>
                  <a:lnTo>
                    <a:pt x="188" y="11"/>
                  </a:lnTo>
                  <a:lnTo>
                    <a:pt x="164" y="21"/>
                  </a:lnTo>
                  <a:lnTo>
                    <a:pt x="141" y="32"/>
                  </a:lnTo>
                  <a:lnTo>
                    <a:pt x="118" y="46"/>
                  </a:lnTo>
                  <a:lnTo>
                    <a:pt x="97" y="61"/>
                  </a:lnTo>
                  <a:lnTo>
                    <a:pt x="78" y="78"/>
                  </a:lnTo>
                  <a:lnTo>
                    <a:pt x="61" y="97"/>
                  </a:lnTo>
                  <a:lnTo>
                    <a:pt x="46" y="118"/>
                  </a:lnTo>
                  <a:lnTo>
                    <a:pt x="32" y="141"/>
                  </a:lnTo>
                  <a:lnTo>
                    <a:pt x="21" y="164"/>
                  </a:lnTo>
                  <a:lnTo>
                    <a:pt x="11" y="189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69"/>
                  </a:lnTo>
                  <a:close/>
                </a:path>
              </a:pathLst>
            </a:custGeom>
            <a:solidFill>
              <a:srgbClr val="BED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78">
              <a:extLst>
                <a:ext uri="{FF2B5EF4-FFF2-40B4-BE49-F238E27FC236}">
                  <a16:creationId xmlns:a16="http://schemas.microsoft.com/office/drawing/2014/main" id="{691218A4-A563-8974-BD51-291F51375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26" y="571500"/>
              <a:ext cx="855663" cy="852488"/>
            </a:xfrm>
            <a:custGeom>
              <a:avLst/>
              <a:gdLst>
                <a:gd name="T0" fmla="*/ 0 w 539"/>
                <a:gd name="T1" fmla="*/ 269 h 537"/>
                <a:gd name="T2" fmla="*/ 6 w 539"/>
                <a:gd name="T3" fmla="*/ 324 h 537"/>
                <a:gd name="T4" fmla="*/ 21 w 539"/>
                <a:gd name="T5" fmla="*/ 373 h 537"/>
                <a:gd name="T6" fmla="*/ 46 w 539"/>
                <a:gd name="T7" fmla="*/ 419 h 537"/>
                <a:gd name="T8" fmla="*/ 78 w 539"/>
                <a:gd name="T9" fmla="*/ 459 h 537"/>
                <a:gd name="T10" fmla="*/ 118 w 539"/>
                <a:gd name="T11" fmla="*/ 491 h 537"/>
                <a:gd name="T12" fmla="*/ 164 w 539"/>
                <a:gd name="T13" fmla="*/ 516 h 537"/>
                <a:gd name="T14" fmla="*/ 215 w 539"/>
                <a:gd name="T15" fmla="*/ 533 h 537"/>
                <a:gd name="T16" fmla="*/ 268 w 539"/>
                <a:gd name="T17" fmla="*/ 537 h 537"/>
                <a:gd name="T18" fmla="*/ 297 w 539"/>
                <a:gd name="T19" fmla="*/ 537 h 537"/>
                <a:gd name="T20" fmla="*/ 348 w 539"/>
                <a:gd name="T21" fmla="*/ 526 h 537"/>
                <a:gd name="T22" fmla="*/ 398 w 539"/>
                <a:gd name="T23" fmla="*/ 505 h 537"/>
                <a:gd name="T24" fmla="*/ 440 w 539"/>
                <a:gd name="T25" fmla="*/ 476 h 537"/>
                <a:gd name="T26" fmla="*/ 476 w 539"/>
                <a:gd name="T27" fmla="*/ 440 h 537"/>
                <a:gd name="T28" fmla="*/ 506 w 539"/>
                <a:gd name="T29" fmla="*/ 396 h 537"/>
                <a:gd name="T30" fmla="*/ 525 w 539"/>
                <a:gd name="T31" fmla="*/ 349 h 537"/>
                <a:gd name="T32" fmla="*/ 537 w 539"/>
                <a:gd name="T33" fmla="*/ 297 h 537"/>
                <a:gd name="T34" fmla="*/ 539 w 539"/>
                <a:gd name="T35" fmla="*/ 269 h 537"/>
                <a:gd name="T36" fmla="*/ 533 w 539"/>
                <a:gd name="T37" fmla="*/ 215 h 537"/>
                <a:gd name="T38" fmla="*/ 516 w 539"/>
                <a:gd name="T39" fmla="*/ 164 h 537"/>
                <a:gd name="T40" fmla="*/ 491 w 539"/>
                <a:gd name="T41" fmla="*/ 118 h 537"/>
                <a:gd name="T42" fmla="*/ 459 w 539"/>
                <a:gd name="T43" fmla="*/ 78 h 537"/>
                <a:gd name="T44" fmla="*/ 419 w 539"/>
                <a:gd name="T45" fmla="*/ 46 h 537"/>
                <a:gd name="T46" fmla="*/ 373 w 539"/>
                <a:gd name="T47" fmla="*/ 21 h 537"/>
                <a:gd name="T48" fmla="*/ 324 w 539"/>
                <a:gd name="T49" fmla="*/ 6 h 537"/>
                <a:gd name="T50" fmla="*/ 268 w 539"/>
                <a:gd name="T51" fmla="*/ 0 h 537"/>
                <a:gd name="T52" fmla="*/ 242 w 539"/>
                <a:gd name="T53" fmla="*/ 0 h 537"/>
                <a:gd name="T54" fmla="*/ 188 w 539"/>
                <a:gd name="T55" fmla="*/ 11 h 537"/>
                <a:gd name="T56" fmla="*/ 141 w 539"/>
                <a:gd name="T57" fmla="*/ 32 h 537"/>
                <a:gd name="T58" fmla="*/ 97 w 539"/>
                <a:gd name="T59" fmla="*/ 61 h 537"/>
                <a:gd name="T60" fmla="*/ 61 w 539"/>
                <a:gd name="T61" fmla="*/ 97 h 537"/>
                <a:gd name="T62" fmla="*/ 32 w 539"/>
                <a:gd name="T63" fmla="*/ 141 h 537"/>
                <a:gd name="T64" fmla="*/ 11 w 539"/>
                <a:gd name="T65" fmla="*/ 189 h 537"/>
                <a:gd name="T66" fmla="*/ 2 w 539"/>
                <a:gd name="T67" fmla="*/ 242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7">
                  <a:moveTo>
                    <a:pt x="0" y="269"/>
                  </a:moveTo>
                  <a:lnTo>
                    <a:pt x="0" y="269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1" y="349"/>
                  </a:lnTo>
                  <a:lnTo>
                    <a:pt x="21" y="373"/>
                  </a:lnTo>
                  <a:lnTo>
                    <a:pt x="32" y="396"/>
                  </a:lnTo>
                  <a:lnTo>
                    <a:pt x="46" y="419"/>
                  </a:lnTo>
                  <a:lnTo>
                    <a:pt x="61" y="440"/>
                  </a:lnTo>
                  <a:lnTo>
                    <a:pt x="78" y="459"/>
                  </a:lnTo>
                  <a:lnTo>
                    <a:pt x="97" y="476"/>
                  </a:lnTo>
                  <a:lnTo>
                    <a:pt x="118" y="491"/>
                  </a:lnTo>
                  <a:lnTo>
                    <a:pt x="141" y="505"/>
                  </a:lnTo>
                  <a:lnTo>
                    <a:pt x="164" y="516"/>
                  </a:lnTo>
                  <a:lnTo>
                    <a:pt x="188" y="526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68" y="537"/>
                  </a:lnTo>
                  <a:lnTo>
                    <a:pt x="268" y="537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48" y="526"/>
                  </a:lnTo>
                  <a:lnTo>
                    <a:pt x="373" y="516"/>
                  </a:lnTo>
                  <a:lnTo>
                    <a:pt x="398" y="505"/>
                  </a:lnTo>
                  <a:lnTo>
                    <a:pt x="419" y="491"/>
                  </a:lnTo>
                  <a:lnTo>
                    <a:pt x="440" y="476"/>
                  </a:lnTo>
                  <a:lnTo>
                    <a:pt x="459" y="459"/>
                  </a:lnTo>
                  <a:lnTo>
                    <a:pt x="476" y="440"/>
                  </a:lnTo>
                  <a:lnTo>
                    <a:pt x="491" y="419"/>
                  </a:lnTo>
                  <a:lnTo>
                    <a:pt x="506" y="396"/>
                  </a:lnTo>
                  <a:lnTo>
                    <a:pt x="516" y="373"/>
                  </a:lnTo>
                  <a:lnTo>
                    <a:pt x="525" y="349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69"/>
                  </a:lnTo>
                  <a:lnTo>
                    <a:pt x="539" y="269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5" y="189"/>
                  </a:lnTo>
                  <a:lnTo>
                    <a:pt x="516" y="164"/>
                  </a:lnTo>
                  <a:lnTo>
                    <a:pt x="506" y="141"/>
                  </a:lnTo>
                  <a:lnTo>
                    <a:pt x="491" y="118"/>
                  </a:lnTo>
                  <a:lnTo>
                    <a:pt x="476" y="97"/>
                  </a:lnTo>
                  <a:lnTo>
                    <a:pt x="459" y="78"/>
                  </a:lnTo>
                  <a:lnTo>
                    <a:pt x="440" y="61"/>
                  </a:lnTo>
                  <a:lnTo>
                    <a:pt x="419" y="46"/>
                  </a:lnTo>
                  <a:lnTo>
                    <a:pt x="398" y="32"/>
                  </a:lnTo>
                  <a:lnTo>
                    <a:pt x="373" y="21"/>
                  </a:lnTo>
                  <a:lnTo>
                    <a:pt x="348" y="11"/>
                  </a:lnTo>
                  <a:lnTo>
                    <a:pt x="324" y="6"/>
                  </a:lnTo>
                  <a:lnTo>
                    <a:pt x="297" y="0"/>
                  </a:lnTo>
                  <a:lnTo>
                    <a:pt x="268" y="0"/>
                  </a:lnTo>
                  <a:lnTo>
                    <a:pt x="268" y="0"/>
                  </a:lnTo>
                  <a:lnTo>
                    <a:pt x="242" y="0"/>
                  </a:lnTo>
                  <a:lnTo>
                    <a:pt x="215" y="6"/>
                  </a:lnTo>
                  <a:lnTo>
                    <a:pt x="188" y="11"/>
                  </a:lnTo>
                  <a:lnTo>
                    <a:pt x="164" y="21"/>
                  </a:lnTo>
                  <a:lnTo>
                    <a:pt x="141" y="32"/>
                  </a:lnTo>
                  <a:lnTo>
                    <a:pt x="118" y="46"/>
                  </a:lnTo>
                  <a:lnTo>
                    <a:pt x="97" y="61"/>
                  </a:lnTo>
                  <a:lnTo>
                    <a:pt x="78" y="78"/>
                  </a:lnTo>
                  <a:lnTo>
                    <a:pt x="61" y="97"/>
                  </a:lnTo>
                  <a:lnTo>
                    <a:pt x="46" y="118"/>
                  </a:lnTo>
                  <a:lnTo>
                    <a:pt x="32" y="141"/>
                  </a:lnTo>
                  <a:lnTo>
                    <a:pt x="21" y="164"/>
                  </a:lnTo>
                  <a:lnTo>
                    <a:pt x="11" y="189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6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79">
              <a:extLst>
                <a:ext uri="{FF2B5EF4-FFF2-40B4-BE49-F238E27FC236}">
                  <a16:creationId xmlns:a16="http://schemas.microsoft.com/office/drawing/2014/main" id="{554AAD61-E97C-C9E6-C6BF-CA1D757F8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777875"/>
              <a:ext cx="441325" cy="441325"/>
            </a:xfrm>
            <a:custGeom>
              <a:avLst/>
              <a:gdLst>
                <a:gd name="T0" fmla="*/ 139 w 278"/>
                <a:gd name="T1" fmla="*/ 0 h 278"/>
                <a:gd name="T2" fmla="*/ 113 w 278"/>
                <a:gd name="T3" fmla="*/ 3 h 278"/>
                <a:gd name="T4" fmla="*/ 86 w 278"/>
                <a:gd name="T5" fmla="*/ 11 h 278"/>
                <a:gd name="T6" fmla="*/ 63 w 278"/>
                <a:gd name="T7" fmla="*/ 24 h 278"/>
                <a:gd name="T8" fmla="*/ 42 w 278"/>
                <a:gd name="T9" fmla="*/ 41 h 278"/>
                <a:gd name="T10" fmla="*/ 25 w 278"/>
                <a:gd name="T11" fmla="*/ 60 h 278"/>
                <a:gd name="T12" fmla="*/ 12 w 278"/>
                <a:gd name="T13" fmla="*/ 85 h 278"/>
                <a:gd name="T14" fmla="*/ 4 w 278"/>
                <a:gd name="T15" fmla="*/ 110 h 278"/>
                <a:gd name="T16" fmla="*/ 0 w 278"/>
                <a:gd name="T17" fmla="*/ 139 h 278"/>
                <a:gd name="T18" fmla="*/ 2 w 278"/>
                <a:gd name="T19" fmla="*/ 154 h 278"/>
                <a:gd name="T20" fmla="*/ 8 w 278"/>
                <a:gd name="T21" fmla="*/ 180 h 278"/>
                <a:gd name="T22" fmla="*/ 18 w 278"/>
                <a:gd name="T23" fmla="*/ 205 h 278"/>
                <a:gd name="T24" fmla="*/ 33 w 278"/>
                <a:gd name="T25" fmla="*/ 226 h 278"/>
                <a:gd name="T26" fmla="*/ 52 w 278"/>
                <a:gd name="T27" fmla="*/ 245 h 278"/>
                <a:gd name="T28" fmla="*/ 75 w 278"/>
                <a:gd name="T29" fmla="*/ 260 h 278"/>
                <a:gd name="T30" fmla="*/ 99 w 278"/>
                <a:gd name="T31" fmla="*/ 272 h 278"/>
                <a:gd name="T32" fmla="*/ 126 w 278"/>
                <a:gd name="T33" fmla="*/ 278 h 278"/>
                <a:gd name="T34" fmla="*/ 139 w 278"/>
                <a:gd name="T35" fmla="*/ 278 h 278"/>
                <a:gd name="T36" fmla="*/ 168 w 278"/>
                <a:gd name="T37" fmla="*/ 274 h 278"/>
                <a:gd name="T38" fmla="*/ 195 w 278"/>
                <a:gd name="T39" fmla="*/ 266 h 278"/>
                <a:gd name="T40" fmla="*/ 218 w 278"/>
                <a:gd name="T41" fmla="*/ 253 h 278"/>
                <a:gd name="T42" fmla="*/ 238 w 278"/>
                <a:gd name="T43" fmla="*/ 238 h 278"/>
                <a:gd name="T44" fmla="*/ 256 w 278"/>
                <a:gd name="T45" fmla="*/ 217 h 278"/>
                <a:gd name="T46" fmla="*/ 267 w 278"/>
                <a:gd name="T47" fmla="*/ 192 h 278"/>
                <a:gd name="T48" fmla="*/ 277 w 278"/>
                <a:gd name="T49" fmla="*/ 167 h 278"/>
                <a:gd name="T50" fmla="*/ 278 w 278"/>
                <a:gd name="T51" fmla="*/ 139 h 278"/>
                <a:gd name="T52" fmla="*/ 278 w 278"/>
                <a:gd name="T53" fmla="*/ 125 h 278"/>
                <a:gd name="T54" fmla="*/ 273 w 278"/>
                <a:gd name="T55" fmla="*/ 97 h 278"/>
                <a:gd name="T56" fmla="*/ 261 w 278"/>
                <a:gd name="T57" fmla="*/ 72 h 278"/>
                <a:gd name="T58" fmla="*/ 246 w 278"/>
                <a:gd name="T59" fmla="*/ 51 h 278"/>
                <a:gd name="T60" fmla="*/ 229 w 278"/>
                <a:gd name="T61" fmla="*/ 32 h 278"/>
                <a:gd name="T62" fmla="*/ 206 w 278"/>
                <a:gd name="T63" fmla="*/ 17 h 278"/>
                <a:gd name="T64" fmla="*/ 181 w 278"/>
                <a:gd name="T65" fmla="*/ 7 h 278"/>
                <a:gd name="T66" fmla="*/ 155 w 278"/>
                <a:gd name="T67" fmla="*/ 1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8">
                  <a:moveTo>
                    <a:pt x="139" y="0"/>
                  </a:moveTo>
                  <a:lnTo>
                    <a:pt x="139" y="0"/>
                  </a:lnTo>
                  <a:lnTo>
                    <a:pt x="126" y="1"/>
                  </a:lnTo>
                  <a:lnTo>
                    <a:pt x="113" y="3"/>
                  </a:lnTo>
                  <a:lnTo>
                    <a:pt x="99" y="7"/>
                  </a:lnTo>
                  <a:lnTo>
                    <a:pt x="86" y="11"/>
                  </a:lnTo>
                  <a:lnTo>
                    <a:pt x="75" y="17"/>
                  </a:lnTo>
                  <a:lnTo>
                    <a:pt x="63" y="24"/>
                  </a:lnTo>
                  <a:lnTo>
                    <a:pt x="52" y="32"/>
                  </a:lnTo>
                  <a:lnTo>
                    <a:pt x="42" y="41"/>
                  </a:lnTo>
                  <a:lnTo>
                    <a:pt x="33" y="51"/>
                  </a:lnTo>
                  <a:lnTo>
                    <a:pt x="25" y="60"/>
                  </a:lnTo>
                  <a:lnTo>
                    <a:pt x="18" y="72"/>
                  </a:lnTo>
                  <a:lnTo>
                    <a:pt x="12" y="85"/>
                  </a:lnTo>
                  <a:lnTo>
                    <a:pt x="8" y="97"/>
                  </a:lnTo>
                  <a:lnTo>
                    <a:pt x="4" y="110"/>
                  </a:lnTo>
                  <a:lnTo>
                    <a:pt x="2" y="125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2" y="154"/>
                  </a:lnTo>
                  <a:lnTo>
                    <a:pt x="4" y="167"/>
                  </a:lnTo>
                  <a:lnTo>
                    <a:pt x="8" y="180"/>
                  </a:lnTo>
                  <a:lnTo>
                    <a:pt x="12" y="192"/>
                  </a:lnTo>
                  <a:lnTo>
                    <a:pt x="18" y="205"/>
                  </a:lnTo>
                  <a:lnTo>
                    <a:pt x="25" y="217"/>
                  </a:lnTo>
                  <a:lnTo>
                    <a:pt x="33" y="226"/>
                  </a:lnTo>
                  <a:lnTo>
                    <a:pt x="42" y="238"/>
                  </a:lnTo>
                  <a:lnTo>
                    <a:pt x="52" y="245"/>
                  </a:lnTo>
                  <a:lnTo>
                    <a:pt x="63" y="253"/>
                  </a:lnTo>
                  <a:lnTo>
                    <a:pt x="75" y="260"/>
                  </a:lnTo>
                  <a:lnTo>
                    <a:pt x="86" y="266"/>
                  </a:lnTo>
                  <a:lnTo>
                    <a:pt x="99" y="272"/>
                  </a:lnTo>
                  <a:lnTo>
                    <a:pt x="113" y="274"/>
                  </a:lnTo>
                  <a:lnTo>
                    <a:pt x="126" y="278"/>
                  </a:lnTo>
                  <a:lnTo>
                    <a:pt x="139" y="278"/>
                  </a:lnTo>
                  <a:lnTo>
                    <a:pt x="139" y="278"/>
                  </a:lnTo>
                  <a:lnTo>
                    <a:pt x="155" y="278"/>
                  </a:lnTo>
                  <a:lnTo>
                    <a:pt x="168" y="274"/>
                  </a:lnTo>
                  <a:lnTo>
                    <a:pt x="181" y="272"/>
                  </a:lnTo>
                  <a:lnTo>
                    <a:pt x="195" y="266"/>
                  </a:lnTo>
                  <a:lnTo>
                    <a:pt x="206" y="260"/>
                  </a:lnTo>
                  <a:lnTo>
                    <a:pt x="218" y="253"/>
                  </a:lnTo>
                  <a:lnTo>
                    <a:pt x="229" y="245"/>
                  </a:lnTo>
                  <a:lnTo>
                    <a:pt x="238" y="238"/>
                  </a:lnTo>
                  <a:lnTo>
                    <a:pt x="246" y="226"/>
                  </a:lnTo>
                  <a:lnTo>
                    <a:pt x="256" y="217"/>
                  </a:lnTo>
                  <a:lnTo>
                    <a:pt x="261" y="205"/>
                  </a:lnTo>
                  <a:lnTo>
                    <a:pt x="267" y="192"/>
                  </a:lnTo>
                  <a:lnTo>
                    <a:pt x="273" y="180"/>
                  </a:lnTo>
                  <a:lnTo>
                    <a:pt x="277" y="167"/>
                  </a:lnTo>
                  <a:lnTo>
                    <a:pt x="278" y="154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8" y="125"/>
                  </a:lnTo>
                  <a:lnTo>
                    <a:pt x="277" y="110"/>
                  </a:lnTo>
                  <a:lnTo>
                    <a:pt x="273" y="97"/>
                  </a:lnTo>
                  <a:lnTo>
                    <a:pt x="267" y="85"/>
                  </a:lnTo>
                  <a:lnTo>
                    <a:pt x="261" y="72"/>
                  </a:lnTo>
                  <a:lnTo>
                    <a:pt x="256" y="60"/>
                  </a:lnTo>
                  <a:lnTo>
                    <a:pt x="246" y="51"/>
                  </a:lnTo>
                  <a:lnTo>
                    <a:pt x="238" y="41"/>
                  </a:lnTo>
                  <a:lnTo>
                    <a:pt x="229" y="32"/>
                  </a:lnTo>
                  <a:lnTo>
                    <a:pt x="218" y="24"/>
                  </a:lnTo>
                  <a:lnTo>
                    <a:pt x="206" y="17"/>
                  </a:lnTo>
                  <a:lnTo>
                    <a:pt x="195" y="11"/>
                  </a:lnTo>
                  <a:lnTo>
                    <a:pt x="181" y="7"/>
                  </a:lnTo>
                  <a:lnTo>
                    <a:pt x="168" y="3"/>
                  </a:lnTo>
                  <a:lnTo>
                    <a:pt x="155" y="1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5D6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80">
              <a:extLst>
                <a:ext uri="{FF2B5EF4-FFF2-40B4-BE49-F238E27FC236}">
                  <a16:creationId xmlns:a16="http://schemas.microsoft.com/office/drawing/2014/main" id="{E6DE3960-C374-A147-0884-6EF0237DE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777875"/>
              <a:ext cx="441325" cy="441325"/>
            </a:xfrm>
            <a:custGeom>
              <a:avLst/>
              <a:gdLst>
                <a:gd name="T0" fmla="*/ 139 w 278"/>
                <a:gd name="T1" fmla="*/ 0 h 278"/>
                <a:gd name="T2" fmla="*/ 113 w 278"/>
                <a:gd name="T3" fmla="*/ 3 h 278"/>
                <a:gd name="T4" fmla="*/ 86 w 278"/>
                <a:gd name="T5" fmla="*/ 11 h 278"/>
                <a:gd name="T6" fmla="*/ 63 w 278"/>
                <a:gd name="T7" fmla="*/ 24 h 278"/>
                <a:gd name="T8" fmla="*/ 42 w 278"/>
                <a:gd name="T9" fmla="*/ 41 h 278"/>
                <a:gd name="T10" fmla="*/ 25 w 278"/>
                <a:gd name="T11" fmla="*/ 60 h 278"/>
                <a:gd name="T12" fmla="*/ 12 w 278"/>
                <a:gd name="T13" fmla="*/ 85 h 278"/>
                <a:gd name="T14" fmla="*/ 4 w 278"/>
                <a:gd name="T15" fmla="*/ 110 h 278"/>
                <a:gd name="T16" fmla="*/ 0 w 278"/>
                <a:gd name="T17" fmla="*/ 139 h 278"/>
                <a:gd name="T18" fmla="*/ 2 w 278"/>
                <a:gd name="T19" fmla="*/ 154 h 278"/>
                <a:gd name="T20" fmla="*/ 8 w 278"/>
                <a:gd name="T21" fmla="*/ 180 h 278"/>
                <a:gd name="T22" fmla="*/ 18 w 278"/>
                <a:gd name="T23" fmla="*/ 205 h 278"/>
                <a:gd name="T24" fmla="*/ 33 w 278"/>
                <a:gd name="T25" fmla="*/ 226 h 278"/>
                <a:gd name="T26" fmla="*/ 52 w 278"/>
                <a:gd name="T27" fmla="*/ 245 h 278"/>
                <a:gd name="T28" fmla="*/ 75 w 278"/>
                <a:gd name="T29" fmla="*/ 260 h 278"/>
                <a:gd name="T30" fmla="*/ 99 w 278"/>
                <a:gd name="T31" fmla="*/ 272 h 278"/>
                <a:gd name="T32" fmla="*/ 126 w 278"/>
                <a:gd name="T33" fmla="*/ 278 h 278"/>
                <a:gd name="T34" fmla="*/ 139 w 278"/>
                <a:gd name="T35" fmla="*/ 278 h 278"/>
                <a:gd name="T36" fmla="*/ 168 w 278"/>
                <a:gd name="T37" fmla="*/ 274 h 278"/>
                <a:gd name="T38" fmla="*/ 195 w 278"/>
                <a:gd name="T39" fmla="*/ 266 h 278"/>
                <a:gd name="T40" fmla="*/ 218 w 278"/>
                <a:gd name="T41" fmla="*/ 253 h 278"/>
                <a:gd name="T42" fmla="*/ 238 w 278"/>
                <a:gd name="T43" fmla="*/ 238 h 278"/>
                <a:gd name="T44" fmla="*/ 256 w 278"/>
                <a:gd name="T45" fmla="*/ 217 h 278"/>
                <a:gd name="T46" fmla="*/ 267 w 278"/>
                <a:gd name="T47" fmla="*/ 192 h 278"/>
                <a:gd name="T48" fmla="*/ 277 w 278"/>
                <a:gd name="T49" fmla="*/ 167 h 278"/>
                <a:gd name="T50" fmla="*/ 278 w 278"/>
                <a:gd name="T51" fmla="*/ 139 h 278"/>
                <a:gd name="T52" fmla="*/ 278 w 278"/>
                <a:gd name="T53" fmla="*/ 125 h 278"/>
                <a:gd name="T54" fmla="*/ 273 w 278"/>
                <a:gd name="T55" fmla="*/ 97 h 278"/>
                <a:gd name="T56" fmla="*/ 261 w 278"/>
                <a:gd name="T57" fmla="*/ 72 h 278"/>
                <a:gd name="T58" fmla="*/ 246 w 278"/>
                <a:gd name="T59" fmla="*/ 51 h 278"/>
                <a:gd name="T60" fmla="*/ 229 w 278"/>
                <a:gd name="T61" fmla="*/ 32 h 278"/>
                <a:gd name="T62" fmla="*/ 206 w 278"/>
                <a:gd name="T63" fmla="*/ 17 h 278"/>
                <a:gd name="T64" fmla="*/ 181 w 278"/>
                <a:gd name="T65" fmla="*/ 7 h 278"/>
                <a:gd name="T66" fmla="*/ 155 w 278"/>
                <a:gd name="T67" fmla="*/ 1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8">
                  <a:moveTo>
                    <a:pt x="139" y="0"/>
                  </a:moveTo>
                  <a:lnTo>
                    <a:pt x="139" y="0"/>
                  </a:lnTo>
                  <a:lnTo>
                    <a:pt x="126" y="1"/>
                  </a:lnTo>
                  <a:lnTo>
                    <a:pt x="113" y="3"/>
                  </a:lnTo>
                  <a:lnTo>
                    <a:pt x="99" y="7"/>
                  </a:lnTo>
                  <a:lnTo>
                    <a:pt x="86" y="11"/>
                  </a:lnTo>
                  <a:lnTo>
                    <a:pt x="75" y="17"/>
                  </a:lnTo>
                  <a:lnTo>
                    <a:pt x="63" y="24"/>
                  </a:lnTo>
                  <a:lnTo>
                    <a:pt x="52" y="32"/>
                  </a:lnTo>
                  <a:lnTo>
                    <a:pt x="42" y="41"/>
                  </a:lnTo>
                  <a:lnTo>
                    <a:pt x="33" y="51"/>
                  </a:lnTo>
                  <a:lnTo>
                    <a:pt x="25" y="60"/>
                  </a:lnTo>
                  <a:lnTo>
                    <a:pt x="18" y="72"/>
                  </a:lnTo>
                  <a:lnTo>
                    <a:pt x="12" y="85"/>
                  </a:lnTo>
                  <a:lnTo>
                    <a:pt x="8" y="97"/>
                  </a:lnTo>
                  <a:lnTo>
                    <a:pt x="4" y="110"/>
                  </a:lnTo>
                  <a:lnTo>
                    <a:pt x="2" y="125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2" y="154"/>
                  </a:lnTo>
                  <a:lnTo>
                    <a:pt x="4" y="167"/>
                  </a:lnTo>
                  <a:lnTo>
                    <a:pt x="8" y="180"/>
                  </a:lnTo>
                  <a:lnTo>
                    <a:pt x="12" y="192"/>
                  </a:lnTo>
                  <a:lnTo>
                    <a:pt x="18" y="205"/>
                  </a:lnTo>
                  <a:lnTo>
                    <a:pt x="25" y="217"/>
                  </a:lnTo>
                  <a:lnTo>
                    <a:pt x="33" y="226"/>
                  </a:lnTo>
                  <a:lnTo>
                    <a:pt x="42" y="238"/>
                  </a:lnTo>
                  <a:lnTo>
                    <a:pt x="52" y="245"/>
                  </a:lnTo>
                  <a:lnTo>
                    <a:pt x="63" y="253"/>
                  </a:lnTo>
                  <a:lnTo>
                    <a:pt x="75" y="260"/>
                  </a:lnTo>
                  <a:lnTo>
                    <a:pt x="86" y="266"/>
                  </a:lnTo>
                  <a:lnTo>
                    <a:pt x="99" y="272"/>
                  </a:lnTo>
                  <a:lnTo>
                    <a:pt x="113" y="274"/>
                  </a:lnTo>
                  <a:lnTo>
                    <a:pt x="126" y="278"/>
                  </a:lnTo>
                  <a:lnTo>
                    <a:pt x="139" y="278"/>
                  </a:lnTo>
                  <a:lnTo>
                    <a:pt x="139" y="278"/>
                  </a:lnTo>
                  <a:lnTo>
                    <a:pt x="155" y="278"/>
                  </a:lnTo>
                  <a:lnTo>
                    <a:pt x="168" y="274"/>
                  </a:lnTo>
                  <a:lnTo>
                    <a:pt x="181" y="272"/>
                  </a:lnTo>
                  <a:lnTo>
                    <a:pt x="195" y="266"/>
                  </a:lnTo>
                  <a:lnTo>
                    <a:pt x="206" y="260"/>
                  </a:lnTo>
                  <a:lnTo>
                    <a:pt x="218" y="253"/>
                  </a:lnTo>
                  <a:lnTo>
                    <a:pt x="229" y="245"/>
                  </a:lnTo>
                  <a:lnTo>
                    <a:pt x="238" y="238"/>
                  </a:lnTo>
                  <a:lnTo>
                    <a:pt x="246" y="226"/>
                  </a:lnTo>
                  <a:lnTo>
                    <a:pt x="256" y="217"/>
                  </a:lnTo>
                  <a:lnTo>
                    <a:pt x="261" y="205"/>
                  </a:lnTo>
                  <a:lnTo>
                    <a:pt x="267" y="192"/>
                  </a:lnTo>
                  <a:lnTo>
                    <a:pt x="273" y="180"/>
                  </a:lnTo>
                  <a:lnTo>
                    <a:pt x="277" y="167"/>
                  </a:lnTo>
                  <a:lnTo>
                    <a:pt x="278" y="154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8" y="125"/>
                  </a:lnTo>
                  <a:lnTo>
                    <a:pt x="277" y="110"/>
                  </a:lnTo>
                  <a:lnTo>
                    <a:pt x="273" y="97"/>
                  </a:lnTo>
                  <a:lnTo>
                    <a:pt x="267" y="85"/>
                  </a:lnTo>
                  <a:lnTo>
                    <a:pt x="261" y="72"/>
                  </a:lnTo>
                  <a:lnTo>
                    <a:pt x="256" y="60"/>
                  </a:lnTo>
                  <a:lnTo>
                    <a:pt x="246" y="51"/>
                  </a:lnTo>
                  <a:lnTo>
                    <a:pt x="238" y="41"/>
                  </a:lnTo>
                  <a:lnTo>
                    <a:pt x="229" y="32"/>
                  </a:lnTo>
                  <a:lnTo>
                    <a:pt x="218" y="24"/>
                  </a:lnTo>
                  <a:lnTo>
                    <a:pt x="206" y="17"/>
                  </a:lnTo>
                  <a:lnTo>
                    <a:pt x="195" y="11"/>
                  </a:lnTo>
                  <a:lnTo>
                    <a:pt x="181" y="7"/>
                  </a:lnTo>
                  <a:lnTo>
                    <a:pt x="168" y="3"/>
                  </a:lnTo>
                  <a:lnTo>
                    <a:pt x="155" y="1"/>
                  </a:lnTo>
                  <a:lnTo>
                    <a:pt x="1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81">
              <a:extLst>
                <a:ext uri="{FF2B5EF4-FFF2-40B4-BE49-F238E27FC236}">
                  <a16:creationId xmlns:a16="http://schemas.microsoft.com/office/drawing/2014/main" id="{EE7023B8-FDA9-FA48-A7DD-5A7E7AD7C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1438" y="644525"/>
              <a:ext cx="398463" cy="241300"/>
            </a:xfrm>
            <a:custGeom>
              <a:avLst/>
              <a:gdLst>
                <a:gd name="T0" fmla="*/ 2 w 251"/>
                <a:gd name="T1" fmla="*/ 45 h 152"/>
                <a:gd name="T2" fmla="*/ 2 w 251"/>
                <a:gd name="T3" fmla="*/ 45 h 152"/>
                <a:gd name="T4" fmla="*/ 0 w 251"/>
                <a:gd name="T5" fmla="*/ 51 h 152"/>
                <a:gd name="T6" fmla="*/ 0 w 251"/>
                <a:gd name="T7" fmla="*/ 59 h 152"/>
                <a:gd name="T8" fmla="*/ 2 w 251"/>
                <a:gd name="T9" fmla="*/ 66 h 152"/>
                <a:gd name="T10" fmla="*/ 4 w 251"/>
                <a:gd name="T11" fmla="*/ 74 h 152"/>
                <a:gd name="T12" fmla="*/ 13 w 251"/>
                <a:gd name="T13" fmla="*/ 89 h 152"/>
                <a:gd name="T14" fmla="*/ 25 w 251"/>
                <a:gd name="T15" fmla="*/ 103 h 152"/>
                <a:gd name="T16" fmla="*/ 42 w 251"/>
                <a:gd name="T17" fmla="*/ 116 h 152"/>
                <a:gd name="T18" fmla="*/ 61 w 251"/>
                <a:gd name="T19" fmla="*/ 127 h 152"/>
                <a:gd name="T20" fmla="*/ 84 w 251"/>
                <a:gd name="T21" fmla="*/ 137 h 152"/>
                <a:gd name="T22" fmla="*/ 109 w 251"/>
                <a:gd name="T23" fmla="*/ 144 h 152"/>
                <a:gd name="T24" fmla="*/ 109 w 251"/>
                <a:gd name="T25" fmla="*/ 144 h 152"/>
                <a:gd name="T26" fmla="*/ 133 w 251"/>
                <a:gd name="T27" fmla="*/ 150 h 152"/>
                <a:gd name="T28" fmla="*/ 158 w 251"/>
                <a:gd name="T29" fmla="*/ 152 h 152"/>
                <a:gd name="T30" fmla="*/ 181 w 251"/>
                <a:gd name="T31" fmla="*/ 152 h 152"/>
                <a:gd name="T32" fmla="*/ 202 w 251"/>
                <a:gd name="T33" fmla="*/ 148 h 152"/>
                <a:gd name="T34" fmla="*/ 219 w 251"/>
                <a:gd name="T35" fmla="*/ 141 h 152"/>
                <a:gd name="T36" fmla="*/ 232 w 251"/>
                <a:gd name="T37" fmla="*/ 133 h 152"/>
                <a:gd name="T38" fmla="*/ 238 w 251"/>
                <a:gd name="T39" fmla="*/ 127 h 152"/>
                <a:gd name="T40" fmla="*/ 244 w 251"/>
                <a:gd name="T41" fmla="*/ 122 h 152"/>
                <a:gd name="T42" fmla="*/ 248 w 251"/>
                <a:gd name="T43" fmla="*/ 114 h 152"/>
                <a:gd name="T44" fmla="*/ 250 w 251"/>
                <a:gd name="T45" fmla="*/ 108 h 152"/>
                <a:gd name="T46" fmla="*/ 250 w 251"/>
                <a:gd name="T47" fmla="*/ 108 h 152"/>
                <a:gd name="T48" fmla="*/ 251 w 251"/>
                <a:gd name="T49" fmla="*/ 101 h 152"/>
                <a:gd name="T50" fmla="*/ 251 w 251"/>
                <a:gd name="T51" fmla="*/ 93 h 152"/>
                <a:gd name="T52" fmla="*/ 250 w 251"/>
                <a:gd name="T53" fmla="*/ 85 h 152"/>
                <a:gd name="T54" fmla="*/ 248 w 251"/>
                <a:gd name="T55" fmla="*/ 78 h 152"/>
                <a:gd name="T56" fmla="*/ 238 w 251"/>
                <a:gd name="T57" fmla="*/ 64 h 152"/>
                <a:gd name="T58" fmla="*/ 227 w 251"/>
                <a:gd name="T59" fmla="*/ 49 h 152"/>
                <a:gd name="T60" fmla="*/ 210 w 251"/>
                <a:gd name="T61" fmla="*/ 36 h 152"/>
                <a:gd name="T62" fmla="*/ 191 w 251"/>
                <a:gd name="T63" fmla="*/ 24 h 152"/>
                <a:gd name="T64" fmla="*/ 168 w 251"/>
                <a:gd name="T65" fmla="*/ 15 h 152"/>
                <a:gd name="T66" fmla="*/ 143 w 251"/>
                <a:gd name="T67" fmla="*/ 7 h 152"/>
                <a:gd name="T68" fmla="*/ 143 w 251"/>
                <a:gd name="T69" fmla="*/ 7 h 152"/>
                <a:gd name="T70" fmla="*/ 118 w 251"/>
                <a:gd name="T71" fmla="*/ 2 h 152"/>
                <a:gd name="T72" fmla="*/ 93 w 251"/>
                <a:gd name="T73" fmla="*/ 0 h 152"/>
                <a:gd name="T74" fmla="*/ 71 w 251"/>
                <a:gd name="T75" fmla="*/ 2 h 152"/>
                <a:gd name="T76" fmla="*/ 50 w 251"/>
                <a:gd name="T77" fmla="*/ 5 h 152"/>
                <a:gd name="T78" fmla="*/ 33 w 251"/>
                <a:gd name="T79" fmla="*/ 11 h 152"/>
                <a:gd name="T80" fmla="*/ 19 w 251"/>
                <a:gd name="T81" fmla="*/ 21 h 152"/>
                <a:gd name="T82" fmla="*/ 13 w 251"/>
                <a:gd name="T83" fmla="*/ 24 h 152"/>
                <a:gd name="T84" fmla="*/ 8 w 251"/>
                <a:gd name="T85" fmla="*/ 32 h 152"/>
                <a:gd name="T86" fmla="*/ 4 w 251"/>
                <a:gd name="T87" fmla="*/ 38 h 152"/>
                <a:gd name="T88" fmla="*/ 2 w 251"/>
                <a:gd name="T89" fmla="*/ 45 h 152"/>
                <a:gd name="T90" fmla="*/ 2 w 251"/>
                <a:gd name="T91" fmla="*/ 4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1" h="152">
                  <a:moveTo>
                    <a:pt x="2" y="45"/>
                  </a:moveTo>
                  <a:lnTo>
                    <a:pt x="2" y="45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2" y="66"/>
                  </a:lnTo>
                  <a:lnTo>
                    <a:pt x="4" y="74"/>
                  </a:lnTo>
                  <a:lnTo>
                    <a:pt x="13" y="89"/>
                  </a:lnTo>
                  <a:lnTo>
                    <a:pt x="25" y="103"/>
                  </a:lnTo>
                  <a:lnTo>
                    <a:pt x="42" y="116"/>
                  </a:lnTo>
                  <a:lnTo>
                    <a:pt x="61" y="127"/>
                  </a:lnTo>
                  <a:lnTo>
                    <a:pt x="84" y="137"/>
                  </a:lnTo>
                  <a:lnTo>
                    <a:pt x="109" y="144"/>
                  </a:lnTo>
                  <a:lnTo>
                    <a:pt x="109" y="144"/>
                  </a:lnTo>
                  <a:lnTo>
                    <a:pt x="133" y="150"/>
                  </a:lnTo>
                  <a:lnTo>
                    <a:pt x="158" y="152"/>
                  </a:lnTo>
                  <a:lnTo>
                    <a:pt x="181" y="152"/>
                  </a:lnTo>
                  <a:lnTo>
                    <a:pt x="202" y="148"/>
                  </a:lnTo>
                  <a:lnTo>
                    <a:pt x="219" y="141"/>
                  </a:lnTo>
                  <a:lnTo>
                    <a:pt x="232" y="133"/>
                  </a:lnTo>
                  <a:lnTo>
                    <a:pt x="238" y="127"/>
                  </a:lnTo>
                  <a:lnTo>
                    <a:pt x="244" y="122"/>
                  </a:lnTo>
                  <a:lnTo>
                    <a:pt x="248" y="114"/>
                  </a:lnTo>
                  <a:lnTo>
                    <a:pt x="250" y="108"/>
                  </a:lnTo>
                  <a:lnTo>
                    <a:pt x="250" y="108"/>
                  </a:lnTo>
                  <a:lnTo>
                    <a:pt x="251" y="101"/>
                  </a:lnTo>
                  <a:lnTo>
                    <a:pt x="251" y="93"/>
                  </a:lnTo>
                  <a:lnTo>
                    <a:pt x="250" y="85"/>
                  </a:lnTo>
                  <a:lnTo>
                    <a:pt x="248" y="78"/>
                  </a:lnTo>
                  <a:lnTo>
                    <a:pt x="238" y="64"/>
                  </a:lnTo>
                  <a:lnTo>
                    <a:pt x="227" y="49"/>
                  </a:lnTo>
                  <a:lnTo>
                    <a:pt x="210" y="36"/>
                  </a:lnTo>
                  <a:lnTo>
                    <a:pt x="191" y="24"/>
                  </a:lnTo>
                  <a:lnTo>
                    <a:pt x="168" y="15"/>
                  </a:lnTo>
                  <a:lnTo>
                    <a:pt x="143" y="7"/>
                  </a:lnTo>
                  <a:lnTo>
                    <a:pt x="143" y="7"/>
                  </a:lnTo>
                  <a:lnTo>
                    <a:pt x="118" y="2"/>
                  </a:lnTo>
                  <a:lnTo>
                    <a:pt x="93" y="0"/>
                  </a:lnTo>
                  <a:lnTo>
                    <a:pt x="71" y="2"/>
                  </a:lnTo>
                  <a:lnTo>
                    <a:pt x="50" y="5"/>
                  </a:lnTo>
                  <a:lnTo>
                    <a:pt x="33" y="11"/>
                  </a:lnTo>
                  <a:lnTo>
                    <a:pt x="19" y="21"/>
                  </a:lnTo>
                  <a:lnTo>
                    <a:pt x="13" y="24"/>
                  </a:lnTo>
                  <a:lnTo>
                    <a:pt x="8" y="32"/>
                  </a:lnTo>
                  <a:lnTo>
                    <a:pt x="4" y="38"/>
                  </a:lnTo>
                  <a:lnTo>
                    <a:pt x="2" y="45"/>
                  </a:lnTo>
                  <a:lnTo>
                    <a:pt x="2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82">
              <a:extLst>
                <a:ext uri="{FF2B5EF4-FFF2-40B4-BE49-F238E27FC236}">
                  <a16:creationId xmlns:a16="http://schemas.microsoft.com/office/drawing/2014/main" id="{7761FFAB-8121-BE1C-6A45-84A4E78D6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3488" y="1146175"/>
              <a:ext cx="261938" cy="177800"/>
            </a:xfrm>
            <a:custGeom>
              <a:avLst/>
              <a:gdLst>
                <a:gd name="T0" fmla="*/ 2 w 165"/>
                <a:gd name="T1" fmla="*/ 23 h 112"/>
                <a:gd name="T2" fmla="*/ 2 w 165"/>
                <a:gd name="T3" fmla="*/ 23 h 112"/>
                <a:gd name="T4" fmla="*/ 0 w 165"/>
                <a:gd name="T5" fmla="*/ 32 h 112"/>
                <a:gd name="T6" fmla="*/ 0 w 165"/>
                <a:gd name="T7" fmla="*/ 44 h 112"/>
                <a:gd name="T8" fmla="*/ 5 w 165"/>
                <a:gd name="T9" fmla="*/ 53 h 112"/>
                <a:gd name="T10" fmla="*/ 11 w 165"/>
                <a:gd name="T11" fmla="*/ 65 h 112"/>
                <a:gd name="T12" fmla="*/ 22 w 165"/>
                <a:gd name="T13" fmla="*/ 74 h 112"/>
                <a:gd name="T14" fmla="*/ 34 w 165"/>
                <a:gd name="T15" fmla="*/ 86 h 112"/>
                <a:gd name="T16" fmla="*/ 47 w 165"/>
                <a:gd name="T17" fmla="*/ 93 h 112"/>
                <a:gd name="T18" fmla="*/ 64 w 165"/>
                <a:gd name="T19" fmla="*/ 101 h 112"/>
                <a:gd name="T20" fmla="*/ 64 w 165"/>
                <a:gd name="T21" fmla="*/ 101 h 112"/>
                <a:gd name="T22" fmla="*/ 80 w 165"/>
                <a:gd name="T23" fmla="*/ 107 h 112"/>
                <a:gd name="T24" fmla="*/ 97 w 165"/>
                <a:gd name="T25" fmla="*/ 110 h 112"/>
                <a:gd name="T26" fmla="*/ 112 w 165"/>
                <a:gd name="T27" fmla="*/ 112 h 112"/>
                <a:gd name="T28" fmla="*/ 125 w 165"/>
                <a:gd name="T29" fmla="*/ 112 h 112"/>
                <a:gd name="T30" fmla="*/ 139 w 165"/>
                <a:gd name="T31" fmla="*/ 108 h 112"/>
                <a:gd name="T32" fmla="*/ 150 w 165"/>
                <a:gd name="T33" fmla="*/ 105 h 112"/>
                <a:gd name="T34" fmla="*/ 158 w 165"/>
                <a:gd name="T35" fmla="*/ 97 h 112"/>
                <a:gd name="T36" fmla="*/ 163 w 165"/>
                <a:gd name="T37" fmla="*/ 89 h 112"/>
                <a:gd name="T38" fmla="*/ 163 w 165"/>
                <a:gd name="T39" fmla="*/ 89 h 112"/>
                <a:gd name="T40" fmla="*/ 165 w 165"/>
                <a:gd name="T41" fmla="*/ 80 h 112"/>
                <a:gd name="T42" fmla="*/ 163 w 165"/>
                <a:gd name="T43" fmla="*/ 68 h 112"/>
                <a:gd name="T44" fmla="*/ 160 w 165"/>
                <a:gd name="T45" fmla="*/ 59 h 112"/>
                <a:gd name="T46" fmla="*/ 152 w 165"/>
                <a:gd name="T47" fmla="*/ 48 h 112"/>
                <a:gd name="T48" fmla="*/ 142 w 165"/>
                <a:gd name="T49" fmla="*/ 38 h 112"/>
                <a:gd name="T50" fmla="*/ 131 w 165"/>
                <a:gd name="T51" fmla="*/ 28 h 112"/>
                <a:gd name="T52" fmla="*/ 116 w 165"/>
                <a:gd name="T53" fmla="*/ 19 h 112"/>
                <a:gd name="T54" fmla="*/ 101 w 165"/>
                <a:gd name="T55" fmla="*/ 11 h 112"/>
                <a:gd name="T56" fmla="*/ 101 w 165"/>
                <a:gd name="T57" fmla="*/ 11 h 112"/>
                <a:gd name="T58" fmla="*/ 83 w 165"/>
                <a:gd name="T59" fmla="*/ 6 h 112"/>
                <a:gd name="T60" fmla="*/ 68 w 165"/>
                <a:gd name="T61" fmla="*/ 2 h 112"/>
                <a:gd name="T62" fmla="*/ 53 w 165"/>
                <a:gd name="T63" fmla="*/ 0 h 112"/>
                <a:gd name="T64" fmla="*/ 38 w 165"/>
                <a:gd name="T65" fmla="*/ 2 h 112"/>
                <a:gd name="T66" fmla="*/ 26 w 165"/>
                <a:gd name="T67" fmla="*/ 4 h 112"/>
                <a:gd name="T68" fmla="*/ 15 w 165"/>
                <a:gd name="T69" fmla="*/ 8 h 112"/>
                <a:gd name="T70" fmla="*/ 7 w 165"/>
                <a:gd name="T71" fmla="*/ 15 h 112"/>
                <a:gd name="T72" fmla="*/ 2 w 165"/>
                <a:gd name="T73" fmla="*/ 23 h 112"/>
                <a:gd name="T74" fmla="*/ 2 w 165"/>
                <a:gd name="T75" fmla="*/ 2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5" h="112">
                  <a:moveTo>
                    <a:pt x="2" y="23"/>
                  </a:moveTo>
                  <a:lnTo>
                    <a:pt x="2" y="23"/>
                  </a:lnTo>
                  <a:lnTo>
                    <a:pt x="0" y="32"/>
                  </a:lnTo>
                  <a:lnTo>
                    <a:pt x="0" y="44"/>
                  </a:lnTo>
                  <a:lnTo>
                    <a:pt x="5" y="53"/>
                  </a:lnTo>
                  <a:lnTo>
                    <a:pt x="11" y="65"/>
                  </a:lnTo>
                  <a:lnTo>
                    <a:pt x="22" y="74"/>
                  </a:lnTo>
                  <a:lnTo>
                    <a:pt x="34" y="86"/>
                  </a:lnTo>
                  <a:lnTo>
                    <a:pt x="47" y="93"/>
                  </a:lnTo>
                  <a:lnTo>
                    <a:pt x="64" y="101"/>
                  </a:lnTo>
                  <a:lnTo>
                    <a:pt x="64" y="101"/>
                  </a:lnTo>
                  <a:lnTo>
                    <a:pt x="80" y="107"/>
                  </a:lnTo>
                  <a:lnTo>
                    <a:pt x="97" y="110"/>
                  </a:lnTo>
                  <a:lnTo>
                    <a:pt x="112" y="112"/>
                  </a:lnTo>
                  <a:lnTo>
                    <a:pt x="125" y="112"/>
                  </a:lnTo>
                  <a:lnTo>
                    <a:pt x="139" y="108"/>
                  </a:lnTo>
                  <a:lnTo>
                    <a:pt x="150" y="105"/>
                  </a:lnTo>
                  <a:lnTo>
                    <a:pt x="158" y="9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5" y="80"/>
                  </a:lnTo>
                  <a:lnTo>
                    <a:pt x="163" y="68"/>
                  </a:lnTo>
                  <a:lnTo>
                    <a:pt x="160" y="59"/>
                  </a:lnTo>
                  <a:lnTo>
                    <a:pt x="152" y="48"/>
                  </a:lnTo>
                  <a:lnTo>
                    <a:pt x="142" y="38"/>
                  </a:lnTo>
                  <a:lnTo>
                    <a:pt x="131" y="28"/>
                  </a:lnTo>
                  <a:lnTo>
                    <a:pt x="116" y="19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83" y="6"/>
                  </a:lnTo>
                  <a:lnTo>
                    <a:pt x="68" y="2"/>
                  </a:lnTo>
                  <a:lnTo>
                    <a:pt x="53" y="0"/>
                  </a:lnTo>
                  <a:lnTo>
                    <a:pt x="38" y="2"/>
                  </a:lnTo>
                  <a:lnTo>
                    <a:pt x="26" y="4"/>
                  </a:lnTo>
                  <a:lnTo>
                    <a:pt x="15" y="8"/>
                  </a:lnTo>
                  <a:lnTo>
                    <a:pt x="7" y="15"/>
                  </a:lnTo>
                  <a:lnTo>
                    <a:pt x="2" y="23"/>
                  </a:lnTo>
                  <a:lnTo>
                    <a:pt x="2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83">
              <a:extLst>
                <a:ext uri="{FF2B5EF4-FFF2-40B4-BE49-F238E27FC236}">
                  <a16:creationId xmlns:a16="http://schemas.microsoft.com/office/drawing/2014/main" id="{94A9435F-1ADC-11DD-D37D-493C53703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826" y="644525"/>
              <a:ext cx="1450975" cy="1354138"/>
            </a:xfrm>
            <a:custGeom>
              <a:avLst/>
              <a:gdLst>
                <a:gd name="T0" fmla="*/ 707 w 914"/>
                <a:gd name="T1" fmla="*/ 15 h 853"/>
                <a:gd name="T2" fmla="*/ 764 w 914"/>
                <a:gd name="T3" fmla="*/ 64 h 853"/>
                <a:gd name="T4" fmla="*/ 810 w 914"/>
                <a:gd name="T5" fmla="*/ 125 h 853"/>
                <a:gd name="T6" fmla="*/ 844 w 914"/>
                <a:gd name="T7" fmla="*/ 192 h 853"/>
                <a:gd name="T8" fmla="*/ 867 w 914"/>
                <a:gd name="T9" fmla="*/ 266 h 853"/>
                <a:gd name="T10" fmla="*/ 874 w 914"/>
                <a:gd name="T11" fmla="*/ 346 h 853"/>
                <a:gd name="T12" fmla="*/ 865 w 914"/>
                <a:gd name="T13" fmla="*/ 430 h 853"/>
                <a:gd name="T14" fmla="*/ 823 w 914"/>
                <a:gd name="T15" fmla="*/ 544 h 853"/>
                <a:gd name="T16" fmla="*/ 752 w 914"/>
                <a:gd name="T17" fmla="*/ 642 h 853"/>
                <a:gd name="T18" fmla="*/ 655 w 914"/>
                <a:gd name="T19" fmla="*/ 712 h 853"/>
                <a:gd name="T20" fmla="*/ 541 w 914"/>
                <a:gd name="T21" fmla="*/ 754 h 853"/>
                <a:gd name="T22" fmla="*/ 457 w 914"/>
                <a:gd name="T23" fmla="*/ 764 h 853"/>
                <a:gd name="T24" fmla="*/ 334 w 914"/>
                <a:gd name="T25" fmla="*/ 744 h 853"/>
                <a:gd name="T26" fmla="*/ 225 w 914"/>
                <a:gd name="T27" fmla="*/ 691 h 853"/>
                <a:gd name="T28" fmla="*/ 138 w 914"/>
                <a:gd name="T29" fmla="*/ 611 h 853"/>
                <a:gd name="T30" fmla="*/ 75 w 914"/>
                <a:gd name="T31" fmla="*/ 508 h 853"/>
                <a:gd name="T32" fmla="*/ 44 w 914"/>
                <a:gd name="T33" fmla="*/ 390 h 853"/>
                <a:gd name="T34" fmla="*/ 42 w 914"/>
                <a:gd name="T35" fmla="*/ 320 h 853"/>
                <a:gd name="T36" fmla="*/ 56 w 914"/>
                <a:gd name="T37" fmla="*/ 242 h 853"/>
                <a:gd name="T38" fmla="*/ 82 w 914"/>
                <a:gd name="T39" fmla="*/ 169 h 853"/>
                <a:gd name="T40" fmla="*/ 120 w 914"/>
                <a:gd name="T41" fmla="*/ 104 h 853"/>
                <a:gd name="T42" fmla="*/ 170 w 914"/>
                <a:gd name="T43" fmla="*/ 47 h 853"/>
                <a:gd name="T44" fmla="*/ 229 w 914"/>
                <a:gd name="T45" fmla="*/ 0 h 853"/>
                <a:gd name="T46" fmla="*/ 179 w 914"/>
                <a:gd name="T47" fmla="*/ 32 h 853"/>
                <a:gd name="T48" fmla="*/ 115 w 914"/>
                <a:gd name="T49" fmla="*/ 93 h 853"/>
                <a:gd name="T50" fmla="*/ 63 w 914"/>
                <a:gd name="T51" fmla="*/ 164 h 853"/>
                <a:gd name="T52" fmla="*/ 25 w 914"/>
                <a:gd name="T53" fmla="*/ 245 h 853"/>
                <a:gd name="T54" fmla="*/ 4 w 914"/>
                <a:gd name="T55" fmla="*/ 333 h 853"/>
                <a:gd name="T56" fmla="*/ 0 w 914"/>
                <a:gd name="T57" fmla="*/ 396 h 853"/>
                <a:gd name="T58" fmla="*/ 6 w 914"/>
                <a:gd name="T59" fmla="*/ 466 h 853"/>
                <a:gd name="T60" fmla="*/ 37 w 914"/>
                <a:gd name="T61" fmla="*/ 573 h 853"/>
                <a:gd name="T62" fmla="*/ 105 w 914"/>
                <a:gd name="T63" fmla="*/ 687 h 853"/>
                <a:gd name="T64" fmla="*/ 202 w 914"/>
                <a:gd name="T65" fmla="*/ 775 h 853"/>
                <a:gd name="T66" fmla="*/ 322 w 914"/>
                <a:gd name="T67" fmla="*/ 832 h 853"/>
                <a:gd name="T68" fmla="*/ 412 w 914"/>
                <a:gd name="T69" fmla="*/ 851 h 853"/>
                <a:gd name="T70" fmla="*/ 457 w 914"/>
                <a:gd name="T71" fmla="*/ 853 h 853"/>
                <a:gd name="T72" fmla="*/ 528 w 914"/>
                <a:gd name="T73" fmla="*/ 847 h 853"/>
                <a:gd name="T74" fmla="*/ 636 w 914"/>
                <a:gd name="T75" fmla="*/ 817 h 853"/>
                <a:gd name="T76" fmla="*/ 749 w 914"/>
                <a:gd name="T77" fmla="*/ 748 h 853"/>
                <a:gd name="T78" fmla="*/ 836 w 914"/>
                <a:gd name="T79" fmla="*/ 651 h 853"/>
                <a:gd name="T80" fmla="*/ 895 w 914"/>
                <a:gd name="T81" fmla="*/ 531 h 853"/>
                <a:gd name="T82" fmla="*/ 912 w 914"/>
                <a:gd name="T83" fmla="*/ 444 h 853"/>
                <a:gd name="T84" fmla="*/ 914 w 914"/>
                <a:gd name="T85" fmla="*/ 396 h 853"/>
                <a:gd name="T86" fmla="*/ 905 w 914"/>
                <a:gd name="T87" fmla="*/ 303 h 853"/>
                <a:gd name="T88" fmla="*/ 878 w 914"/>
                <a:gd name="T89" fmla="*/ 217 h 853"/>
                <a:gd name="T90" fmla="*/ 836 w 914"/>
                <a:gd name="T91" fmla="*/ 139 h 853"/>
                <a:gd name="T92" fmla="*/ 779 w 914"/>
                <a:gd name="T93" fmla="*/ 70 h 853"/>
                <a:gd name="T94" fmla="*/ 712 w 914"/>
                <a:gd name="T95" fmla="*/ 15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14" h="853">
                  <a:moveTo>
                    <a:pt x="686" y="0"/>
                  </a:moveTo>
                  <a:lnTo>
                    <a:pt x="686" y="0"/>
                  </a:lnTo>
                  <a:lnTo>
                    <a:pt x="707" y="15"/>
                  </a:lnTo>
                  <a:lnTo>
                    <a:pt x="728" y="30"/>
                  </a:lnTo>
                  <a:lnTo>
                    <a:pt x="745" y="47"/>
                  </a:lnTo>
                  <a:lnTo>
                    <a:pt x="764" y="64"/>
                  </a:lnTo>
                  <a:lnTo>
                    <a:pt x="779" y="84"/>
                  </a:lnTo>
                  <a:lnTo>
                    <a:pt x="794" y="104"/>
                  </a:lnTo>
                  <a:lnTo>
                    <a:pt x="810" y="125"/>
                  </a:lnTo>
                  <a:lnTo>
                    <a:pt x="823" y="146"/>
                  </a:lnTo>
                  <a:lnTo>
                    <a:pt x="834" y="169"/>
                  </a:lnTo>
                  <a:lnTo>
                    <a:pt x="844" y="192"/>
                  </a:lnTo>
                  <a:lnTo>
                    <a:pt x="853" y="217"/>
                  </a:lnTo>
                  <a:lnTo>
                    <a:pt x="861" y="242"/>
                  </a:lnTo>
                  <a:lnTo>
                    <a:pt x="867" y="266"/>
                  </a:lnTo>
                  <a:lnTo>
                    <a:pt x="870" y="293"/>
                  </a:lnTo>
                  <a:lnTo>
                    <a:pt x="872" y="320"/>
                  </a:lnTo>
                  <a:lnTo>
                    <a:pt x="874" y="346"/>
                  </a:lnTo>
                  <a:lnTo>
                    <a:pt x="874" y="346"/>
                  </a:lnTo>
                  <a:lnTo>
                    <a:pt x="870" y="390"/>
                  </a:lnTo>
                  <a:lnTo>
                    <a:pt x="865" y="430"/>
                  </a:lnTo>
                  <a:lnTo>
                    <a:pt x="855" y="470"/>
                  </a:lnTo>
                  <a:lnTo>
                    <a:pt x="840" y="508"/>
                  </a:lnTo>
                  <a:lnTo>
                    <a:pt x="823" y="544"/>
                  </a:lnTo>
                  <a:lnTo>
                    <a:pt x="802" y="579"/>
                  </a:lnTo>
                  <a:lnTo>
                    <a:pt x="779" y="611"/>
                  </a:lnTo>
                  <a:lnTo>
                    <a:pt x="752" y="642"/>
                  </a:lnTo>
                  <a:lnTo>
                    <a:pt x="722" y="668"/>
                  </a:lnTo>
                  <a:lnTo>
                    <a:pt x="690" y="691"/>
                  </a:lnTo>
                  <a:lnTo>
                    <a:pt x="655" y="712"/>
                  </a:lnTo>
                  <a:lnTo>
                    <a:pt x="619" y="731"/>
                  </a:lnTo>
                  <a:lnTo>
                    <a:pt x="581" y="744"/>
                  </a:lnTo>
                  <a:lnTo>
                    <a:pt x="541" y="754"/>
                  </a:lnTo>
                  <a:lnTo>
                    <a:pt x="499" y="762"/>
                  </a:lnTo>
                  <a:lnTo>
                    <a:pt x="457" y="764"/>
                  </a:lnTo>
                  <a:lnTo>
                    <a:pt x="457" y="764"/>
                  </a:lnTo>
                  <a:lnTo>
                    <a:pt x="415" y="762"/>
                  </a:lnTo>
                  <a:lnTo>
                    <a:pt x="374" y="754"/>
                  </a:lnTo>
                  <a:lnTo>
                    <a:pt x="334" y="744"/>
                  </a:lnTo>
                  <a:lnTo>
                    <a:pt x="296" y="731"/>
                  </a:lnTo>
                  <a:lnTo>
                    <a:pt x="259" y="712"/>
                  </a:lnTo>
                  <a:lnTo>
                    <a:pt x="225" y="691"/>
                  </a:lnTo>
                  <a:lnTo>
                    <a:pt x="193" y="668"/>
                  </a:lnTo>
                  <a:lnTo>
                    <a:pt x="164" y="642"/>
                  </a:lnTo>
                  <a:lnTo>
                    <a:pt x="138" y="611"/>
                  </a:lnTo>
                  <a:lnTo>
                    <a:pt x="113" y="579"/>
                  </a:lnTo>
                  <a:lnTo>
                    <a:pt x="92" y="544"/>
                  </a:lnTo>
                  <a:lnTo>
                    <a:pt x="75" y="508"/>
                  </a:lnTo>
                  <a:lnTo>
                    <a:pt x="61" y="470"/>
                  </a:lnTo>
                  <a:lnTo>
                    <a:pt x="50" y="430"/>
                  </a:lnTo>
                  <a:lnTo>
                    <a:pt x="44" y="390"/>
                  </a:lnTo>
                  <a:lnTo>
                    <a:pt x="42" y="346"/>
                  </a:lnTo>
                  <a:lnTo>
                    <a:pt x="42" y="346"/>
                  </a:lnTo>
                  <a:lnTo>
                    <a:pt x="42" y="320"/>
                  </a:lnTo>
                  <a:lnTo>
                    <a:pt x="46" y="293"/>
                  </a:lnTo>
                  <a:lnTo>
                    <a:pt x="50" y="266"/>
                  </a:lnTo>
                  <a:lnTo>
                    <a:pt x="56" y="242"/>
                  </a:lnTo>
                  <a:lnTo>
                    <a:pt x="63" y="217"/>
                  </a:lnTo>
                  <a:lnTo>
                    <a:pt x="71" y="192"/>
                  </a:lnTo>
                  <a:lnTo>
                    <a:pt x="82" y="169"/>
                  </a:lnTo>
                  <a:lnTo>
                    <a:pt x="94" y="146"/>
                  </a:lnTo>
                  <a:lnTo>
                    <a:pt x="105" y="125"/>
                  </a:lnTo>
                  <a:lnTo>
                    <a:pt x="120" y="104"/>
                  </a:lnTo>
                  <a:lnTo>
                    <a:pt x="136" y="84"/>
                  </a:lnTo>
                  <a:lnTo>
                    <a:pt x="153" y="64"/>
                  </a:lnTo>
                  <a:lnTo>
                    <a:pt x="170" y="47"/>
                  </a:lnTo>
                  <a:lnTo>
                    <a:pt x="189" y="30"/>
                  </a:lnTo>
                  <a:lnTo>
                    <a:pt x="208" y="15"/>
                  </a:lnTo>
                  <a:lnTo>
                    <a:pt x="229" y="0"/>
                  </a:lnTo>
                  <a:lnTo>
                    <a:pt x="229" y="0"/>
                  </a:lnTo>
                  <a:lnTo>
                    <a:pt x="204" y="15"/>
                  </a:lnTo>
                  <a:lnTo>
                    <a:pt x="179" y="32"/>
                  </a:lnTo>
                  <a:lnTo>
                    <a:pt x="157" y="51"/>
                  </a:lnTo>
                  <a:lnTo>
                    <a:pt x="136" y="70"/>
                  </a:lnTo>
                  <a:lnTo>
                    <a:pt x="115" y="93"/>
                  </a:lnTo>
                  <a:lnTo>
                    <a:pt x="96" y="116"/>
                  </a:lnTo>
                  <a:lnTo>
                    <a:pt x="78" y="139"/>
                  </a:lnTo>
                  <a:lnTo>
                    <a:pt x="63" y="164"/>
                  </a:lnTo>
                  <a:lnTo>
                    <a:pt x="50" y="190"/>
                  </a:lnTo>
                  <a:lnTo>
                    <a:pt x="37" y="217"/>
                  </a:lnTo>
                  <a:lnTo>
                    <a:pt x="25" y="245"/>
                  </a:lnTo>
                  <a:lnTo>
                    <a:pt x="18" y="274"/>
                  </a:lnTo>
                  <a:lnTo>
                    <a:pt x="10" y="303"/>
                  </a:lnTo>
                  <a:lnTo>
                    <a:pt x="4" y="333"/>
                  </a:lnTo>
                  <a:lnTo>
                    <a:pt x="0" y="364"/>
                  </a:lnTo>
                  <a:lnTo>
                    <a:pt x="0" y="396"/>
                  </a:lnTo>
                  <a:lnTo>
                    <a:pt x="0" y="396"/>
                  </a:lnTo>
                  <a:lnTo>
                    <a:pt x="0" y="419"/>
                  </a:lnTo>
                  <a:lnTo>
                    <a:pt x="2" y="444"/>
                  </a:lnTo>
                  <a:lnTo>
                    <a:pt x="6" y="466"/>
                  </a:lnTo>
                  <a:lnTo>
                    <a:pt x="10" y="487"/>
                  </a:lnTo>
                  <a:lnTo>
                    <a:pt x="21" y="531"/>
                  </a:lnTo>
                  <a:lnTo>
                    <a:pt x="37" y="573"/>
                  </a:lnTo>
                  <a:lnTo>
                    <a:pt x="56" y="613"/>
                  </a:lnTo>
                  <a:lnTo>
                    <a:pt x="78" y="651"/>
                  </a:lnTo>
                  <a:lnTo>
                    <a:pt x="105" y="687"/>
                  </a:lnTo>
                  <a:lnTo>
                    <a:pt x="134" y="720"/>
                  </a:lnTo>
                  <a:lnTo>
                    <a:pt x="166" y="748"/>
                  </a:lnTo>
                  <a:lnTo>
                    <a:pt x="202" y="775"/>
                  </a:lnTo>
                  <a:lnTo>
                    <a:pt x="240" y="798"/>
                  </a:lnTo>
                  <a:lnTo>
                    <a:pt x="280" y="817"/>
                  </a:lnTo>
                  <a:lnTo>
                    <a:pt x="322" y="832"/>
                  </a:lnTo>
                  <a:lnTo>
                    <a:pt x="366" y="844"/>
                  </a:lnTo>
                  <a:lnTo>
                    <a:pt x="389" y="847"/>
                  </a:lnTo>
                  <a:lnTo>
                    <a:pt x="412" y="851"/>
                  </a:lnTo>
                  <a:lnTo>
                    <a:pt x="434" y="853"/>
                  </a:lnTo>
                  <a:lnTo>
                    <a:pt x="457" y="853"/>
                  </a:lnTo>
                  <a:lnTo>
                    <a:pt x="457" y="853"/>
                  </a:lnTo>
                  <a:lnTo>
                    <a:pt x="480" y="853"/>
                  </a:lnTo>
                  <a:lnTo>
                    <a:pt x="505" y="851"/>
                  </a:lnTo>
                  <a:lnTo>
                    <a:pt x="528" y="847"/>
                  </a:lnTo>
                  <a:lnTo>
                    <a:pt x="551" y="844"/>
                  </a:lnTo>
                  <a:lnTo>
                    <a:pt x="594" y="832"/>
                  </a:lnTo>
                  <a:lnTo>
                    <a:pt x="636" y="817"/>
                  </a:lnTo>
                  <a:lnTo>
                    <a:pt x="676" y="798"/>
                  </a:lnTo>
                  <a:lnTo>
                    <a:pt x="712" y="775"/>
                  </a:lnTo>
                  <a:lnTo>
                    <a:pt x="749" y="748"/>
                  </a:lnTo>
                  <a:lnTo>
                    <a:pt x="781" y="720"/>
                  </a:lnTo>
                  <a:lnTo>
                    <a:pt x="811" y="687"/>
                  </a:lnTo>
                  <a:lnTo>
                    <a:pt x="836" y="651"/>
                  </a:lnTo>
                  <a:lnTo>
                    <a:pt x="859" y="613"/>
                  </a:lnTo>
                  <a:lnTo>
                    <a:pt x="878" y="573"/>
                  </a:lnTo>
                  <a:lnTo>
                    <a:pt x="895" y="531"/>
                  </a:lnTo>
                  <a:lnTo>
                    <a:pt x="905" y="487"/>
                  </a:lnTo>
                  <a:lnTo>
                    <a:pt x="910" y="466"/>
                  </a:lnTo>
                  <a:lnTo>
                    <a:pt x="912" y="444"/>
                  </a:lnTo>
                  <a:lnTo>
                    <a:pt x="914" y="419"/>
                  </a:lnTo>
                  <a:lnTo>
                    <a:pt x="914" y="396"/>
                  </a:lnTo>
                  <a:lnTo>
                    <a:pt x="914" y="396"/>
                  </a:lnTo>
                  <a:lnTo>
                    <a:pt x="914" y="364"/>
                  </a:lnTo>
                  <a:lnTo>
                    <a:pt x="910" y="333"/>
                  </a:lnTo>
                  <a:lnTo>
                    <a:pt x="905" y="303"/>
                  </a:lnTo>
                  <a:lnTo>
                    <a:pt x="899" y="274"/>
                  </a:lnTo>
                  <a:lnTo>
                    <a:pt x="889" y="245"/>
                  </a:lnTo>
                  <a:lnTo>
                    <a:pt x="878" y="217"/>
                  </a:lnTo>
                  <a:lnTo>
                    <a:pt x="867" y="190"/>
                  </a:lnTo>
                  <a:lnTo>
                    <a:pt x="851" y="164"/>
                  </a:lnTo>
                  <a:lnTo>
                    <a:pt x="836" y="139"/>
                  </a:lnTo>
                  <a:lnTo>
                    <a:pt x="819" y="116"/>
                  </a:lnTo>
                  <a:lnTo>
                    <a:pt x="800" y="93"/>
                  </a:lnTo>
                  <a:lnTo>
                    <a:pt x="779" y="70"/>
                  </a:lnTo>
                  <a:lnTo>
                    <a:pt x="758" y="51"/>
                  </a:lnTo>
                  <a:lnTo>
                    <a:pt x="735" y="32"/>
                  </a:lnTo>
                  <a:lnTo>
                    <a:pt x="712" y="1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34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6" name="Freeform 84">
              <a:extLst>
                <a:ext uri="{FF2B5EF4-FFF2-40B4-BE49-F238E27FC236}">
                  <a16:creationId xmlns:a16="http://schemas.microsoft.com/office/drawing/2014/main" id="{3E1EBC8A-2545-CC53-83B8-C1DC94998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826" y="644525"/>
              <a:ext cx="1450975" cy="1354138"/>
            </a:xfrm>
            <a:custGeom>
              <a:avLst/>
              <a:gdLst>
                <a:gd name="T0" fmla="*/ 707 w 914"/>
                <a:gd name="T1" fmla="*/ 15 h 853"/>
                <a:gd name="T2" fmla="*/ 764 w 914"/>
                <a:gd name="T3" fmla="*/ 64 h 853"/>
                <a:gd name="T4" fmla="*/ 810 w 914"/>
                <a:gd name="T5" fmla="*/ 125 h 853"/>
                <a:gd name="T6" fmla="*/ 844 w 914"/>
                <a:gd name="T7" fmla="*/ 192 h 853"/>
                <a:gd name="T8" fmla="*/ 867 w 914"/>
                <a:gd name="T9" fmla="*/ 266 h 853"/>
                <a:gd name="T10" fmla="*/ 874 w 914"/>
                <a:gd name="T11" fmla="*/ 346 h 853"/>
                <a:gd name="T12" fmla="*/ 865 w 914"/>
                <a:gd name="T13" fmla="*/ 430 h 853"/>
                <a:gd name="T14" fmla="*/ 823 w 914"/>
                <a:gd name="T15" fmla="*/ 544 h 853"/>
                <a:gd name="T16" fmla="*/ 752 w 914"/>
                <a:gd name="T17" fmla="*/ 642 h 853"/>
                <a:gd name="T18" fmla="*/ 655 w 914"/>
                <a:gd name="T19" fmla="*/ 712 h 853"/>
                <a:gd name="T20" fmla="*/ 541 w 914"/>
                <a:gd name="T21" fmla="*/ 754 h 853"/>
                <a:gd name="T22" fmla="*/ 457 w 914"/>
                <a:gd name="T23" fmla="*/ 764 h 853"/>
                <a:gd name="T24" fmla="*/ 334 w 914"/>
                <a:gd name="T25" fmla="*/ 744 h 853"/>
                <a:gd name="T26" fmla="*/ 225 w 914"/>
                <a:gd name="T27" fmla="*/ 691 h 853"/>
                <a:gd name="T28" fmla="*/ 138 w 914"/>
                <a:gd name="T29" fmla="*/ 611 h 853"/>
                <a:gd name="T30" fmla="*/ 75 w 914"/>
                <a:gd name="T31" fmla="*/ 508 h 853"/>
                <a:gd name="T32" fmla="*/ 44 w 914"/>
                <a:gd name="T33" fmla="*/ 390 h 853"/>
                <a:gd name="T34" fmla="*/ 42 w 914"/>
                <a:gd name="T35" fmla="*/ 320 h 853"/>
                <a:gd name="T36" fmla="*/ 56 w 914"/>
                <a:gd name="T37" fmla="*/ 242 h 853"/>
                <a:gd name="T38" fmla="*/ 82 w 914"/>
                <a:gd name="T39" fmla="*/ 169 h 853"/>
                <a:gd name="T40" fmla="*/ 120 w 914"/>
                <a:gd name="T41" fmla="*/ 104 h 853"/>
                <a:gd name="T42" fmla="*/ 170 w 914"/>
                <a:gd name="T43" fmla="*/ 47 h 853"/>
                <a:gd name="T44" fmla="*/ 229 w 914"/>
                <a:gd name="T45" fmla="*/ 0 h 853"/>
                <a:gd name="T46" fmla="*/ 179 w 914"/>
                <a:gd name="T47" fmla="*/ 32 h 853"/>
                <a:gd name="T48" fmla="*/ 115 w 914"/>
                <a:gd name="T49" fmla="*/ 93 h 853"/>
                <a:gd name="T50" fmla="*/ 63 w 914"/>
                <a:gd name="T51" fmla="*/ 164 h 853"/>
                <a:gd name="T52" fmla="*/ 25 w 914"/>
                <a:gd name="T53" fmla="*/ 245 h 853"/>
                <a:gd name="T54" fmla="*/ 4 w 914"/>
                <a:gd name="T55" fmla="*/ 333 h 853"/>
                <a:gd name="T56" fmla="*/ 0 w 914"/>
                <a:gd name="T57" fmla="*/ 396 h 853"/>
                <a:gd name="T58" fmla="*/ 6 w 914"/>
                <a:gd name="T59" fmla="*/ 466 h 853"/>
                <a:gd name="T60" fmla="*/ 37 w 914"/>
                <a:gd name="T61" fmla="*/ 573 h 853"/>
                <a:gd name="T62" fmla="*/ 105 w 914"/>
                <a:gd name="T63" fmla="*/ 687 h 853"/>
                <a:gd name="T64" fmla="*/ 202 w 914"/>
                <a:gd name="T65" fmla="*/ 775 h 853"/>
                <a:gd name="T66" fmla="*/ 322 w 914"/>
                <a:gd name="T67" fmla="*/ 832 h 853"/>
                <a:gd name="T68" fmla="*/ 412 w 914"/>
                <a:gd name="T69" fmla="*/ 851 h 853"/>
                <a:gd name="T70" fmla="*/ 457 w 914"/>
                <a:gd name="T71" fmla="*/ 853 h 853"/>
                <a:gd name="T72" fmla="*/ 528 w 914"/>
                <a:gd name="T73" fmla="*/ 847 h 853"/>
                <a:gd name="T74" fmla="*/ 636 w 914"/>
                <a:gd name="T75" fmla="*/ 817 h 853"/>
                <a:gd name="T76" fmla="*/ 749 w 914"/>
                <a:gd name="T77" fmla="*/ 748 h 853"/>
                <a:gd name="T78" fmla="*/ 836 w 914"/>
                <a:gd name="T79" fmla="*/ 651 h 853"/>
                <a:gd name="T80" fmla="*/ 895 w 914"/>
                <a:gd name="T81" fmla="*/ 531 h 853"/>
                <a:gd name="T82" fmla="*/ 912 w 914"/>
                <a:gd name="T83" fmla="*/ 444 h 853"/>
                <a:gd name="T84" fmla="*/ 914 w 914"/>
                <a:gd name="T85" fmla="*/ 396 h 853"/>
                <a:gd name="T86" fmla="*/ 905 w 914"/>
                <a:gd name="T87" fmla="*/ 303 h 853"/>
                <a:gd name="T88" fmla="*/ 878 w 914"/>
                <a:gd name="T89" fmla="*/ 217 h 853"/>
                <a:gd name="T90" fmla="*/ 836 w 914"/>
                <a:gd name="T91" fmla="*/ 139 h 853"/>
                <a:gd name="T92" fmla="*/ 779 w 914"/>
                <a:gd name="T93" fmla="*/ 70 h 853"/>
                <a:gd name="T94" fmla="*/ 712 w 914"/>
                <a:gd name="T95" fmla="*/ 15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14" h="853">
                  <a:moveTo>
                    <a:pt x="686" y="0"/>
                  </a:moveTo>
                  <a:lnTo>
                    <a:pt x="686" y="0"/>
                  </a:lnTo>
                  <a:lnTo>
                    <a:pt x="707" y="15"/>
                  </a:lnTo>
                  <a:lnTo>
                    <a:pt x="728" y="30"/>
                  </a:lnTo>
                  <a:lnTo>
                    <a:pt x="745" y="47"/>
                  </a:lnTo>
                  <a:lnTo>
                    <a:pt x="764" y="64"/>
                  </a:lnTo>
                  <a:lnTo>
                    <a:pt x="779" y="84"/>
                  </a:lnTo>
                  <a:lnTo>
                    <a:pt x="794" y="104"/>
                  </a:lnTo>
                  <a:lnTo>
                    <a:pt x="810" y="125"/>
                  </a:lnTo>
                  <a:lnTo>
                    <a:pt x="823" y="146"/>
                  </a:lnTo>
                  <a:lnTo>
                    <a:pt x="834" y="169"/>
                  </a:lnTo>
                  <a:lnTo>
                    <a:pt x="844" y="192"/>
                  </a:lnTo>
                  <a:lnTo>
                    <a:pt x="853" y="217"/>
                  </a:lnTo>
                  <a:lnTo>
                    <a:pt x="861" y="242"/>
                  </a:lnTo>
                  <a:lnTo>
                    <a:pt x="867" y="266"/>
                  </a:lnTo>
                  <a:lnTo>
                    <a:pt x="870" y="293"/>
                  </a:lnTo>
                  <a:lnTo>
                    <a:pt x="872" y="320"/>
                  </a:lnTo>
                  <a:lnTo>
                    <a:pt x="874" y="346"/>
                  </a:lnTo>
                  <a:lnTo>
                    <a:pt x="874" y="346"/>
                  </a:lnTo>
                  <a:lnTo>
                    <a:pt x="870" y="390"/>
                  </a:lnTo>
                  <a:lnTo>
                    <a:pt x="865" y="430"/>
                  </a:lnTo>
                  <a:lnTo>
                    <a:pt x="855" y="470"/>
                  </a:lnTo>
                  <a:lnTo>
                    <a:pt x="840" y="508"/>
                  </a:lnTo>
                  <a:lnTo>
                    <a:pt x="823" y="544"/>
                  </a:lnTo>
                  <a:lnTo>
                    <a:pt x="802" y="579"/>
                  </a:lnTo>
                  <a:lnTo>
                    <a:pt x="779" y="611"/>
                  </a:lnTo>
                  <a:lnTo>
                    <a:pt x="752" y="642"/>
                  </a:lnTo>
                  <a:lnTo>
                    <a:pt x="722" y="668"/>
                  </a:lnTo>
                  <a:lnTo>
                    <a:pt x="690" y="691"/>
                  </a:lnTo>
                  <a:lnTo>
                    <a:pt x="655" y="712"/>
                  </a:lnTo>
                  <a:lnTo>
                    <a:pt x="619" y="731"/>
                  </a:lnTo>
                  <a:lnTo>
                    <a:pt x="581" y="744"/>
                  </a:lnTo>
                  <a:lnTo>
                    <a:pt x="541" y="754"/>
                  </a:lnTo>
                  <a:lnTo>
                    <a:pt x="499" y="762"/>
                  </a:lnTo>
                  <a:lnTo>
                    <a:pt x="457" y="764"/>
                  </a:lnTo>
                  <a:lnTo>
                    <a:pt x="457" y="764"/>
                  </a:lnTo>
                  <a:lnTo>
                    <a:pt x="415" y="762"/>
                  </a:lnTo>
                  <a:lnTo>
                    <a:pt x="374" y="754"/>
                  </a:lnTo>
                  <a:lnTo>
                    <a:pt x="334" y="744"/>
                  </a:lnTo>
                  <a:lnTo>
                    <a:pt x="296" y="731"/>
                  </a:lnTo>
                  <a:lnTo>
                    <a:pt x="259" y="712"/>
                  </a:lnTo>
                  <a:lnTo>
                    <a:pt x="225" y="691"/>
                  </a:lnTo>
                  <a:lnTo>
                    <a:pt x="193" y="668"/>
                  </a:lnTo>
                  <a:lnTo>
                    <a:pt x="164" y="642"/>
                  </a:lnTo>
                  <a:lnTo>
                    <a:pt x="138" y="611"/>
                  </a:lnTo>
                  <a:lnTo>
                    <a:pt x="113" y="579"/>
                  </a:lnTo>
                  <a:lnTo>
                    <a:pt x="92" y="544"/>
                  </a:lnTo>
                  <a:lnTo>
                    <a:pt x="75" y="508"/>
                  </a:lnTo>
                  <a:lnTo>
                    <a:pt x="61" y="470"/>
                  </a:lnTo>
                  <a:lnTo>
                    <a:pt x="50" y="430"/>
                  </a:lnTo>
                  <a:lnTo>
                    <a:pt x="44" y="390"/>
                  </a:lnTo>
                  <a:lnTo>
                    <a:pt x="42" y="346"/>
                  </a:lnTo>
                  <a:lnTo>
                    <a:pt x="42" y="346"/>
                  </a:lnTo>
                  <a:lnTo>
                    <a:pt x="42" y="320"/>
                  </a:lnTo>
                  <a:lnTo>
                    <a:pt x="46" y="293"/>
                  </a:lnTo>
                  <a:lnTo>
                    <a:pt x="50" y="266"/>
                  </a:lnTo>
                  <a:lnTo>
                    <a:pt x="56" y="242"/>
                  </a:lnTo>
                  <a:lnTo>
                    <a:pt x="63" y="217"/>
                  </a:lnTo>
                  <a:lnTo>
                    <a:pt x="71" y="192"/>
                  </a:lnTo>
                  <a:lnTo>
                    <a:pt x="82" y="169"/>
                  </a:lnTo>
                  <a:lnTo>
                    <a:pt x="94" y="146"/>
                  </a:lnTo>
                  <a:lnTo>
                    <a:pt x="105" y="125"/>
                  </a:lnTo>
                  <a:lnTo>
                    <a:pt x="120" y="104"/>
                  </a:lnTo>
                  <a:lnTo>
                    <a:pt x="136" y="84"/>
                  </a:lnTo>
                  <a:lnTo>
                    <a:pt x="153" y="64"/>
                  </a:lnTo>
                  <a:lnTo>
                    <a:pt x="170" y="47"/>
                  </a:lnTo>
                  <a:lnTo>
                    <a:pt x="189" y="30"/>
                  </a:lnTo>
                  <a:lnTo>
                    <a:pt x="208" y="15"/>
                  </a:lnTo>
                  <a:lnTo>
                    <a:pt x="229" y="0"/>
                  </a:lnTo>
                  <a:lnTo>
                    <a:pt x="229" y="0"/>
                  </a:lnTo>
                  <a:lnTo>
                    <a:pt x="204" y="15"/>
                  </a:lnTo>
                  <a:lnTo>
                    <a:pt x="179" y="32"/>
                  </a:lnTo>
                  <a:lnTo>
                    <a:pt x="157" y="51"/>
                  </a:lnTo>
                  <a:lnTo>
                    <a:pt x="136" y="70"/>
                  </a:lnTo>
                  <a:lnTo>
                    <a:pt x="115" y="93"/>
                  </a:lnTo>
                  <a:lnTo>
                    <a:pt x="96" y="116"/>
                  </a:lnTo>
                  <a:lnTo>
                    <a:pt x="78" y="139"/>
                  </a:lnTo>
                  <a:lnTo>
                    <a:pt x="63" y="164"/>
                  </a:lnTo>
                  <a:lnTo>
                    <a:pt x="50" y="190"/>
                  </a:lnTo>
                  <a:lnTo>
                    <a:pt x="37" y="217"/>
                  </a:lnTo>
                  <a:lnTo>
                    <a:pt x="25" y="245"/>
                  </a:lnTo>
                  <a:lnTo>
                    <a:pt x="18" y="274"/>
                  </a:lnTo>
                  <a:lnTo>
                    <a:pt x="10" y="303"/>
                  </a:lnTo>
                  <a:lnTo>
                    <a:pt x="4" y="333"/>
                  </a:lnTo>
                  <a:lnTo>
                    <a:pt x="0" y="364"/>
                  </a:lnTo>
                  <a:lnTo>
                    <a:pt x="0" y="396"/>
                  </a:lnTo>
                  <a:lnTo>
                    <a:pt x="0" y="396"/>
                  </a:lnTo>
                  <a:lnTo>
                    <a:pt x="0" y="419"/>
                  </a:lnTo>
                  <a:lnTo>
                    <a:pt x="2" y="444"/>
                  </a:lnTo>
                  <a:lnTo>
                    <a:pt x="6" y="466"/>
                  </a:lnTo>
                  <a:lnTo>
                    <a:pt x="10" y="487"/>
                  </a:lnTo>
                  <a:lnTo>
                    <a:pt x="21" y="531"/>
                  </a:lnTo>
                  <a:lnTo>
                    <a:pt x="37" y="573"/>
                  </a:lnTo>
                  <a:lnTo>
                    <a:pt x="56" y="613"/>
                  </a:lnTo>
                  <a:lnTo>
                    <a:pt x="78" y="651"/>
                  </a:lnTo>
                  <a:lnTo>
                    <a:pt x="105" y="687"/>
                  </a:lnTo>
                  <a:lnTo>
                    <a:pt x="134" y="720"/>
                  </a:lnTo>
                  <a:lnTo>
                    <a:pt x="166" y="748"/>
                  </a:lnTo>
                  <a:lnTo>
                    <a:pt x="202" y="775"/>
                  </a:lnTo>
                  <a:lnTo>
                    <a:pt x="240" y="798"/>
                  </a:lnTo>
                  <a:lnTo>
                    <a:pt x="280" y="817"/>
                  </a:lnTo>
                  <a:lnTo>
                    <a:pt x="322" y="832"/>
                  </a:lnTo>
                  <a:lnTo>
                    <a:pt x="366" y="844"/>
                  </a:lnTo>
                  <a:lnTo>
                    <a:pt x="389" y="847"/>
                  </a:lnTo>
                  <a:lnTo>
                    <a:pt x="412" y="851"/>
                  </a:lnTo>
                  <a:lnTo>
                    <a:pt x="434" y="853"/>
                  </a:lnTo>
                  <a:lnTo>
                    <a:pt x="457" y="853"/>
                  </a:lnTo>
                  <a:lnTo>
                    <a:pt x="457" y="853"/>
                  </a:lnTo>
                  <a:lnTo>
                    <a:pt x="480" y="853"/>
                  </a:lnTo>
                  <a:lnTo>
                    <a:pt x="505" y="851"/>
                  </a:lnTo>
                  <a:lnTo>
                    <a:pt x="528" y="847"/>
                  </a:lnTo>
                  <a:lnTo>
                    <a:pt x="551" y="844"/>
                  </a:lnTo>
                  <a:lnTo>
                    <a:pt x="594" y="832"/>
                  </a:lnTo>
                  <a:lnTo>
                    <a:pt x="636" y="817"/>
                  </a:lnTo>
                  <a:lnTo>
                    <a:pt x="676" y="798"/>
                  </a:lnTo>
                  <a:lnTo>
                    <a:pt x="712" y="775"/>
                  </a:lnTo>
                  <a:lnTo>
                    <a:pt x="749" y="748"/>
                  </a:lnTo>
                  <a:lnTo>
                    <a:pt x="781" y="720"/>
                  </a:lnTo>
                  <a:lnTo>
                    <a:pt x="811" y="687"/>
                  </a:lnTo>
                  <a:lnTo>
                    <a:pt x="836" y="651"/>
                  </a:lnTo>
                  <a:lnTo>
                    <a:pt x="859" y="613"/>
                  </a:lnTo>
                  <a:lnTo>
                    <a:pt x="878" y="573"/>
                  </a:lnTo>
                  <a:lnTo>
                    <a:pt x="895" y="531"/>
                  </a:lnTo>
                  <a:lnTo>
                    <a:pt x="905" y="487"/>
                  </a:lnTo>
                  <a:lnTo>
                    <a:pt x="910" y="466"/>
                  </a:lnTo>
                  <a:lnTo>
                    <a:pt x="912" y="444"/>
                  </a:lnTo>
                  <a:lnTo>
                    <a:pt x="914" y="419"/>
                  </a:lnTo>
                  <a:lnTo>
                    <a:pt x="914" y="396"/>
                  </a:lnTo>
                  <a:lnTo>
                    <a:pt x="914" y="396"/>
                  </a:lnTo>
                  <a:lnTo>
                    <a:pt x="914" y="364"/>
                  </a:lnTo>
                  <a:lnTo>
                    <a:pt x="910" y="333"/>
                  </a:lnTo>
                  <a:lnTo>
                    <a:pt x="905" y="303"/>
                  </a:lnTo>
                  <a:lnTo>
                    <a:pt x="899" y="274"/>
                  </a:lnTo>
                  <a:lnTo>
                    <a:pt x="889" y="245"/>
                  </a:lnTo>
                  <a:lnTo>
                    <a:pt x="878" y="217"/>
                  </a:lnTo>
                  <a:lnTo>
                    <a:pt x="867" y="190"/>
                  </a:lnTo>
                  <a:lnTo>
                    <a:pt x="851" y="164"/>
                  </a:lnTo>
                  <a:lnTo>
                    <a:pt x="836" y="139"/>
                  </a:lnTo>
                  <a:lnTo>
                    <a:pt x="819" y="116"/>
                  </a:lnTo>
                  <a:lnTo>
                    <a:pt x="800" y="93"/>
                  </a:lnTo>
                  <a:lnTo>
                    <a:pt x="779" y="70"/>
                  </a:lnTo>
                  <a:lnTo>
                    <a:pt x="758" y="51"/>
                  </a:lnTo>
                  <a:lnTo>
                    <a:pt x="735" y="32"/>
                  </a:lnTo>
                  <a:lnTo>
                    <a:pt x="712" y="15"/>
                  </a:lnTo>
                  <a:lnTo>
                    <a:pt x="6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85">
              <a:extLst>
                <a:ext uri="{FF2B5EF4-FFF2-40B4-BE49-F238E27FC236}">
                  <a16:creationId xmlns:a16="http://schemas.microsoft.com/office/drawing/2014/main" id="{E5651B20-5930-30C2-6F12-77D4DD197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1" y="534988"/>
              <a:ext cx="1320800" cy="1322388"/>
            </a:xfrm>
            <a:custGeom>
              <a:avLst/>
              <a:gdLst>
                <a:gd name="T0" fmla="*/ 832 w 832"/>
                <a:gd name="T1" fmla="*/ 415 h 833"/>
                <a:gd name="T2" fmla="*/ 823 w 832"/>
                <a:gd name="T3" fmla="*/ 499 h 833"/>
                <a:gd name="T4" fmla="*/ 798 w 832"/>
                <a:gd name="T5" fmla="*/ 577 h 833"/>
                <a:gd name="T6" fmla="*/ 760 w 832"/>
                <a:gd name="T7" fmla="*/ 648 h 833"/>
                <a:gd name="T8" fmla="*/ 710 w 832"/>
                <a:gd name="T9" fmla="*/ 711 h 833"/>
                <a:gd name="T10" fmla="*/ 648 w 832"/>
                <a:gd name="T11" fmla="*/ 760 h 833"/>
                <a:gd name="T12" fmla="*/ 577 w 832"/>
                <a:gd name="T13" fmla="*/ 800 h 833"/>
                <a:gd name="T14" fmla="*/ 499 w 832"/>
                <a:gd name="T15" fmla="*/ 823 h 833"/>
                <a:gd name="T16" fmla="*/ 415 w 832"/>
                <a:gd name="T17" fmla="*/ 833 h 833"/>
                <a:gd name="T18" fmla="*/ 373 w 832"/>
                <a:gd name="T19" fmla="*/ 831 h 833"/>
                <a:gd name="T20" fmla="*/ 292 w 832"/>
                <a:gd name="T21" fmla="*/ 813 h 833"/>
                <a:gd name="T22" fmla="*/ 217 w 832"/>
                <a:gd name="T23" fmla="*/ 781 h 833"/>
                <a:gd name="T24" fmla="*/ 151 w 832"/>
                <a:gd name="T25" fmla="*/ 737 h 833"/>
                <a:gd name="T26" fmla="*/ 96 w 832"/>
                <a:gd name="T27" fmla="*/ 680 h 833"/>
                <a:gd name="T28" fmla="*/ 50 w 832"/>
                <a:gd name="T29" fmla="*/ 613 h 833"/>
                <a:gd name="T30" fmla="*/ 19 w 832"/>
                <a:gd name="T31" fmla="*/ 539 h 833"/>
                <a:gd name="T32" fmla="*/ 2 w 832"/>
                <a:gd name="T33" fmla="*/ 459 h 833"/>
                <a:gd name="T34" fmla="*/ 0 w 832"/>
                <a:gd name="T35" fmla="*/ 415 h 833"/>
                <a:gd name="T36" fmla="*/ 8 w 832"/>
                <a:gd name="T37" fmla="*/ 332 h 833"/>
                <a:gd name="T38" fmla="*/ 33 w 832"/>
                <a:gd name="T39" fmla="*/ 253 h 833"/>
                <a:gd name="T40" fmla="*/ 71 w 832"/>
                <a:gd name="T41" fmla="*/ 183 h 833"/>
                <a:gd name="T42" fmla="*/ 122 w 832"/>
                <a:gd name="T43" fmla="*/ 122 h 833"/>
                <a:gd name="T44" fmla="*/ 183 w 832"/>
                <a:gd name="T45" fmla="*/ 71 h 833"/>
                <a:gd name="T46" fmla="*/ 254 w 832"/>
                <a:gd name="T47" fmla="*/ 33 h 833"/>
                <a:gd name="T48" fmla="*/ 332 w 832"/>
                <a:gd name="T49" fmla="*/ 8 h 833"/>
                <a:gd name="T50" fmla="*/ 415 w 832"/>
                <a:gd name="T51" fmla="*/ 0 h 833"/>
                <a:gd name="T52" fmla="*/ 457 w 832"/>
                <a:gd name="T53" fmla="*/ 2 h 833"/>
                <a:gd name="T54" fmla="*/ 539 w 832"/>
                <a:gd name="T55" fmla="*/ 19 h 833"/>
                <a:gd name="T56" fmla="*/ 613 w 832"/>
                <a:gd name="T57" fmla="*/ 50 h 833"/>
                <a:gd name="T58" fmla="*/ 680 w 832"/>
                <a:gd name="T59" fmla="*/ 95 h 833"/>
                <a:gd name="T60" fmla="*/ 737 w 832"/>
                <a:gd name="T61" fmla="*/ 151 h 833"/>
                <a:gd name="T62" fmla="*/ 781 w 832"/>
                <a:gd name="T63" fmla="*/ 217 h 833"/>
                <a:gd name="T64" fmla="*/ 813 w 832"/>
                <a:gd name="T65" fmla="*/ 292 h 833"/>
                <a:gd name="T66" fmla="*/ 828 w 832"/>
                <a:gd name="T67" fmla="*/ 373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832" y="415"/>
                  </a:moveTo>
                  <a:lnTo>
                    <a:pt x="832" y="415"/>
                  </a:lnTo>
                  <a:lnTo>
                    <a:pt x="828" y="459"/>
                  </a:lnTo>
                  <a:lnTo>
                    <a:pt x="823" y="499"/>
                  </a:lnTo>
                  <a:lnTo>
                    <a:pt x="813" y="539"/>
                  </a:lnTo>
                  <a:lnTo>
                    <a:pt x="798" y="577"/>
                  </a:lnTo>
                  <a:lnTo>
                    <a:pt x="781" y="613"/>
                  </a:lnTo>
                  <a:lnTo>
                    <a:pt x="760" y="648"/>
                  </a:lnTo>
                  <a:lnTo>
                    <a:pt x="737" y="680"/>
                  </a:lnTo>
                  <a:lnTo>
                    <a:pt x="710" y="711"/>
                  </a:lnTo>
                  <a:lnTo>
                    <a:pt x="680" y="737"/>
                  </a:lnTo>
                  <a:lnTo>
                    <a:pt x="648" y="760"/>
                  </a:lnTo>
                  <a:lnTo>
                    <a:pt x="613" y="781"/>
                  </a:lnTo>
                  <a:lnTo>
                    <a:pt x="577" y="800"/>
                  </a:lnTo>
                  <a:lnTo>
                    <a:pt x="539" y="813"/>
                  </a:lnTo>
                  <a:lnTo>
                    <a:pt x="499" y="823"/>
                  </a:lnTo>
                  <a:lnTo>
                    <a:pt x="457" y="831"/>
                  </a:lnTo>
                  <a:lnTo>
                    <a:pt x="415" y="833"/>
                  </a:lnTo>
                  <a:lnTo>
                    <a:pt x="415" y="833"/>
                  </a:lnTo>
                  <a:lnTo>
                    <a:pt x="373" y="831"/>
                  </a:lnTo>
                  <a:lnTo>
                    <a:pt x="332" y="823"/>
                  </a:lnTo>
                  <a:lnTo>
                    <a:pt x="292" y="813"/>
                  </a:lnTo>
                  <a:lnTo>
                    <a:pt x="254" y="800"/>
                  </a:lnTo>
                  <a:lnTo>
                    <a:pt x="217" y="781"/>
                  </a:lnTo>
                  <a:lnTo>
                    <a:pt x="183" y="760"/>
                  </a:lnTo>
                  <a:lnTo>
                    <a:pt x="151" y="737"/>
                  </a:lnTo>
                  <a:lnTo>
                    <a:pt x="122" y="711"/>
                  </a:lnTo>
                  <a:lnTo>
                    <a:pt x="96" y="680"/>
                  </a:lnTo>
                  <a:lnTo>
                    <a:pt x="71" y="648"/>
                  </a:lnTo>
                  <a:lnTo>
                    <a:pt x="50" y="613"/>
                  </a:lnTo>
                  <a:lnTo>
                    <a:pt x="33" y="577"/>
                  </a:lnTo>
                  <a:lnTo>
                    <a:pt x="19" y="539"/>
                  </a:lnTo>
                  <a:lnTo>
                    <a:pt x="8" y="499"/>
                  </a:lnTo>
                  <a:lnTo>
                    <a:pt x="2" y="459"/>
                  </a:lnTo>
                  <a:lnTo>
                    <a:pt x="0" y="415"/>
                  </a:lnTo>
                  <a:lnTo>
                    <a:pt x="0" y="415"/>
                  </a:lnTo>
                  <a:lnTo>
                    <a:pt x="2" y="373"/>
                  </a:lnTo>
                  <a:lnTo>
                    <a:pt x="8" y="332"/>
                  </a:lnTo>
                  <a:lnTo>
                    <a:pt x="19" y="292"/>
                  </a:lnTo>
                  <a:lnTo>
                    <a:pt x="33" y="253"/>
                  </a:lnTo>
                  <a:lnTo>
                    <a:pt x="50" y="217"/>
                  </a:lnTo>
                  <a:lnTo>
                    <a:pt x="71" y="183"/>
                  </a:lnTo>
                  <a:lnTo>
                    <a:pt x="96" y="151"/>
                  </a:lnTo>
                  <a:lnTo>
                    <a:pt x="122" y="122"/>
                  </a:lnTo>
                  <a:lnTo>
                    <a:pt x="151" y="95"/>
                  </a:lnTo>
                  <a:lnTo>
                    <a:pt x="183" y="71"/>
                  </a:lnTo>
                  <a:lnTo>
                    <a:pt x="217" y="50"/>
                  </a:lnTo>
                  <a:lnTo>
                    <a:pt x="254" y="33"/>
                  </a:lnTo>
                  <a:lnTo>
                    <a:pt x="292" y="19"/>
                  </a:lnTo>
                  <a:lnTo>
                    <a:pt x="332" y="8"/>
                  </a:lnTo>
                  <a:lnTo>
                    <a:pt x="373" y="2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57" y="2"/>
                  </a:lnTo>
                  <a:lnTo>
                    <a:pt x="499" y="8"/>
                  </a:lnTo>
                  <a:lnTo>
                    <a:pt x="539" y="19"/>
                  </a:lnTo>
                  <a:lnTo>
                    <a:pt x="577" y="33"/>
                  </a:lnTo>
                  <a:lnTo>
                    <a:pt x="613" y="50"/>
                  </a:lnTo>
                  <a:lnTo>
                    <a:pt x="648" y="71"/>
                  </a:lnTo>
                  <a:lnTo>
                    <a:pt x="680" y="95"/>
                  </a:lnTo>
                  <a:lnTo>
                    <a:pt x="710" y="122"/>
                  </a:lnTo>
                  <a:lnTo>
                    <a:pt x="737" y="151"/>
                  </a:lnTo>
                  <a:lnTo>
                    <a:pt x="760" y="183"/>
                  </a:lnTo>
                  <a:lnTo>
                    <a:pt x="781" y="217"/>
                  </a:lnTo>
                  <a:lnTo>
                    <a:pt x="798" y="253"/>
                  </a:lnTo>
                  <a:lnTo>
                    <a:pt x="813" y="292"/>
                  </a:lnTo>
                  <a:lnTo>
                    <a:pt x="823" y="332"/>
                  </a:lnTo>
                  <a:lnTo>
                    <a:pt x="828" y="373"/>
                  </a:lnTo>
                  <a:lnTo>
                    <a:pt x="832" y="4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86">
              <a:extLst>
                <a:ext uri="{FF2B5EF4-FFF2-40B4-BE49-F238E27FC236}">
                  <a16:creationId xmlns:a16="http://schemas.microsoft.com/office/drawing/2014/main" id="{78145259-A0D3-F398-5733-12436478E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1" y="534988"/>
              <a:ext cx="1320800" cy="1322388"/>
            </a:xfrm>
            <a:custGeom>
              <a:avLst/>
              <a:gdLst>
                <a:gd name="T0" fmla="*/ 832 w 832"/>
                <a:gd name="T1" fmla="*/ 415 h 833"/>
                <a:gd name="T2" fmla="*/ 823 w 832"/>
                <a:gd name="T3" fmla="*/ 499 h 833"/>
                <a:gd name="T4" fmla="*/ 798 w 832"/>
                <a:gd name="T5" fmla="*/ 577 h 833"/>
                <a:gd name="T6" fmla="*/ 760 w 832"/>
                <a:gd name="T7" fmla="*/ 648 h 833"/>
                <a:gd name="T8" fmla="*/ 710 w 832"/>
                <a:gd name="T9" fmla="*/ 711 h 833"/>
                <a:gd name="T10" fmla="*/ 648 w 832"/>
                <a:gd name="T11" fmla="*/ 760 h 833"/>
                <a:gd name="T12" fmla="*/ 577 w 832"/>
                <a:gd name="T13" fmla="*/ 800 h 833"/>
                <a:gd name="T14" fmla="*/ 499 w 832"/>
                <a:gd name="T15" fmla="*/ 823 h 833"/>
                <a:gd name="T16" fmla="*/ 415 w 832"/>
                <a:gd name="T17" fmla="*/ 833 h 833"/>
                <a:gd name="T18" fmla="*/ 373 w 832"/>
                <a:gd name="T19" fmla="*/ 831 h 833"/>
                <a:gd name="T20" fmla="*/ 292 w 832"/>
                <a:gd name="T21" fmla="*/ 813 h 833"/>
                <a:gd name="T22" fmla="*/ 217 w 832"/>
                <a:gd name="T23" fmla="*/ 781 h 833"/>
                <a:gd name="T24" fmla="*/ 151 w 832"/>
                <a:gd name="T25" fmla="*/ 737 h 833"/>
                <a:gd name="T26" fmla="*/ 96 w 832"/>
                <a:gd name="T27" fmla="*/ 680 h 833"/>
                <a:gd name="T28" fmla="*/ 50 w 832"/>
                <a:gd name="T29" fmla="*/ 613 h 833"/>
                <a:gd name="T30" fmla="*/ 19 w 832"/>
                <a:gd name="T31" fmla="*/ 539 h 833"/>
                <a:gd name="T32" fmla="*/ 2 w 832"/>
                <a:gd name="T33" fmla="*/ 459 h 833"/>
                <a:gd name="T34" fmla="*/ 0 w 832"/>
                <a:gd name="T35" fmla="*/ 415 h 833"/>
                <a:gd name="T36" fmla="*/ 8 w 832"/>
                <a:gd name="T37" fmla="*/ 332 h 833"/>
                <a:gd name="T38" fmla="*/ 33 w 832"/>
                <a:gd name="T39" fmla="*/ 253 h 833"/>
                <a:gd name="T40" fmla="*/ 71 w 832"/>
                <a:gd name="T41" fmla="*/ 183 h 833"/>
                <a:gd name="T42" fmla="*/ 122 w 832"/>
                <a:gd name="T43" fmla="*/ 122 h 833"/>
                <a:gd name="T44" fmla="*/ 183 w 832"/>
                <a:gd name="T45" fmla="*/ 71 h 833"/>
                <a:gd name="T46" fmla="*/ 254 w 832"/>
                <a:gd name="T47" fmla="*/ 33 h 833"/>
                <a:gd name="T48" fmla="*/ 332 w 832"/>
                <a:gd name="T49" fmla="*/ 8 h 833"/>
                <a:gd name="T50" fmla="*/ 415 w 832"/>
                <a:gd name="T51" fmla="*/ 0 h 833"/>
                <a:gd name="T52" fmla="*/ 457 w 832"/>
                <a:gd name="T53" fmla="*/ 2 h 833"/>
                <a:gd name="T54" fmla="*/ 539 w 832"/>
                <a:gd name="T55" fmla="*/ 19 h 833"/>
                <a:gd name="T56" fmla="*/ 613 w 832"/>
                <a:gd name="T57" fmla="*/ 50 h 833"/>
                <a:gd name="T58" fmla="*/ 680 w 832"/>
                <a:gd name="T59" fmla="*/ 95 h 833"/>
                <a:gd name="T60" fmla="*/ 737 w 832"/>
                <a:gd name="T61" fmla="*/ 151 h 833"/>
                <a:gd name="T62" fmla="*/ 781 w 832"/>
                <a:gd name="T63" fmla="*/ 217 h 833"/>
                <a:gd name="T64" fmla="*/ 813 w 832"/>
                <a:gd name="T65" fmla="*/ 292 h 833"/>
                <a:gd name="T66" fmla="*/ 828 w 832"/>
                <a:gd name="T67" fmla="*/ 373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832" y="415"/>
                  </a:moveTo>
                  <a:lnTo>
                    <a:pt x="832" y="415"/>
                  </a:lnTo>
                  <a:lnTo>
                    <a:pt x="828" y="459"/>
                  </a:lnTo>
                  <a:lnTo>
                    <a:pt x="823" y="499"/>
                  </a:lnTo>
                  <a:lnTo>
                    <a:pt x="813" y="539"/>
                  </a:lnTo>
                  <a:lnTo>
                    <a:pt x="798" y="577"/>
                  </a:lnTo>
                  <a:lnTo>
                    <a:pt x="781" y="613"/>
                  </a:lnTo>
                  <a:lnTo>
                    <a:pt x="760" y="648"/>
                  </a:lnTo>
                  <a:lnTo>
                    <a:pt x="737" y="680"/>
                  </a:lnTo>
                  <a:lnTo>
                    <a:pt x="710" y="711"/>
                  </a:lnTo>
                  <a:lnTo>
                    <a:pt x="680" y="737"/>
                  </a:lnTo>
                  <a:lnTo>
                    <a:pt x="648" y="760"/>
                  </a:lnTo>
                  <a:lnTo>
                    <a:pt x="613" y="781"/>
                  </a:lnTo>
                  <a:lnTo>
                    <a:pt x="577" y="800"/>
                  </a:lnTo>
                  <a:lnTo>
                    <a:pt x="539" y="813"/>
                  </a:lnTo>
                  <a:lnTo>
                    <a:pt x="499" y="823"/>
                  </a:lnTo>
                  <a:lnTo>
                    <a:pt x="457" y="831"/>
                  </a:lnTo>
                  <a:lnTo>
                    <a:pt x="415" y="833"/>
                  </a:lnTo>
                  <a:lnTo>
                    <a:pt x="415" y="833"/>
                  </a:lnTo>
                  <a:lnTo>
                    <a:pt x="373" y="831"/>
                  </a:lnTo>
                  <a:lnTo>
                    <a:pt x="332" y="823"/>
                  </a:lnTo>
                  <a:lnTo>
                    <a:pt x="292" y="813"/>
                  </a:lnTo>
                  <a:lnTo>
                    <a:pt x="254" y="800"/>
                  </a:lnTo>
                  <a:lnTo>
                    <a:pt x="217" y="781"/>
                  </a:lnTo>
                  <a:lnTo>
                    <a:pt x="183" y="760"/>
                  </a:lnTo>
                  <a:lnTo>
                    <a:pt x="151" y="737"/>
                  </a:lnTo>
                  <a:lnTo>
                    <a:pt x="122" y="711"/>
                  </a:lnTo>
                  <a:lnTo>
                    <a:pt x="96" y="680"/>
                  </a:lnTo>
                  <a:lnTo>
                    <a:pt x="71" y="648"/>
                  </a:lnTo>
                  <a:lnTo>
                    <a:pt x="50" y="613"/>
                  </a:lnTo>
                  <a:lnTo>
                    <a:pt x="33" y="577"/>
                  </a:lnTo>
                  <a:lnTo>
                    <a:pt x="19" y="539"/>
                  </a:lnTo>
                  <a:lnTo>
                    <a:pt x="8" y="499"/>
                  </a:lnTo>
                  <a:lnTo>
                    <a:pt x="2" y="459"/>
                  </a:lnTo>
                  <a:lnTo>
                    <a:pt x="0" y="415"/>
                  </a:lnTo>
                  <a:lnTo>
                    <a:pt x="0" y="415"/>
                  </a:lnTo>
                  <a:lnTo>
                    <a:pt x="2" y="373"/>
                  </a:lnTo>
                  <a:lnTo>
                    <a:pt x="8" y="332"/>
                  </a:lnTo>
                  <a:lnTo>
                    <a:pt x="19" y="292"/>
                  </a:lnTo>
                  <a:lnTo>
                    <a:pt x="33" y="253"/>
                  </a:lnTo>
                  <a:lnTo>
                    <a:pt x="50" y="217"/>
                  </a:lnTo>
                  <a:lnTo>
                    <a:pt x="71" y="183"/>
                  </a:lnTo>
                  <a:lnTo>
                    <a:pt x="96" y="151"/>
                  </a:lnTo>
                  <a:lnTo>
                    <a:pt x="122" y="122"/>
                  </a:lnTo>
                  <a:lnTo>
                    <a:pt x="151" y="95"/>
                  </a:lnTo>
                  <a:lnTo>
                    <a:pt x="183" y="71"/>
                  </a:lnTo>
                  <a:lnTo>
                    <a:pt x="217" y="50"/>
                  </a:lnTo>
                  <a:lnTo>
                    <a:pt x="254" y="33"/>
                  </a:lnTo>
                  <a:lnTo>
                    <a:pt x="292" y="19"/>
                  </a:lnTo>
                  <a:lnTo>
                    <a:pt x="332" y="8"/>
                  </a:lnTo>
                  <a:lnTo>
                    <a:pt x="373" y="2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57" y="2"/>
                  </a:lnTo>
                  <a:lnTo>
                    <a:pt x="499" y="8"/>
                  </a:lnTo>
                  <a:lnTo>
                    <a:pt x="539" y="19"/>
                  </a:lnTo>
                  <a:lnTo>
                    <a:pt x="577" y="33"/>
                  </a:lnTo>
                  <a:lnTo>
                    <a:pt x="613" y="50"/>
                  </a:lnTo>
                  <a:lnTo>
                    <a:pt x="648" y="71"/>
                  </a:lnTo>
                  <a:lnTo>
                    <a:pt x="680" y="95"/>
                  </a:lnTo>
                  <a:lnTo>
                    <a:pt x="710" y="122"/>
                  </a:lnTo>
                  <a:lnTo>
                    <a:pt x="737" y="151"/>
                  </a:lnTo>
                  <a:lnTo>
                    <a:pt x="760" y="183"/>
                  </a:lnTo>
                  <a:lnTo>
                    <a:pt x="781" y="217"/>
                  </a:lnTo>
                  <a:lnTo>
                    <a:pt x="798" y="253"/>
                  </a:lnTo>
                  <a:lnTo>
                    <a:pt x="813" y="292"/>
                  </a:lnTo>
                  <a:lnTo>
                    <a:pt x="823" y="332"/>
                  </a:lnTo>
                  <a:lnTo>
                    <a:pt x="828" y="373"/>
                  </a:lnTo>
                  <a:lnTo>
                    <a:pt x="832" y="4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87">
              <a:extLst>
                <a:ext uri="{FF2B5EF4-FFF2-40B4-BE49-F238E27FC236}">
                  <a16:creationId xmlns:a16="http://schemas.microsoft.com/office/drawing/2014/main" id="{8B84DE1F-9DBF-FBE0-EEFD-2A0B6F4C4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513" y="574675"/>
              <a:ext cx="855663" cy="855663"/>
            </a:xfrm>
            <a:custGeom>
              <a:avLst/>
              <a:gdLst>
                <a:gd name="T0" fmla="*/ 0 w 539"/>
                <a:gd name="T1" fmla="*/ 270 h 539"/>
                <a:gd name="T2" fmla="*/ 6 w 539"/>
                <a:gd name="T3" fmla="*/ 324 h 539"/>
                <a:gd name="T4" fmla="*/ 23 w 539"/>
                <a:gd name="T5" fmla="*/ 375 h 539"/>
                <a:gd name="T6" fmla="*/ 48 w 539"/>
                <a:gd name="T7" fmla="*/ 421 h 539"/>
                <a:gd name="T8" fmla="*/ 80 w 539"/>
                <a:gd name="T9" fmla="*/ 461 h 539"/>
                <a:gd name="T10" fmla="*/ 120 w 539"/>
                <a:gd name="T11" fmla="*/ 493 h 539"/>
                <a:gd name="T12" fmla="*/ 166 w 539"/>
                <a:gd name="T13" fmla="*/ 518 h 539"/>
                <a:gd name="T14" fmla="*/ 215 w 539"/>
                <a:gd name="T15" fmla="*/ 533 h 539"/>
                <a:gd name="T16" fmla="*/ 270 w 539"/>
                <a:gd name="T17" fmla="*/ 539 h 539"/>
                <a:gd name="T18" fmla="*/ 297 w 539"/>
                <a:gd name="T19" fmla="*/ 537 h 539"/>
                <a:gd name="T20" fmla="*/ 350 w 539"/>
                <a:gd name="T21" fmla="*/ 528 h 539"/>
                <a:gd name="T22" fmla="*/ 398 w 539"/>
                <a:gd name="T23" fmla="*/ 507 h 539"/>
                <a:gd name="T24" fmla="*/ 442 w 539"/>
                <a:gd name="T25" fmla="*/ 478 h 539"/>
                <a:gd name="T26" fmla="*/ 478 w 539"/>
                <a:gd name="T27" fmla="*/ 442 h 539"/>
                <a:gd name="T28" fmla="*/ 506 w 539"/>
                <a:gd name="T29" fmla="*/ 398 h 539"/>
                <a:gd name="T30" fmla="*/ 527 w 539"/>
                <a:gd name="T31" fmla="*/ 350 h 539"/>
                <a:gd name="T32" fmla="*/ 537 w 539"/>
                <a:gd name="T33" fmla="*/ 297 h 539"/>
                <a:gd name="T34" fmla="*/ 539 w 539"/>
                <a:gd name="T35" fmla="*/ 270 h 539"/>
                <a:gd name="T36" fmla="*/ 533 w 539"/>
                <a:gd name="T37" fmla="*/ 215 h 539"/>
                <a:gd name="T38" fmla="*/ 518 w 539"/>
                <a:gd name="T39" fmla="*/ 166 h 539"/>
                <a:gd name="T40" fmla="*/ 493 w 539"/>
                <a:gd name="T41" fmla="*/ 120 h 539"/>
                <a:gd name="T42" fmla="*/ 461 w 539"/>
                <a:gd name="T43" fmla="*/ 80 h 539"/>
                <a:gd name="T44" fmla="*/ 421 w 539"/>
                <a:gd name="T45" fmla="*/ 46 h 539"/>
                <a:gd name="T46" fmla="*/ 375 w 539"/>
                <a:gd name="T47" fmla="*/ 21 h 539"/>
                <a:gd name="T48" fmla="*/ 324 w 539"/>
                <a:gd name="T49" fmla="*/ 6 h 539"/>
                <a:gd name="T50" fmla="*/ 270 w 539"/>
                <a:gd name="T51" fmla="*/ 0 h 539"/>
                <a:gd name="T52" fmla="*/ 242 w 539"/>
                <a:gd name="T53" fmla="*/ 2 h 539"/>
                <a:gd name="T54" fmla="*/ 190 w 539"/>
                <a:gd name="T55" fmla="*/ 13 h 539"/>
                <a:gd name="T56" fmla="*/ 141 w 539"/>
                <a:gd name="T57" fmla="*/ 32 h 539"/>
                <a:gd name="T58" fmla="*/ 99 w 539"/>
                <a:gd name="T59" fmla="*/ 63 h 539"/>
                <a:gd name="T60" fmla="*/ 63 w 539"/>
                <a:gd name="T61" fmla="*/ 99 h 539"/>
                <a:gd name="T62" fmla="*/ 32 w 539"/>
                <a:gd name="T63" fmla="*/ 141 h 539"/>
                <a:gd name="T64" fmla="*/ 13 w 539"/>
                <a:gd name="T65" fmla="*/ 190 h 539"/>
                <a:gd name="T66" fmla="*/ 2 w 539"/>
                <a:gd name="T67" fmla="*/ 242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9">
                  <a:moveTo>
                    <a:pt x="0" y="270"/>
                  </a:moveTo>
                  <a:lnTo>
                    <a:pt x="0" y="270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3" y="350"/>
                  </a:lnTo>
                  <a:lnTo>
                    <a:pt x="23" y="375"/>
                  </a:lnTo>
                  <a:lnTo>
                    <a:pt x="32" y="398"/>
                  </a:lnTo>
                  <a:lnTo>
                    <a:pt x="48" y="421"/>
                  </a:lnTo>
                  <a:lnTo>
                    <a:pt x="63" y="442"/>
                  </a:lnTo>
                  <a:lnTo>
                    <a:pt x="80" y="461"/>
                  </a:lnTo>
                  <a:lnTo>
                    <a:pt x="99" y="478"/>
                  </a:lnTo>
                  <a:lnTo>
                    <a:pt x="120" y="493"/>
                  </a:lnTo>
                  <a:lnTo>
                    <a:pt x="141" y="507"/>
                  </a:lnTo>
                  <a:lnTo>
                    <a:pt x="166" y="518"/>
                  </a:lnTo>
                  <a:lnTo>
                    <a:pt x="190" y="528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70" y="539"/>
                  </a:lnTo>
                  <a:lnTo>
                    <a:pt x="270" y="539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50" y="528"/>
                  </a:lnTo>
                  <a:lnTo>
                    <a:pt x="375" y="518"/>
                  </a:lnTo>
                  <a:lnTo>
                    <a:pt x="398" y="507"/>
                  </a:lnTo>
                  <a:lnTo>
                    <a:pt x="421" y="493"/>
                  </a:lnTo>
                  <a:lnTo>
                    <a:pt x="442" y="478"/>
                  </a:lnTo>
                  <a:lnTo>
                    <a:pt x="461" y="461"/>
                  </a:lnTo>
                  <a:lnTo>
                    <a:pt x="478" y="442"/>
                  </a:lnTo>
                  <a:lnTo>
                    <a:pt x="493" y="421"/>
                  </a:lnTo>
                  <a:lnTo>
                    <a:pt x="506" y="398"/>
                  </a:lnTo>
                  <a:lnTo>
                    <a:pt x="518" y="375"/>
                  </a:lnTo>
                  <a:lnTo>
                    <a:pt x="527" y="350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70"/>
                  </a:lnTo>
                  <a:lnTo>
                    <a:pt x="539" y="270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7" y="190"/>
                  </a:lnTo>
                  <a:lnTo>
                    <a:pt x="518" y="166"/>
                  </a:lnTo>
                  <a:lnTo>
                    <a:pt x="506" y="141"/>
                  </a:lnTo>
                  <a:lnTo>
                    <a:pt x="493" y="120"/>
                  </a:lnTo>
                  <a:lnTo>
                    <a:pt x="478" y="99"/>
                  </a:lnTo>
                  <a:lnTo>
                    <a:pt x="461" y="80"/>
                  </a:lnTo>
                  <a:lnTo>
                    <a:pt x="442" y="63"/>
                  </a:lnTo>
                  <a:lnTo>
                    <a:pt x="421" y="46"/>
                  </a:lnTo>
                  <a:lnTo>
                    <a:pt x="398" y="32"/>
                  </a:lnTo>
                  <a:lnTo>
                    <a:pt x="375" y="21"/>
                  </a:lnTo>
                  <a:lnTo>
                    <a:pt x="350" y="13"/>
                  </a:lnTo>
                  <a:lnTo>
                    <a:pt x="324" y="6"/>
                  </a:lnTo>
                  <a:lnTo>
                    <a:pt x="297" y="2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42" y="2"/>
                  </a:lnTo>
                  <a:lnTo>
                    <a:pt x="215" y="6"/>
                  </a:lnTo>
                  <a:lnTo>
                    <a:pt x="190" y="13"/>
                  </a:lnTo>
                  <a:lnTo>
                    <a:pt x="166" y="21"/>
                  </a:lnTo>
                  <a:lnTo>
                    <a:pt x="141" y="32"/>
                  </a:lnTo>
                  <a:lnTo>
                    <a:pt x="120" y="46"/>
                  </a:lnTo>
                  <a:lnTo>
                    <a:pt x="99" y="63"/>
                  </a:lnTo>
                  <a:lnTo>
                    <a:pt x="80" y="80"/>
                  </a:lnTo>
                  <a:lnTo>
                    <a:pt x="63" y="99"/>
                  </a:lnTo>
                  <a:lnTo>
                    <a:pt x="48" y="120"/>
                  </a:lnTo>
                  <a:lnTo>
                    <a:pt x="32" y="141"/>
                  </a:lnTo>
                  <a:lnTo>
                    <a:pt x="23" y="166"/>
                  </a:lnTo>
                  <a:lnTo>
                    <a:pt x="13" y="190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70"/>
                  </a:lnTo>
                  <a:close/>
                </a:path>
              </a:pathLst>
            </a:custGeom>
            <a:solidFill>
              <a:srgbClr val="BED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88">
              <a:extLst>
                <a:ext uri="{FF2B5EF4-FFF2-40B4-BE49-F238E27FC236}">
                  <a16:creationId xmlns:a16="http://schemas.microsoft.com/office/drawing/2014/main" id="{40D7C184-8181-5025-5AE5-85F7652BD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513" y="574675"/>
              <a:ext cx="855663" cy="855663"/>
            </a:xfrm>
            <a:custGeom>
              <a:avLst/>
              <a:gdLst>
                <a:gd name="T0" fmla="*/ 0 w 539"/>
                <a:gd name="T1" fmla="*/ 270 h 539"/>
                <a:gd name="T2" fmla="*/ 6 w 539"/>
                <a:gd name="T3" fmla="*/ 324 h 539"/>
                <a:gd name="T4" fmla="*/ 23 w 539"/>
                <a:gd name="T5" fmla="*/ 375 h 539"/>
                <a:gd name="T6" fmla="*/ 48 w 539"/>
                <a:gd name="T7" fmla="*/ 421 h 539"/>
                <a:gd name="T8" fmla="*/ 80 w 539"/>
                <a:gd name="T9" fmla="*/ 461 h 539"/>
                <a:gd name="T10" fmla="*/ 120 w 539"/>
                <a:gd name="T11" fmla="*/ 493 h 539"/>
                <a:gd name="T12" fmla="*/ 166 w 539"/>
                <a:gd name="T13" fmla="*/ 518 h 539"/>
                <a:gd name="T14" fmla="*/ 215 w 539"/>
                <a:gd name="T15" fmla="*/ 533 h 539"/>
                <a:gd name="T16" fmla="*/ 270 w 539"/>
                <a:gd name="T17" fmla="*/ 539 h 539"/>
                <a:gd name="T18" fmla="*/ 297 w 539"/>
                <a:gd name="T19" fmla="*/ 537 h 539"/>
                <a:gd name="T20" fmla="*/ 350 w 539"/>
                <a:gd name="T21" fmla="*/ 528 h 539"/>
                <a:gd name="T22" fmla="*/ 398 w 539"/>
                <a:gd name="T23" fmla="*/ 507 h 539"/>
                <a:gd name="T24" fmla="*/ 442 w 539"/>
                <a:gd name="T25" fmla="*/ 478 h 539"/>
                <a:gd name="T26" fmla="*/ 478 w 539"/>
                <a:gd name="T27" fmla="*/ 442 h 539"/>
                <a:gd name="T28" fmla="*/ 506 w 539"/>
                <a:gd name="T29" fmla="*/ 398 h 539"/>
                <a:gd name="T30" fmla="*/ 527 w 539"/>
                <a:gd name="T31" fmla="*/ 350 h 539"/>
                <a:gd name="T32" fmla="*/ 537 w 539"/>
                <a:gd name="T33" fmla="*/ 297 h 539"/>
                <a:gd name="T34" fmla="*/ 539 w 539"/>
                <a:gd name="T35" fmla="*/ 270 h 539"/>
                <a:gd name="T36" fmla="*/ 533 w 539"/>
                <a:gd name="T37" fmla="*/ 215 h 539"/>
                <a:gd name="T38" fmla="*/ 518 w 539"/>
                <a:gd name="T39" fmla="*/ 166 h 539"/>
                <a:gd name="T40" fmla="*/ 493 w 539"/>
                <a:gd name="T41" fmla="*/ 120 h 539"/>
                <a:gd name="T42" fmla="*/ 461 w 539"/>
                <a:gd name="T43" fmla="*/ 80 h 539"/>
                <a:gd name="T44" fmla="*/ 421 w 539"/>
                <a:gd name="T45" fmla="*/ 46 h 539"/>
                <a:gd name="T46" fmla="*/ 375 w 539"/>
                <a:gd name="T47" fmla="*/ 21 h 539"/>
                <a:gd name="T48" fmla="*/ 324 w 539"/>
                <a:gd name="T49" fmla="*/ 6 h 539"/>
                <a:gd name="T50" fmla="*/ 270 w 539"/>
                <a:gd name="T51" fmla="*/ 0 h 539"/>
                <a:gd name="T52" fmla="*/ 242 w 539"/>
                <a:gd name="T53" fmla="*/ 2 h 539"/>
                <a:gd name="T54" fmla="*/ 190 w 539"/>
                <a:gd name="T55" fmla="*/ 13 h 539"/>
                <a:gd name="T56" fmla="*/ 141 w 539"/>
                <a:gd name="T57" fmla="*/ 32 h 539"/>
                <a:gd name="T58" fmla="*/ 99 w 539"/>
                <a:gd name="T59" fmla="*/ 63 h 539"/>
                <a:gd name="T60" fmla="*/ 63 w 539"/>
                <a:gd name="T61" fmla="*/ 99 h 539"/>
                <a:gd name="T62" fmla="*/ 32 w 539"/>
                <a:gd name="T63" fmla="*/ 141 h 539"/>
                <a:gd name="T64" fmla="*/ 13 w 539"/>
                <a:gd name="T65" fmla="*/ 190 h 539"/>
                <a:gd name="T66" fmla="*/ 2 w 539"/>
                <a:gd name="T67" fmla="*/ 242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9">
                  <a:moveTo>
                    <a:pt x="0" y="270"/>
                  </a:moveTo>
                  <a:lnTo>
                    <a:pt x="0" y="270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3" y="350"/>
                  </a:lnTo>
                  <a:lnTo>
                    <a:pt x="23" y="375"/>
                  </a:lnTo>
                  <a:lnTo>
                    <a:pt x="32" y="398"/>
                  </a:lnTo>
                  <a:lnTo>
                    <a:pt x="48" y="421"/>
                  </a:lnTo>
                  <a:lnTo>
                    <a:pt x="63" y="442"/>
                  </a:lnTo>
                  <a:lnTo>
                    <a:pt x="80" y="461"/>
                  </a:lnTo>
                  <a:lnTo>
                    <a:pt x="99" y="478"/>
                  </a:lnTo>
                  <a:lnTo>
                    <a:pt x="120" y="493"/>
                  </a:lnTo>
                  <a:lnTo>
                    <a:pt x="141" y="507"/>
                  </a:lnTo>
                  <a:lnTo>
                    <a:pt x="166" y="518"/>
                  </a:lnTo>
                  <a:lnTo>
                    <a:pt x="190" y="528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70" y="539"/>
                  </a:lnTo>
                  <a:lnTo>
                    <a:pt x="270" y="539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50" y="528"/>
                  </a:lnTo>
                  <a:lnTo>
                    <a:pt x="375" y="518"/>
                  </a:lnTo>
                  <a:lnTo>
                    <a:pt x="398" y="507"/>
                  </a:lnTo>
                  <a:lnTo>
                    <a:pt x="421" y="493"/>
                  </a:lnTo>
                  <a:lnTo>
                    <a:pt x="442" y="478"/>
                  </a:lnTo>
                  <a:lnTo>
                    <a:pt x="461" y="461"/>
                  </a:lnTo>
                  <a:lnTo>
                    <a:pt x="478" y="442"/>
                  </a:lnTo>
                  <a:lnTo>
                    <a:pt x="493" y="421"/>
                  </a:lnTo>
                  <a:lnTo>
                    <a:pt x="506" y="398"/>
                  </a:lnTo>
                  <a:lnTo>
                    <a:pt x="518" y="375"/>
                  </a:lnTo>
                  <a:lnTo>
                    <a:pt x="527" y="350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70"/>
                  </a:lnTo>
                  <a:lnTo>
                    <a:pt x="539" y="270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7" y="190"/>
                  </a:lnTo>
                  <a:lnTo>
                    <a:pt x="518" y="166"/>
                  </a:lnTo>
                  <a:lnTo>
                    <a:pt x="506" y="141"/>
                  </a:lnTo>
                  <a:lnTo>
                    <a:pt x="493" y="120"/>
                  </a:lnTo>
                  <a:lnTo>
                    <a:pt x="478" y="99"/>
                  </a:lnTo>
                  <a:lnTo>
                    <a:pt x="461" y="80"/>
                  </a:lnTo>
                  <a:lnTo>
                    <a:pt x="442" y="63"/>
                  </a:lnTo>
                  <a:lnTo>
                    <a:pt x="421" y="46"/>
                  </a:lnTo>
                  <a:lnTo>
                    <a:pt x="398" y="32"/>
                  </a:lnTo>
                  <a:lnTo>
                    <a:pt x="375" y="21"/>
                  </a:lnTo>
                  <a:lnTo>
                    <a:pt x="350" y="13"/>
                  </a:lnTo>
                  <a:lnTo>
                    <a:pt x="324" y="6"/>
                  </a:lnTo>
                  <a:lnTo>
                    <a:pt x="297" y="2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42" y="2"/>
                  </a:lnTo>
                  <a:lnTo>
                    <a:pt x="215" y="6"/>
                  </a:lnTo>
                  <a:lnTo>
                    <a:pt x="190" y="13"/>
                  </a:lnTo>
                  <a:lnTo>
                    <a:pt x="166" y="21"/>
                  </a:lnTo>
                  <a:lnTo>
                    <a:pt x="141" y="32"/>
                  </a:lnTo>
                  <a:lnTo>
                    <a:pt x="120" y="46"/>
                  </a:lnTo>
                  <a:lnTo>
                    <a:pt x="99" y="63"/>
                  </a:lnTo>
                  <a:lnTo>
                    <a:pt x="80" y="80"/>
                  </a:lnTo>
                  <a:lnTo>
                    <a:pt x="63" y="99"/>
                  </a:lnTo>
                  <a:lnTo>
                    <a:pt x="48" y="120"/>
                  </a:lnTo>
                  <a:lnTo>
                    <a:pt x="32" y="141"/>
                  </a:lnTo>
                  <a:lnTo>
                    <a:pt x="23" y="166"/>
                  </a:lnTo>
                  <a:lnTo>
                    <a:pt x="13" y="190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7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89">
              <a:extLst>
                <a:ext uri="{FF2B5EF4-FFF2-40B4-BE49-F238E27FC236}">
                  <a16:creationId xmlns:a16="http://schemas.microsoft.com/office/drawing/2014/main" id="{CE718BBF-EA87-78E2-C526-61FE625F9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782638"/>
              <a:ext cx="441325" cy="439738"/>
            </a:xfrm>
            <a:custGeom>
              <a:avLst/>
              <a:gdLst>
                <a:gd name="T0" fmla="*/ 139 w 278"/>
                <a:gd name="T1" fmla="*/ 0 h 277"/>
                <a:gd name="T2" fmla="*/ 111 w 278"/>
                <a:gd name="T3" fmla="*/ 2 h 277"/>
                <a:gd name="T4" fmla="*/ 84 w 278"/>
                <a:gd name="T5" fmla="*/ 12 h 277"/>
                <a:gd name="T6" fmla="*/ 61 w 278"/>
                <a:gd name="T7" fmla="*/ 23 h 277"/>
                <a:gd name="T8" fmla="*/ 40 w 278"/>
                <a:gd name="T9" fmla="*/ 40 h 277"/>
                <a:gd name="T10" fmla="*/ 23 w 278"/>
                <a:gd name="T11" fmla="*/ 61 h 277"/>
                <a:gd name="T12" fmla="*/ 12 w 278"/>
                <a:gd name="T13" fmla="*/ 84 h 277"/>
                <a:gd name="T14" fmla="*/ 2 w 278"/>
                <a:gd name="T15" fmla="*/ 111 h 277"/>
                <a:gd name="T16" fmla="*/ 0 w 278"/>
                <a:gd name="T17" fmla="*/ 139 h 277"/>
                <a:gd name="T18" fmla="*/ 0 w 278"/>
                <a:gd name="T19" fmla="*/ 153 h 277"/>
                <a:gd name="T20" fmla="*/ 6 w 278"/>
                <a:gd name="T21" fmla="*/ 179 h 277"/>
                <a:gd name="T22" fmla="*/ 18 w 278"/>
                <a:gd name="T23" fmla="*/ 204 h 277"/>
                <a:gd name="T24" fmla="*/ 33 w 278"/>
                <a:gd name="T25" fmla="*/ 227 h 277"/>
                <a:gd name="T26" fmla="*/ 50 w 278"/>
                <a:gd name="T27" fmla="*/ 246 h 277"/>
                <a:gd name="T28" fmla="*/ 73 w 278"/>
                <a:gd name="T29" fmla="*/ 261 h 277"/>
                <a:gd name="T30" fmla="*/ 98 w 278"/>
                <a:gd name="T31" fmla="*/ 271 h 277"/>
                <a:gd name="T32" fmla="*/ 124 w 278"/>
                <a:gd name="T33" fmla="*/ 277 h 277"/>
                <a:gd name="T34" fmla="*/ 139 w 278"/>
                <a:gd name="T35" fmla="*/ 277 h 277"/>
                <a:gd name="T36" fmla="*/ 166 w 278"/>
                <a:gd name="T37" fmla="*/ 275 h 277"/>
                <a:gd name="T38" fmla="*/ 193 w 278"/>
                <a:gd name="T39" fmla="*/ 267 h 277"/>
                <a:gd name="T40" fmla="*/ 216 w 278"/>
                <a:gd name="T41" fmla="*/ 254 h 277"/>
                <a:gd name="T42" fmla="*/ 236 w 278"/>
                <a:gd name="T43" fmla="*/ 237 h 277"/>
                <a:gd name="T44" fmla="*/ 254 w 278"/>
                <a:gd name="T45" fmla="*/ 216 h 277"/>
                <a:gd name="T46" fmla="*/ 267 w 278"/>
                <a:gd name="T47" fmla="*/ 193 h 277"/>
                <a:gd name="T48" fmla="*/ 275 w 278"/>
                <a:gd name="T49" fmla="*/ 166 h 277"/>
                <a:gd name="T50" fmla="*/ 278 w 278"/>
                <a:gd name="T51" fmla="*/ 139 h 277"/>
                <a:gd name="T52" fmla="*/ 276 w 278"/>
                <a:gd name="T53" fmla="*/ 124 h 277"/>
                <a:gd name="T54" fmla="*/ 271 w 278"/>
                <a:gd name="T55" fmla="*/ 97 h 277"/>
                <a:gd name="T56" fmla="*/ 261 w 278"/>
                <a:gd name="T57" fmla="*/ 73 h 277"/>
                <a:gd name="T58" fmla="*/ 246 w 278"/>
                <a:gd name="T59" fmla="*/ 50 h 277"/>
                <a:gd name="T60" fmla="*/ 227 w 278"/>
                <a:gd name="T61" fmla="*/ 31 h 277"/>
                <a:gd name="T62" fmla="*/ 204 w 278"/>
                <a:gd name="T63" fmla="*/ 17 h 277"/>
                <a:gd name="T64" fmla="*/ 179 w 278"/>
                <a:gd name="T65" fmla="*/ 6 h 277"/>
                <a:gd name="T66" fmla="*/ 153 w 278"/>
                <a:gd name="T67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7">
                  <a:moveTo>
                    <a:pt x="139" y="0"/>
                  </a:moveTo>
                  <a:lnTo>
                    <a:pt x="139" y="0"/>
                  </a:lnTo>
                  <a:lnTo>
                    <a:pt x="124" y="0"/>
                  </a:lnTo>
                  <a:lnTo>
                    <a:pt x="111" y="2"/>
                  </a:lnTo>
                  <a:lnTo>
                    <a:pt x="98" y="6"/>
                  </a:lnTo>
                  <a:lnTo>
                    <a:pt x="84" y="12"/>
                  </a:lnTo>
                  <a:lnTo>
                    <a:pt x="73" y="17"/>
                  </a:lnTo>
                  <a:lnTo>
                    <a:pt x="61" y="23"/>
                  </a:lnTo>
                  <a:lnTo>
                    <a:pt x="50" y="31"/>
                  </a:lnTo>
                  <a:lnTo>
                    <a:pt x="40" y="40"/>
                  </a:lnTo>
                  <a:lnTo>
                    <a:pt x="33" y="50"/>
                  </a:lnTo>
                  <a:lnTo>
                    <a:pt x="23" y="61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6" y="97"/>
                  </a:lnTo>
                  <a:lnTo>
                    <a:pt x="2" y="111"/>
                  </a:lnTo>
                  <a:lnTo>
                    <a:pt x="0" y="124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53"/>
                  </a:lnTo>
                  <a:lnTo>
                    <a:pt x="2" y="166"/>
                  </a:lnTo>
                  <a:lnTo>
                    <a:pt x="6" y="179"/>
                  </a:lnTo>
                  <a:lnTo>
                    <a:pt x="12" y="193"/>
                  </a:lnTo>
                  <a:lnTo>
                    <a:pt x="18" y="204"/>
                  </a:lnTo>
                  <a:lnTo>
                    <a:pt x="23" y="216"/>
                  </a:lnTo>
                  <a:lnTo>
                    <a:pt x="33" y="227"/>
                  </a:lnTo>
                  <a:lnTo>
                    <a:pt x="40" y="237"/>
                  </a:lnTo>
                  <a:lnTo>
                    <a:pt x="50" y="246"/>
                  </a:lnTo>
                  <a:lnTo>
                    <a:pt x="61" y="254"/>
                  </a:lnTo>
                  <a:lnTo>
                    <a:pt x="73" y="261"/>
                  </a:lnTo>
                  <a:lnTo>
                    <a:pt x="84" y="267"/>
                  </a:lnTo>
                  <a:lnTo>
                    <a:pt x="98" y="271"/>
                  </a:lnTo>
                  <a:lnTo>
                    <a:pt x="111" y="275"/>
                  </a:lnTo>
                  <a:lnTo>
                    <a:pt x="124" y="277"/>
                  </a:lnTo>
                  <a:lnTo>
                    <a:pt x="139" y="277"/>
                  </a:lnTo>
                  <a:lnTo>
                    <a:pt x="139" y="277"/>
                  </a:lnTo>
                  <a:lnTo>
                    <a:pt x="153" y="277"/>
                  </a:lnTo>
                  <a:lnTo>
                    <a:pt x="166" y="275"/>
                  </a:lnTo>
                  <a:lnTo>
                    <a:pt x="179" y="271"/>
                  </a:lnTo>
                  <a:lnTo>
                    <a:pt x="193" y="267"/>
                  </a:lnTo>
                  <a:lnTo>
                    <a:pt x="204" y="261"/>
                  </a:lnTo>
                  <a:lnTo>
                    <a:pt x="216" y="254"/>
                  </a:lnTo>
                  <a:lnTo>
                    <a:pt x="227" y="246"/>
                  </a:lnTo>
                  <a:lnTo>
                    <a:pt x="236" y="237"/>
                  </a:lnTo>
                  <a:lnTo>
                    <a:pt x="246" y="227"/>
                  </a:lnTo>
                  <a:lnTo>
                    <a:pt x="254" y="216"/>
                  </a:lnTo>
                  <a:lnTo>
                    <a:pt x="261" y="204"/>
                  </a:lnTo>
                  <a:lnTo>
                    <a:pt x="267" y="193"/>
                  </a:lnTo>
                  <a:lnTo>
                    <a:pt x="271" y="179"/>
                  </a:lnTo>
                  <a:lnTo>
                    <a:pt x="275" y="166"/>
                  </a:lnTo>
                  <a:lnTo>
                    <a:pt x="276" y="153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6" y="124"/>
                  </a:lnTo>
                  <a:lnTo>
                    <a:pt x="275" y="111"/>
                  </a:lnTo>
                  <a:lnTo>
                    <a:pt x="271" y="97"/>
                  </a:lnTo>
                  <a:lnTo>
                    <a:pt x="267" y="84"/>
                  </a:lnTo>
                  <a:lnTo>
                    <a:pt x="261" y="73"/>
                  </a:lnTo>
                  <a:lnTo>
                    <a:pt x="254" y="61"/>
                  </a:lnTo>
                  <a:lnTo>
                    <a:pt x="246" y="50"/>
                  </a:lnTo>
                  <a:lnTo>
                    <a:pt x="236" y="40"/>
                  </a:lnTo>
                  <a:lnTo>
                    <a:pt x="227" y="31"/>
                  </a:lnTo>
                  <a:lnTo>
                    <a:pt x="216" y="23"/>
                  </a:lnTo>
                  <a:lnTo>
                    <a:pt x="204" y="17"/>
                  </a:lnTo>
                  <a:lnTo>
                    <a:pt x="193" y="12"/>
                  </a:lnTo>
                  <a:lnTo>
                    <a:pt x="179" y="6"/>
                  </a:lnTo>
                  <a:lnTo>
                    <a:pt x="166" y="2"/>
                  </a:lnTo>
                  <a:lnTo>
                    <a:pt x="153" y="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5D6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90">
              <a:extLst>
                <a:ext uri="{FF2B5EF4-FFF2-40B4-BE49-F238E27FC236}">
                  <a16:creationId xmlns:a16="http://schemas.microsoft.com/office/drawing/2014/main" id="{5EF994ED-AA79-D101-BF24-8B964FDF3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782638"/>
              <a:ext cx="441325" cy="439738"/>
            </a:xfrm>
            <a:custGeom>
              <a:avLst/>
              <a:gdLst>
                <a:gd name="T0" fmla="*/ 139 w 278"/>
                <a:gd name="T1" fmla="*/ 0 h 277"/>
                <a:gd name="T2" fmla="*/ 111 w 278"/>
                <a:gd name="T3" fmla="*/ 2 h 277"/>
                <a:gd name="T4" fmla="*/ 84 w 278"/>
                <a:gd name="T5" fmla="*/ 12 h 277"/>
                <a:gd name="T6" fmla="*/ 61 w 278"/>
                <a:gd name="T7" fmla="*/ 23 h 277"/>
                <a:gd name="T8" fmla="*/ 40 w 278"/>
                <a:gd name="T9" fmla="*/ 40 h 277"/>
                <a:gd name="T10" fmla="*/ 23 w 278"/>
                <a:gd name="T11" fmla="*/ 61 h 277"/>
                <a:gd name="T12" fmla="*/ 12 w 278"/>
                <a:gd name="T13" fmla="*/ 84 h 277"/>
                <a:gd name="T14" fmla="*/ 2 w 278"/>
                <a:gd name="T15" fmla="*/ 111 h 277"/>
                <a:gd name="T16" fmla="*/ 0 w 278"/>
                <a:gd name="T17" fmla="*/ 139 h 277"/>
                <a:gd name="T18" fmla="*/ 0 w 278"/>
                <a:gd name="T19" fmla="*/ 153 h 277"/>
                <a:gd name="T20" fmla="*/ 6 w 278"/>
                <a:gd name="T21" fmla="*/ 179 h 277"/>
                <a:gd name="T22" fmla="*/ 18 w 278"/>
                <a:gd name="T23" fmla="*/ 204 h 277"/>
                <a:gd name="T24" fmla="*/ 33 w 278"/>
                <a:gd name="T25" fmla="*/ 227 h 277"/>
                <a:gd name="T26" fmla="*/ 50 w 278"/>
                <a:gd name="T27" fmla="*/ 246 h 277"/>
                <a:gd name="T28" fmla="*/ 73 w 278"/>
                <a:gd name="T29" fmla="*/ 261 h 277"/>
                <a:gd name="T30" fmla="*/ 98 w 278"/>
                <a:gd name="T31" fmla="*/ 271 h 277"/>
                <a:gd name="T32" fmla="*/ 124 w 278"/>
                <a:gd name="T33" fmla="*/ 277 h 277"/>
                <a:gd name="T34" fmla="*/ 139 w 278"/>
                <a:gd name="T35" fmla="*/ 277 h 277"/>
                <a:gd name="T36" fmla="*/ 166 w 278"/>
                <a:gd name="T37" fmla="*/ 275 h 277"/>
                <a:gd name="T38" fmla="*/ 193 w 278"/>
                <a:gd name="T39" fmla="*/ 267 h 277"/>
                <a:gd name="T40" fmla="*/ 216 w 278"/>
                <a:gd name="T41" fmla="*/ 254 h 277"/>
                <a:gd name="T42" fmla="*/ 236 w 278"/>
                <a:gd name="T43" fmla="*/ 237 h 277"/>
                <a:gd name="T44" fmla="*/ 254 w 278"/>
                <a:gd name="T45" fmla="*/ 216 h 277"/>
                <a:gd name="T46" fmla="*/ 267 w 278"/>
                <a:gd name="T47" fmla="*/ 193 h 277"/>
                <a:gd name="T48" fmla="*/ 275 w 278"/>
                <a:gd name="T49" fmla="*/ 166 h 277"/>
                <a:gd name="T50" fmla="*/ 278 w 278"/>
                <a:gd name="T51" fmla="*/ 139 h 277"/>
                <a:gd name="T52" fmla="*/ 276 w 278"/>
                <a:gd name="T53" fmla="*/ 124 h 277"/>
                <a:gd name="T54" fmla="*/ 271 w 278"/>
                <a:gd name="T55" fmla="*/ 97 h 277"/>
                <a:gd name="T56" fmla="*/ 261 w 278"/>
                <a:gd name="T57" fmla="*/ 73 h 277"/>
                <a:gd name="T58" fmla="*/ 246 w 278"/>
                <a:gd name="T59" fmla="*/ 50 h 277"/>
                <a:gd name="T60" fmla="*/ 227 w 278"/>
                <a:gd name="T61" fmla="*/ 31 h 277"/>
                <a:gd name="T62" fmla="*/ 204 w 278"/>
                <a:gd name="T63" fmla="*/ 17 h 277"/>
                <a:gd name="T64" fmla="*/ 179 w 278"/>
                <a:gd name="T65" fmla="*/ 6 h 277"/>
                <a:gd name="T66" fmla="*/ 153 w 278"/>
                <a:gd name="T67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7">
                  <a:moveTo>
                    <a:pt x="139" y="0"/>
                  </a:moveTo>
                  <a:lnTo>
                    <a:pt x="139" y="0"/>
                  </a:lnTo>
                  <a:lnTo>
                    <a:pt x="124" y="0"/>
                  </a:lnTo>
                  <a:lnTo>
                    <a:pt x="111" y="2"/>
                  </a:lnTo>
                  <a:lnTo>
                    <a:pt x="98" y="6"/>
                  </a:lnTo>
                  <a:lnTo>
                    <a:pt x="84" y="12"/>
                  </a:lnTo>
                  <a:lnTo>
                    <a:pt x="73" y="17"/>
                  </a:lnTo>
                  <a:lnTo>
                    <a:pt x="61" y="23"/>
                  </a:lnTo>
                  <a:lnTo>
                    <a:pt x="50" y="31"/>
                  </a:lnTo>
                  <a:lnTo>
                    <a:pt x="40" y="40"/>
                  </a:lnTo>
                  <a:lnTo>
                    <a:pt x="33" y="50"/>
                  </a:lnTo>
                  <a:lnTo>
                    <a:pt x="23" y="61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6" y="97"/>
                  </a:lnTo>
                  <a:lnTo>
                    <a:pt x="2" y="111"/>
                  </a:lnTo>
                  <a:lnTo>
                    <a:pt x="0" y="124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53"/>
                  </a:lnTo>
                  <a:lnTo>
                    <a:pt x="2" y="166"/>
                  </a:lnTo>
                  <a:lnTo>
                    <a:pt x="6" y="179"/>
                  </a:lnTo>
                  <a:lnTo>
                    <a:pt x="12" y="193"/>
                  </a:lnTo>
                  <a:lnTo>
                    <a:pt x="18" y="204"/>
                  </a:lnTo>
                  <a:lnTo>
                    <a:pt x="23" y="216"/>
                  </a:lnTo>
                  <a:lnTo>
                    <a:pt x="33" y="227"/>
                  </a:lnTo>
                  <a:lnTo>
                    <a:pt x="40" y="237"/>
                  </a:lnTo>
                  <a:lnTo>
                    <a:pt x="50" y="246"/>
                  </a:lnTo>
                  <a:lnTo>
                    <a:pt x="61" y="254"/>
                  </a:lnTo>
                  <a:lnTo>
                    <a:pt x="73" y="261"/>
                  </a:lnTo>
                  <a:lnTo>
                    <a:pt x="84" y="267"/>
                  </a:lnTo>
                  <a:lnTo>
                    <a:pt x="98" y="271"/>
                  </a:lnTo>
                  <a:lnTo>
                    <a:pt x="111" y="275"/>
                  </a:lnTo>
                  <a:lnTo>
                    <a:pt x="124" y="277"/>
                  </a:lnTo>
                  <a:lnTo>
                    <a:pt x="139" y="277"/>
                  </a:lnTo>
                  <a:lnTo>
                    <a:pt x="139" y="277"/>
                  </a:lnTo>
                  <a:lnTo>
                    <a:pt x="153" y="277"/>
                  </a:lnTo>
                  <a:lnTo>
                    <a:pt x="166" y="275"/>
                  </a:lnTo>
                  <a:lnTo>
                    <a:pt x="179" y="271"/>
                  </a:lnTo>
                  <a:lnTo>
                    <a:pt x="193" y="267"/>
                  </a:lnTo>
                  <a:lnTo>
                    <a:pt x="204" y="261"/>
                  </a:lnTo>
                  <a:lnTo>
                    <a:pt x="216" y="254"/>
                  </a:lnTo>
                  <a:lnTo>
                    <a:pt x="227" y="246"/>
                  </a:lnTo>
                  <a:lnTo>
                    <a:pt x="236" y="237"/>
                  </a:lnTo>
                  <a:lnTo>
                    <a:pt x="246" y="227"/>
                  </a:lnTo>
                  <a:lnTo>
                    <a:pt x="254" y="216"/>
                  </a:lnTo>
                  <a:lnTo>
                    <a:pt x="261" y="204"/>
                  </a:lnTo>
                  <a:lnTo>
                    <a:pt x="267" y="193"/>
                  </a:lnTo>
                  <a:lnTo>
                    <a:pt x="271" y="179"/>
                  </a:lnTo>
                  <a:lnTo>
                    <a:pt x="275" y="166"/>
                  </a:lnTo>
                  <a:lnTo>
                    <a:pt x="276" y="153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6" y="124"/>
                  </a:lnTo>
                  <a:lnTo>
                    <a:pt x="275" y="111"/>
                  </a:lnTo>
                  <a:lnTo>
                    <a:pt x="271" y="97"/>
                  </a:lnTo>
                  <a:lnTo>
                    <a:pt x="267" y="84"/>
                  </a:lnTo>
                  <a:lnTo>
                    <a:pt x="261" y="73"/>
                  </a:lnTo>
                  <a:lnTo>
                    <a:pt x="254" y="61"/>
                  </a:lnTo>
                  <a:lnTo>
                    <a:pt x="246" y="50"/>
                  </a:lnTo>
                  <a:lnTo>
                    <a:pt x="236" y="40"/>
                  </a:lnTo>
                  <a:lnTo>
                    <a:pt x="227" y="31"/>
                  </a:lnTo>
                  <a:lnTo>
                    <a:pt x="216" y="23"/>
                  </a:lnTo>
                  <a:lnTo>
                    <a:pt x="204" y="17"/>
                  </a:lnTo>
                  <a:lnTo>
                    <a:pt x="193" y="12"/>
                  </a:lnTo>
                  <a:lnTo>
                    <a:pt x="179" y="6"/>
                  </a:lnTo>
                  <a:lnTo>
                    <a:pt x="166" y="2"/>
                  </a:lnTo>
                  <a:lnTo>
                    <a:pt x="153" y="0"/>
                  </a:lnTo>
                  <a:lnTo>
                    <a:pt x="1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91">
              <a:extLst>
                <a:ext uri="{FF2B5EF4-FFF2-40B4-BE49-F238E27FC236}">
                  <a16:creationId xmlns:a16="http://schemas.microsoft.com/office/drawing/2014/main" id="{9E4F4724-D5F3-6DEC-10B8-9F8AF09AA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8501" y="650875"/>
              <a:ext cx="395288" cy="241300"/>
            </a:xfrm>
            <a:custGeom>
              <a:avLst/>
              <a:gdLst>
                <a:gd name="T0" fmla="*/ 0 w 249"/>
                <a:gd name="T1" fmla="*/ 43 h 152"/>
                <a:gd name="T2" fmla="*/ 0 w 249"/>
                <a:gd name="T3" fmla="*/ 43 h 152"/>
                <a:gd name="T4" fmla="*/ 0 w 249"/>
                <a:gd name="T5" fmla="*/ 51 h 152"/>
                <a:gd name="T6" fmla="*/ 0 w 249"/>
                <a:gd name="T7" fmla="*/ 59 h 152"/>
                <a:gd name="T8" fmla="*/ 2 w 249"/>
                <a:gd name="T9" fmla="*/ 66 h 152"/>
                <a:gd name="T10" fmla="*/ 4 w 249"/>
                <a:gd name="T11" fmla="*/ 72 h 152"/>
                <a:gd name="T12" fmla="*/ 12 w 249"/>
                <a:gd name="T13" fmla="*/ 87 h 152"/>
                <a:gd name="T14" fmla="*/ 25 w 249"/>
                <a:gd name="T15" fmla="*/ 102 h 152"/>
                <a:gd name="T16" fmla="*/ 40 w 249"/>
                <a:gd name="T17" fmla="*/ 114 h 152"/>
                <a:gd name="T18" fmla="*/ 61 w 249"/>
                <a:gd name="T19" fmla="*/ 127 h 152"/>
                <a:gd name="T20" fmla="*/ 82 w 249"/>
                <a:gd name="T21" fmla="*/ 137 h 152"/>
                <a:gd name="T22" fmla="*/ 107 w 249"/>
                <a:gd name="T23" fmla="*/ 144 h 152"/>
                <a:gd name="T24" fmla="*/ 107 w 249"/>
                <a:gd name="T25" fmla="*/ 144 h 152"/>
                <a:gd name="T26" fmla="*/ 133 w 249"/>
                <a:gd name="T27" fmla="*/ 150 h 152"/>
                <a:gd name="T28" fmla="*/ 156 w 249"/>
                <a:gd name="T29" fmla="*/ 152 h 152"/>
                <a:gd name="T30" fmla="*/ 179 w 249"/>
                <a:gd name="T31" fmla="*/ 150 h 152"/>
                <a:gd name="T32" fmla="*/ 200 w 249"/>
                <a:gd name="T33" fmla="*/ 146 h 152"/>
                <a:gd name="T34" fmla="*/ 217 w 249"/>
                <a:gd name="T35" fmla="*/ 140 h 152"/>
                <a:gd name="T36" fmla="*/ 232 w 249"/>
                <a:gd name="T37" fmla="*/ 131 h 152"/>
                <a:gd name="T38" fmla="*/ 238 w 249"/>
                <a:gd name="T39" fmla="*/ 125 h 152"/>
                <a:gd name="T40" fmla="*/ 242 w 249"/>
                <a:gd name="T41" fmla="*/ 120 h 152"/>
                <a:gd name="T42" fmla="*/ 246 w 249"/>
                <a:gd name="T43" fmla="*/ 114 h 152"/>
                <a:gd name="T44" fmla="*/ 249 w 249"/>
                <a:gd name="T45" fmla="*/ 106 h 152"/>
                <a:gd name="T46" fmla="*/ 249 w 249"/>
                <a:gd name="T47" fmla="*/ 106 h 152"/>
                <a:gd name="T48" fmla="*/ 249 w 249"/>
                <a:gd name="T49" fmla="*/ 100 h 152"/>
                <a:gd name="T50" fmla="*/ 249 w 249"/>
                <a:gd name="T51" fmla="*/ 93 h 152"/>
                <a:gd name="T52" fmla="*/ 248 w 249"/>
                <a:gd name="T53" fmla="*/ 85 h 152"/>
                <a:gd name="T54" fmla="*/ 246 w 249"/>
                <a:gd name="T55" fmla="*/ 78 h 152"/>
                <a:gd name="T56" fmla="*/ 238 w 249"/>
                <a:gd name="T57" fmla="*/ 62 h 152"/>
                <a:gd name="T58" fmla="*/ 225 w 249"/>
                <a:gd name="T59" fmla="*/ 49 h 152"/>
                <a:gd name="T60" fmla="*/ 210 w 249"/>
                <a:gd name="T61" fmla="*/ 36 h 152"/>
                <a:gd name="T62" fmla="*/ 189 w 249"/>
                <a:gd name="T63" fmla="*/ 24 h 152"/>
                <a:gd name="T64" fmla="*/ 168 w 249"/>
                <a:gd name="T65" fmla="*/ 15 h 152"/>
                <a:gd name="T66" fmla="*/ 143 w 249"/>
                <a:gd name="T67" fmla="*/ 7 h 152"/>
                <a:gd name="T68" fmla="*/ 143 w 249"/>
                <a:gd name="T69" fmla="*/ 7 h 152"/>
                <a:gd name="T70" fmla="*/ 116 w 249"/>
                <a:gd name="T71" fmla="*/ 1 h 152"/>
                <a:gd name="T72" fmla="*/ 93 w 249"/>
                <a:gd name="T73" fmla="*/ 0 h 152"/>
                <a:gd name="T74" fmla="*/ 71 w 249"/>
                <a:gd name="T75" fmla="*/ 0 h 152"/>
                <a:gd name="T76" fmla="*/ 50 w 249"/>
                <a:gd name="T77" fmla="*/ 3 h 152"/>
                <a:gd name="T78" fmla="*/ 32 w 249"/>
                <a:gd name="T79" fmla="*/ 11 h 152"/>
                <a:gd name="T80" fmla="*/ 17 w 249"/>
                <a:gd name="T81" fmla="*/ 19 h 152"/>
                <a:gd name="T82" fmla="*/ 12 w 249"/>
                <a:gd name="T83" fmla="*/ 24 h 152"/>
                <a:gd name="T84" fmla="*/ 8 w 249"/>
                <a:gd name="T85" fmla="*/ 30 h 152"/>
                <a:gd name="T86" fmla="*/ 4 w 249"/>
                <a:gd name="T87" fmla="*/ 36 h 152"/>
                <a:gd name="T88" fmla="*/ 0 w 249"/>
                <a:gd name="T89" fmla="*/ 43 h 152"/>
                <a:gd name="T90" fmla="*/ 0 w 249"/>
                <a:gd name="T91" fmla="*/ 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152">
                  <a:moveTo>
                    <a:pt x="0" y="43"/>
                  </a:moveTo>
                  <a:lnTo>
                    <a:pt x="0" y="43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2" y="66"/>
                  </a:lnTo>
                  <a:lnTo>
                    <a:pt x="4" y="72"/>
                  </a:lnTo>
                  <a:lnTo>
                    <a:pt x="12" y="87"/>
                  </a:lnTo>
                  <a:lnTo>
                    <a:pt x="25" y="102"/>
                  </a:lnTo>
                  <a:lnTo>
                    <a:pt x="40" y="114"/>
                  </a:lnTo>
                  <a:lnTo>
                    <a:pt x="61" y="127"/>
                  </a:lnTo>
                  <a:lnTo>
                    <a:pt x="82" y="137"/>
                  </a:lnTo>
                  <a:lnTo>
                    <a:pt x="107" y="144"/>
                  </a:lnTo>
                  <a:lnTo>
                    <a:pt x="107" y="144"/>
                  </a:lnTo>
                  <a:lnTo>
                    <a:pt x="133" y="150"/>
                  </a:lnTo>
                  <a:lnTo>
                    <a:pt x="156" y="152"/>
                  </a:lnTo>
                  <a:lnTo>
                    <a:pt x="179" y="150"/>
                  </a:lnTo>
                  <a:lnTo>
                    <a:pt x="200" y="146"/>
                  </a:lnTo>
                  <a:lnTo>
                    <a:pt x="217" y="140"/>
                  </a:lnTo>
                  <a:lnTo>
                    <a:pt x="232" y="131"/>
                  </a:lnTo>
                  <a:lnTo>
                    <a:pt x="238" y="125"/>
                  </a:lnTo>
                  <a:lnTo>
                    <a:pt x="242" y="120"/>
                  </a:lnTo>
                  <a:lnTo>
                    <a:pt x="246" y="114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0"/>
                  </a:lnTo>
                  <a:lnTo>
                    <a:pt x="249" y="93"/>
                  </a:lnTo>
                  <a:lnTo>
                    <a:pt x="248" y="85"/>
                  </a:lnTo>
                  <a:lnTo>
                    <a:pt x="246" y="78"/>
                  </a:lnTo>
                  <a:lnTo>
                    <a:pt x="238" y="62"/>
                  </a:lnTo>
                  <a:lnTo>
                    <a:pt x="225" y="49"/>
                  </a:lnTo>
                  <a:lnTo>
                    <a:pt x="210" y="36"/>
                  </a:lnTo>
                  <a:lnTo>
                    <a:pt x="189" y="24"/>
                  </a:lnTo>
                  <a:lnTo>
                    <a:pt x="168" y="15"/>
                  </a:lnTo>
                  <a:lnTo>
                    <a:pt x="143" y="7"/>
                  </a:lnTo>
                  <a:lnTo>
                    <a:pt x="143" y="7"/>
                  </a:lnTo>
                  <a:lnTo>
                    <a:pt x="116" y="1"/>
                  </a:lnTo>
                  <a:lnTo>
                    <a:pt x="93" y="0"/>
                  </a:lnTo>
                  <a:lnTo>
                    <a:pt x="71" y="0"/>
                  </a:lnTo>
                  <a:lnTo>
                    <a:pt x="50" y="3"/>
                  </a:lnTo>
                  <a:lnTo>
                    <a:pt x="32" y="11"/>
                  </a:lnTo>
                  <a:lnTo>
                    <a:pt x="17" y="19"/>
                  </a:lnTo>
                  <a:lnTo>
                    <a:pt x="12" y="24"/>
                  </a:lnTo>
                  <a:lnTo>
                    <a:pt x="8" y="30"/>
                  </a:lnTo>
                  <a:lnTo>
                    <a:pt x="4" y="36"/>
                  </a:ln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92">
              <a:extLst>
                <a:ext uri="{FF2B5EF4-FFF2-40B4-BE49-F238E27FC236}">
                  <a16:creationId xmlns:a16="http://schemas.microsoft.com/office/drawing/2014/main" id="{5A8272D5-6E38-861D-7EF8-E4EC9FE97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7376" y="1152525"/>
              <a:ext cx="261938" cy="174625"/>
            </a:xfrm>
            <a:custGeom>
              <a:avLst/>
              <a:gdLst>
                <a:gd name="T0" fmla="*/ 2 w 165"/>
                <a:gd name="T1" fmla="*/ 23 h 110"/>
                <a:gd name="T2" fmla="*/ 2 w 165"/>
                <a:gd name="T3" fmla="*/ 23 h 110"/>
                <a:gd name="T4" fmla="*/ 0 w 165"/>
                <a:gd name="T5" fmla="*/ 32 h 110"/>
                <a:gd name="T6" fmla="*/ 2 w 165"/>
                <a:gd name="T7" fmla="*/ 42 h 110"/>
                <a:gd name="T8" fmla="*/ 5 w 165"/>
                <a:gd name="T9" fmla="*/ 53 h 110"/>
                <a:gd name="T10" fmla="*/ 13 w 165"/>
                <a:gd name="T11" fmla="*/ 64 h 110"/>
                <a:gd name="T12" fmla="*/ 23 w 165"/>
                <a:gd name="T13" fmla="*/ 74 h 110"/>
                <a:gd name="T14" fmla="*/ 34 w 165"/>
                <a:gd name="T15" fmla="*/ 84 h 110"/>
                <a:gd name="T16" fmla="*/ 49 w 165"/>
                <a:gd name="T17" fmla="*/ 93 h 110"/>
                <a:gd name="T18" fmla="*/ 64 w 165"/>
                <a:gd name="T19" fmla="*/ 101 h 110"/>
                <a:gd name="T20" fmla="*/ 64 w 165"/>
                <a:gd name="T21" fmla="*/ 101 h 110"/>
                <a:gd name="T22" fmla="*/ 82 w 165"/>
                <a:gd name="T23" fmla="*/ 106 h 110"/>
                <a:gd name="T24" fmla="*/ 97 w 165"/>
                <a:gd name="T25" fmla="*/ 110 h 110"/>
                <a:gd name="T26" fmla="*/ 112 w 165"/>
                <a:gd name="T27" fmla="*/ 110 h 110"/>
                <a:gd name="T28" fmla="*/ 127 w 165"/>
                <a:gd name="T29" fmla="*/ 110 h 110"/>
                <a:gd name="T30" fmla="*/ 141 w 165"/>
                <a:gd name="T31" fmla="*/ 108 h 110"/>
                <a:gd name="T32" fmla="*/ 150 w 165"/>
                <a:gd name="T33" fmla="*/ 103 h 110"/>
                <a:gd name="T34" fmla="*/ 158 w 165"/>
                <a:gd name="T35" fmla="*/ 97 h 110"/>
                <a:gd name="T36" fmla="*/ 163 w 165"/>
                <a:gd name="T37" fmla="*/ 89 h 110"/>
                <a:gd name="T38" fmla="*/ 163 w 165"/>
                <a:gd name="T39" fmla="*/ 89 h 110"/>
                <a:gd name="T40" fmla="*/ 165 w 165"/>
                <a:gd name="T41" fmla="*/ 78 h 110"/>
                <a:gd name="T42" fmla="*/ 165 w 165"/>
                <a:gd name="T43" fmla="*/ 68 h 110"/>
                <a:gd name="T44" fmla="*/ 160 w 165"/>
                <a:gd name="T45" fmla="*/ 57 h 110"/>
                <a:gd name="T46" fmla="*/ 154 w 165"/>
                <a:gd name="T47" fmla="*/ 47 h 110"/>
                <a:gd name="T48" fmla="*/ 144 w 165"/>
                <a:gd name="T49" fmla="*/ 36 h 110"/>
                <a:gd name="T50" fmla="*/ 131 w 165"/>
                <a:gd name="T51" fmla="*/ 26 h 110"/>
                <a:gd name="T52" fmla="*/ 118 w 165"/>
                <a:gd name="T53" fmla="*/ 19 h 110"/>
                <a:gd name="T54" fmla="*/ 101 w 165"/>
                <a:gd name="T55" fmla="*/ 11 h 110"/>
                <a:gd name="T56" fmla="*/ 101 w 165"/>
                <a:gd name="T57" fmla="*/ 11 h 110"/>
                <a:gd name="T58" fmla="*/ 85 w 165"/>
                <a:gd name="T59" fmla="*/ 5 h 110"/>
                <a:gd name="T60" fmla="*/ 68 w 165"/>
                <a:gd name="T61" fmla="*/ 2 h 110"/>
                <a:gd name="T62" fmla="*/ 53 w 165"/>
                <a:gd name="T63" fmla="*/ 0 h 110"/>
                <a:gd name="T64" fmla="*/ 40 w 165"/>
                <a:gd name="T65" fmla="*/ 0 h 110"/>
                <a:gd name="T66" fmla="*/ 26 w 165"/>
                <a:gd name="T67" fmla="*/ 4 h 110"/>
                <a:gd name="T68" fmla="*/ 15 w 165"/>
                <a:gd name="T69" fmla="*/ 7 h 110"/>
                <a:gd name="T70" fmla="*/ 7 w 165"/>
                <a:gd name="T71" fmla="*/ 13 h 110"/>
                <a:gd name="T72" fmla="*/ 2 w 165"/>
                <a:gd name="T73" fmla="*/ 23 h 110"/>
                <a:gd name="T74" fmla="*/ 2 w 165"/>
                <a:gd name="T75" fmla="*/ 23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5" h="110">
                  <a:moveTo>
                    <a:pt x="2" y="23"/>
                  </a:moveTo>
                  <a:lnTo>
                    <a:pt x="2" y="23"/>
                  </a:lnTo>
                  <a:lnTo>
                    <a:pt x="0" y="32"/>
                  </a:lnTo>
                  <a:lnTo>
                    <a:pt x="2" y="42"/>
                  </a:lnTo>
                  <a:lnTo>
                    <a:pt x="5" y="53"/>
                  </a:lnTo>
                  <a:lnTo>
                    <a:pt x="13" y="64"/>
                  </a:lnTo>
                  <a:lnTo>
                    <a:pt x="23" y="74"/>
                  </a:lnTo>
                  <a:lnTo>
                    <a:pt x="34" y="84"/>
                  </a:lnTo>
                  <a:lnTo>
                    <a:pt x="49" y="93"/>
                  </a:lnTo>
                  <a:lnTo>
                    <a:pt x="64" y="101"/>
                  </a:lnTo>
                  <a:lnTo>
                    <a:pt x="64" y="101"/>
                  </a:lnTo>
                  <a:lnTo>
                    <a:pt x="82" y="106"/>
                  </a:lnTo>
                  <a:lnTo>
                    <a:pt x="97" y="110"/>
                  </a:lnTo>
                  <a:lnTo>
                    <a:pt x="112" y="110"/>
                  </a:lnTo>
                  <a:lnTo>
                    <a:pt x="127" y="110"/>
                  </a:lnTo>
                  <a:lnTo>
                    <a:pt x="141" y="108"/>
                  </a:lnTo>
                  <a:lnTo>
                    <a:pt x="150" y="103"/>
                  </a:lnTo>
                  <a:lnTo>
                    <a:pt x="158" y="9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5" y="78"/>
                  </a:lnTo>
                  <a:lnTo>
                    <a:pt x="165" y="68"/>
                  </a:lnTo>
                  <a:lnTo>
                    <a:pt x="160" y="57"/>
                  </a:lnTo>
                  <a:lnTo>
                    <a:pt x="154" y="47"/>
                  </a:lnTo>
                  <a:lnTo>
                    <a:pt x="144" y="36"/>
                  </a:lnTo>
                  <a:lnTo>
                    <a:pt x="131" y="26"/>
                  </a:lnTo>
                  <a:lnTo>
                    <a:pt x="118" y="19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85" y="5"/>
                  </a:lnTo>
                  <a:lnTo>
                    <a:pt x="68" y="2"/>
                  </a:lnTo>
                  <a:lnTo>
                    <a:pt x="53" y="0"/>
                  </a:lnTo>
                  <a:lnTo>
                    <a:pt x="40" y="0"/>
                  </a:lnTo>
                  <a:lnTo>
                    <a:pt x="26" y="4"/>
                  </a:lnTo>
                  <a:lnTo>
                    <a:pt x="15" y="7"/>
                  </a:lnTo>
                  <a:lnTo>
                    <a:pt x="7" y="13"/>
                  </a:lnTo>
                  <a:lnTo>
                    <a:pt x="2" y="23"/>
                  </a:lnTo>
                  <a:lnTo>
                    <a:pt x="2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93">
              <a:extLst>
                <a:ext uri="{FF2B5EF4-FFF2-40B4-BE49-F238E27FC236}">
                  <a16:creationId xmlns:a16="http://schemas.microsoft.com/office/drawing/2014/main" id="{3676B765-BC4B-5F38-B148-40A31A5EB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638" y="2306638"/>
              <a:ext cx="1423988" cy="704850"/>
            </a:xfrm>
            <a:custGeom>
              <a:avLst/>
              <a:gdLst>
                <a:gd name="T0" fmla="*/ 897 w 897"/>
                <a:gd name="T1" fmla="*/ 141 h 444"/>
                <a:gd name="T2" fmla="*/ 888 w 897"/>
                <a:gd name="T3" fmla="*/ 183 h 444"/>
                <a:gd name="T4" fmla="*/ 861 w 897"/>
                <a:gd name="T5" fmla="*/ 231 h 444"/>
                <a:gd name="T6" fmla="*/ 819 w 897"/>
                <a:gd name="T7" fmla="*/ 282 h 444"/>
                <a:gd name="T8" fmla="*/ 762 w 897"/>
                <a:gd name="T9" fmla="*/ 332 h 444"/>
                <a:gd name="T10" fmla="*/ 691 w 897"/>
                <a:gd name="T11" fmla="*/ 376 h 444"/>
                <a:gd name="T12" fmla="*/ 606 w 897"/>
                <a:gd name="T13" fmla="*/ 412 h 444"/>
                <a:gd name="T14" fmla="*/ 507 w 897"/>
                <a:gd name="T15" fmla="*/ 437 h 444"/>
                <a:gd name="T16" fmla="*/ 423 w 897"/>
                <a:gd name="T17" fmla="*/ 444 h 444"/>
                <a:gd name="T18" fmla="*/ 394 w 897"/>
                <a:gd name="T19" fmla="*/ 444 h 444"/>
                <a:gd name="T20" fmla="*/ 339 w 897"/>
                <a:gd name="T21" fmla="*/ 442 h 444"/>
                <a:gd name="T22" fmla="*/ 288 w 897"/>
                <a:gd name="T23" fmla="*/ 435 h 444"/>
                <a:gd name="T24" fmla="*/ 242 w 897"/>
                <a:gd name="T25" fmla="*/ 423 h 444"/>
                <a:gd name="T26" fmla="*/ 202 w 897"/>
                <a:gd name="T27" fmla="*/ 410 h 444"/>
                <a:gd name="T28" fmla="*/ 166 w 897"/>
                <a:gd name="T29" fmla="*/ 391 h 444"/>
                <a:gd name="T30" fmla="*/ 105 w 897"/>
                <a:gd name="T31" fmla="*/ 349 h 444"/>
                <a:gd name="T32" fmla="*/ 59 w 897"/>
                <a:gd name="T33" fmla="*/ 297 h 444"/>
                <a:gd name="T34" fmla="*/ 29 w 897"/>
                <a:gd name="T35" fmla="*/ 246 h 444"/>
                <a:gd name="T36" fmla="*/ 10 w 897"/>
                <a:gd name="T37" fmla="*/ 195 h 444"/>
                <a:gd name="T38" fmla="*/ 0 w 897"/>
                <a:gd name="T39" fmla="*/ 147 h 444"/>
                <a:gd name="T40" fmla="*/ 0 w 897"/>
                <a:gd name="T41" fmla="*/ 126 h 444"/>
                <a:gd name="T42" fmla="*/ 4 w 897"/>
                <a:gd name="T43" fmla="*/ 92 h 444"/>
                <a:gd name="T44" fmla="*/ 21 w 897"/>
                <a:gd name="T45" fmla="*/ 65 h 444"/>
                <a:gd name="T46" fmla="*/ 50 w 897"/>
                <a:gd name="T47" fmla="*/ 42 h 444"/>
                <a:gd name="T48" fmla="*/ 92 w 897"/>
                <a:gd name="T49" fmla="*/ 25 h 444"/>
                <a:gd name="T50" fmla="*/ 147 w 897"/>
                <a:gd name="T51" fmla="*/ 14 h 444"/>
                <a:gd name="T52" fmla="*/ 219 w 897"/>
                <a:gd name="T53" fmla="*/ 6 h 444"/>
                <a:gd name="T54" fmla="*/ 415 w 897"/>
                <a:gd name="T55" fmla="*/ 0 h 444"/>
                <a:gd name="T56" fmla="*/ 526 w 897"/>
                <a:gd name="T57" fmla="*/ 2 h 444"/>
                <a:gd name="T58" fmla="*/ 623 w 897"/>
                <a:gd name="T59" fmla="*/ 8 h 444"/>
                <a:gd name="T60" fmla="*/ 705 w 897"/>
                <a:gd name="T61" fmla="*/ 17 h 444"/>
                <a:gd name="T62" fmla="*/ 773 w 897"/>
                <a:gd name="T63" fmla="*/ 33 h 444"/>
                <a:gd name="T64" fmla="*/ 827 w 897"/>
                <a:gd name="T65" fmla="*/ 52 h 444"/>
                <a:gd name="T66" fmla="*/ 865 w 897"/>
                <a:gd name="T67" fmla="*/ 77 h 444"/>
                <a:gd name="T68" fmla="*/ 888 w 897"/>
                <a:gd name="T69" fmla="*/ 105 h 444"/>
                <a:gd name="T70" fmla="*/ 897 w 897"/>
                <a:gd name="T71" fmla="*/ 141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7" h="444">
                  <a:moveTo>
                    <a:pt x="897" y="141"/>
                  </a:moveTo>
                  <a:lnTo>
                    <a:pt x="897" y="141"/>
                  </a:lnTo>
                  <a:lnTo>
                    <a:pt x="893" y="160"/>
                  </a:lnTo>
                  <a:lnTo>
                    <a:pt x="888" y="183"/>
                  </a:lnTo>
                  <a:lnTo>
                    <a:pt x="876" y="206"/>
                  </a:lnTo>
                  <a:lnTo>
                    <a:pt x="861" y="231"/>
                  </a:lnTo>
                  <a:lnTo>
                    <a:pt x="842" y="256"/>
                  </a:lnTo>
                  <a:lnTo>
                    <a:pt x="819" y="282"/>
                  </a:lnTo>
                  <a:lnTo>
                    <a:pt x="792" y="307"/>
                  </a:lnTo>
                  <a:lnTo>
                    <a:pt x="762" y="332"/>
                  </a:lnTo>
                  <a:lnTo>
                    <a:pt x="728" y="355"/>
                  </a:lnTo>
                  <a:lnTo>
                    <a:pt x="691" y="376"/>
                  </a:lnTo>
                  <a:lnTo>
                    <a:pt x="650" y="395"/>
                  </a:lnTo>
                  <a:lnTo>
                    <a:pt x="606" y="412"/>
                  </a:lnTo>
                  <a:lnTo>
                    <a:pt x="556" y="425"/>
                  </a:lnTo>
                  <a:lnTo>
                    <a:pt x="507" y="437"/>
                  </a:lnTo>
                  <a:lnTo>
                    <a:pt x="452" y="442"/>
                  </a:lnTo>
                  <a:lnTo>
                    <a:pt x="423" y="444"/>
                  </a:lnTo>
                  <a:lnTo>
                    <a:pt x="394" y="444"/>
                  </a:lnTo>
                  <a:lnTo>
                    <a:pt x="394" y="444"/>
                  </a:lnTo>
                  <a:lnTo>
                    <a:pt x="366" y="444"/>
                  </a:lnTo>
                  <a:lnTo>
                    <a:pt x="339" y="442"/>
                  </a:lnTo>
                  <a:lnTo>
                    <a:pt x="313" y="438"/>
                  </a:lnTo>
                  <a:lnTo>
                    <a:pt x="288" y="435"/>
                  </a:lnTo>
                  <a:lnTo>
                    <a:pt x="265" y="431"/>
                  </a:lnTo>
                  <a:lnTo>
                    <a:pt x="242" y="423"/>
                  </a:lnTo>
                  <a:lnTo>
                    <a:pt x="221" y="417"/>
                  </a:lnTo>
                  <a:lnTo>
                    <a:pt x="202" y="410"/>
                  </a:lnTo>
                  <a:lnTo>
                    <a:pt x="183" y="400"/>
                  </a:lnTo>
                  <a:lnTo>
                    <a:pt x="166" y="391"/>
                  </a:lnTo>
                  <a:lnTo>
                    <a:pt x="134" y="372"/>
                  </a:lnTo>
                  <a:lnTo>
                    <a:pt x="105" y="349"/>
                  </a:lnTo>
                  <a:lnTo>
                    <a:pt x="80" y="324"/>
                  </a:lnTo>
                  <a:lnTo>
                    <a:pt x="59" y="297"/>
                  </a:lnTo>
                  <a:lnTo>
                    <a:pt x="42" y="273"/>
                  </a:lnTo>
                  <a:lnTo>
                    <a:pt x="29" y="246"/>
                  </a:lnTo>
                  <a:lnTo>
                    <a:pt x="18" y="219"/>
                  </a:lnTo>
                  <a:lnTo>
                    <a:pt x="10" y="195"/>
                  </a:lnTo>
                  <a:lnTo>
                    <a:pt x="4" y="170"/>
                  </a:lnTo>
                  <a:lnTo>
                    <a:pt x="0" y="147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09"/>
                  </a:lnTo>
                  <a:lnTo>
                    <a:pt x="4" y="92"/>
                  </a:lnTo>
                  <a:lnTo>
                    <a:pt x="12" y="78"/>
                  </a:lnTo>
                  <a:lnTo>
                    <a:pt x="21" y="65"/>
                  </a:lnTo>
                  <a:lnTo>
                    <a:pt x="33" y="52"/>
                  </a:lnTo>
                  <a:lnTo>
                    <a:pt x="50" y="42"/>
                  </a:lnTo>
                  <a:lnTo>
                    <a:pt x="69" y="33"/>
                  </a:lnTo>
                  <a:lnTo>
                    <a:pt x="92" y="25"/>
                  </a:lnTo>
                  <a:lnTo>
                    <a:pt x="117" y="19"/>
                  </a:lnTo>
                  <a:lnTo>
                    <a:pt x="147" y="14"/>
                  </a:lnTo>
                  <a:lnTo>
                    <a:pt x="181" y="10"/>
                  </a:lnTo>
                  <a:lnTo>
                    <a:pt x="219" y="6"/>
                  </a:lnTo>
                  <a:lnTo>
                    <a:pt x="309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526" y="2"/>
                  </a:lnTo>
                  <a:lnTo>
                    <a:pt x="577" y="4"/>
                  </a:lnTo>
                  <a:lnTo>
                    <a:pt x="623" y="8"/>
                  </a:lnTo>
                  <a:lnTo>
                    <a:pt x="665" y="12"/>
                  </a:lnTo>
                  <a:lnTo>
                    <a:pt x="705" y="17"/>
                  </a:lnTo>
                  <a:lnTo>
                    <a:pt x="741" y="25"/>
                  </a:lnTo>
                  <a:lnTo>
                    <a:pt x="773" y="33"/>
                  </a:lnTo>
                  <a:lnTo>
                    <a:pt x="802" y="42"/>
                  </a:lnTo>
                  <a:lnTo>
                    <a:pt x="827" y="52"/>
                  </a:lnTo>
                  <a:lnTo>
                    <a:pt x="848" y="63"/>
                  </a:lnTo>
                  <a:lnTo>
                    <a:pt x="865" y="77"/>
                  </a:lnTo>
                  <a:lnTo>
                    <a:pt x="878" y="90"/>
                  </a:lnTo>
                  <a:lnTo>
                    <a:pt x="888" y="105"/>
                  </a:lnTo>
                  <a:lnTo>
                    <a:pt x="893" y="122"/>
                  </a:lnTo>
                  <a:lnTo>
                    <a:pt x="897" y="141"/>
                  </a:lnTo>
                  <a:lnTo>
                    <a:pt x="897" y="141"/>
                  </a:lnTo>
                  <a:close/>
                </a:path>
              </a:pathLst>
            </a:custGeom>
            <a:solidFill>
              <a:srgbClr val="2B5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6" name="Freeform 94">
              <a:extLst>
                <a:ext uri="{FF2B5EF4-FFF2-40B4-BE49-F238E27FC236}">
                  <a16:creationId xmlns:a16="http://schemas.microsoft.com/office/drawing/2014/main" id="{C3925595-AE40-34D2-535D-9CD8F3310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188" y="4979988"/>
              <a:ext cx="1023938" cy="979488"/>
            </a:xfrm>
            <a:custGeom>
              <a:avLst/>
              <a:gdLst>
                <a:gd name="T0" fmla="*/ 645 w 645"/>
                <a:gd name="T1" fmla="*/ 358 h 617"/>
                <a:gd name="T2" fmla="*/ 638 w 645"/>
                <a:gd name="T3" fmla="*/ 419 h 617"/>
                <a:gd name="T4" fmla="*/ 619 w 645"/>
                <a:gd name="T5" fmla="*/ 471 h 617"/>
                <a:gd name="T6" fmla="*/ 586 w 645"/>
                <a:gd name="T7" fmla="*/ 513 h 617"/>
                <a:gd name="T8" fmla="*/ 546 w 645"/>
                <a:gd name="T9" fmla="*/ 547 h 617"/>
                <a:gd name="T10" fmla="*/ 501 w 645"/>
                <a:gd name="T11" fmla="*/ 573 h 617"/>
                <a:gd name="T12" fmla="*/ 453 w 645"/>
                <a:gd name="T13" fmla="*/ 593 h 617"/>
                <a:gd name="T14" fmla="*/ 404 w 645"/>
                <a:gd name="T15" fmla="*/ 606 h 617"/>
                <a:gd name="T16" fmla="*/ 358 w 645"/>
                <a:gd name="T17" fmla="*/ 612 h 617"/>
                <a:gd name="T18" fmla="*/ 324 w 645"/>
                <a:gd name="T19" fmla="*/ 615 h 617"/>
                <a:gd name="T20" fmla="*/ 259 w 645"/>
                <a:gd name="T21" fmla="*/ 617 h 617"/>
                <a:gd name="T22" fmla="*/ 196 w 645"/>
                <a:gd name="T23" fmla="*/ 612 h 617"/>
                <a:gd name="T24" fmla="*/ 137 w 645"/>
                <a:gd name="T25" fmla="*/ 598 h 617"/>
                <a:gd name="T26" fmla="*/ 88 w 645"/>
                <a:gd name="T27" fmla="*/ 575 h 617"/>
                <a:gd name="T28" fmla="*/ 48 w 645"/>
                <a:gd name="T29" fmla="*/ 543 h 617"/>
                <a:gd name="T30" fmla="*/ 17 w 645"/>
                <a:gd name="T31" fmla="*/ 497 h 617"/>
                <a:gd name="T32" fmla="*/ 2 w 645"/>
                <a:gd name="T33" fmla="*/ 440 h 617"/>
                <a:gd name="T34" fmla="*/ 0 w 645"/>
                <a:gd name="T35" fmla="*/ 406 h 617"/>
                <a:gd name="T36" fmla="*/ 2 w 645"/>
                <a:gd name="T37" fmla="*/ 370 h 617"/>
                <a:gd name="T38" fmla="*/ 21 w 645"/>
                <a:gd name="T39" fmla="*/ 297 h 617"/>
                <a:gd name="T40" fmla="*/ 55 w 645"/>
                <a:gd name="T41" fmla="*/ 227 h 617"/>
                <a:gd name="T42" fmla="*/ 103 w 645"/>
                <a:gd name="T43" fmla="*/ 160 h 617"/>
                <a:gd name="T44" fmla="*/ 162 w 645"/>
                <a:gd name="T45" fmla="*/ 103 h 617"/>
                <a:gd name="T46" fmla="*/ 225 w 645"/>
                <a:gd name="T47" fmla="*/ 55 h 617"/>
                <a:gd name="T48" fmla="*/ 293 w 645"/>
                <a:gd name="T49" fmla="*/ 21 h 617"/>
                <a:gd name="T50" fmla="*/ 364 w 645"/>
                <a:gd name="T51" fmla="*/ 2 h 617"/>
                <a:gd name="T52" fmla="*/ 398 w 645"/>
                <a:gd name="T53" fmla="*/ 0 h 617"/>
                <a:gd name="T54" fmla="*/ 413 w 645"/>
                <a:gd name="T55" fmla="*/ 0 h 617"/>
                <a:gd name="T56" fmla="*/ 445 w 645"/>
                <a:gd name="T57" fmla="*/ 6 h 617"/>
                <a:gd name="T58" fmla="*/ 487 w 645"/>
                <a:gd name="T59" fmla="*/ 19 h 617"/>
                <a:gd name="T60" fmla="*/ 535 w 645"/>
                <a:gd name="T61" fmla="*/ 52 h 617"/>
                <a:gd name="T62" fmla="*/ 573 w 645"/>
                <a:gd name="T63" fmla="*/ 95 h 617"/>
                <a:gd name="T64" fmla="*/ 602 w 645"/>
                <a:gd name="T65" fmla="*/ 149 h 617"/>
                <a:gd name="T66" fmla="*/ 623 w 645"/>
                <a:gd name="T67" fmla="*/ 206 h 617"/>
                <a:gd name="T68" fmla="*/ 638 w 645"/>
                <a:gd name="T69" fmla="*/ 267 h 617"/>
                <a:gd name="T70" fmla="*/ 643 w 645"/>
                <a:gd name="T71" fmla="*/ 328 h 617"/>
                <a:gd name="T72" fmla="*/ 645 w 645"/>
                <a:gd name="T73" fmla="*/ 35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5" h="617">
                  <a:moveTo>
                    <a:pt x="645" y="358"/>
                  </a:moveTo>
                  <a:lnTo>
                    <a:pt x="645" y="358"/>
                  </a:lnTo>
                  <a:lnTo>
                    <a:pt x="643" y="391"/>
                  </a:lnTo>
                  <a:lnTo>
                    <a:pt x="638" y="419"/>
                  </a:lnTo>
                  <a:lnTo>
                    <a:pt x="630" y="446"/>
                  </a:lnTo>
                  <a:lnTo>
                    <a:pt x="619" y="471"/>
                  </a:lnTo>
                  <a:lnTo>
                    <a:pt x="603" y="493"/>
                  </a:lnTo>
                  <a:lnTo>
                    <a:pt x="586" y="513"/>
                  </a:lnTo>
                  <a:lnTo>
                    <a:pt x="567" y="532"/>
                  </a:lnTo>
                  <a:lnTo>
                    <a:pt x="546" y="547"/>
                  </a:lnTo>
                  <a:lnTo>
                    <a:pt x="524" y="560"/>
                  </a:lnTo>
                  <a:lnTo>
                    <a:pt x="501" y="573"/>
                  </a:lnTo>
                  <a:lnTo>
                    <a:pt x="476" y="583"/>
                  </a:lnTo>
                  <a:lnTo>
                    <a:pt x="453" y="593"/>
                  </a:lnTo>
                  <a:lnTo>
                    <a:pt x="428" y="600"/>
                  </a:lnTo>
                  <a:lnTo>
                    <a:pt x="404" y="606"/>
                  </a:lnTo>
                  <a:lnTo>
                    <a:pt x="381" y="610"/>
                  </a:lnTo>
                  <a:lnTo>
                    <a:pt x="358" y="612"/>
                  </a:lnTo>
                  <a:lnTo>
                    <a:pt x="358" y="612"/>
                  </a:lnTo>
                  <a:lnTo>
                    <a:pt x="324" y="615"/>
                  </a:lnTo>
                  <a:lnTo>
                    <a:pt x="291" y="617"/>
                  </a:lnTo>
                  <a:lnTo>
                    <a:pt x="259" y="617"/>
                  </a:lnTo>
                  <a:lnTo>
                    <a:pt x="227" y="615"/>
                  </a:lnTo>
                  <a:lnTo>
                    <a:pt x="196" y="612"/>
                  </a:lnTo>
                  <a:lnTo>
                    <a:pt x="166" y="606"/>
                  </a:lnTo>
                  <a:lnTo>
                    <a:pt x="137" y="598"/>
                  </a:lnTo>
                  <a:lnTo>
                    <a:pt x="112" y="589"/>
                  </a:lnTo>
                  <a:lnTo>
                    <a:pt x="88" y="575"/>
                  </a:lnTo>
                  <a:lnTo>
                    <a:pt x="67" y="560"/>
                  </a:lnTo>
                  <a:lnTo>
                    <a:pt x="48" y="543"/>
                  </a:lnTo>
                  <a:lnTo>
                    <a:pt x="30" y="522"/>
                  </a:lnTo>
                  <a:lnTo>
                    <a:pt x="17" y="497"/>
                  </a:lnTo>
                  <a:lnTo>
                    <a:pt x="8" y="471"/>
                  </a:lnTo>
                  <a:lnTo>
                    <a:pt x="2" y="440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0" y="387"/>
                  </a:lnTo>
                  <a:lnTo>
                    <a:pt x="2" y="370"/>
                  </a:lnTo>
                  <a:lnTo>
                    <a:pt x="10" y="333"/>
                  </a:lnTo>
                  <a:lnTo>
                    <a:pt x="21" y="297"/>
                  </a:lnTo>
                  <a:lnTo>
                    <a:pt x="36" y="261"/>
                  </a:lnTo>
                  <a:lnTo>
                    <a:pt x="55" y="227"/>
                  </a:lnTo>
                  <a:lnTo>
                    <a:pt x="78" y="193"/>
                  </a:lnTo>
                  <a:lnTo>
                    <a:pt x="103" y="160"/>
                  </a:lnTo>
                  <a:lnTo>
                    <a:pt x="131" y="130"/>
                  </a:lnTo>
                  <a:lnTo>
                    <a:pt x="162" y="103"/>
                  </a:lnTo>
                  <a:lnTo>
                    <a:pt x="192" y="78"/>
                  </a:lnTo>
                  <a:lnTo>
                    <a:pt x="225" y="55"/>
                  </a:lnTo>
                  <a:lnTo>
                    <a:pt x="259" y="36"/>
                  </a:lnTo>
                  <a:lnTo>
                    <a:pt x="293" y="21"/>
                  </a:lnTo>
                  <a:lnTo>
                    <a:pt x="329" y="10"/>
                  </a:lnTo>
                  <a:lnTo>
                    <a:pt x="364" y="2"/>
                  </a:lnTo>
                  <a:lnTo>
                    <a:pt x="381" y="0"/>
                  </a:lnTo>
                  <a:lnTo>
                    <a:pt x="398" y="0"/>
                  </a:lnTo>
                  <a:lnTo>
                    <a:pt x="398" y="0"/>
                  </a:lnTo>
                  <a:lnTo>
                    <a:pt x="413" y="0"/>
                  </a:lnTo>
                  <a:lnTo>
                    <a:pt x="430" y="2"/>
                  </a:lnTo>
                  <a:lnTo>
                    <a:pt x="445" y="6"/>
                  </a:lnTo>
                  <a:lnTo>
                    <a:pt x="459" y="10"/>
                  </a:lnTo>
                  <a:lnTo>
                    <a:pt x="487" y="19"/>
                  </a:lnTo>
                  <a:lnTo>
                    <a:pt x="512" y="34"/>
                  </a:lnTo>
                  <a:lnTo>
                    <a:pt x="535" y="52"/>
                  </a:lnTo>
                  <a:lnTo>
                    <a:pt x="554" y="73"/>
                  </a:lnTo>
                  <a:lnTo>
                    <a:pt x="573" y="95"/>
                  </a:lnTo>
                  <a:lnTo>
                    <a:pt x="588" y="120"/>
                  </a:lnTo>
                  <a:lnTo>
                    <a:pt x="602" y="149"/>
                  </a:lnTo>
                  <a:lnTo>
                    <a:pt x="613" y="177"/>
                  </a:lnTo>
                  <a:lnTo>
                    <a:pt x="623" y="206"/>
                  </a:lnTo>
                  <a:lnTo>
                    <a:pt x="632" y="236"/>
                  </a:lnTo>
                  <a:lnTo>
                    <a:pt x="638" y="267"/>
                  </a:lnTo>
                  <a:lnTo>
                    <a:pt x="642" y="297"/>
                  </a:lnTo>
                  <a:lnTo>
                    <a:pt x="643" y="328"/>
                  </a:lnTo>
                  <a:lnTo>
                    <a:pt x="645" y="358"/>
                  </a:lnTo>
                  <a:lnTo>
                    <a:pt x="645" y="358"/>
                  </a:lnTo>
                  <a:close/>
                </a:path>
              </a:pathLst>
            </a:custGeom>
            <a:solidFill>
              <a:srgbClr val="9F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7" name="Freeform 95">
              <a:extLst>
                <a:ext uri="{FF2B5EF4-FFF2-40B4-BE49-F238E27FC236}">
                  <a16:creationId xmlns:a16="http://schemas.microsoft.com/office/drawing/2014/main" id="{D664A3DE-76AD-ABEB-B6F7-A8CB7F38B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3313" y="2279650"/>
              <a:ext cx="381000" cy="276225"/>
            </a:xfrm>
            <a:custGeom>
              <a:avLst/>
              <a:gdLst>
                <a:gd name="T0" fmla="*/ 6 w 240"/>
                <a:gd name="T1" fmla="*/ 0 h 174"/>
                <a:gd name="T2" fmla="*/ 6 w 240"/>
                <a:gd name="T3" fmla="*/ 0 h 174"/>
                <a:gd name="T4" fmla="*/ 2 w 240"/>
                <a:gd name="T5" fmla="*/ 17 h 174"/>
                <a:gd name="T6" fmla="*/ 0 w 240"/>
                <a:gd name="T7" fmla="*/ 36 h 174"/>
                <a:gd name="T8" fmla="*/ 0 w 240"/>
                <a:gd name="T9" fmla="*/ 54 h 174"/>
                <a:gd name="T10" fmla="*/ 0 w 240"/>
                <a:gd name="T11" fmla="*/ 54 h 174"/>
                <a:gd name="T12" fmla="*/ 2 w 240"/>
                <a:gd name="T13" fmla="*/ 65 h 174"/>
                <a:gd name="T14" fmla="*/ 4 w 240"/>
                <a:gd name="T15" fmla="*/ 78 h 174"/>
                <a:gd name="T16" fmla="*/ 6 w 240"/>
                <a:gd name="T17" fmla="*/ 90 h 174"/>
                <a:gd name="T18" fmla="*/ 10 w 240"/>
                <a:gd name="T19" fmla="*/ 101 h 174"/>
                <a:gd name="T20" fmla="*/ 21 w 240"/>
                <a:gd name="T21" fmla="*/ 120 h 174"/>
                <a:gd name="T22" fmla="*/ 36 w 240"/>
                <a:gd name="T23" fmla="*/ 139 h 174"/>
                <a:gd name="T24" fmla="*/ 54 w 240"/>
                <a:gd name="T25" fmla="*/ 153 h 174"/>
                <a:gd name="T26" fmla="*/ 74 w 240"/>
                <a:gd name="T27" fmla="*/ 164 h 174"/>
                <a:gd name="T28" fmla="*/ 86 w 240"/>
                <a:gd name="T29" fmla="*/ 168 h 174"/>
                <a:gd name="T30" fmla="*/ 97 w 240"/>
                <a:gd name="T31" fmla="*/ 172 h 174"/>
                <a:gd name="T32" fmla="*/ 109 w 240"/>
                <a:gd name="T33" fmla="*/ 174 h 174"/>
                <a:gd name="T34" fmla="*/ 120 w 240"/>
                <a:gd name="T35" fmla="*/ 174 h 174"/>
                <a:gd name="T36" fmla="*/ 120 w 240"/>
                <a:gd name="T37" fmla="*/ 174 h 174"/>
                <a:gd name="T38" fmla="*/ 133 w 240"/>
                <a:gd name="T39" fmla="*/ 174 h 174"/>
                <a:gd name="T40" fmla="*/ 145 w 240"/>
                <a:gd name="T41" fmla="*/ 172 h 174"/>
                <a:gd name="T42" fmla="*/ 156 w 240"/>
                <a:gd name="T43" fmla="*/ 168 h 174"/>
                <a:gd name="T44" fmla="*/ 168 w 240"/>
                <a:gd name="T45" fmla="*/ 164 h 174"/>
                <a:gd name="T46" fmla="*/ 187 w 240"/>
                <a:gd name="T47" fmla="*/ 153 h 174"/>
                <a:gd name="T48" fmla="*/ 206 w 240"/>
                <a:gd name="T49" fmla="*/ 139 h 174"/>
                <a:gd name="T50" fmla="*/ 221 w 240"/>
                <a:gd name="T51" fmla="*/ 120 h 174"/>
                <a:gd name="T52" fmla="*/ 231 w 240"/>
                <a:gd name="T53" fmla="*/ 101 h 174"/>
                <a:gd name="T54" fmla="*/ 234 w 240"/>
                <a:gd name="T55" fmla="*/ 90 h 174"/>
                <a:gd name="T56" fmla="*/ 238 w 240"/>
                <a:gd name="T57" fmla="*/ 78 h 174"/>
                <a:gd name="T58" fmla="*/ 240 w 240"/>
                <a:gd name="T59" fmla="*/ 65 h 174"/>
                <a:gd name="T60" fmla="*/ 240 w 240"/>
                <a:gd name="T61" fmla="*/ 54 h 174"/>
                <a:gd name="T62" fmla="*/ 240 w 240"/>
                <a:gd name="T63" fmla="*/ 36 h 174"/>
                <a:gd name="T64" fmla="*/ 240 w 240"/>
                <a:gd name="T65" fmla="*/ 36 h 174"/>
                <a:gd name="T66" fmla="*/ 240 w 240"/>
                <a:gd name="T67" fmla="*/ 17 h 174"/>
                <a:gd name="T68" fmla="*/ 236 w 240"/>
                <a:gd name="T69" fmla="*/ 0 h 174"/>
                <a:gd name="T70" fmla="*/ 6 w 240"/>
                <a:gd name="T71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0" h="174">
                  <a:moveTo>
                    <a:pt x="6" y="0"/>
                  </a:moveTo>
                  <a:lnTo>
                    <a:pt x="6" y="0"/>
                  </a:lnTo>
                  <a:lnTo>
                    <a:pt x="2" y="17"/>
                  </a:lnTo>
                  <a:lnTo>
                    <a:pt x="0" y="3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5"/>
                  </a:lnTo>
                  <a:lnTo>
                    <a:pt x="4" y="78"/>
                  </a:lnTo>
                  <a:lnTo>
                    <a:pt x="6" y="90"/>
                  </a:lnTo>
                  <a:lnTo>
                    <a:pt x="10" y="101"/>
                  </a:lnTo>
                  <a:lnTo>
                    <a:pt x="21" y="120"/>
                  </a:lnTo>
                  <a:lnTo>
                    <a:pt x="36" y="139"/>
                  </a:lnTo>
                  <a:lnTo>
                    <a:pt x="54" y="153"/>
                  </a:lnTo>
                  <a:lnTo>
                    <a:pt x="74" y="164"/>
                  </a:lnTo>
                  <a:lnTo>
                    <a:pt x="86" y="168"/>
                  </a:lnTo>
                  <a:lnTo>
                    <a:pt x="97" y="172"/>
                  </a:lnTo>
                  <a:lnTo>
                    <a:pt x="109" y="174"/>
                  </a:lnTo>
                  <a:lnTo>
                    <a:pt x="120" y="174"/>
                  </a:lnTo>
                  <a:lnTo>
                    <a:pt x="120" y="174"/>
                  </a:lnTo>
                  <a:lnTo>
                    <a:pt x="133" y="174"/>
                  </a:lnTo>
                  <a:lnTo>
                    <a:pt x="145" y="172"/>
                  </a:lnTo>
                  <a:lnTo>
                    <a:pt x="156" y="168"/>
                  </a:lnTo>
                  <a:lnTo>
                    <a:pt x="168" y="164"/>
                  </a:lnTo>
                  <a:lnTo>
                    <a:pt x="187" y="153"/>
                  </a:lnTo>
                  <a:lnTo>
                    <a:pt x="206" y="139"/>
                  </a:lnTo>
                  <a:lnTo>
                    <a:pt x="221" y="120"/>
                  </a:lnTo>
                  <a:lnTo>
                    <a:pt x="231" y="101"/>
                  </a:lnTo>
                  <a:lnTo>
                    <a:pt x="234" y="90"/>
                  </a:lnTo>
                  <a:lnTo>
                    <a:pt x="238" y="78"/>
                  </a:lnTo>
                  <a:lnTo>
                    <a:pt x="240" y="65"/>
                  </a:lnTo>
                  <a:lnTo>
                    <a:pt x="240" y="54"/>
                  </a:lnTo>
                  <a:lnTo>
                    <a:pt x="240" y="36"/>
                  </a:lnTo>
                  <a:lnTo>
                    <a:pt x="240" y="36"/>
                  </a:lnTo>
                  <a:lnTo>
                    <a:pt x="240" y="17"/>
                  </a:lnTo>
                  <a:lnTo>
                    <a:pt x="23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" name="Freeform 96">
              <a:extLst>
                <a:ext uri="{FF2B5EF4-FFF2-40B4-BE49-F238E27FC236}">
                  <a16:creationId xmlns:a16="http://schemas.microsoft.com/office/drawing/2014/main" id="{41299334-FD17-214C-93B9-40D37ED10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38" y="2286000"/>
              <a:ext cx="381000" cy="274638"/>
            </a:xfrm>
            <a:custGeom>
              <a:avLst/>
              <a:gdLst>
                <a:gd name="T0" fmla="*/ 6 w 240"/>
                <a:gd name="T1" fmla="*/ 0 h 173"/>
                <a:gd name="T2" fmla="*/ 6 w 240"/>
                <a:gd name="T3" fmla="*/ 0 h 173"/>
                <a:gd name="T4" fmla="*/ 0 w 240"/>
                <a:gd name="T5" fmla="*/ 17 h 173"/>
                <a:gd name="T6" fmla="*/ 0 w 240"/>
                <a:gd name="T7" fmla="*/ 36 h 173"/>
                <a:gd name="T8" fmla="*/ 0 w 240"/>
                <a:gd name="T9" fmla="*/ 53 h 173"/>
                <a:gd name="T10" fmla="*/ 0 w 240"/>
                <a:gd name="T11" fmla="*/ 53 h 173"/>
                <a:gd name="T12" fmla="*/ 0 w 240"/>
                <a:gd name="T13" fmla="*/ 65 h 173"/>
                <a:gd name="T14" fmla="*/ 2 w 240"/>
                <a:gd name="T15" fmla="*/ 78 h 173"/>
                <a:gd name="T16" fmla="*/ 6 w 240"/>
                <a:gd name="T17" fmla="*/ 90 h 173"/>
                <a:gd name="T18" fmla="*/ 10 w 240"/>
                <a:gd name="T19" fmla="*/ 99 h 173"/>
                <a:gd name="T20" fmla="*/ 21 w 240"/>
                <a:gd name="T21" fmla="*/ 120 h 173"/>
                <a:gd name="T22" fmla="*/ 34 w 240"/>
                <a:gd name="T23" fmla="*/ 137 h 173"/>
                <a:gd name="T24" fmla="*/ 53 w 240"/>
                <a:gd name="T25" fmla="*/ 152 h 173"/>
                <a:gd name="T26" fmla="*/ 72 w 240"/>
                <a:gd name="T27" fmla="*/ 164 h 173"/>
                <a:gd name="T28" fmla="*/ 84 w 240"/>
                <a:gd name="T29" fmla="*/ 168 h 173"/>
                <a:gd name="T30" fmla="*/ 95 w 240"/>
                <a:gd name="T31" fmla="*/ 171 h 173"/>
                <a:gd name="T32" fmla="*/ 107 w 240"/>
                <a:gd name="T33" fmla="*/ 173 h 173"/>
                <a:gd name="T34" fmla="*/ 120 w 240"/>
                <a:gd name="T35" fmla="*/ 173 h 173"/>
                <a:gd name="T36" fmla="*/ 120 w 240"/>
                <a:gd name="T37" fmla="*/ 173 h 173"/>
                <a:gd name="T38" fmla="*/ 132 w 240"/>
                <a:gd name="T39" fmla="*/ 173 h 173"/>
                <a:gd name="T40" fmla="*/ 143 w 240"/>
                <a:gd name="T41" fmla="*/ 171 h 173"/>
                <a:gd name="T42" fmla="*/ 154 w 240"/>
                <a:gd name="T43" fmla="*/ 168 h 173"/>
                <a:gd name="T44" fmla="*/ 166 w 240"/>
                <a:gd name="T45" fmla="*/ 164 h 173"/>
                <a:gd name="T46" fmla="*/ 187 w 240"/>
                <a:gd name="T47" fmla="*/ 152 h 173"/>
                <a:gd name="T48" fmla="*/ 204 w 240"/>
                <a:gd name="T49" fmla="*/ 137 h 173"/>
                <a:gd name="T50" fmla="*/ 219 w 240"/>
                <a:gd name="T51" fmla="*/ 120 h 173"/>
                <a:gd name="T52" fmla="*/ 231 w 240"/>
                <a:gd name="T53" fmla="*/ 99 h 173"/>
                <a:gd name="T54" fmla="*/ 234 w 240"/>
                <a:gd name="T55" fmla="*/ 90 h 173"/>
                <a:gd name="T56" fmla="*/ 238 w 240"/>
                <a:gd name="T57" fmla="*/ 78 h 173"/>
                <a:gd name="T58" fmla="*/ 238 w 240"/>
                <a:gd name="T59" fmla="*/ 65 h 173"/>
                <a:gd name="T60" fmla="*/ 240 w 240"/>
                <a:gd name="T61" fmla="*/ 53 h 173"/>
                <a:gd name="T62" fmla="*/ 240 w 240"/>
                <a:gd name="T63" fmla="*/ 36 h 173"/>
                <a:gd name="T64" fmla="*/ 240 w 240"/>
                <a:gd name="T65" fmla="*/ 36 h 173"/>
                <a:gd name="T66" fmla="*/ 238 w 240"/>
                <a:gd name="T67" fmla="*/ 17 h 173"/>
                <a:gd name="T68" fmla="*/ 234 w 240"/>
                <a:gd name="T69" fmla="*/ 0 h 173"/>
                <a:gd name="T70" fmla="*/ 6 w 240"/>
                <a:gd name="T7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0" h="173">
                  <a:moveTo>
                    <a:pt x="6" y="0"/>
                  </a:moveTo>
                  <a:lnTo>
                    <a:pt x="6" y="0"/>
                  </a:lnTo>
                  <a:lnTo>
                    <a:pt x="0" y="17"/>
                  </a:lnTo>
                  <a:lnTo>
                    <a:pt x="0" y="36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65"/>
                  </a:lnTo>
                  <a:lnTo>
                    <a:pt x="2" y="78"/>
                  </a:lnTo>
                  <a:lnTo>
                    <a:pt x="6" y="90"/>
                  </a:lnTo>
                  <a:lnTo>
                    <a:pt x="10" y="99"/>
                  </a:lnTo>
                  <a:lnTo>
                    <a:pt x="21" y="120"/>
                  </a:lnTo>
                  <a:lnTo>
                    <a:pt x="34" y="137"/>
                  </a:lnTo>
                  <a:lnTo>
                    <a:pt x="53" y="152"/>
                  </a:lnTo>
                  <a:lnTo>
                    <a:pt x="72" y="164"/>
                  </a:lnTo>
                  <a:lnTo>
                    <a:pt x="84" y="168"/>
                  </a:lnTo>
                  <a:lnTo>
                    <a:pt x="95" y="171"/>
                  </a:lnTo>
                  <a:lnTo>
                    <a:pt x="107" y="173"/>
                  </a:lnTo>
                  <a:lnTo>
                    <a:pt x="120" y="173"/>
                  </a:lnTo>
                  <a:lnTo>
                    <a:pt x="120" y="173"/>
                  </a:lnTo>
                  <a:lnTo>
                    <a:pt x="132" y="173"/>
                  </a:lnTo>
                  <a:lnTo>
                    <a:pt x="143" y="171"/>
                  </a:lnTo>
                  <a:lnTo>
                    <a:pt x="154" y="168"/>
                  </a:lnTo>
                  <a:lnTo>
                    <a:pt x="166" y="164"/>
                  </a:lnTo>
                  <a:lnTo>
                    <a:pt x="187" y="152"/>
                  </a:lnTo>
                  <a:lnTo>
                    <a:pt x="204" y="137"/>
                  </a:lnTo>
                  <a:lnTo>
                    <a:pt x="219" y="120"/>
                  </a:lnTo>
                  <a:lnTo>
                    <a:pt x="231" y="99"/>
                  </a:lnTo>
                  <a:lnTo>
                    <a:pt x="234" y="90"/>
                  </a:lnTo>
                  <a:lnTo>
                    <a:pt x="238" y="78"/>
                  </a:lnTo>
                  <a:lnTo>
                    <a:pt x="238" y="65"/>
                  </a:lnTo>
                  <a:lnTo>
                    <a:pt x="240" y="53"/>
                  </a:lnTo>
                  <a:lnTo>
                    <a:pt x="240" y="36"/>
                  </a:lnTo>
                  <a:lnTo>
                    <a:pt x="240" y="36"/>
                  </a:lnTo>
                  <a:lnTo>
                    <a:pt x="238" y="17"/>
                  </a:lnTo>
                  <a:lnTo>
                    <a:pt x="23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97">
              <a:extLst>
                <a:ext uri="{FF2B5EF4-FFF2-40B4-BE49-F238E27FC236}">
                  <a16:creationId xmlns:a16="http://schemas.microsoft.com/office/drawing/2014/main" id="{393A2724-3D06-FA4B-FB34-967049186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413" y="2041525"/>
              <a:ext cx="111125" cy="392113"/>
            </a:xfrm>
            <a:custGeom>
              <a:avLst/>
              <a:gdLst>
                <a:gd name="T0" fmla="*/ 70 w 70"/>
                <a:gd name="T1" fmla="*/ 0 h 247"/>
                <a:gd name="T2" fmla="*/ 70 w 70"/>
                <a:gd name="T3" fmla="*/ 0 h 247"/>
                <a:gd name="T4" fmla="*/ 70 w 70"/>
                <a:gd name="T5" fmla="*/ 5 h 247"/>
                <a:gd name="T6" fmla="*/ 70 w 70"/>
                <a:gd name="T7" fmla="*/ 5 h 247"/>
                <a:gd name="T8" fmla="*/ 68 w 70"/>
                <a:gd name="T9" fmla="*/ 23 h 247"/>
                <a:gd name="T10" fmla="*/ 68 w 70"/>
                <a:gd name="T11" fmla="*/ 23 h 247"/>
                <a:gd name="T12" fmla="*/ 61 w 70"/>
                <a:gd name="T13" fmla="*/ 80 h 247"/>
                <a:gd name="T14" fmla="*/ 61 w 70"/>
                <a:gd name="T15" fmla="*/ 80 h 247"/>
                <a:gd name="T16" fmla="*/ 55 w 70"/>
                <a:gd name="T17" fmla="*/ 116 h 247"/>
                <a:gd name="T18" fmla="*/ 45 w 70"/>
                <a:gd name="T19" fmla="*/ 156 h 247"/>
                <a:gd name="T20" fmla="*/ 45 w 70"/>
                <a:gd name="T21" fmla="*/ 156 h 247"/>
                <a:gd name="T22" fmla="*/ 30 w 70"/>
                <a:gd name="T23" fmla="*/ 200 h 247"/>
                <a:gd name="T24" fmla="*/ 30 w 70"/>
                <a:gd name="T25" fmla="*/ 200 h 247"/>
                <a:gd name="T26" fmla="*/ 11 w 70"/>
                <a:gd name="T27" fmla="*/ 247 h 247"/>
                <a:gd name="T28" fmla="*/ 11 w 70"/>
                <a:gd name="T29" fmla="*/ 247 h 247"/>
                <a:gd name="T30" fmla="*/ 9 w 70"/>
                <a:gd name="T31" fmla="*/ 240 h 247"/>
                <a:gd name="T32" fmla="*/ 9 w 70"/>
                <a:gd name="T33" fmla="*/ 240 h 247"/>
                <a:gd name="T34" fmla="*/ 5 w 70"/>
                <a:gd name="T35" fmla="*/ 223 h 247"/>
                <a:gd name="T36" fmla="*/ 5 w 70"/>
                <a:gd name="T37" fmla="*/ 223 h 247"/>
                <a:gd name="T38" fmla="*/ 0 w 70"/>
                <a:gd name="T39" fmla="*/ 194 h 247"/>
                <a:gd name="T40" fmla="*/ 0 w 70"/>
                <a:gd name="T41" fmla="*/ 179 h 247"/>
                <a:gd name="T42" fmla="*/ 0 w 70"/>
                <a:gd name="T43" fmla="*/ 160 h 247"/>
                <a:gd name="T44" fmla="*/ 0 w 70"/>
                <a:gd name="T45" fmla="*/ 160 h 247"/>
                <a:gd name="T46" fmla="*/ 2 w 70"/>
                <a:gd name="T47" fmla="*/ 139 h 247"/>
                <a:gd name="T48" fmla="*/ 4 w 70"/>
                <a:gd name="T49" fmla="*/ 118 h 247"/>
                <a:gd name="T50" fmla="*/ 9 w 70"/>
                <a:gd name="T51" fmla="*/ 97 h 247"/>
                <a:gd name="T52" fmla="*/ 17 w 70"/>
                <a:gd name="T53" fmla="*/ 76 h 247"/>
                <a:gd name="T54" fmla="*/ 17 w 70"/>
                <a:gd name="T55" fmla="*/ 76 h 247"/>
                <a:gd name="T56" fmla="*/ 26 w 70"/>
                <a:gd name="T57" fmla="*/ 53 h 247"/>
                <a:gd name="T58" fmla="*/ 40 w 70"/>
                <a:gd name="T59" fmla="*/ 34 h 247"/>
                <a:gd name="T60" fmla="*/ 53 w 70"/>
                <a:gd name="T61" fmla="*/ 15 h 247"/>
                <a:gd name="T62" fmla="*/ 70 w 70"/>
                <a:gd name="T63" fmla="*/ 0 h 247"/>
                <a:gd name="T64" fmla="*/ 70 w 70"/>
                <a:gd name="T6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247">
                  <a:moveTo>
                    <a:pt x="70" y="0"/>
                  </a:moveTo>
                  <a:lnTo>
                    <a:pt x="70" y="0"/>
                  </a:lnTo>
                  <a:lnTo>
                    <a:pt x="70" y="5"/>
                  </a:lnTo>
                  <a:lnTo>
                    <a:pt x="70" y="5"/>
                  </a:lnTo>
                  <a:lnTo>
                    <a:pt x="68" y="23"/>
                  </a:lnTo>
                  <a:lnTo>
                    <a:pt x="68" y="23"/>
                  </a:lnTo>
                  <a:lnTo>
                    <a:pt x="61" y="80"/>
                  </a:lnTo>
                  <a:lnTo>
                    <a:pt x="61" y="80"/>
                  </a:lnTo>
                  <a:lnTo>
                    <a:pt x="55" y="116"/>
                  </a:lnTo>
                  <a:lnTo>
                    <a:pt x="45" y="156"/>
                  </a:lnTo>
                  <a:lnTo>
                    <a:pt x="45" y="156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9" y="240"/>
                  </a:lnTo>
                  <a:lnTo>
                    <a:pt x="9" y="240"/>
                  </a:lnTo>
                  <a:lnTo>
                    <a:pt x="5" y="223"/>
                  </a:lnTo>
                  <a:lnTo>
                    <a:pt x="5" y="223"/>
                  </a:lnTo>
                  <a:lnTo>
                    <a:pt x="0" y="194"/>
                  </a:lnTo>
                  <a:lnTo>
                    <a:pt x="0" y="179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2" y="139"/>
                  </a:lnTo>
                  <a:lnTo>
                    <a:pt x="4" y="118"/>
                  </a:lnTo>
                  <a:lnTo>
                    <a:pt x="9" y="97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26" y="53"/>
                  </a:lnTo>
                  <a:lnTo>
                    <a:pt x="40" y="34"/>
                  </a:lnTo>
                  <a:lnTo>
                    <a:pt x="53" y="15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98">
              <a:extLst>
                <a:ext uri="{FF2B5EF4-FFF2-40B4-BE49-F238E27FC236}">
                  <a16:creationId xmlns:a16="http://schemas.microsoft.com/office/drawing/2014/main" id="{FAE6CC79-8B38-E50F-07F3-1A83C2238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526" y="1463675"/>
              <a:ext cx="327025" cy="184150"/>
            </a:xfrm>
            <a:custGeom>
              <a:avLst/>
              <a:gdLst>
                <a:gd name="T0" fmla="*/ 206 w 206"/>
                <a:gd name="T1" fmla="*/ 0 h 116"/>
                <a:gd name="T2" fmla="*/ 206 w 206"/>
                <a:gd name="T3" fmla="*/ 0 h 116"/>
                <a:gd name="T4" fmla="*/ 193 w 206"/>
                <a:gd name="T5" fmla="*/ 17 h 116"/>
                <a:gd name="T6" fmla="*/ 177 w 206"/>
                <a:gd name="T7" fmla="*/ 36 h 116"/>
                <a:gd name="T8" fmla="*/ 155 w 206"/>
                <a:gd name="T9" fmla="*/ 57 h 116"/>
                <a:gd name="T10" fmla="*/ 141 w 206"/>
                <a:gd name="T11" fmla="*/ 68 h 116"/>
                <a:gd name="T12" fmla="*/ 126 w 206"/>
                <a:gd name="T13" fmla="*/ 80 h 116"/>
                <a:gd name="T14" fmla="*/ 109 w 206"/>
                <a:gd name="T15" fmla="*/ 89 h 116"/>
                <a:gd name="T16" fmla="*/ 90 w 206"/>
                <a:gd name="T17" fmla="*/ 99 h 116"/>
                <a:gd name="T18" fmla="*/ 71 w 206"/>
                <a:gd name="T19" fmla="*/ 107 h 116"/>
                <a:gd name="T20" fmla="*/ 48 w 206"/>
                <a:gd name="T21" fmla="*/ 112 h 116"/>
                <a:gd name="T22" fmla="*/ 25 w 206"/>
                <a:gd name="T23" fmla="*/ 116 h 116"/>
                <a:gd name="T24" fmla="*/ 0 w 206"/>
                <a:gd name="T25" fmla="*/ 116 h 116"/>
                <a:gd name="T26" fmla="*/ 0 w 206"/>
                <a:gd name="T27" fmla="*/ 116 h 116"/>
                <a:gd name="T28" fmla="*/ 16 w 206"/>
                <a:gd name="T29" fmla="*/ 101 h 116"/>
                <a:gd name="T30" fmla="*/ 35 w 206"/>
                <a:gd name="T31" fmla="*/ 84 h 116"/>
                <a:gd name="T32" fmla="*/ 59 w 206"/>
                <a:gd name="T33" fmla="*/ 65 h 116"/>
                <a:gd name="T34" fmla="*/ 90 w 206"/>
                <a:gd name="T35" fmla="*/ 44 h 116"/>
                <a:gd name="T36" fmla="*/ 126 w 206"/>
                <a:gd name="T37" fmla="*/ 25 h 116"/>
                <a:gd name="T38" fmla="*/ 145 w 206"/>
                <a:gd name="T39" fmla="*/ 17 h 116"/>
                <a:gd name="T40" fmla="*/ 164 w 206"/>
                <a:gd name="T41" fmla="*/ 9 h 116"/>
                <a:gd name="T42" fmla="*/ 185 w 206"/>
                <a:gd name="T43" fmla="*/ 4 h 116"/>
                <a:gd name="T44" fmla="*/ 206 w 206"/>
                <a:gd name="T45" fmla="*/ 0 h 116"/>
                <a:gd name="T46" fmla="*/ 206 w 206"/>
                <a:gd name="T4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6" h="116">
                  <a:moveTo>
                    <a:pt x="206" y="0"/>
                  </a:moveTo>
                  <a:lnTo>
                    <a:pt x="206" y="0"/>
                  </a:lnTo>
                  <a:lnTo>
                    <a:pt x="193" y="17"/>
                  </a:lnTo>
                  <a:lnTo>
                    <a:pt x="177" y="36"/>
                  </a:lnTo>
                  <a:lnTo>
                    <a:pt x="155" y="57"/>
                  </a:lnTo>
                  <a:lnTo>
                    <a:pt x="141" y="68"/>
                  </a:lnTo>
                  <a:lnTo>
                    <a:pt x="126" y="80"/>
                  </a:lnTo>
                  <a:lnTo>
                    <a:pt x="109" y="89"/>
                  </a:lnTo>
                  <a:lnTo>
                    <a:pt x="90" y="99"/>
                  </a:lnTo>
                  <a:lnTo>
                    <a:pt x="71" y="107"/>
                  </a:lnTo>
                  <a:lnTo>
                    <a:pt x="48" y="112"/>
                  </a:lnTo>
                  <a:lnTo>
                    <a:pt x="25" y="116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16" y="101"/>
                  </a:lnTo>
                  <a:lnTo>
                    <a:pt x="35" y="84"/>
                  </a:lnTo>
                  <a:lnTo>
                    <a:pt x="59" y="65"/>
                  </a:lnTo>
                  <a:lnTo>
                    <a:pt x="90" y="44"/>
                  </a:lnTo>
                  <a:lnTo>
                    <a:pt x="126" y="25"/>
                  </a:lnTo>
                  <a:lnTo>
                    <a:pt x="145" y="17"/>
                  </a:lnTo>
                  <a:lnTo>
                    <a:pt x="164" y="9"/>
                  </a:lnTo>
                  <a:lnTo>
                    <a:pt x="185" y="4"/>
                  </a:lnTo>
                  <a:lnTo>
                    <a:pt x="206" y="0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99">
              <a:extLst>
                <a:ext uri="{FF2B5EF4-FFF2-40B4-BE49-F238E27FC236}">
                  <a16:creationId xmlns:a16="http://schemas.microsoft.com/office/drawing/2014/main" id="{B0C15340-C741-0010-A7DB-4BAC578E7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701" y="2336800"/>
              <a:ext cx="109538" cy="373063"/>
            </a:xfrm>
            <a:custGeom>
              <a:avLst/>
              <a:gdLst>
                <a:gd name="T0" fmla="*/ 17 w 69"/>
                <a:gd name="T1" fmla="*/ 0 h 235"/>
                <a:gd name="T2" fmla="*/ 17 w 69"/>
                <a:gd name="T3" fmla="*/ 0 h 235"/>
                <a:gd name="T4" fmla="*/ 19 w 69"/>
                <a:gd name="T5" fmla="*/ 6 h 235"/>
                <a:gd name="T6" fmla="*/ 19 w 69"/>
                <a:gd name="T7" fmla="*/ 6 h 235"/>
                <a:gd name="T8" fmla="*/ 25 w 69"/>
                <a:gd name="T9" fmla="*/ 21 h 235"/>
                <a:gd name="T10" fmla="*/ 25 w 69"/>
                <a:gd name="T11" fmla="*/ 21 h 235"/>
                <a:gd name="T12" fmla="*/ 42 w 69"/>
                <a:gd name="T13" fmla="*/ 73 h 235"/>
                <a:gd name="T14" fmla="*/ 42 w 69"/>
                <a:gd name="T15" fmla="*/ 73 h 235"/>
                <a:gd name="T16" fmla="*/ 51 w 69"/>
                <a:gd name="T17" fmla="*/ 105 h 235"/>
                <a:gd name="T18" fmla="*/ 61 w 69"/>
                <a:gd name="T19" fmla="*/ 143 h 235"/>
                <a:gd name="T20" fmla="*/ 61 w 69"/>
                <a:gd name="T21" fmla="*/ 143 h 235"/>
                <a:gd name="T22" fmla="*/ 67 w 69"/>
                <a:gd name="T23" fmla="*/ 185 h 235"/>
                <a:gd name="T24" fmla="*/ 67 w 69"/>
                <a:gd name="T25" fmla="*/ 185 h 235"/>
                <a:gd name="T26" fmla="*/ 69 w 69"/>
                <a:gd name="T27" fmla="*/ 235 h 235"/>
                <a:gd name="T28" fmla="*/ 69 w 69"/>
                <a:gd name="T29" fmla="*/ 235 h 235"/>
                <a:gd name="T30" fmla="*/ 65 w 69"/>
                <a:gd name="T31" fmla="*/ 231 h 235"/>
                <a:gd name="T32" fmla="*/ 65 w 69"/>
                <a:gd name="T33" fmla="*/ 231 h 235"/>
                <a:gd name="T34" fmla="*/ 53 w 69"/>
                <a:gd name="T35" fmla="*/ 218 h 235"/>
                <a:gd name="T36" fmla="*/ 53 w 69"/>
                <a:gd name="T37" fmla="*/ 218 h 235"/>
                <a:gd name="T38" fmla="*/ 38 w 69"/>
                <a:gd name="T39" fmla="*/ 197 h 235"/>
                <a:gd name="T40" fmla="*/ 29 w 69"/>
                <a:gd name="T41" fmla="*/ 181 h 235"/>
                <a:gd name="T42" fmla="*/ 21 w 69"/>
                <a:gd name="T43" fmla="*/ 166 h 235"/>
                <a:gd name="T44" fmla="*/ 21 w 69"/>
                <a:gd name="T45" fmla="*/ 166 h 235"/>
                <a:gd name="T46" fmla="*/ 13 w 69"/>
                <a:gd name="T47" fmla="*/ 149 h 235"/>
                <a:gd name="T48" fmla="*/ 8 w 69"/>
                <a:gd name="T49" fmla="*/ 130 h 235"/>
                <a:gd name="T50" fmla="*/ 4 w 69"/>
                <a:gd name="T51" fmla="*/ 109 h 235"/>
                <a:gd name="T52" fmla="*/ 0 w 69"/>
                <a:gd name="T53" fmla="*/ 86 h 235"/>
                <a:gd name="T54" fmla="*/ 0 w 69"/>
                <a:gd name="T55" fmla="*/ 86 h 235"/>
                <a:gd name="T56" fmla="*/ 0 w 69"/>
                <a:gd name="T57" fmla="*/ 65 h 235"/>
                <a:gd name="T58" fmla="*/ 4 w 69"/>
                <a:gd name="T59" fmla="*/ 42 h 235"/>
                <a:gd name="T60" fmla="*/ 8 w 69"/>
                <a:gd name="T61" fmla="*/ 21 h 235"/>
                <a:gd name="T62" fmla="*/ 17 w 69"/>
                <a:gd name="T63" fmla="*/ 0 h 235"/>
                <a:gd name="T64" fmla="*/ 17 w 69"/>
                <a:gd name="T65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" h="235">
                  <a:moveTo>
                    <a:pt x="17" y="0"/>
                  </a:moveTo>
                  <a:lnTo>
                    <a:pt x="17" y="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51" y="105"/>
                  </a:lnTo>
                  <a:lnTo>
                    <a:pt x="61" y="143"/>
                  </a:lnTo>
                  <a:lnTo>
                    <a:pt x="61" y="143"/>
                  </a:lnTo>
                  <a:lnTo>
                    <a:pt x="67" y="185"/>
                  </a:lnTo>
                  <a:lnTo>
                    <a:pt x="67" y="18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53" y="218"/>
                  </a:lnTo>
                  <a:lnTo>
                    <a:pt x="53" y="218"/>
                  </a:lnTo>
                  <a:lnTo>
                    <a:pt x="38" y="197"/>
                  </a:lnTo>
                  <a:lnTo>
                    <a:pt x="29" y="181"/>
                  </a:lnTo>
                  <a:lnTo>
                    <a:pt x="21" y="166"/>
                  </a:lnTo>
                  <a:lnTo>
                    <a:pt x="21" y="166"/>
                  </a:lnTo>
                  <a:lnTo>
                    <a:pt x="13" y="149"/>
                  </a:lnTo>
                  <a:lnTo>
                    <a:pt x="8" y="130"/>
                  </a:lnTo>
                  <a:lnTo>
                    <a:pt x="4" y="109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65"/>
                  </a:lnTo>
                  <a:lnTo>
                    <a:pt x="4" y="42"/>
                  </a:lnTo>
                  <a:lnTo>
                    <a:pt x="8" y="21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100">
              <a:extLst>
                <a:ext uri="{FF2B5EF4-FFF2-40B4-BE49-F238E27FC236}">
                  <a16:creationId xmlns:a16="http://schemas.microsoft.com/office/drawing/2014/main" id="{5D584F43-EE9B-B319-243B-9412A8993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076" y="973138"/>
              <a:ext cx="471488" cy="133350"/>
            </a:xfrm>
            <a:custGeom>
              <a:avLst/>
              <a:gdLst>
                <a:gd name="T0" fmla="*/ 297 w 297"/>
                <a:gd name="T1" fmla="*/ 4 h 84"/>
                <a:gd name="T2" fmla="*/ 297 w 297"/>
                <a:gd name="T3" fmla="*/ 4 h 84"/>
                <a:gd name="T4" fmla="*/ 272 w 297"/>
                <a:gd name="T5" fmla="*/ 16 h 84"/>
                <a:gd name="T6" fmla="*/ 272 w 297"/>
                <a:gd name="T7" fmla="*/ 16 h 84"/>
                <a:gd name="T8" fmla="*/ 243 w 297"/>
                <a:gd name="T9" fmla="*/ 29 h 84"/>
                <a:gd name="T10" fmla="*/ 207 w 297"/>
                <a:gd name="T11" fmla="*/ 44 h 84"/>
                <a:gd name="T12" fmla="*/ 207 w 297"/>
                <a:gd name="T13" fmla="*/ 44 h 84"/>
                <a:gd name="T14" fmla="*/ 163 w 297"/>
                <a:gd name="T15" fmla="*/ 59 h 84"/>
                <a:gd name="T16" fmla="*/ 141 w 297"/>
                <a:gd name="T17" fmla="*/ 67 h 84"/>
                <a:gd name="T18" fmla="*/ 116 w 297"/>
                <a:gd name="T19" fmla="*/ 73 h 84"/>
                <a:gd name="T20" fmla="*/ 116 w 297"/>
                <a:gd name="T21" fmla="*/ 73 h 84"/>
                <a:gd name="T22" fmla="*/ 89 w 297"/>
                <a:gd name="T23" fmla="*/ 78 h 84"/>
                <a:gd name="T24" fmla="*/ 61 w 297"/>
                <a:gd name="T25" fmla="*/ 82 h 84"/>
                <a:gd name="T26" fmla="*/ 30 w 297"/>
                <a:gd name="T27" fmla="*/ 84 h 84"/>
                <a:gd name="T28" fmla="*/ 0 w 297"/>
                <a:gd name="T29" fmla="*/ 84 h 84"/>
                <a:gd name="T30" fmla="*/ 0 w 297"/>
                <a:gd name="T31" fmla="*/ 84 h 84"/>
                <a:gd name="T32" fmla="*/ 5 w 297"/>
                <a:gd name="T33" fmla="*/ 80 h 84"/>
                <a:gd name="T34" fmla="*/ 5 w 297"/>
                <a:gd name="T35" fmla="*/ 80 h 84"/>
                <a:gd name="T36" fmla="*/ 24 w 297"/>
                <a:gd name="T37" fmla="*/ 69 h 84"/>
                <a:gd name="T38" fmla="*/ 24 w 297"/>
                <a:gd name="T39" fmla="*/ 69 h 84"/>
                <a:gd name="T40" fmla="*/ 53 w 297"/>
                <a:gd name="T41" fmla="*/ 52 h 84"/>
                <a:gd name="T42" fmla="*/ 91 w 297"/>
                <a:gd name="T43" fmla="*/ 35 h 84"/>
                <a:gd name="T44" fmla="*/ 91 w 297"/>
                <a:gd name="T45" fmla="*/ 35 h 84"/>
                <a:gd name="T46" fmla="*/ 112 w 297"/>
                <a:gd name="T47" fmla="*/ 25 h 84"/>
                <a:gd name="T48" fmla="*/ 137 w 297"/>
                <a:gd name="T49" fmla="*/ 17 h 84"/>
                <a:gd name="T50" fmla="*/ 161 w 297"/>
                <a:gd name="T51" fmla="*/ 10 h 84"/>
                <a:gd name="T52" fmla="*/ 186 w 297"/>
                <a:gd name="T53" fmla="*/ 6 h 84"/>
                <a:gd name="T54" fmla="*/ 186 w 297"/>
                <a:gd name="T55" fmla="*/ 6 h 84"/>
                <a:gd name="T56" fmla="*/ 215 w 297"/>
                <a:gd name="T57" fmla="*/ 2 h 84"/>
                <a:gd name="T58" fmla="*/ 241 w 297"/>
                <a:gd name="T59" fmla="*/ 0 h 84"/>
                <a:gd name="T60" fmla="*/ 268 w 297"/>
                <a:gd name="T61" fmla="*/ 0 h 84"/>
                <a:gd name="T62" fmla="*/ 297 w 297"/>
                <a:gd name="T63" fmla="*/ 4 h 84"/>
                <a:gd name="T64" fmla="*/ 297 w 297"/>
                <a:gd name="T65" fmla="*/ 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7" h="84">
                  <a:moveTo>
                    <a:pt x="297" y="4"/>
                  </a:moveTo>
                  <a:lnTo>
                    <a:pt x="297" y="4"/>
                  </a:lnTo>
                  <a:lnTo>
                    <a:pt x="272" y="16"/>
                  </a:lnTo>
                  <a:lnTo>
                    <a:pt x="272" y="16"/>
                  </a:lnTo>
                  <a:lnTo>
                    <a:pt x="243" y="29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163" y="59"/>
                  </a:lnTo>
                  <a:lnTo>
                    <a:pt x="141" y="67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89" y="78"/>
                  </a:lnTo>
                  <a:lnTo>
                    <a:pt x="61" y="82"/>
                  </a:lnTo>
                  <a:lnTo>
                    <a:pt x="3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5" y="80"/>
                  </a:lnTo>
                  <a:lnTo>
                    <a:pt x="5" y="80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53" y="52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112" y="25"/>
                  </a:lnTo>
                  <a:lnTo>
                    <a:pt x="137" y="17"/>
                  </a:lnTo>
                  <a:lnTo>
                    <a:pt x="161" y="10"/>
                  </a:lnTo>
                  <a:lnTo>
                    <a:pt x="186" y="6"/>
                  </a:lnTo>
                  <a:lnTo>
                    <a:pt x="186" y="6"/>
                  </a:lnTo>
                  <a:lnTo>
                    <a:pt x="215" y="2"/>
                  </a:lnTo>
                  <a:lnTo>
                    <a:pt x="241" y="0"/>
                  </a:lnTo>
                  <a:lnTo>
                    <a:pt x="268" y="0"/>
                  </a:lnTo>
                  <a:lnTo>
                    <a:pt x="297" y="4"/>
                  </a:lnTo>
                  <a:lnTo>
                    <a:pt x="297" y="4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101">
              <a:extLst>
                <a:ext uri="{FF2B5EF4-FFF2-40B4-BE49-F238E27FC236}">
                  <a16:creationId xmlns:a16="http://schemas.microsoft.com/office/drawing/2014/main" id="{2BDA91D5-3EC4-652A-B476-94B168308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676" y="587375"/>
              <a:ext cx="423863" cy="74613"/>
            </a:xfrm>
            <a:custGeom>
              <a:avLst/>
              <a:gdLst>
                <a:gd name="T0" fmla="*/ 267 w 267"/>
                <a:gd name="T1" fmla="*/ 28 h 47"/>
                <a:gd name="T2" fmla="*/ 267 w 267"/>
                <a:gd name="T3" fmla="*/ 28 h 47"/>
                <a:gd name="T4" fmla="*/ 244 w 267"/>
                <a:gd name="T5" fmla="*/ 36 h 47"/>
                <a:gd name="T6" fmla="*/ 217 w 267"/>
                <a:gd name="T7" fmla="*/ 41 h 47"/>
                <a:gd name="T8" fmla="*/ 183 w 267"/>
                <a:gd name="T9" fmla="*/ 45 h 47"/>
                <a:gd name="T10" fmla="*/ 183 w 267"/>
                <a:gd name="T11" fmla="*/ 45 h 47"/>
                <a:gd name="T12" fmla="*/ 164 w 267"/>
                <a:gd name="T13" fmla="*/ 47 h 47"/>
                <a:gd name="T14" fmla="*/ 143 w 267"/>
                <a:gd name="T15" fmla="*/ 47 h 47"/>
                <a:gd name="T16" fmla="*/ 120 w 267"/>
                <a:gd name="T17" fmla="*/ 47 h 47"/>
                <a:gd name="T18" fmla="*/ 97 w 267"/>
                <a:gd name="T19" fmla="*/ 43 h 47"/>
                <a:gd name="T20" fmla="*/ 75 w 267"/>
                <a:gd name="T21" fmla="*/ 40 h 47"/>
                <a:gd name="T22" fmla="*/ 50 w 267"/>
                <a:gd name="T23" fmla="*/ 34 h 47"/>
                <a:gd name="T24" fmla="*/ 25 w 267"/>
                <a:gd name="T25" fmla="*/ 24 h 47"/>
                <a:gd name="T26" fmla="*/ 0 w 267"/>
                <a:gd name="T27" fmla="*/ 13 h 47"/>
                <a:gd name="T28" fmla="*/ 0 w 267"/>
                <a:gd name="T29" fmla="*/ 13 h 47"/>
                <a:gd name="T30" fmla="*/ 25 w 267"/>
                <a:gd name="T31" fmla="*/ 7 h 47"/>
                <a:gd name="T32" fmla="*/ 54 w 267"/>
                <a:gd name="T33" fmla="*/ 3 h 47"/>
                <a:gd name="T34" fmla="*/ 90 w 267"/>
                <a:gd name="T35" fmla="*/ 0 h 47"/>
                <a:gd name="T36" fmla="*/ 90 w 267"/>
                <a:gd name="T37" fmla="*/ 0 h 47"/>
                <a:gd name="T38" fmla="*/ 132 w 267"/>
                <a:gd name="T39" fmla="*/ 0 h 47"/>
                <a:gd name="T40" fmla="*/ 153 w 267"/>
                <a:gd name="T41" fmla="*/ 0 h 47"/>
                <a:gd name="T42" fmla="*/ 175 w 267"/>
                <a:gd name="T43" fmla="*/ 3 h 47"/>
                <a:gd name="T44" fmla="*/ 200 w 267"/>
                <a:gd name="T45" fmla="*/ 7 h 47"/>
                <a:gd name="T46" fmla="*/ 223 w 267"/>
                <a:gd name="T47" fmla="*/ 11 h 47"/>
                <a:gd name="T48" fmla="*/ 246 w 267"/>
                <a:gd name="T49" fmla="*/ 19 h 47"/>
                <a:gd name="T50" fmla="*/ 267 w 267"/>
                <a:gd name="T51" fmla="*/ 28 h 47"/>
                <a:gd name="T52" fmla="*/ 267 w 267"/>
                <a:gd name="T53" fmla="*/ 2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7" h="47">
                  <a:moveTo>
                    <a:pt x="267" y="28"/>
                  </a:moveTo>
                  <a:lnTo>
                    <a:pt x="267" y="28"/>
                  </a:lnTo>
                  <a:lnTo>
                    <a:pt x="244" y="36"/>
                  </a:lnTo>
                  <a:lnTo>
                    <a:pt x="217" y="41"/>
                  </a:lnTo>
                  <a:lnTo>
                    <a:pt x="183" y="45"/>
                  </a:lnTo>
                  <a:lnTo>
                    <a:pt x="183" y="45"/>
                  </a:lnTo>
                  <a:lnTo>
                    <a:pt x="164" y="47"/>
                  </a:lnTo>
                  <a:lnTo>
                    <a:pt x="143" y="47"/>
                  </a:lnTo>
                  <a:lnTo>
                    <a:pt x="120" y="47"/>
                  </a:lnTo>
                  <a:lnTo>
                    <a:pt x="97" y="43"/>
                  </a:lnTo>
                  <a:lnTo>
                    <a:pt x="75" y="40"/>
                  </a:lnTo>
                  <a:lnTo>
                    <a:pt x="50" y="34"/>
                  </a:lnTo>
                  <a:lnTo>
                    <a:pt x="25" y="2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5" y="7"/>
                  </a:lnTo>
                  <a:lnTo>
                    <a:pt x="54" y="3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132" y="0"/>
                  </a:lnTo>
                  <a:lnTo>
                    <a:pt x="153" y="0"/>
                  </a:lnTo>
                  <a:lnTo>
                    <a:pt x="175" y="3"/>
                  </a:lnTo>
                  <a:lnTo>
                    <a:pt x="200" y="7"/>
                  </a:lnTo>
                  <a:lnTo>
                    <a:pt x="223" y="11"/>
                  </a:lnTo>
                  <a:lnTo>
                    <a:pt x="246" y="19"/>
                  </a:lnTo>
                  <a:lnTo>
                    <a:pt x="267" y="28"/>
                  </a:lnTo>
                  <a:lnTo>
                    <a:pt x="267" y="28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102">
              <a:extLst>
                <a:ext uri="{FF2B5EF4-FFF2-40B4-BE49-F238E27FC236}">
                  <a16:creationId xmlns:a16="http://schemas.microsoft.com/office/drawing/2014/main" id="{B0D7C8F3-5327-EDF8-D56A-564F84257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260350"/>
              <a:ext cx="463550" cy="133350"/>
            </a:xfrm>
            <a:custGeom>
              <a:avLst/>
              <a:gdLst>
                <a:gd name="T0" fmla="*/ 292 w 292"/>
                <a:gd name="T1" fmla="*/ 82 h 84"/>
                <a:gd name="T2" fmla="*/ 292 w 292"/>
                <a:gd name="T3" fmla="*/ 82 h 84"/>
                <a:gd name="T4" fmla="*/ 265 w 292"/>
                <a:gd name="T5" fmla="*/ 84 h 84"/>
                <a:gd name="T6" fmla="*/ 265 w 292"/>
                <a:gd name="T7" fmla="*/ 84 h 84"/>
                <a:gd name="T8" fmla="*/ 235 w 292"/>
                <a:gd name="T9" fmla="*/ 82 h 84"/>
                <a:gd name="T10" fmla="*/ 195 w 292"/>
                <a:gd name="T11" fmla="*/ 78 h 84"/>
                <a:gd name="T12" fmla="*/ 195 w 292"/>
                <a:gd name="T13" fmla="*/ 78 h 84"/>
                <a:gd name="T14" fmla="*/ 174 w 292"/>
                <a:gd name="T15" fmla="*/ 74 h 84"/>
                <a:gd name="T16" fmla="*/ 151 w 292"/>
                <a:gd name="T17" fmla="*/ 70 h 84"/>
                <a:gd name="T18" fmla="*/ 126 w 292"/>
                <a:gd name="T19" fmla="*/ 63 h 84"/>
                <a:gd name="T20" fmla="*/ 101 w 292"/>
                <a:gd name="T21" fmla="*/ 55 h 84"/>
                <a:gd name="T22" fmla="*/ 77 w 292"/>
                <a:gd name="T23" fmla="*/ 44 h 84"/>
                <a:gd name="T24" fmla="*/ 50 w 292"/>
                <a:gd name="T25" fmla="*/ 32 h 84"/>
                <a:gd name="T26" fmla="*/ 25 w 292"/>
                <a:gd name="T27" fmla="*/ 17 h 84"/>
                <a:gd name="T28" fmla="*/ 0 w 292"/>
                <a:gd name="T29" fmla="*/ 0 h 84"/>
                <a:gd name="T30" fmla="*/ 0 w 292"/>
                <a:gd name="T31" fmla="*/ 0 h 84"/>
                <a:gd name="T32" fmla="*/ 29 w 292"/>
                <a:gd name="T33" fmla="*/ 0 h 84"/>
                <a:gd name="T34" fmla="*/ 61 w 292"/>
                <a:gd name="T35" fmla="*/ 4 h 84"/>
                <a:gd name="T36" fmla="*/ 101 w 292"/>
                <a:gd name="T37" fmla="*/ 9 h 84"/>
                <a:gd name="T38" fmla="*/ 101 w 292"/>
                <a:gd name="T39" fmla="*/ 9 h 84"/>
                <a:gd name="T40" fmla="*/ 147 w 292"/>
                <a:gd name="T41" fmla="*/ 19 h 84"/>
                <a:gd name="T42" fmla="*/ 172 w 292"/>
                <a:gd name="T43" fmla="*/ 26 h 84"/>
                <a:gd name="T44" fmla="*/ 197 w 292"/>
                <a:gd name="T45" fmla="*/ 34 h 84"/>
                <a:gd name="T46" fmla="*/ 221 w 292"/>
                <a:gd name="T47" fmla="*/ 44 h 84"/>
                <a:gd name="T48" fmla="*/ 246 w 292"/>
                <a:gd name="T49" fmla="*/ 55 h 84"/>
                <a:gd name="T50" fmla="*/ 271 w 292"/>
                <a:gd name="T51" fmla="*/ 66 h 84"/>
                <a:gd name="T52" fmla="*/ 292 w 292"/>
                <a:gd name="T53" fmla="*/ 82 h 84"/>
                <a:gd name="T54" fmla="*/ 292 w 292"/>
                <a:gd name="T55" fmla="*/ 8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2" h="84">
                  <a:moveTo>
                    <a:pt x="292" y="82"/>
                  </a:moveTo>
                  <a:lnTo>
                    <a:pt x="292" y="82"/>
                  </a:lnTo>
                  <a:lnTo>
                    <a:pt x="265" y="84"/>
                  </a:lnTo>
                  <a:lnTo>
                    <a:pt x="265" y="84"/>
                  </a:lnTo>
                  <a:lnTo>
                    <a:pt x="235" y="82"/>
                  </a:lnTo>
                  <a:lnTo>
                    <a:pt x="195" y="78"/>
                  </a:lnTo>
                  <a:lnTo>
                    <a:pt x="195" y="78"/>
                  </a:lnTo>
                  <a:lnTo>
                    <a:pt x="174" y="74"/>
                  </a:lnTo>
                  <a:lnTo>
                    <a:pt x="151" y="70"/>
                  </a:lnTo>
                  <a:lnTo>
                    <a:pt x="126" y="63"/>
                  </a:lnTo>
                  <a:lnTo>
                    <a:pt x="101" y="55"/>
                  </a:lnTo>
                  <a:lnTo>
                    <a:pt x="77" y="44"/>
                  </a:lnTo>
                  <a:lnTo>
                    <a:pt x="50" y="32"/>
                  </a:lnTo>
                  <a:lnTo>
                    <a:pt x="25" y="1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9" y="0"/>
                  </a:lnTo>
                  <a:lnTo>
                    <a:pt x="61" y="4"/>
                  </a:lnTo>
                  <a:lnTo>
                    <a:pt x="101" y="9"/>
                  </a:lnTo>
                  <a:lnTo>
                    <a:pt x="101" y="9"/>
                  </a:lnTo>
                  <a:lnTo>
                    <a:pt x="147" y="19"/>
                  </a:lnTo>
                  <a:lnTo>
                    <a:pt x="172" y="26"/>
                  </a:lnTo>
                  <a:lnTo>
                    <a:pt x="197" y="34"/>
                  </a:lnTo>
                  <a:lnTo>
                    <a:pt x="221" y="44"/>
                  </a:lnTo>
                  <a:lnTo>
                    <a:pt x="246" y="55"/>
                  </a:lnTo>
                  <a:lnTo>
                    <a:pt x="271" y="66"/>
                  </a:lnTo>
                  <a:lnTo>
                    <a:pt x="292" y="82"/>
                  </a:lnTo>
                  <a:lnTo>
                    <a:pt x="292" y="82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103">
              <a:extLst>
                <a:ext uri="{FF2B5EF4-FFF2-40B4-BE49-F238E27FC236}">
                  <a16:creationId xmlns:a16="http://schemas.microsoft.com/office/drawing/2014/main" id="{7864D54D-D443-BB9B-9B1D-E855A98F2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4963" y="247650"/>
              <a:ext cx="338138" cy="287338"/>
            </a:xfrm>
            <a:custGeom>
              <a:avLst/>
              <a:gdLst>
                <a:gd name="T0" fmla="*/ 213 w 213"/>
                <a:gd name="T1" fmla="*/ 181 h 181"/>
                <a:gd name="T2" fmla="*/ 213 w 213"/>
                <a:gd name="T3" fmla="*/ 181 h 181"/>
                <a:gd name="T4" fmla="*/ 206 w 213"/>
                <a:gd name="T5" fmla="*/ 179 h 181"/>
                <a:gd name="T6" fmla="*/ 189 w 213"/>
                <a:gd name="T7" fmla="*/ 175 h 181"/>
                <a:gd name="T8" fmla="*/ 160 w 213"/>
                <a:gd name="T9" fmla="*/ 164 h 181"/>
                <a:gd name="T10" fmla="*/ 128 w 213"/>
                <a:gd name="T11" fmla="*/ 147 h 181"/>
                <a:gd name="T12" fmla="*/ 128 w 213"/>
                <a:gd name="T13" fmla="*/ 147 h 181"/>
                <a:gd name="T14" fmla="*/ 111 w 213"/>
                <a:gd name="T15" fmla="*/ 135 h 181"/>
                <a:gd name="T16" fmla="*/ 94 w 213"/>
                <a:gd name="T17" fmla="*/ 124 h 181"/>
                <a:gd name="T18" fmla="*/ 74 w 213"/>
                <a:gd name="T19" fmla="*/ 109 h 181"/>
                <a:gd name="T20" fmla="*/ 57 w 213"/>
                <a:gd name="T21" fmla="*/ 92 h 181"/>
                <a:gd name="T22" fmla="*/ 40 w 213"/>
                <a:gd name="T23" fmla="*/ 73 h 181"/>
                <a:gd name="T24" fmla="*/ 25 w 213"/>
                <a:gd name="T25" fmla="*/ 50 h 181"/>
                <a:gd name="T26" fmla="*/ 12 w 213"/>
                <a:gd name="T27" fmla="*/ 27 h 181"/>
                <a:gd name="T28" fmla="*/ 0 w 213"/>
                <a:gd name="T29" fmla="*/ 0 h 181"/>
                <a:gd name="T30" fmla="*/ 0 w 213"/>
                <a:gd name="T31" fmla="*/ 0 h 181"/>
                <a:gd name="T32" fmla="*/ 23 w 213"/>
                <a:gd name="T33" fmla="*/ 14 h 181"/>
                <a:gd name="T34" fmla="*/ 48 w 213"/>
                <a:gd name="T35" fmla="*/ 29 h 181"/>
                <a:gd name="T36" fmla="*/ 78 w 213"/>
                <a:gd name="T37" fmla="*/ 52 h 181"/>
                <a:gd name="T38" fmla="*/ 78 w 213"/>
                <a:gd name="T39" fmla="*/ 52 h 181"/>
                <a:gd name="T40" fmla="*/ 113 w 213"/>
                <a:gd name="T41" fmla="*/ 76 h 181"/>
                <a:gd name="T42" fmla="*/ 149 w 213"/>
                <a:gd name="T43" fmla="*/ 107 h 181"/>
                <a:gd name="T44" fmla="*/ 166 w 213"/>
                <a:gd name="T45" fmla="*/ 124 h 181"/>
                <a:gd name="T46" fmla="*/ 183 w 213"/>
                <a:gd name="T47" fmla="*/ 143 h 181"/>
                <a:gd name="T48" fmla="*/ 198 w 213"/>
                <a:gd name="T49" fmla="*/ 162 h 181"/>
                <a:gd name="T50" fmla="*/ 213 w 213"/>
                <a:gd name="T51" fmla="*/ 181 h 181"/>
                <a:gd name="T52" fmla="*/ 213 w 213"/>
                <a:gd name="T53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3" h="181">
                  <a:moveTo>
                    <a:pt x="213" y="181"/>
                  </a:moveTo>
                  <a:lnTo>
                    <a:pt x="213" y="181"/>
                  </a:lnTo>
                  <a:lnTo>
                    <a:pt x="206" y="179"/>
                  </a:lnTo>
                  <a:lnTo>
                    <a:pt x="189" y="175"/>
                  </a:lnTo>
                  <a:lnTo>
                    <a:pt x="160" y="164"/>
                  </a:lnTo>
                  <a:lnTo>
                    <a:pt x="128" y="147"/>
                  </a:lnTo>
                  <a:lnTo>
                    <a:pt x="128" y="147"/>
                  </a:lnTo>
                  <a:lnTo>
                    <a:pt x="111" y="135"/>
                  </a:lnTo>
                  <a:lnTo>
                    <a:pt x="94" y="124"/>
                  </a:lnTo>
                  <a:lnTo>
                    <a:pt x="74" y="109"/>
                  </a:lnTo>
                  <a:lnTo>
                    <a:pt x="57" y="92"/>
                  </a:lnTo>
                  <a:lnTo>
                    <a:pt x="40" y="73"/>
                  </a:lnTo>
                  <a:lnTo>
                    <a:pt x="25" y="50"/>
                  </a:lnTo>
                  <a:lnTo>
                    <a:pt x="12" y="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" y="14"/>
                  </a:lnTo>
                  <a:lnTo>
                    <a:pt x="48" y="29"/>
                  </a:lnTo>
                  <a:lnTo>
                    <a:pt x="78" y="52"/>
                  </a:lnTo>
                  <a:lnTo>
                    <a:pt x="78" y="52"/>
                  </a:lnTo>
                  <a:lnTo>
                    <a:pt x="113" y="76"/>
                  </a:lnTo>
                  <a:lnTo>
                    <a:pt x="149" y="107"/>
                  </a:lnTo>
                  <a:lnTo>
                    <a:pt x="166" y="124"/>
                  </a:lnTo>
                  <a:lnTo>
                    <a:pt x="183" y="143"/>
                  </a:lnTo>
                  <a:lnTo>
                    <a:pt x="198" y="162"/>
                  </a:lnTo>
                  <a:lnTo>
                    <a:pt x="213" y="181"/>
                  </a:lnTo>
                  <a:lnTo>
                    <a:pt x="213" y="181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104">
              <a:extLst>
                <a:ext uri="{FF2B5EF4-FFF2-40B4-BE49-F238E27FC236}">
                  <a16:creationId xmlns:a16="http://schemas.microsoft.com/office/drawing/2014/main" id="{A6C01D94-444B-1250-DC5F-1F51C95FC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1" y="1768475"/>
              <a:ext cx="98425" cy="212725"/>
            </a:xfrm>
            <a:custGeom>
              <a:avLst/>
              <a:gdLst>
                <a:gd name="T0" fmla="*/ 59 w 62"/>
                <a:gd name="T1" fmla="*/ 0 h 134"/>
                <a:gd name="T2" fmla="*/ 59 w 62"/>
                <a:gd name="T3" fmla="*/ 0 h 134"/>
                <a:gd name="T4" fmla="*/ 61 w 62"/>
                <a:gd name="T5" fmla="*/ 16 h 134"/>
                <a:gd name="T6" fmla="*/ 62 w 62"/>
                <a:gd name="T7" fmla="*/ 31 h 134"/>
                <a:gd name="T8" fmla="*/ 62 w 62"/>
                <a:gd name="T9" fmla="*/ 50 h 134"/>
                <a:gd name="T10" fmla="*/ 62 w 62"/>
                <a:gd name="T11" fmla="*/ 50 h 134"/>
                <a:gd name="T12" fmla="*/ 61 w 62"/>
                <a:gd name="T13" fmla="*/ 61 h 134"/>
                <a:gd name="T14" fmla="*/ 57 w 62"/>
                <a:gd name="T15" fmla="*/ 71 h 134"/>
                <a:gd name="T16" fmla="*/ 53 w 62"/>
                <a:gd name="T17" fmla="*/ 82 h 134"/>
                <a:gd name="T18" fmla="*/ 45 w 62"/>
                <a:gd name="T19" fmla="*/ 94 h 134"/>
                <a:gd name="T20" fmla="*/ 38 w 62"/>
                <a:gd name="T21" fmla="*/ 103 h 134"/>
                <a:gd name="T22" fmla="*/ 28 w 62"/>
                <a:gd name="T23" fmla="*/ 115 h 134"/>
                <a:gd name="T24" fmla="*/ 15 w 62"/>
                <a:gd name="T25" fmla="*/ 124 h 134"/>
                <a:gd name="T26" fmla="*/ 0 w 62"/>
                <a:gd name="T27" fmla="*/ 134 h 134"/>
                <a:gd name="T28" fmla="*/ 0 w 62"/>
                <a:gd name="T29" fmla="*/ 134 h 134"/>
                <a:gd name="T30" fmla="*/ 0 w 62"/>
                <a:gd name="T31" fmla="*/ 118 h 134"/>
                <a:gd name="T32" fmla="*/ 0 w 62"/>
                <a:gd name="T33" fmla="*/ 103 h 134"/>
                <a:gd name="T34" fmla="*/ 3 w 62"/>
                <a:gd name="T35" fmla="*/ 82 h 134"/>
                <a:gd name="T36" fmla="*/ 3 w 62"/>
                <a:gd name="T37" fmla="*/ 82 h 134"/>
                <a:gd name="T38" fmla="*/ 9 w 62"/>
                <a:gd name="T39" fmla="*/ 61 h 134"/>
                <a:gd name="T40" fmla="*/ 15 w 62"/>
                <a:gd name="T41" fmla="*/ 50 h 134"/>
                <a:gd name="T42" fmla="*/ 21 w 62"/>
                <a:gd name="T43" fmla="*/ 38 h 134"/>
                <a:gd name="T44" fmla="*/ 28 w 62"/>
                <a:gd name="T45" fmla="*/ 27 h 134"/>
                <a:gd name="T46" fmla="*/ 36 w 62"/>
                <a:gd name="T47" fmla="*/ 17 h 134"/>
                <a:gd name="T48" fmla="*/ 47 w 62"/>
                <a:gd name="T49" fmla="*/ 8 h 134"/>
                <a:gd name="T50" fmla="*/ 59 w 62"/>
                <a:gd name="T51" fmla="*/ 0 h 134"/>
                <a:gd name="T52" fmla="*/ 59 w 62"/>
                <a:gd name="T53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" h="134">
                  <a:moveTo>
                    <a:pt x="59" y="0"/>
                  </a:moveTo>
                  <a:lnTo>
                    <a:pt x="59" y="0"/>
                  </a:lnTo>
                  <a:lnTo>
                    <a:pt x="61" y="16"/>
                  </a:lnTo>
                  <a:lnTo>
                    <a:pt x="62" y="31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1" y="61"/>
                  </a:lnTo>
                  <a:lnTo>
                    <a:pt x="57" y="71"/>
                  </a:lnTo>
                  <a:lnTo>
                    <a:pt x="53" y="82"/>
                  </a:lnTo>
                  <a:lnTo>
                    <a:pt x="45" y="94"/>
                  </a:lnTo>
                  <a:lnTo>
                    <a:pt x="38" y="103"/>
                  </a:lnTo>
                  <a:lnTo>
                    <a:pt x="28" y="115"/>
                  </a:lnTo>
                  <a:lnTo>
                    <a:pt x="15" y="12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18"/>
                  </a:lnTo>
                  <a:lnTo>
                    <a:pt x="0" y="103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9" y="61"/>
                  </a:lnTo>
                  <a:lnTo>
                    <a:pt x="15" y="50"/>
                  </a:lnTo>
                  <a:lnTo>
                    <a:pt x="21" y="38"/>
                  </a:lnTo>
                  <a:lnTo>
                    <a:pt x="28" y="27"/>
                  </a:lnTo>
                  <a:lnTo>
                    <a:pt x="36" y="17"/>
                  </a:lnTo>
                  <a:lnTo>
                    <a:pt x="47" y="8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Freeform 105">
              <a:extLst>
                <a:ext uri="{FF2B5EF4-FFF2-40B4-BE49-F238E27FC236}">
                  <a16:creationId xmlns:a16="http://schemas.microsoft.com/office/drawing/2014/main" id="{17E76C58-5C61-A620-0625-A4B246F71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4816475"/>
              <a:ext cx="284163" cy="182563"/>
            </a:xfrm>
            <a:custGeom>
              <a:avLst/>
              <a:gdLst>
                <a:gd name="T0" fmla="*/ 179 w 179"/>
                <a:gd name="T1" fmla="*/ 0 h 115"/>
                <a:gd name="T2" fmla="*/ 179 w 179"/>
                <a:gd name="T3" fmla="*/ 0 h 115"/>
                <a:gd name="T4" fmla="*/ 167 w 179"/>
                <a:gd name="T5" fmla="*/ 19 h 115"/>
                <a:gd name="T6" fmla="*/ 156 w 179"/>
                <a:gd name="T7" fmla="*/ 36 h 115"/>
                <a:gd name="T8" fmla="*/ 137 w 179"/>
                <a:gd name="T9" fmla="*/ 57 h 115"/>
                <a:gd name="T10" fmla="*/ 126 w 179"/>
                <a:gd name="T11" fmla="*/ 69 h 115"/>
                <a:gd name="T12" fmla="*/ 112 w 179"/>
                <a:gd name="T13" fmla="*/ 78 h 115"/>
                <a:gd name="T14" fmla="*/ 97 w 179"/>
                <a:gd name="T15" fmla="*/ 88 h 115"/>
                <a:gd name="T16" fmla="*/ 82 w 179"/>
                <a:gd name="T17" fmla="*/ 97 h 115"/>
                <a:gd name="T18" fmla="*/ 65 w 179"/>
                <a:gd name="T19" fmla="*/ 105 h 115"/>
                <a:gd name="T20" fmla="*/ 44 w 179"/>
                <a:gd name="T21" fmla="*/ 111 h 115"/>
                <a:gd name="T22" fmla="*/ 23 w 179"/>
                <a:gd name="T23" fmla="*/ 115 h 115"/>
                <a:gd name="T24" fmla="*/ 0 w 179"/>
                <a:gd name="T25" fmla="*/ 115 h 115"/>
                <a:gd name="T26" fmla="*/ 0 w 179"/>
                <a:gd name="T27" fmla="*/ 115 h 115"/>
                <a:gd name="T28" fmla="*/ 13 w 179"/>
                <a:gd name="T29" fmla="*/ 99 h 115"/>
                <a:gd name="T30" fmla="*/ 29 w 179"/>
                <a:gd name="T31" fmla="*/ 84 h 115"/>
                <a:gd name="T32" fmla="*/ 49 w 179"/>
                <a:gd name="T33" fmla="*/ 65 h 115"/>
                <a:gd name="T34" fmla="*/ 76 w 179"/>
                <a:gd name="T35" fmla="*/ 44 h 115"/>
                <a:gd name="T36" fmla="*/ 107 w 179"/>
                <a:gd name="T37" fmla="*/ 27 h 115"/>
                <a:gd name="T38" fmla="*/ 124 w 179"/>
                <a:gd name="T39" fmla="*/ 17 h 115"/>
                <a:gd name="T40" fmla="*/ 141 w 179"/>
                <a:gd name="T41" fmla="*/ 12 h 115"/>
                <a:gd name="T42" fmla="*/ 160 w 179"/>
                <a:gd name="T43" fmla="*/ 6 h 115"/>
                <a:gd name="T44" fmla="*/ 179 w 179"/>
                <a:gd name="T45" fmla="*/ 0 h 115"/>
                <a:gd name="T46" fmla="*/ 179 w 179"/>
                <a:gd name="T4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9" h="115">
                  <a:moveTo>
                    <a:pt x="179" y="0"/>
                  </a:moveTo>
                  <a:lnTo>
                    <a:pt x="179" y="0"/>
                  </a:lnTo>
                  <a:lnTo>
                    <a:pt x="167" y="19"/>
                  </a:lnTo>
                  <a:lnTo>
                    <a:pt x="156" y="36"/>
                  </a:lnTo>
                  <a:lnTo>
                    <a:pt x="137" y="57"/>
                  </a:lnTo>
                  <a:lnTo>
                    <a:pt x="126" y="69"/>
                  </a:lnTo>
                  <a:lnTo>
                    <a:pt x="112" y="78"/>
                  </a:lnTo>
                  <a:lnTo>
                    <a:pt x="97" y="88"/>
                  </a:lnTo>
                  <a:lnTo>
                    <a:pt x="82" y="97"/>
                  </a:lnTo>
                  <a:lnTo>
                    <a:pt x="65" y="105"/>
                  </a:lnTo>
                  <a:lnTo>
                    <a:pt x="44" y="111"/>
                  </a:lnTo>
                  <a:lnTo>
                    <a:pt x="23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13" y="99"/>
                  </a:lnTo>
                  <a:lnTo>
                    <a:pt x="29" y="84"/>
                  </a:lnTo>
                  <a:lnTo>
                    <a:pt x="49" y="65"/>
                  </a:lnTo>
                  <a:lnTo>
                    <a:pt x="76" y="44"/>
                  </a:lnTo>
                  <a:lnTo>
                    <a:pt x="107" y="27"/>
                  </a:lnTo>
                  <a:lnTo>
                    <a:pt x="124" y="17"/>
                  </a:lnTo>
                  <a:lnTo>
                    <a:pt x="141" y="12"/>
                  </a:lnTo>
                  <a:lnTo>
                    <a:pt x="160" y="6"/>
                  </a:lnTo>
                  <a:lnTo>
                    <a:pt x="179" y="0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106">
              <a:extLst>
                <a:ext uri="{FF2B5EF4-FFF2-40B4-BE49-F238E27FC236}">
                  <a16:creationId xmlns:a16="http://schemas.microsoft.com/office/drawing/2014/main" id="{8921BEDD-FDC2-ADEB-3E93-993265056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538" y="5227638"/>
              <a:ext cx="268288" cy="280988"/>
            </a:xfrm>
            <a:custGeom>
              <a:avLst/>
              <a:gdLst>
                <a:gd name="T0" fmla="*/ 169 w 169"/>
                <a:gd name="T1" fmla="*/ 0 h 177"/>
                <a:gd name="T2" fmla="*/ 169 w 169"/>
                <a:gd name="T3" fmla="*/ 0 h 177"/>
                <a:gd name="T4" fmla="*/ 158 w 169"/>
                <a:gd name="T5" fmla="*/ 21 h 177"/>
                <a:gd name="T6" fmla="*/ 158 w 169"/>
                <a:gd name="T7" fmla="*/ 21 h 177"/>
                <a:gd name="T8" fmla="*/ 147 w 169"/>
                <a:gd name="T9" fmla="*/ 44 h 177"/>
                <a:gd name="T10" fmla="*/ 130 w 169"/>
                <a:gd name="T11" fmla="*/ 69 h 177"/>
                <a:gd name="T12" fmla="*/ 130 w 169"/>
                <a:gd name="T13" fmla="*/ 69 h 177"/>
                <a:gd name="T14" fmla="*/ 107 w 169"/>
                <a:gd name="T15" fmla="*/ 97 h 177"/>
                <a:gd name="T16" fmla="*/ 93 w 169"/>
                <a:gd name="T17" fmla="*/ 111 h 177"/>
                <a:gd name="T18" fmla="*/ 78 w 169"/>
                <a:gd name="T19" fmla="*/ 126 h 177"/>
                <a:gd name="T20" fmla="*/ 78 w 169"/>
                <a:gd name="T21" fmla="*/ 126 h 177"/>
                <a:gd name="T22" fmla="*/ 61 w 169"/>
                <a:gd name="T23" fmla="*/ 139 h 177"/>
                <a:gd name="T24" fmla="*/ 42 w 169"/>
                <a:gd name="T25" fmla="*/ 153 h 177"/>
                <a:gd name="T26" fmla="*/ 23 w 169"/>
                <a:gd name="T27" fmla="*/ 164 h 177"/>
                <a:gd name="T28" fmla="*/ 0 w 169"/>
                <a:gd name="T29" fmla="*/ 177 h 177"/>
                <a:gd name="T30" fmla="*/ 0 w 169"/>
                <a:gd name="T31" fmla="*/ 177 h 177"/>
                <a:gd name="T32" fmla="*/ 8 w 169"/>
                <a:gd name="T33" fmla="*/ 155 h 177"/>
                <a:gd name="T34" fmla="*/ 8 w 169"/>
                <a:gd name="T35" fmla="*/ 155 h 177"/>
                <a:gd name="T36" fmla="*/ 21 w 169"/>
                <a:gd name="T37" fmla="*/ 132 h 177"/>
                <a:gd name="T38" fmla="*/ 38 w 169"/>
                <a:gd name="T39" fmla="*/ 103 h 177"/>
                <a:gd name="T40" fmla="*/ 38 w 169"/>
                <a:gd name="T41" fmla="*/ 103 h 177"/>
                <a:gd name="T42" fmla="*/ 50 w 169"/>
                <a:gd name="T43" fmla="*/ 88 h 177"/>
                <a:gd name="T44" fmla="*/ 63 w 169"/>
                <a:gd name="T45" fmla="*/ 73 h 177"/>
                <a:gd name="T46" fmla="*/ 76 w 169"/>
                <a:gd name="T47" fmla="*/ 57 h 177"/>
                <a:gd name="T48" fmla="*/ 93 w 169"/>
                <a:gd name="T49" fmla="*/ 44 h 177"/>
                <a:gd name="T50" fmla="*/ 110 w 169"/>
                <a:gd name="T51" fmla="*/ 31 h 177"/>
                <a:gd name="T52" fmla="*/ 128 w 169"/>
                <a:gd name="T53" fmla="*/ 19 h 177"/>
                <a:gd name="T54" fmla="*/ 149 w 169"/>
                <a:gd name="T55" fmla="*/ 10 h 177"/>
                <a:gd name="T56" fmla="*/ 169 w 169"/>
                <a:gd name="T57" fmla="*/ 0 h 177"/>
                <a:gd name="T58" fmla="*/ 169 w 169"/>
                <a:gd name="T5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177">
                  <a:moveTo>
                    <a:pt x="169" y="0"/>
                  </a:moveTo>
                  <a:lnTo>
                    <a:pt x="169" y="0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47" y="44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07" y="97"/>
                  </a:lnTo>
                  <a:lnTo>
                    <a:pt x="93" y="111"/>
                  </a:lnTo>
                  <a:lnTo>
                    <a:pt x="78" y="126"/>
                  </a:lnTo>
                  <a:lnTo>
                    <a:pt x="78" y="126"/>
                  </a:lnTo>
                  <a:lnTo>
                    <a:pt x="61" y="139"/>
                  </a:lnTo>
                  <a:lnTo>
                    <a:pt x="42" y="153"/>
                  </a:lnTo>
                  <a:lnTo>
                    <a:pt x="23" y="164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21" y="132"/>
                  </a:lnTo>
                  <a:lnTo>
                    <a:pt x="38" y="103"/>
                  </a:lnTo>
                  <a:lnTo>
                    <a:pt x="38" y="103"/>
                  </a:lnTo>
                  <a:lnTo>
                    <a:pt x="50" y="88"/>
                  </a:lnTo>
                  <a:lnTo>
                    <a:pt x="63" y="73"/>
                  </a:lnTo>
                  <a:lnTo>
                    <a:pt x="76" y="57"/>
                  </a:lnTo>
                  <a:lnTo>
                    <a:pt x="93" y="44"/>
                  </a:lnTo>
                  <a:lnTo>
                    <a:pt x="110" y="31"/>
                  </a:lnTo>
                  <a:lnTo>
                    <a:pt x="128" y="19"/>
                  </a:lnTo>
                  <a:lnTo>
                    <a:pt x="149" y="10"/>
                  </a:lnTo>
                  <a:lnTo>
                    <a:pt x="169" y="0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Freeform 107">
              <a:extLst>
                <a:ext uri="{FF2B5EF4-FFF2-40B4-BE49-F238E27FC236}">
                  <a16:creationId xmlns:a16="http://schemas.microsoft.com/office/drawing/2014/main" id="{E639D6B9-F7A8-CA69-3571-FC2BDCD1E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238" y="5664200"/>
              <a:ext cx="174625" cy="120650"/>
            </a:xfrm>
            <a:custGeom>
              <a:avLst/>
              <a:gdLst>
                <a:gd name="T0" fmla="*/ 110 w 110"/>
                <a:gd name="T1" fmla="*/ 0 h 76"/>
                <a:gd name="T2" fmla="*/ 110 w 110"/>
                <a:gd name="T3" fmla="*/ 0 h 76"/>
                <a:gd name="T4" fmla="*/ 104 w 110"/>
                <a:gd name="T5" fmla="*/ 13 h 76"/>
                <a:gd name="T6" fmla="*/ 104 w 110"/>
                <a:gd name="T7" fmla="*/ 13 h 76"/>
                <a:gd name="T8" fmla="*/ 97 w 110"/>
                <a:gd name="T9" fmla="*/ 26 h 76"/>
                <a:gd name="T10" fmla="*/ 87 w 110"/>
                <a:gd name="T11" fmla="*/ 42 h 76"/>
                <a:gd name="T12" fmla="*/ 87 w 110"/>
                <a:gd name="T13" fmla="*/ 42 h 76"/>
                <a:gd name="T14" fmla="*/ 74 w 110"/>
                <a:gd name="T15" fmla="*/ 55 h 76"/>
                <a:gd name="T16" fmla="*/ 66 w 110"/>
                <a:gd name="T17" fmla="*/ 61 h 76"/>
                <a:gd name="T18" fmla="*/ 57 w 110"/>
                <a:gd name="T19" fmla="*/ 66 h 76"/>
                <a:gd name="T20" fmla="*/ 57 w 110"/>
                <a:gd name="T21" fmla="*/ 66 h 76"/>
                <a:gd name="T22" fmla="*/ 45 w 110"/>
                <a:gd name="T23" fmla="*/ 70 h 76"/>
                <a:gd name="T24" fmla="*/ 32 w 110"/>
                <a:gd name="T25" fmla="*/ 72 h 76"/>
                <a:gd name="T26" fmla="*/ 17 w 110"/>
                <a:gd name="T27" fmla="*/ 74 h 76"/>
                <a:gd name="T28" fmla="*/ 0 w 110"/>
                <a:gd name="T29" fmla="*/ 76 h 76"/>
                <a:gd name="T30" fmla="*/ 0 w 110"/>
                <a:gd name="T31" fmla="*/ 76 h 76"/>
                <a:gd name="T32" fmla="*/ 5 w 110"/>
                <a:gd name="T33" fmla="*/ 62 h 76"/>
                <a:gd name="T34" fmla="*/ 5 w 110"/>
                <a:gd name="T35" fmla="*/ 62 h 76"/>
                <a:gd name="T36" fmla="*/ 13 w 110"/>
                <a:gd name="T37" fmla="*/ 49 h 76"/>
                <a:gd name="T38" fmla="*/ 24 w 110"/>
                <a:gd name="T39" fmla="*/ 34 h 76"/>
                <a:gd name="T40" fmla="*/ 24 w 110"/>
                <a:gd name="T41" fmla="*/ 34 h 76"/>
                <a:gd name="T42" fmla="*/ 40 w 110"/>
                <a:gd name="T43" fmla="*/ 21 h 76"/>
                <a:gd name="T44" fmla="*/ 49 w 110"/>
                <a:gd name="T45" fmla="*/ 13 h 76"/>
                <a:gd name="T46" fmla="*/ 59 w 110"/>
                <a:gd name="T47" fmla="*/ 7 h 76"/>
                <a:gd name="T48" fmla="*/ 70 w 110"/>
                <a:gd name="T49" fmla="*/ 3 h 76"/>
                <a:gd name="T50" fmla="*/ 83 w 110"/>
                <a:gd name="T51" fmla="*/ 0 h 76"/>
                <a:gd name="T52" fmla="*/ 97 w 110"/>
                <a:gd name="T53" fmla="*/ 0 h 76"/>
                <a:gd name="T54" fmla="*/ 110 w 110"/>
                <a:gd name="T55" fmla="*/ 0 h 76"/>
                <a:gd name="T56" fmla="*/ 110 w 110"/>
                <a:gd name="T5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" h="76">
                  <a:moveTo>
                    <a:pt x="110" y="0"/>
                  </a:moveTo>
                  <a:lnTo>
                    <a:pt x="110" y="0"/>
                  </a:lnTo>
                  <a:lnTo>
                    <a:pt x="104" y="13"/>
                  </a:lnTo>
                  <a:lnTo>
                    <a:pt x="104" y="13"/>
                  </a:lnTo>
                  <a:lnTo>
                    <a:pt x="97" y="26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74" y="55"/>
                  </a:lnTo>
                  <a:lnTo>
                    <a:pt x="66" y="61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45" y="70"/>
                  </a:lnTo>
                  <a:lnTo>
                    <a:pt x="32" y="72"/>
                  </a:lnTo>
                  <a:lnTo>
                    <a:pt x="17" y="7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5" y="62"/>
                  </a:lnTo>
                  <a:lnTo>
                    <a:pt x="5" y="62"/>
                  </a:lnTo>
                  <a:lnTo>
                    <a:pt x="13" y="49"/>
                  </a:lnTo>
                  <a:lnTo>
                    <a:pt x="24" y="34"/>
                  </a:lnTo>
                  <a:lnTo>
                    <a:pt x="24" y="34"/>
                  </a:lnTo>
                  <a:lnTo>
                    <a:pt x="40" y="21"/>
                  </a:lnTo>
                  <a:lnTo>
                    <a:pt x="49" y="13"/>
                  </a:lnTo>
                  <a:lnTo>
                    <a:pt x="59" y="7"/>
                  </a:lnTo>
                  <a:lnTo>
                    <a:pt x="70" y="3"/>
                  </a:lnTo>
                  <a:lnTo>
                    <a:pt x="83" y="0"/>
                  </a:lnTo>
                  <a:lnTo>
                    <a:pt x="97" y="0"/>
                  </a:lnTo>
                  <a:lnTo>
                    <a:pt x="110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108">
              <a:extLst>
                <a:ext uri="{FF2B5EF4-FFF2-40B4-BE49-F238E27FC236}">
                  <a16:creationId xmlns:a16="http://schemas.microsoft.com/office/drawing/2014/main" id="{85E7B749-8046-AA93-6EEA-507F96F90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676" y="4518025"/>
              <a:ext cx="320675" cy="168275"/>
            </a:xfrm>
            <a:custGeom>
              <a:avLst/>
              <a:gdLst>
                <a:gd name="T0" fmla="*/ 202 w 202"/>
                <a:gd name="T1" fmla="*/ 0 h 106"/>
                <a:gd name="T2" fmla="*/ 202 w 202"/>
                <a:gd name="T3" fmla="*/ 0 h 106"/>
                <a:gd name="T4" fmla="*/ 200 w 202"/>
                <a:gd name="T5" fmla="*/ 5 h 106"/>
                <a:gd name="T6" fmla="*/ 191 w 202"/>
                <a:gd name="T7" fmla="*/ 17 h 106"/>
                <a:gd name="T8" fmla="*/ 191 w 202"/>
                <a:gd name="T9" fmla="*/ 17 h 106"/>
                <a:gd name="T10" fmla="*/ 175 w 202"/>
                <a:gd name="T11" fmla="*/ 36 h 106"/>
                <a:gd name="T12" fmla="*/ 154 w 202"/>
                <a:gd name="T13" fmla="*/ 57 h 106"/>
                <a:gd name="T14" fmla="*/ 154 w 202"/>
                <a:gd name="T15" fmla="*/ 57 h 106"/>
                <a:gd name="T16" fmla="*/ 141 w 202"/>
                <a:gd name="T17" fmla="*/ 68 h 106"/>
                <a:gd name="T18" fmla="*/ 126 w 202"/>
                <a:gd name="T19" fmla="*/ 78 h 106"/>
                <a:gd name="T20" fmla="*/ 109 w 202"/>
                <a:gd name="T21" fmla="*/ 87 h 106"/>
                <a:gd name="T22" fmla="*/ 90 w 202"/>
                <a:gd name="T23" fmla="*/ 95 h 106"/>
                <a:gd name="T24" fmla="*/ 71 w 202"/>
                <a:gd name="T25" fmla="*/ 101 h 106"/>
                <a:gd name="T26" fmla="*/ 48 w 202"/>
                <a:gd name="T27" fmla="*/ 104 h 106"/>
                <a:gd name="T28" fmla="*/ 25 w 202"/>
                <a:gd name="T29" fmla="*/ 106 h 106"/>
                <a:gd name="T30" fmla="*/ 0 w 202"/>
                <a:gd name="T31" fmla="*/ 104 h 106"/>
                <a:gd name="T32" fmla="*/ 0 w 202"/>
                <a:gd name="T33" fmla="*/ 104 h 106"/>
                <a:gd name="T34" fmla="*/ 17 w 202"/>
                <a:gd name="T35" fmla="*/ 91 h 106"/>
                <a:gd name="T36" fmla="*/ 17 w 202"/>
                <a:gd name="T37" fmla="*/ 91 h 106"/>
                <a:gd name="T38" fmla="*/ 36 w 202"/>
                <a:gd name="T39" fmla="*/ 76 h 106"/>
                <a:gd name="T40" fmla="*/ 63 w 202"/>
                <a:gd name="T41" fmla="*/ 59 h 106"/>
                <a:gd name="T42" fmla="*/ 63 w 202"/>
                <a:gd name="T43" fmla="*/ 59 h 106"/>
                <a:gd name="T44" fmla="*/ 92 w 202"/>
                <a:gd name="T45" fmla="*/ 42 h 106"/>
                <a:gd name="T46" fmla="*/ 126 w 202"/>
                <a:gd name="T47" fmla="*/ 24 h 106"/>
                <a:gd name="T48" fmla="*/ 143 w 202"/>
                <a:gd name="T49" fmla="*/ 17 h 106"/>
                <a:gd name="T50" fmla="*/ 162 w 202"/>
                <a:gd name="T51" fmla="*/ 9 h 106"/>
                <a:gd name="T52" fmla="*/ 183 w 202"/>
                <a:gd name="T53" fmla="*/ 4 h 106"/>
                <a:gd name="T54" fmla="*/ 202 w 202"/>
                <a:gd name="T55" fmla="*/ 0 h 106"/>
                <a:gd name="T56" fmla="*/ 202 w 202"/>
                <a:gd name="T5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" h="106">
                  <a:moveTo>
                    <a:pt x="202" y="0"/>
                  </a:moveTo>
                  <a:lnTo>
                    <a:pt x="202" y="0"/>
                  </a:lnTo>
                  <a:lnTo>
                    <a:pt x="200" y="5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75" y="36"/>
                  </a:lnTo>
                  <a:lnTo>
                    <a:pt x="154" y="57"/>
                  </a:lnTo>
                  <a:lnTo>
                    <a:pt x="154" y="57"/>
                  </a:lnTo>
                  <a:lnTo>
                    <a:pt x="141" y="68"/>
                  </a:lnTo>
                  <a:lnTo>
                    <a:pt x="126" y="78"/>
                  </a:lnTo>
                  <a:lnTo>
                    <a:pt x="109" y="87"/>
                  </a:lnTo>
                  <a:lnTo>
                    <a:pt x="90" y="95"/>
                  </a:lnTo>
                  <a:lnTo>
                    <a:pt x="71" y="101"/>
                  </a:lnTo>
                  <a:lnTo>
                    <a:pt x="48" y="104"/>
                  </a:lnTo>
                  <a:lnTo>
                    <a:pt x="25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36" y="7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92" y="42"/>
                  </a:lnTo>
                  <a:lnTo>
                    <a:pt x="126" y="24"/>
                  </a:lnTo>
                  <a:lnTo>
                    <a:pt x="143" y="17"/>
                  </a:lnTo>
                  <a:lnTo>
                    <a:pt x="162" y="9"/>
                  </a:lnTo>
                  <a:lnTo>
                    <a:pt x="183" y="4"/>
                  </a:lnTo>
                  <a:lnTo>
                    <a:pt x="202" y="0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Freeform 109">
              <a:extLst>
                <a:ext uri="{FF2B5EF4-FFF2-40B4-BE49-F238E27FC236}">
                  <a16:creationId xmlns:a16="http://schemas.microsoft.com/office/drawing/2014/main" id="{71978045-2B1D-17CC-7D10-1466021DA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4651" y="5434013"/>
              <a:ext cx="141288" cy="138113"/>
            </a:xfrm>
            <a:custGeom>
              <a:avLst/>
              <a:gdLst>
                <a:gd name="T0" fmla="*/ 0 w 89"/>
                <a:gd name="T1" fmla="*/ 0 h 87"/>
                <a:gd name="T2" fmla="*/ 0 w 89"/>
                <a:gd name="T3" fmla="*/ 0 h 87"/>
                <a:gd name="T4" fmla="*/ 13 w 89"/>
                <a:gd name="T5" fmla="*/ 2 h 87"/>
                <a:gd name="T6" fmla="*/ 13 w 89"/>
                <a:gd name="T7" fmla="*/ 2 h 87"/>
                <a:gd name="T8" fmla="*/ 27 w 89"/>
                <a:gd name="T9" fmla="*/ 6 h 87"/>
                <a:gd name="T10" fmla="*/ 44 w 89"/>
                <a:gd name="T11" fmla="*/ 11 h 87"/>
                <a:gd name="T12" fmla="*/ 44 w 89"/>
                <a:gd name="T13" fmla="*/ 11 h 87"/>
                <a:gd name="T14" fmla="*/ 51 w 89"/>
                <a:gd name="T15" fmla="*/ 15 h 87"/>
                <a:gd name="T16" fmla="*/ 59 w 89"/>
                <a:gd name="T17" fmla="*/ 21 h 87"/>
                <a:gd name="T18" fmla="*/ 67 w 89"/>
                <a:gd name="T19" fmla="*/ 27 h 87"/>
                <a:gd name="T20" fmla="*/ 72 w 89"/>
                <a:gd name="T21" fmla="*/ 36 h 87"/>
                <a:gd name="T22" fmla="*/ 72 w 89"/>
                <a:gd name="T23" fmla="*/ 36 h 87"/>
                <a:gd name="T24" fmla="*/ 78 w 89"/>
                <a:gd name="T25" fmla="*/ 46 h 87"/>
                <a:gd name="T26" fmla="*/ 84 w 89"/>
                <a:gd name="T27" fmla="*/ 57 h 87"/>
                <a:gd name="T28" fmla="*/ 88 w 89"/>
                <a:gd name="T29" fmla="*/ 70 h 87"/>
                <a:gd name="T30" fmla="*/ 89 w 89"/>
                <a:gd name="T31" fmla="*/ 87 h 87"/>
                <a:gd name="T32" fmla="*/ 89 w 89"/>
                <a:gd name="T33" fmla="*/ 87 h 87"/>
                <a:gd name="T34" fmla="*/ 76 w 89"/>
                <a:gd name="T35" fmla="*/ 86 h 87"/>
                <a:gd name="T36" fmla="*/ 76 w 89"/>
                <a:gd name="T37" fmla="*/ 86 h 87"/>
                <a:gd name="T38" fmla="*/ 63 w 89"/>
                <a:gd name="T39" fmla="*/ 80 h 87"/>
                <a:gd name="T40" fmla="*/ 48 w 89"/>
                <a:gd name="T41" fmla="*/ 72 h 87"/>
                <a:gd name="T42" fmla="*/ 48 w 89"/>
                <a:gd name="T43" fmla="*/ 72 h 87"/>
                <a:gd name="T44" fmla="*/ 30 w 89"/>
                <a:gd name="T45" fmla="*/ 61 h 87"/>
                <a:gd name="T46" fmla="*/ 23 w 89"/>
                <a:gd name="T47" fmla="*/ 53 h 87"/>
                <a:gd name="T48" fmla="*/ 17 w 89"/>
                <a:gd name="T49" fmla="*/ 46 h 87"/>
                <a:gd name="T50" fmla="*/ 9 w 89"/>
                <a:gd name="T51" fmla="*/ 34 h 87"/>
                <a:gd name="T52" fmla="*/ 6 w 89"/>
                <a:gd name="T53" fmla="*/ 25 h 87"/>
                <a:gd name="T54" fmla="*/ 2 w 89"/>
                <a:gd name="T55" fmla="*/ 13 h 87"/>
                <a:gd name="T56" fmla="*/ 0 w 89"/>
                <a:gd name="T57" fmla="*/ 0 h 87"/>
                <a:gd name="T58" fmla="*/ 0 w 89"/>
                <a:gd name="T5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9" h="87">
                  <a:moveTo>
                    <a:pt x="0" y="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27" y="6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51" y="15"/>
                  </a:lnTo>
                  <a:lnTo>
                    <a:pt x="59" y="21"/>
                  </a:lnTo>
                  <a:lnTo>
                    <a:pt x="67" y="27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8" y="46"/>
                  </a:lnTo>
                  <a:lnTo>
                    <a:pt x="84" y="57"/>
                  </a:lnTo>
                  <a:lnTo>
                    <a:pt x="88" y="70"/>
                  </a:lnTo>
                  <a:lnTo>
                    <a:pt x="89" y="87"/>
                  </a:lnTo>
                  <a:lnTo>
                    <a:pt x="89" y="87"/>
                  </a:lnTo>
                  <a:lnTo>
                    <a:pt x="76" y="86"/>
                  </a:lnTo>
                  <a:lnTo>
                    <a:pt x="76" y="86"/>
                  </a:lnTo>
                  <a:lnTo>
                    <a:pt x="63" y="80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30" y="61"/>
                  </a:lnTo>
                  <a:lnTo>
                    <a:pt x="23" y="53"/>
                  </a:lnTo>
                  <a:lnTo>
                    <a:pt x="17" y="46"/>
                  </a:lnTo>
                  <a:lnTo>
                    <a:pt x="9" y="34"/>
                  </a:lnTo>
                  <a:lnTo>
                    <a:pt x="6" y="25"/>
                  </a:lnTo>
                  <a:lnTo>
                    <a:pt x="2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110">
              <a:extLst>
                <a:ext uri="{FF2B5EF4-FFF2-40B4-BE49-F238E27FC236}">
                  <a16:creationId xmlns:a16="http://schemas.microsoft.com/office/drawing/2014/main" id="{B5F1C923-CF41-03A9-A788-091738EA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1626" y="5661025"/>
              <a:ext cx="87313" cy="117475"/>
            </a:xfrm>
            <a:custGeom>
              <a:avLst/>
              <a:gdLst>
                <a:gd name="T0" fmla="*/ 2 w 55"/>
                <a:gd name="T1" fmla="*/ 0 h 74"/>
                <a:gd name="T2" fmla="*/ 2 w 55"/>
                <a:gd name="T3" fmla="*/ 0 h 74"/>
                <a:gd name="T4" fmla="*/ 14 w 55"/>
                <a:gd name="T5" fmla="*/ 0 h 74"/>
                <a:gd name="T6" fmla="*/ 25 w 55"/>
                <a:gd name="T7" fmla="*/ 2 h 74"/>
                <a:gd name="T8" fmla="*/ 36 w 55"/>
                <a:gd name="T9" fmla="*/ 7 h 74"/>
                <a:gd name="T10" fmla="*/ 42 w 55"/>
                <a:gd name="T11" fmla="*/ 11 h 74"/>
                <a:gd name="T12" fmla="*/ 48 w 55"/>
                <a:gd name="T13" fmla="*/ 17 h 74"/>
                <a:gd name="T14" fmla="*/ 52 w 55"/>
                <a:gd name="T15" fmla="*/ 23 h 74"/>
                <a:gd name="T16" fmla="*/ 54 w 55"/>
                <a:gd name="T17" fmla="*/ 30 h 74"/>
                <a:gd name="T18" fmla="*/ 55 w 55"/>
                <a:gd name="T19" fmla="*/ 38 h 74"/>
                <a:gd name="T20" fmla="*/ 54 w 55"/>
                <a:gd name="T21" fmla="*/ 47 h 74"/>
                <a:gd name="T22" fmla="*/ 52 w 55"/>
                <a:gd name="T23" fmla="*/ 61 h 74"/>
                <a:gd name="T24" fmla="*/ 46 w 55"/>
                <a:gd name="T25" fmla="*/ 74 h 74"/>
                <a:gd name="T26" fmla="*/ 46 w 55"/>
                <a:gd name="T27" fmla="*/ 74 h 74"/>
                <a:gd name="T28" fmla="*/ 36 w 55"/>
                <a:gd name="T29" fmla="*/ 70 h 74"/>
                <a:gd name="T30" fmla="*/ 29 w 55"/>
                <a:gd name="T31" fmla="*/ 64 h 74"/>
                <a:gd name="T32" fmla="*/ 19 w 55"/>
                <a:gd name="T33" fmla="*/ 57 h 74"/>
                <a:gd name="T34" fmla="*/ 10 w 55"/>
                <a:gd name="T35" fmla="*/ 47 h 74"/>
                <a:gd name="T36" fmla="*/ 2 w 55"/>
                <a:gd name="T37" fmla="*/ 34 h 74"/>
                <a:gd name="T38" fmla="*/ 0 w 55"/>
                <a:gd name="T39" fmla="*/ 26 h 74"/>
                <a:gd name="T40" fmla="*/ 0 w 55"/>
                <a:gd name="T41" fmla="*/ 19 h 74"/>
                <a:gd name="T42" fmla="*/ 0 w 55"/>
                <a:gd name="T43" fmla="*/ 9 h 74"/>
                <a:gd name="T44" fmla="*/ 2 w 55"/>
                <a:gd name="T45" fmla="*/ 0 h 74"/>
                <a:gd name="T46" fmla="*/ 2 w 55"/>
                <a:gd name="T4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5" h="74">
                  <a:moveTo>
                    <a:pt x="2" y="0"/>
                  </a:moveTo>
                  <a:lnTo>
                    <a:pt x="2" y="0"/>
                  </a:lnTo>
                  <a:lnTo>
                    <a:pt x="14" y="0"/>
                  </a:lnTo>
                  <a:lnTo>
                    <a:pt x="25" y="2"/>
                  </a:lnTo>
                  <a:lnTo>
                    <a:pt x="36" y="7"/>
                  </a:lnTo>
                  <a:lnTo>
                    <a:pt x="42" y="11"/>
                  </a:lnTo>
                  <a:lnTo>
                    <a:pt x="48" y="17"/>
                  </a:lnTo>
                  <a:lnTo>
                    <a:pt x="52" y="23"/>
                  </a:lnTo>
                  <a:lnTo>
                    <a:pt x="54" y="30"/>
                  </a:lnTo>
                  <a:lnTo>
                    <a:pt x="55" y="38"/>
                  </a:lnTo>
                  <a:lnTo>
                    <a:pt x="54" y="47"/>
                  </a:lnTo>
                  <a:lnTo>
                    <a:pt x="52" y="61"/>
                  </a:lnTo>
                  <a:lnTo>
                    <a:pt x="46" y="74"/>
                  </a:lnTo>
                  <a:lnTo>
                    <a:pt x="46" y="74"/>
                  </a:lnTo>
                  <a:lnTo>
                    <a:pt x="36" y="70"/>
                  </a:lnTo>
                  <a:lnTo>
                    <a:pt x="29" y="64"/>
                  </a:lnTo>
                  <a:lnTo>
                    <a:pt x="19" y="57"/>
                  </a:lnTo>
                  <a:lnTo>
                    <a:pt x="10" y="47"/>
                  </a:lnTo>
                  <a:lnTo>
                    <a:pt x="2" y="34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0" y="9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3" name="Oval 52">
            <a:extLst>
              <a:ext uri="{FF2B5EF4-FFF2-40B4-BE49-F238E27FC236}">
                <a16:creationId xmlns:a16="http://schemas.microsoft.com/office/drawing/2014/main" id="{1886025D-4BE8-9ABE-6E1D-05AE42B8D7A2}"/>
              </a:ext>
            </a:extLst>
          </p:cNvPr>
          <p:cNvSpPr/>
          <p:nvPr userDrawn="1"/>
        </p:nvSpPr>
        <p:spPr>
          <a:xfrm>
            <a:off x="-61399" y="-300038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024300FE-011F-0AA3-CC1F-852BB945FA2F}"/>
              </a:ext>
            </a:extLst>
          </p:cNvPr>
          <p:cNvSpPr/>
          <p:nvPr userDrawn="1"/>
        </p:nvSpPr>
        <p:spPr>
          <a:xfrm>
            <a:off x="-150007" y="4356064"/>
            <a:ext cx="300011" cy="30001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83D75949-2A2A-9F81-5C13-DD3183EE9253}"/>
              </a:ext>
            </a:extLst>
          </p:cNvPr>
          <p:cNvSpPr/>
          <p:nvPr userDrawn="1"/>
        </p:nvSpPr>
        <p:spPr>
          <a:xfrm>
            <a:off x="11216640" y="-227569"/>
            <a:ext cx="455138" cy="455138"/>
          </a:xfrm>
          <a:prstGeom prst="ellipse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7C33C3A3-457D-D7E5-C728-AF48F285D0D5}"/>
              </a:ext>
            </a:extLst>
          </p:cNvPr>
          <p:cNvSpPr/>
          <p:nvPr userDrawn="1"/>
        </p:nvSpPr>
        <p:spPr>
          <a:xfrm>
            <a:off x="11739656" y="3590925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838868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1EBB828E-60C3-CD3C-56DA-8150A560F132}"/>
              </a:ext>
            </a:extLst>
          </p:cNvPr>
          <p:cNvSpPr/>
          <p:nvPr userDrawn="1"/>
        </p:nvSpPr>
        <p:spPr>
          <a:xfrm rot="5400000">
            <a:off x="273221" y="-273222"/>
            <a:ext cx="3271639" cy="38180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2073011 w 4152900"/>
              <a:gd name="connsiteY2" fmla="*/ 2171760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134448 h 4115898"/>
              <a:gd name="connsiteX1" fmla="*/ 1607574 w 4152900"/>
              <a:gd name="connsiteY1" fmla="*/ 125885 h 4115898"/>
              <a:gd name="connsiteX2" fmla="*/ 2073011 w 4152900"/>
              <a:gd name="connsiteY2" fmla="*/ 1992010 h 4115898"/>
              <a:gd name="connsiteX3" fmla="*/ 4152900 w 4152900"/>
              <a:gd name="connsiteY3" fmla="*/ 4115898 h 4115898"/>
              <a:gd name="connsiteX4" fmla="*/ 0 w 4152900"/>
              <a:gd name="connsiteY4" fmla="*/ 4115898 h 4115898"/>
              <a:gd name="connsiteX5" fmla="*/ 0 w 4152900"/>
              <a:gd name="connsiteY5" fmla="*/ 134448 h 4115898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51923 h 4033373"/>
              <a:gd name="connsiteX1" fmla="*/ 2073011 w 4152900"/>
              <a:gd name="connsiteY1" fmla="*/ 1909485 h 4033373"/>
              <a:gd name="connsiteX2" fmla="*/ 4152900 w 4152900"/>
              <a:gd name="connsiteY2" fmla="*/ 4033373 h 4033373"/>
              <a:gd name="connsiteX3" fmla="*/ 0 w 4152900"/>
              <a:gd name="connsiteY3" fmla="*/ 4033373 h 4033373"/>
              <a:gd name="connsiteX4" fmla="*/ 0 w 4152900"/>
              <a:gd name="connsiteY4" fmla="*/ 51923 h 4033373"/>
              <a:gd name="connsiteX0" fmla="*/ 0 w 4152900"/>
              <a:gd name="connsiteY0" fmla="*/ 39460 h 4020910"/>
              <a:gd name="connsiteX1" fmla="*/ 1759618 w 4152900"/>
              <a:gd name="connsiteY1" fmla="*/ 2475397 h 4020910"/>
              <a:gd name="connsiteX2" fmla="*/ 4152900 w 4152900"/>
              <a:gd name="connsiteY2" fmla="*/ 4020910 h 4020910"/>
              <a:gd name="connsiteX3" fmla="*/ 0 w 4152900"/>
              <a:gd name="connsiteY3" fmla="*/ 4020910 h 4020910"/>
              <a:gd name="connsiteX4" fmla="*/ 0 w 4152900"/>
              <a:gd name="connsiteY4" fmla="*/ 39460 h 4020910"/>
              <a:gd name="connsiteX0" fmla="*/ 0 w 4152900"/>
              <a:gd name="connsiteY0" fmla="*/ 48924 h 4030374"/>
              <a:gd name="connsiteX1" fmla="*/ 1759618 w 4152900"/>
              <a:gd name="connsiteY1" fmla="*/ 2484861 h 4030374"/>
              <a:gd name="connsiteX2" fmla="*/ 4152900 w 4152900"/>
              <a:gd name="connsiteY2" fmla="*/ 4030374 h 4030374"/>
              <a:gd name="connsiteX3" fmla="*/ 0 w 4152900"/>
              <a:gd name="connsiteY3" fmla="*/ 4030374 h 4030374"/>
              <a:gd name="connsiteX4" fmla="*/ 0 w 4152900"/>
              <a:gd name="connsiteY4" fmla="*/ 48924 h 4030374"/>
              <a:gd name="connsiteX0" fmla="*/ 0 w 4152900"/>
              <a:gd name="connsiteY0" fmla="*/ 0 h 3981450"/>
              <a:gd name="connsiteX1" fmla="*/ 1759618 w 4152900"/>
              <a:gd name="connsiteY1" fmla="*/ 2435937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2900" h="3981450">
                <a:moveTo>
                  <a:pt x="0" y="0"/>
                </a:moveTo>
                <a:cubicBezTo>
                  <a:pt x="1461964" y="320790"/>
                  <a:pt x="1694254" y="1290383"/>
                  <a:pt x="1759618" y="2435937"/>
                </a:cubicBezTo>
                <a:cubicBezTo>
                  <a:pt x="1824982" y="3581491"/>
                  <a:pt x="3971925" y="2641175"/>
                  <a:pt x="4152900" y="3981450"/>
                </a:cubicBezTo>
                <a:lnTo>
                  <a:pt x="0" y="398145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id-ID" sz="1125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903B2E7C-3D80-D6CB-29DE-8636637ED855}"/>
              </a:ext>
            </a:extLst>
          </p:cNvPr>
          <p:cNvSpPr/>
          <p:nvPr userDrawn="1"/>
        </p:nvSpPr>
        <p:spPr>
          <a:xfrm>
            <a:off x="10645961" y="-300038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AD7AB969-7406-6472-F04F-5959394EDF74}"/>
              </a:ext>
            </a:extLst>
          </p:cNvPr>
          <p:cNvSpPr/>
          <p:nvPr userDrawn="1"/>
        </p:nvSpPr>
        <p:spPr>
          <a:xfrm>
            <a:off x="-150007" y="5257764"/>
            <a:ext cx="300011" cy="30001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DDC80E90-6142-C25A-7CC1-0777FBE35782}"/>
              </a:ext>
            </a:extLst>
          </p:cNvPr>
          <p:cNvSpPr/>
          <p:nvPr userDrawn="1"/>
        </p:nvSpPr>
        <p:spPr>
          <a:xfrm>
            <a:off x="11958763" y="2524832"/>
            <a:ext cx="455138" cy="455138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D07E0542-21FD-3F41-9DD9-F6A6CFA37199}"/>
              </a:ext>
            </a:extLst>
          </p:cNvPr>
          <p:cNvGrpSpPr/>
          <p:nvPr userDrawn="1"/>
        </p:nvGrpSpPr>
        <p:grpSpPr>
          <a:xfrm rot="812020" flipH="1">
            <a:off x="9819934" y="5215978"/>
            <a:ext cx="746293" cy="769990"/>
            <a:chOff x="6718300" y="1795463"/>
            <a:chExt cx="4449763" cy="4591051"/>
          </a:xfrm>
          <a:effectLst>
            <a:outerShdw blurRad="685800" dist="431800" dir="8100000" algn="tr" rotWithShape="0">
              <a:prstClr val="black">
                <a:alpha val="20000"/>
              </a:prstClr>
            </a:outerShdw>
          </a:effectLst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66D5958B-0446-A728-75A9-66716006A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8338" y="5565776"/>
              <a:ext cx="608013" cy="820738"/>
            </a:xfrm>
            <a:custGeom>
              <a:avLst/>
              <a:gdLst>
                <a:gd name="T0" fmla="*/ 324 w 383"/>
                <a:gd name="T1" fmla="*/ 357 h 517"/>
                <a:gd name="T2" fmla="*/ 309 w 383"/>
                <a:gd name="T3" fmla="*/ 321 h 517"/>
                <a:gd name="T4" fmla="*/ 297 w 383"/>
                <a:gd name="T5" fmla="*/ 283 h 517"/>
                <a:gd name="T6" fmla="*/ 293 w 383"/>
                <a:gd name="T7" fmla="*/ 241 h 517"/>
                <a:gd name="T8" fmla="*/ 293 w 383"/>
                <a:gd name="T9" fmla="*/ 196 h 517"/>
                <a:gd name="T10" fmla="*/ 299 w 383"/>
                <a:gd name="T11" fmla="*/ 149 h 517"/>
                <a:gd name="T12" fmla="*/ 309 w 383"/>
                <a:gd name="T13" fmla="*/ 101 h 517"/>
                <a:gd name="T14" fmla="*/ 339 w 383"/>
                <a:gd name="T15" fmla="*/ 0 h 517"/>
                <a:gd name="T16" fmla="*/ 178 w 383"/>
                <a:gd name="T17" fmla="*/ 0 h 517"/>
                <a:gd name="T18" fmla="*/ 175 w 383"/>
                <a:gd name="T19" fmla="*/ 101 h 517"/>
                <a:gd name="T20" fmla="*/ 180 w 383"/>
                <a:gd name="T21" fmla="*/ 196 h 517"/>
                <a:gd name="T22" fmla="*/ 187 w 383"/>
                <a:gd name="T23" fmla="*/ 240 h 517"/>
                <a:gd name="T24" fmla="*/ 197 w 383"/>
                <a:gd name="T25" fmla="*/ 281 h 517"/>
                <a:gd name="T26" fmla="*/ 211 w 383"/>
                <a:gd name="T27" fmla="*/ 317 h 517"/>
                <a:gd name="T28" fmla="*/ 229 w 383"/>
                <a:gd name="T29" fmla="*/ 349 h 517"/>
                <a:gd name="T30" fmla="*/ 198 w 383"/>
                <a:gd name="T31" fmla="*/ 349 h 517"/>
                <a:gd name="T32" fmla="*/ 128 w 383"/>
                <a:gd name="T33" fmla="*/ 353 h 517"/>
                <a:gd name="T34" fmla="*/ 90 w 383"/>
                <a:gd name="T35" fmla="*/ 360 h 517"/>
                <a:gd name="T36" fmla="*/ 54 w 383"/>
                <a:gd name="T37" fmla="*/ 370 h 517"/>
                <a:gd name="T38" fmla="*/ 25 w 383"/>
                <a:gd name="T39" fmla="*/ 385 h 517"/>
                <a:gd name="T40" fmla="*/ 10 w 383"/>
                <a:gd name="T41" fmla="*/ 400 h 517"/>
                <a:gd name="T42" fmla="*/ 7 w 383"/>
                <a:gd name="T43" fmla="*/ 405 h 517"/>
                <a:gd name="T44" fmla="*/ 1 w 383"/>
                <a:gd name="T45" fmla="*/ 422 h 517"/>
                <a:gd name="T46" fmla="*/ 0 w 383"/>
                <a:gd name="T47" fmla="*/ 441 h 517"/>
                <a:gd name="T48" fmla="*/ 4 w 383"/>
                <a:gd name="T49" fmla="*/ 451 h 517"/>
                <a:gd name="T50" fmla="*/ 12 w 383"/>
                <a:gd name="T51" fmla="*/ 459 h 517"/>
                <a:gd name="T52" fmla="*/ 26 w 383"/>
                <a:gd name="T53" fmla="*/ 465 h 517"/>
                <a:gd name="T54" fmla="*/ 43 w 383"/>
                <a:gd name="T55" fmla="*/ 467 h 517"/>
                <a:gd name="T56" fmla="*/ 69 w 383"/>
                <a:gd name="T57" fmla="*/ 470 h 517"/>
                <a:gd name="T58" fmla="*/ 67 w 383"/>
                <a:gd name="T59" fmla="*/ 488 h 517"/>
                <a:gd name="T60" fmla="*/ 72 w 383"/>
                <a:gd name="T61" fmla="*/ 498 h 517"/>
                <a:gd name="T62" fmla="*/ 81 w 383"/>
                <a:gd name="T63" fmla="*/ 505 h 517"/>
                <a:gd name="T64" fmla="*/ 88 w 383"/>
                <a:gd name="T65" fmla="*/ 506 h 517"/>
                <a:gd name="T66" fmla="*/ 116 w 383"/>
                <a:gd name="T67" fmla="*/ 505 h 517"/>
                <a:gd name="T68" fmla="*/ 142 w 383"/>
                <a:gd name="T69" fmla="*/ 498 h 517"/>
                <a:gd name="T70" fmla="*/ 165 w 383"/>
                <a:gd name="T71" fmla="*/ 488 h 517"/>
                <a:gd name="T72" fmla="*/ 182 w 383"/>
                <a:gd name="T73" fmla="*/ 478 h 517"/>
                <a:gd name="T74" fmla="*/ 190 w 383"/>
                <a:gd name="T75" fmla="*/ 478 h 517"/>
                <a:gd name="T76" fmla="*/ 193 w 383"/>
                <a:gd name="T77" fmla="*/ 488 h 517"/>
                <a:gd name="T78" fmla="*/ 204 w 383"/>
                <a:gd name="T79" fmla="*/ 499 h 517"/>
                <a:gd name="T80" fmla="*/ 222 w 383"/>
                <a:gd name="T81" fmla="*/ 509 h 517"/>
                <a:gd name="T82" fmla="*/ 248 w 383"/>
                <a:gd name="T83" fmla="*/ 516 h 517"/>
                <a:gd name="T84" fmla="*/ 263 w 383"/>
                <a:gd name="T85" fmla="*/ 517 h 517"/>
                <a:gd name="T86" fmla="*/ 291 w 383"/>
                <a:gd name="T87" fmla="*/ 516 h 517"/>
                <a:gd name="T88" fmla="*/ 314 w 383"/>
                <a:gd name="T89" fmla="*/ 507 h 517"/>
                <a:gd name="T90" fmla="*/ 333 w 383"/>
                <a:gd name="T91" fmla="*/ 498 h 517"/>
                <a:gd name="T92" fmla="*/ 358 w 383"/>
                <a:gd name="T93" fmla="*/ 477 h 517"/>
                <a:gd name="T94" fmla="*/ 377 w 383"/>
                <a:gd name="T95" fmla="*/ 449 h 517"/>
                <a:gd name="T96" fmla="*/ 382 w 383"/>
                <a:gd name="T97" fmla="*/ 438 h 517"/>
                <a:gd name="T98" fmla="*/ 383 w 383"/>
                <a:gd name="T99" fmla="*/ 421 h 517"/>
                <a:gd name="T100" fmla="*/ 379 w 383"/>
                <a:gd name="T101" fmla="*/ 405 h 517"/>
                <a:gd name="T102" fmla="*/ 369 w 383"/>
                <a:gd name="T103" fmla="*/ 392 h 517"/>
                <a:gd name="T104" fmla="*/ 346 w 383"/>
                <a:gd name="T105" fmla="*/ 370 h 517"/>
                <a:gd name="T106" fmla="*/ 324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324" y="357"/>
                  </a:moveTo>
                  <a:lnTo>
                    <a:pt x="324" y="357"/>
                  </a:lnTo>
                  <a:lnTo>
                    <a:pt x="315" y="339"/>
                  </a:lnTo>
                  <a:lnTo>
                    <a:pt x="309" y="321"/>
                  </a:lnTo>
                  <a:lnTo>
                    <a:pt x="302" y="302"/>
                  </a:lnTo>
                  <a:lnTo>
                    <a:pt x="297" y="283"/>
                  </a:lnTo>
                  <a:lnTo>
                    <a:pt x="295" y="262"/>
                  </a:lnTo>
                  <a:lnTo>
                    <a:pt x="293" y="241"/>
                  </a:lnTo>
                  <a:lnTo>
                    <a:pt x="293" y="219"/>
                  </a:lnTo>
                  <a:lnTo>
                    <a:pt x="293" y="196"/>
                  </a:lnTo>
                  <a:lnTo>
                    <a:pt x="296" y="173"/>
                  </a:lnTo>
                  <a:lnTo>
                    <a:pt x="299" y="149"/>
                  </a:lnTo>
                  <a:lnTo>
                    <a:pt x="303" y="126"/>
                  </a:lnTo>
                  <a:lnTo>
                    <a:pt x="309" y="101"/>
                  </a:lnTo>
                  <a:lnTo>
                    <a:pt x="322" y="51"/>
                  </a:lnTo>
                  <a:lnTo>
                    <a:pt x="339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5" y="50"/>
                  </a:lnTo>
                  <a:lnTo>
                    <a:pt x="175" y="101"/>
                  </a:lnTo>
                  <a:lnTo>
                    <a:pt x="176" y="149"/>
                  </a:lnTo>
                  <a:lnTo>
                    <a:pt x="180" y="196"/>
                  </a:lnTo>
                  <a:lnTo>
                    <a:pt x="183" y="219"/>
                  </a:lnTo>
                  <a:lnTo>
                    <a:pt x="187" y="240"/>
                  </a:lnTo>
                  <a:lnTo>
                    <a:pt x="191" y="261"/>
                  </a:lnTo>
                  <a:lnTo>
                    <a:pt x="197" y="281"/>
                  </a:lnTo>
                  <a:lnTo>
                    <a:pt x="204" y="299"/>
                  </a:lnTo>
                  <a:lnTo>
                    <a:pt x="211" y="317"/>
                  </a:lnTo>
                  <a:lnTo>
                    <a:pt x="219" y="334"/>
                  </a:lnTo>
                  <a:lnTo>
                    <a:pt x="229" y="349"/>
                  </a:lnTo>
                  <a:lnTo>
                    <a:pt x="229" y="349"/>
                  </a:lnTo>
                  <a:lnTo>
                    <a:pt x="198" y="349"/>
                  </a:lnTo>
                  <a:lnTo>
                    <a:pt x="167" y="350"/>
                  </a:lnTo>
                  <a:lnTo>
                    <a:pt x="128" y="353"/>
                  </a:lnTo>
                  <a:lnTo>
                    <a:pt x="109" y="356"/>
                  </a:lnTo>
                  <a:lnTo>
                    <a:pt x="90" y="360"/>
                  </a:lnTo>
                  <a:lnTo>
                    <a:pt x="72" y="364"/>
                  </a:lnTo>
                  <a:lnTo>
                    <a:pt x="54" y="370"/>
                  </a:lnTo>
                  <a:lnTo>
                    <a:pt x="39" y="376"/>
                  </a:lnTo>
                  <a:lnTo>
                    <a:pt x="25" y="385"/>
                  </a:lnTo>
                  <a:lnTo>
                    <a:pt x="14" y="394"/>
                  </a:lnTo>
                  <a:lnTo>
                    <a:pt x="10" y="400"/>
                  </a:lnTo>
                  <a:lnTo>
                    <a:pt x="7" y="405"/>
                  </a:lnTo>
                  <a:lnTo>
                    <a:pt x="7" y="405"/>
                  </a:lnTo>
                  <a:lnTo>
                    <a:pt x="4" y="414"/>
                  </a:lnTo>
                  <a:lnTo>
                    <a:pt x="1" y="422"/>
                  </a:lnTo>
                  <a:lnTo>
                    <a:pt x="0" y="432"/>
                  </a:lnTo>
                  <a:lnTo>
                    <a:pt x="0" y="441"/>
                  </a:lnTo>
                  <a:lnTo>
                    <a:pt x="3" y="447"/>
                  </a:lnTo>
                  <a:lnTo>
                    <a:pt x="4" y="451"/>
                  </a:lnTo>
                  <a:lnTo>
                    <a:pt x="8" y="455"/>
                  </a:lnTo>
                  <a:lnTo>
                    <a:pt x="12" y="459"/>
                  </a:lnTo>
                  <a:lnTo>
                    <a:pt x="19" y="462"/>
                  </a:lnTo>
                  <a:lnTo>
                    <a:pt x="26" y="465"/>
                  </a:lnTo>
                  <a:lnTo>
                    <a:pt x="26" y="465"/>
                  </a:lnTo>
                  <a:lnTo>
                    <a:pt x="43" y="467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67" y="483"/>
                  </a:lnTo>
                  <a:lnTo>
                    <a:pt x="67" y="488"/>
                  </a:lnTo>
                  <a:lnTo>
                    <a:pt x="69" y="494"/>
                  </a:lnTo>
                  <a:lnTo>
                    <a:pt x="72" y="498"/>
                  </a:lnTo>
                  <a:lnTo>
                    <a:pt x="76" y="502"/>
                  </a:lnTo>
                  <a:lnTo>
                    <a:pt x="81" y="505"/>
                  </a:lnTo>
                  <a:lnTo>
                    <a:pt x="88" y="506"/>
                  </a:lnTo>
                  <a:lnTo>
                    <a:pt x="88" y="506"/>
                  </a:lnTo>
                  <a:lnTo>
                    <a:pt x="102" y="506"/>
                  </a:lnTo>
                  <a:lnTo>
                    <a:pt x="116" y="505"/>
                  </a:lnTo>
                  <a:lnTo>
                    <a:pt x="129" y="502"/>
                  </a:lnTo>
                  <a:lnTo>
                    <a:pt x="142" y="498"/>
                  </a:lnTo>
                  <a:lnTo>
                    <a:pt x="154" y="492"/>
                  </a:lnTo>
                  <a:lnTo>
                    <a:pt x="165" y="488"/>
                  </a:lnTo>
                  <a:lnTo>
                    <a:pt x="182" y="478"/>
                  </a:lnTo>
                  <a:lnTo>
                    <a:pt x="182" y="478"/>
                  </a:lnTo>
                  <a:lnTo>
                    <a:pt x="190" y="478"/>
                  </a:lnTo>
                  <a:lnTo>
                    <a:pt x="190" y="478"/>
                  </a:lnTo>
                  <a:lnTo>
                    <a:pt x="190" y="483"/>
                  </a:lnTo>
                  <a:lnTo>
                    <a:pt x="193" y="488"/>
                  </a:lnTo>
                  <a:lnTo>
                    <a:pt x="197" y="494"/>
                  </a:lnTo>
                  <a:lnTo>
                    <a:pt x="204" y="499"/>
                  </a:lnTo>
                  <a:lnTo>
                    <a:pt x="212" y="505"/>
                  </a:lnTo>
                  <a:lnTo>
                    <a:pt x="222" y="509"/>
                  </a:lnTo>
                  <a:lnTo>
                    <a:pt x="234" y="513"/>
                  </a:lnTo>
                  <a:lnTo>
                    <a:pt x="248" y="516"/>
                  </a:lnTo>
                  <a:lnTo>
                    <a:pt x="248" y="516"/>
                  </a:lnTo>
                  <a:lnTo>
                    <a:pt x="263" y="517"/>
                  </a:lnTo>
                  <a:lnTo>
                    <a:pt x="277" y="517"/>
                  </a:lnTo>
                  <a:lnTo>
                    <a:pt x="291" y="516"/>
                  </a:lnTo>
                  <a:lnTo>
                    <a:pt x="303" y="511"/>
                  </a:lnTo>
                  <a:lnTo>
                    <a:pt x="314" y="507"/>
                  </a:lnTo>
                  <a:lnTo>
                    <a:pt x="324" y="503"/>
                  </a:lnTo>
                  <a:lnTo>
                    <a:pt x="333" y="498"/>
                  </a:lnTo>
                  <a:lnTo>
                    <a:pt x="343" y="491"/>
                  </a:lnTo>
                  <a:lnTo>
                    <a:pt x="358" y="477"/>
                  </a:lnTo>
                  <a:lnTo>
                    <a:pt x="369" y="463"/>
                  </a:lnTo>
                  <a:lnTo>
                    <a:pt x="377" y="449"/>
                  </a:lnTo>
                  <a:lnTo>
                    <a:pt x="382" y="438"/>
                  </a:lnTo>
                  <a:lnTo>
                    <a:pt x="382" y="438"/>
                  </a:lnTo>
                  <a:lnTo>
                    <a:pt x="383" y="430"/>
                  </a:lnTo>
                  <a:lnTo>
                    <a:pt x="383" y="421"/>
                  </a:lnTo>
                  <a:lnTo>
                    <a:pt x="382" y="412"/>
                  </a:lnTo>
                  <a:lnTo>
                    <a:pt x="379" y="405"/>
                  </a:lnTo>
                  <a:lnTo>
                    <a:pt x="375" y="399"/>
                  </a:lnTo>
                  <a:lnTo>
                    <a:pt x="369" y="392"/>
                  </a:lnTo>
                  <a:lnTo>
                    <a:pt x="358" y="379"/>
                  </a:lnTo>
                  <a:lnTo>
                    <a:pt x="346" y="370"/>
                  </a:lnTo>
                  <a:lnTo>
                    <a:pt x="335" y="363"/>
                  </a:lnTo>
                  <a:lnTo>
                    <a:pt x="324" y="357"/>
                  </a:lnTo>
                  <a:lnTo>
                    <a:pt x="324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6">
              <a:extLst>
                <a:ext uri="{FF2B5EF4-FFF2-40B4-BE49-F238E27FC236}">
                  <a16:creationId xmlns:a16="http://schemas.microsoft.com/office/drawing/2014/main" id="{6007B819-3E7B-363E-A769-DA03A1012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088" y="5564188"/>
              <a:ext cx="608013" cy="820738"/>
            </a:xfrm>
            <a:custGeom>
              <a:avLst/>
              <a:gdLst>
                <a:gd name="T0" fmla="*/ 58 w 383"/>
                <a:gd name="T1" fmla="*/ 357 h 517"/>
                <a:gd name="T2" fmla="*/ 74 w 383"/>
                <a:gd name="T3" fmla="*/ 321 h 517"/>
                <a:gd name="T4" fmla="*/ 84 w 383"/>
                <a:gd name="T5" fmla="*/ 282 h 517"/>
                <a:gd name="T6" fmla="*/ 89 w 383"/>
                <a:gd name="T7" fmla="*/ 241 h 517"/>
                <a:gd name="T8" fmla="*/ 88 w 383"/>
                <a:gd name="T9" fmla="*/ 196 h 517"/>
                <a:gd name="T10" fmla="*/ 82 w 383"/>
                <a:gd name="T11" fmla="*/ 149 h 517"/>
                <a:gd name="T12" fmla="*/ 73 w 383"/>
                <a:gd name="T13" fmla="*/ 101 h 517"/>
                <a:gd name="T14" fmla="*/ 44 w 383"/>
                <a:gd name="T15" fmla="*/ 0 h 517"/>
                <a:gd name="T16" fmla="*/ 205 w 383"/>
                <a:gd name="T17" fmla="*/ 0 h 517"/>
                <a:gd name="T18" fmla="*/ 208 w 383"/>
                <a:gd name="T19" fmla="*/ 101 h 517"/>
                <a:gd name="T20" fmla="*/ 202 w 383"/>
                <a:gd name="T21" fmla="*/ 196 h 517"/>
                <a:gd name="T22" fmla="*/ 195 w 383"/>
                <a:gd name="T23" fmla="*/ 240 h 517"/>
                <a:gd name="T24" fmla="*/ 184 w 383"/>
                <a:gd name="T25" fmla="*/ 281 h 517"/>
                <a:gd name="T26" fmla="*/ 171 w 383"/>
                <a:gd name="T27" fmla="*/ 317 h 517"/>
                <a:gd name="T28" fmla="*/ 154 w 383"/>
                <a:gd name="T29" fmla="*/ 349 h 517"/>
                <a:gd name="T30" fmla="*/ 184 w 383"/>
                <a:gd name="T31" fmla="*/ 349 h 517"/>
                <a:gd name="T32" fmla="*/ 253 w 383"/>
                <a:gd name="T33" fmla="*/ 353 h 517"/>
                <a:gd name="T34" fmla="*/ 292 w 383"/>
                <a:gd name="T35" fmla="*/ 360 h 517"/>
                <a:gd name="T36" fmla="*/ 329 w 383"/>
                <a:gd name="T37" fmla="*/ 369 h 517"/>
                <a:gd name="T38" fmla="*/ 358 w 383"/>
                <a:gd name="T39" fmla="*/ 384 h 517"/>
                <a:gd name="T40" fmla="*/ 373 w 383"/>
                <a:gd name="T41" fmla="*/ 400 h 517"/>
                <a:gd name="T42" fmla="*/ 376 w 383"/>
                <a:gd name="T43" fmla="*/ 405 h 517"/>
                <a:gd name="T44" fmla="*/ 381 w 383"/>
                <a:gd name="T45" fmla="*/ 422 h 517"/>
                <a:gd name="T46" fmla="*/ 381 w 383"/>
                <a:gd name="T47" fmla="*/ 441 h 517"/>
                <a:gd name="T48" fmla="*/ 377 w 383"/>
                <a:gd name="T49" fmla="*/ 450 h 517"/>
                <a:gd name="T50" fmla="*/ 369 w 383"/>
                <a:gd name="T51" fmla="*/ 459 h 517"/>
                <a:gd name="T52" fmla="*/ 356 w 383"/>
                <a:gd name="T53" fmla="*/ 464 h 517"/>
                <a:gd name="T54" fmla="*/ 339 w 383"/>
                <a:gd name="T55" fmla="*/ 467 h 517"/>
                <a:gd name="T56" fmla="*/ 312 w 383"/>
                <a:gd name="T57" fmla="*/ 470 h 517"/>
                <a:gd name="T58" fmla="*/ 314 w 383"/>
                <a:gd name="T59" fmla="*/ 488 h 517"/>
                <a:gd name="T60" fmla="*/ 310 w 383"/>
                <a:gd name="T61" fmla="*/ 497 h 517"/>
                <a:gd name="T62" fmla="*/ 300 w 383"/>
                <a:gd name="T63" fmla="*/ 504 h 517"/>
                <a:gd name="T64" fmla="*/ 293 w 383"/>
                <a:gd name="T65" fmla="*/ 506 h 517"/>
                <a:gd name="T66" fmla="*/ 266 w 383"/>
                <a:gd name="T67" fmla="*/ 504 h 517"/>
                <a:gd name="T68" fmla="*/ 239 w 383"/>
                <a:gd name="T69" fmla="*/ 497 h 517"/>
                <a:gd name="T70" fmla="*/ 217 w 383"/>
                <a:gd name="T71" fmla="*/ 488 h 517"/>
                <a:gd name="T72" fmla="*/ 201 w 383"/>
                <a:gd name="T73" fmla="*/ 478 h 517"/>
                <a:gd name="T74" fmla="*/ 193 w 383"/>
                <a:gd name="T75" fmla="*/ 478 h 517"/>
                <a:gd name="T76" fmla="*/ 188 w 383"/>
                <a:gd name="T77" fmla="*/ 488 h 517"/>
                <a:gd name="T78" fmla="*/ 179 w 383"/>
                <a:gd name="T79" fmla="*/ 499 h 517"/>
                <a:gd name="T80" fmla="*/ 160 w 383"/>
                <a:gd name="T81" fmla="*/ 508 h 517"/>
                <a:gd name="T82" fmla="*/ 133 w 383"/>
                <a:gd name="T83" fmla="*/ 515 h 517"/>
                <a:gd name="T84" fmla="*/ 120 w 383"/>
                <a:gd name="T85" fmla="*/ 517 h 517"/>
                <a:gd name="T86" fmla="*/ 92 w 383"/>
                <a:gd name="T87" fmla="*/ 515 h 517"/>
                <a:gd name="T88" fmla="*/ 69 w 383"/>
                <a:gd name="T89" fmla="*/ 508 h 517"/>
                <a:gd name="T90" fmla="*/ 48 w 383"/>
                <a:gd name="T91" fmla="*/ 497 h 517"/>
                <a:gd name="T92" fmla="*/ 25 w 383"/>
                <a:gd name="T93" fmla="*/ 477 h 517"/>
                <a:gd name="T94" fmla="*/ 5 w 383"/>
                <a:gd name="T95" fmla="*/ 449 h 517"/>
                <a:gd name="T96" fmla="*/ 1 w 383"/>
                <a:gd name="T97" fmla="*/ 438 h 517"/>
                <a:gd name="T98" fmla="*/ 0 w 383"/>
                <a:gd name="T99" fmla="*/ 420 h 517"/>
                <a:gd name="T100" fmla="*/ 4 w 383"/>
                <a:gd name="T101" fmla="*/ 405 h 517"/>
                <a:gd name="T102" fmla="*/ 12 w 383"/>
                <a:gd name="T103" fmla="*/ 391 h 517"/>
                <a:gd name="T104" fmla="*/ 36 w 383"/>
                <a:gd name="T105" fmla="*/ 369 h 517"/>
                <a:gd name="T106" fmla="*/ 58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58" y="357"/>
                  </a:moveTo>
                  <a:lnTo>
                    <a:pt x="58" y="357"/>
                  </a:lnTo>
                  <a:lnTo>
                    <a:pt x="67" y="339"/>
                  </a:lnTo>
                  <a:lnTo>
                    <a:pt x="74" y="321"/>
                  </a:lnTo>
                  <a:lnTo>
                    <a:pt x="80" y="303"/>
                  </a:lnTo>
                  <a:lnTo>
                    <a:pt x="84" y="282"/>
                  </a:lnTo>
                  <a:lnTo>
                    <a:pt x="87" y="262"/>
                  </a:lnTo>
                  <a:lnTo>
                    <a:pt x="89" y="241"/>
                  </a:lnTo>
                  <a:lnTo>
                    <a:pt x="89" y="219"/>
                  </a:lnTo>
                  <a:lnTo>
                    <a:pt x="88" y="196"/>
                  </a:lnTo>
                  <a:lnTo>
                    <a:pt x="87" y="172"/>
                  </a:lnTo>
                  <a:lnTo>
                    <a:pt x="82" y="149"/>
                  </a:lnTo>
                  <a:lnTo>
                    <a:pt x="78" y="125"/>
                  </a:lnTo>
                  <a:lnTo>
                    <a:pt x="73" y="101"/>
                  </a:lnTo>
                  <a:lnTo>
                    <a:pt x="60" y="51"/>
                  </a:lnTo>
                  <a:lnTo>
                    <a:pt x="44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08" y="50"/>
                  </a:lnTo>
                  <a:lnTo>
                    <a:pt x="208" y="101"/>
                  </a:lnTo>
                  <a:lnTo>
                    <a:pt x="206" y="149"/>
                  </a:lnTo>
                  <a:lnTo>
                    <a:pt x="202" y="196"/>
                  </a:lnTo>
                  <a:lnTo>
                    <a:pt x="199" y="219"/>
                  </a:lnTo>
                  <a:lnTo>
                    <a:pt x="195" y="240"/>
                  </a:lnTo>
                  <a:lnTo>
                    <a:pt x="190" y="262"/>
                  </a:lnTo>
                  <a:lnTo>
                    <a:pt x="184" y="281"/>
                  </a:lnTo>
                  <a:lnTo>
                    <a:pt x="179" y="299"/>
                  </a:lnTo>
                  <a:lnTo>
                    <a:pt x="171" y="317"/>
                  </a:lnTo>
                  <a:lnTo>
                    <a:pt x="162" y="333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84" y="349"/>
                  </a:lnTo>
                  <a:lnTo>
                    <a:pt x="216" y="350"/>
                  </a:lnTo>
                  <a:lnTo>
                    <a:pt x="253" y="353"/>
                  </a:lnTo>
                  <a:lnTo>
                    <a:pt x="272" y="355"/>
                  </a:lnTo>
                  <a:lnTo>
                    <a:pt x="292" y="360"/>
                  </a:lnTo>
                  <a:lnTo>
                    <a:pt x="311" y="364"/>
                  </a:lnTo>
                  <a:lnTo>
                    <a:pt x="329" y="369"/>
                  </a:lnTo>
                  <a:lnTo>
                    <a:pt x="344" y="376"/>
                  </a:lnTo>
                  <a:lnTo>
                    <a:pt x="358" y="384"/>
                  </a:lnTo>
                  <a:lnTo>
                    <a:pt x="369" y="394"/>
                  </a:lnTo>
                  <a:lnTo>
                    <a:pt x="373" y="400"/>
                  </a:lnTo>
                  <a:lnTo>
                    <a:pt x="376" y="405"/>
                  </a:lnTo>
                  <a:lnTo>
                    <a:pt x="376" y="405"/>
                  </a:lnTo>
                  <a:lnTo>
                    <a:pt x="379" y="413"/>
                  </a:lnTo>
                  <a:lnTo>
                    <a:pt x="381" y="422"/>
                  </a:lnTo>
                  <a:lnTo>
                    <a:pt x="383" y="431"/>
                  </a:lnTo>
                  <a:lnTo>
                    <a:pt x="381" y="441"/>
                  </a:lnTo>
                  <a:lnTo>
                    <a:pt x="380" y="446"/>
                  </a:lnTo>
                  <a:lnTo>
                    <a:pt x="377" y="450"/>
                  </a:lnTo>
                  <a:lnTo>
                    <a:pt x="374" y="455"/>
                  </a:lnTo>
                  <a:lnTo>
                    <a:pt x="369" y="459"/>
                  </a:lnTo>
                  <a:lnTo>
                    <a:pt x="363" y="462"/>
                  </a:lnTo>
                  <a:lnTo>
                    <a:pt x="356" y="464"/>
                  </a:lnTo>
                  <a:lnTo>
                    <a:pt x="356" y="464"/>
                  </a:lnTo>
                  <a:lnTo>
                    <a:pt x="339" y="467"/>
                  </a:lnTo>
                  <a:lnTo>
                    <a:pt x="312" y="470"/>
                  </a:lnTo>
                  <a:lnTo>
                    <a:pt x="312" y="470"/>
                  </a:lnTo>
                  <a:lnTo>
                    <a:pt x="315" y="482"/>
                  </a:lnTo>
                  <a:lnTo>
                    <a:pt x="314" y="488"/>
                  </a:lnTo>
                  <a:lnTo>
                    <a:pt x="312" y="493"/>
                  </a:lnTo>
                  <a:lnTo>
                    <a:pt x="310" y="497"/>
                  </a:lnTo>
                  <a:lnTo>
                    <a:pt x="306" y="501"/>
                  </a:lnTo>
                  <a:lnTo>
                    <a:pt x="300" y="504"/>
                  </a:lnTo>
                  <a:lnTo>
                    <a:pt x="293" y="506"/>
                  </a:lnTo>
                  <a:lnTo>
                    <a:pt x="293" y="506"/>
                  </a:lnTo>
                  <a:lnTo>
                    <a:pt x="279" y="506"/>
                  </a:lnTo>
                  <a:lnTo>
                    <a:pt x="266" y="504"/>
                  </a:lnTo>
                  <a:lnTo>
                    <a:pt x="253" y="501"/>
                  </a:lnTo>
                  <a:lnTo>
                    <a:pt x="239" y="497"/>
                  </a:lnTo>
                  <a:lnTo>
                    <a:pt x="228" y="492"/>
                  </a:lnTo>
                  <a:lnTo>
                    <a:pt x="217" y="488"/>
                  </a:lnTo>
                  <a:lnTo>
                    <a:pt x="201" y="478"/>
                  </a:lnTo>
                  <a:lnTo>
                    <a:pt x="201" y="478"/>
                  </a:lnTo>
                  <a:lnTo>
                    <a:pt x="193" y="478"/>
                  </a:lnTo>
                  <a:lnTo>
                    <a:pt x="193" y="478"/>
                  </a:lnTo>
                  <a:lnTo>
                    <a:pt x="191" y="482"/>
                  </a:lnTo>
                  <a:lnTo>
                    <a:pt x="188" y="488"/>
                  </a:lnTo>
                  <a:lnTo>
                    <a:pt x="184" y="493"/>
                  </a:lnTo>
                  <a:lnTo>
                    <a:pt x="179" y="499"/>
                  </a:lnTo>
                  <a:lnTo>
                    <a:pt x="171" y="504"/>
                  </a:lnTo>
                  <a:lnTo>
                    <a:pt x="160" y="508"/>
                  </a:lnTo>
                  <a:lnTo>
                    <a:pt x="149" y="512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20" y="517"/>
                  </a:lnTo>
                  <a:lnTo>
                    <a:pt x="104" y="517"/>
                  </a:lnTo>
                  <a:lnTo>
                    <a:pt x="92" y="515"/>
                  </a:lnTo>
                  <a:lnTo>
                    <a:pt x="80" y="512"/>
                  </a:lnTo>
                  <a:lnTo>
                    <a:pt x="69" y="508"/>
                  </a:lnTo>
                  <a:lnTo>
                    <a:pt x="58" y="503"/>
                  </a:lnTo>
                  <a:lnTo>
                    <a:pt x="48" y="497"/>
                  </a:lnTo>
                  <a:lnTo>
                    <a:pt x="40" y="490"/>
                  </a:lnTo>
                  <a:lnTo>
                    <a:pt x="25" y="477"/>
                  </a:lnTo>
                  <a:lnTo>
                    <a:pt x="14" y="463"/>
                  </a:lnTo>
                  <a:lnTo>
                    <a:pt x="5" y="449"/>
                  </a:lnTo>
                  <a:lnTo>
                    <a:pt x="1" y="438"/>
                  </a:lnTo>
                  <a:lnTo>
                    <a:pt x="1" y="438"/>
                  </a:lnTo>
                  <a:lnTo>
                    <a:pt x="0" y="430"/>
                  </a:lnTo>
                  <a:lnTo>
                    <a:pt x="0" y="420"/>
                  </a:lnTo>
                  <a:lnTo>
                    <a:pt x="1" y="413"/>
                  </a:lnTo>
                  <a:lnTo>
                    <a:pt x="4" y="405"/>
                  </a:lnTo>
                  <a:lnTo>
                    <a:pt x="8" y="398"/>
                  </a:lnTo>
                  <a:lnTo>
                    <a:pt x="12" y="391"/>
                  </a:lnTo>
                  <a:lnTo>
                    <a:pt x="25" y="379"/>
                  </a:lnTo>
                  <a:lnTo>
                    <a:pt x="36" y="369"/>
                  </a:lnTo>
                  <a:lnTo>
                    <a:pt x="47" y="362"/>
                  </a:lnTo>
                  <a:lnTo>
                    <a:pt x="58" y="357"/>
                  </a:lnTo>
                  <a:lnTo>
                    <a:pt x="58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7">
              <a:extLst>
                <a:ext uri="{FF2B5EF4-FFF2-40B4-BE49-F238E27FC236}">
                  <a16:creationId xmlns:a16="http://schemas.microsoft.com/office/drawing/2014/main" id="{BB4026F5-A09A-EA7B-9A9F-9F959F493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6200" y="2589213"/>
              <a:ext cx="931863" cy="1909763"/>
            </a:xfrm>
            <a:custGeom>
              <a:avLst/>
              <a:gdLst>
                <a:gd name="T0" fmla="*/ 115 w 587"/>
                <a:gd name="T1" fmla="*/ 1202 h 1203"/>
                <a:gd name="T2" fmla="*/ 148 w 587"/>
                <a:gd name="T3" fmla="*/ 1153 h 1203"/>
                <a:gd name="T4" fmla="*/ 223 w 587"/>
                <a:gd name="T5" fmla="*/ 1009 h 1203"/>
                <a:gd name="T6" fmla="*/ 314 w 587"/>
                <a:gd name="T7" fmla="*/ 802 h 1203"/>
                <a:gd name="T8" fmla="*/ 369 w 587"/>
                <a:gd name="T9" fmla="*/ 644 h 1203"/>
                <a:gd name="T10" fmla="*/ 402 w 587"/>
                <a:gd name="T11" fmla="*/ 520 h 1203"/>
                <a:gd name="T12" fmla="*/ 424 w 587"/>
                <a:gd name="T13" fmla="*/ 397 h 1203"/>
                <a:gd name="T14" fmla="*/ 431 w 587"/>
                <a:gd name="T15" fmla="*/ 280 h 1203"/>
                <a:gd name="T16" fmla="*/ 458 w 587"/>
                <a:gd name="T17" fmla="*/ 236 h 1203"/>
                <a:gd name="T18" fmla="*/ 544 w 587"/>
                <a:gd name="T19" fmla="*/ 204 h 1203"/>
                <a:gd name="T20" fmla="*/ 577 w 587"/>
                <a:gd name="T21" fmla="*/ 183 h 1203"/>
                <a:gd name="T22" fmla="*/ 587 w 587"/>
                <a:gd name="T23" fmla="*/ 168 h 1203"/>
                <a:gd name="T24" fmla="*/ 586 w 587"/>
                <a:gd name="T25" fmla="*/ 160 h 1203"/>
                <a:gd name="T26" fmla="*/ 564 w 587"/>
                <a:gd name="T27" fmla="*/ 148 h 1203"/>
                <a:gd name="T28" fmla="*/ 522 w 587"/>
                <a:gd name="T29" fmla="*/ 146 h 1203"/>
                <a:gd name="T30" fmla="*/ 482 w 587"/>
                <a:gd name="T31" fmla="*/ 156 h 1203"/>
                <a:gd name="T32" fmla="*/ 506 w 587"/>
                <a:gd name="T33" fmla="*/ 114 h 1203"/>
                <a:gd name="T34" fmla="*/ 531 w 587"/>
                <a:gd name="T35" fmla="*/ 50 h 1203"/>
                <a:gd name="T36" fmla="*/ 532 w 587"/>
                <a:gd name="T37" fmla="*/ 18 h 1203"/>
                <a:gd name="T38" fmla="*/ 522 w 587"/>
                <a:gd name="T39" fmla="*/ 3 h 1203"/>
                <a:gd name="T40" fmla="*/ 507 w 587"/>
                <a:gd name="T41" fmla="*/ 0 h 1203"/>
                <a:gd name="T42" fmla="*/ 485 w 587"/>
                <a:gd name="T43" fmla="*/ 14 h 1203"/>
                <a:gd name="T44" fmla="*/ 440 w 587"/>
                <a:gd name="T45" fmla="*/ 80 h 1203"/>
                <a:gd name="T46" fmla="*/ 420 w 587"/>
                <a:gd name="T47" fmla="*/ 101 h 1203"/>
                <a:gd name="T48" fmla="*/ 413 w 587"/>
                <a:gd name="T49" fmla="*/ 101 h 1203"/>
                <a:gd name="T50" fmla="*/ 407 w 587"/>
                <a:gd name="T51" fmla="*/ 88 h 1203"/>
                <a:gd name="T52" fmla="*/ 401 w 587"/>
                <a:gd name="T53" fmla="*/ 39 h 1203"/>
                <a:gd name="T54" fmla="*/ 393 w 587"/>
                <a:gd name="T55" fmla="*/ 18 h 1203"/>
                <a:gd name="T56" fmla="*/ 382 w 587"/>
                <a:gd name="T57" fmla="*/ 8 h 1203"/>
                <a:gd name="T58" fmla="*/ 368 w 587"/>
                <a:gd name="T59" fmla="*/ 10 h 1203"/>
                <a:gd name="T60" fmla="*/ 350 w 587"/>
                <a:gd name="T61" fmla="*/ 30 h 1203"/>
                <a:gd name="T62" fmla="*/ 346 w 587"/>
                <a:gd name="T63" fmla="*/ 57 h 1203"/>
                <a:gd name="T64" fmla="*/ 350 w 587"/>
                <a:gd name="T65" fmla="*/ 95 h 1203"/>
                <a:gd name="T66" fmla="*/ 346 w 587"/>
                <a:gd name="T67" fmla="*/ 113 h 1203"/>
                <a:gd name="T68" fmla="*/ 336 w 587"/>
                <a:gd name="T69" fmla="*/ 113 h 1203"/>
                <a:gd name="T70" fmla="*/ 296 w 587"/>
                <a:gd name="T71" fmla="*/ 90 h 1203"/>
                <a:gd name="T72" fmla="*/ 258 w 587"/>
                <a:gd name="T73" fmla="*/ 69 h 1203"/>
                <a:gd name="T74" fmla="*/ 239 w 587"/>
                <a:gd name="T75" fmla="*/ 69 h 1203"/>
                <a:gd name="T76" fmla="*/ 226 w 587"/>
                <a:gd name="T77" fmla="*/ 83 h 1203"/>
                <a:gd name="T78" fmla="*/ 223 w 587"/>
                <a:gd name="T79" fmla="*/ 98 h 1203"/>
                <a:gd name="T80" fmla="*/ 234 w 587"/>
                <a:gd name="T81" fmla="*/ 121 h 1203"/>
                <a:gd name="T82" fmla="*/ 294 w 587"/>
                <a:gd name="T83" fmla="*/ 186 h 1203"/>
                <a:gd name="T84" fmla="*/ 313 w 587"/>
                <a:gd name="T85" fmla="*/ 207 h 1203"/>
                <a:gd name="T86" fmla="*/ 313 w 587"/>
                <a:gd name="T87" fmla="*/ 247 h 1203"/>
                <a:gd name="T88" fmla="*/ 298 w 587"/>
                <a:gd name="T89" fmla="*/ 372 h 1203"/>
                <a:gd name="T90" fmla="*/ 273 w 587"/>
                <a:gd name="T91" fmla="*/ 498 h 1203"/>
                <a:gd name="T92" fmla="*/ 234 w 587"/>
                <a:gd name="T93" fmla="*/ 631 h 1203"/>
                <a:gd name="T94" fmla="*/ 181 w 587"/>
                <a:gd name="T95" fmla="*/ 757 h 1203"/>
                <a:gd name="T96" fmla="*/ 51 w 587"/>
                <a:gd name="T97" fmla="*/ 1002 h 1203"/>
                <a:gd name="T98" fmla="*/ 0 w 587"/>
                <a:gd name="T99" fmla="*/ 1094 h 1203"/>
                <a:gd name="T100" fmla="*/ 10 w 587"/>
                <a:gd name="T101" fmla="*/ 1102 h 1203"/>
                <a:gd name="T102" fmla="*/ 57 w 587"/>
                <a:gd name="T103" fmla="*/ 1134 h 1203"/>
                <a:gd name="T104" fmla="*/ 95 w 587"/>
                <a:gd name="T105" fmla="*/ 1174 h 1203"/>
                <a:gd name="T106" fmla="*/ 113 w 587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7" h="1203">
                  <a:moveTo>
                    <a:pt x="113" y="1203"/>
                  </a:moveTo>
                  <a:lnTo>
                    <a:pt x="113" y="1203"/>
                  </a:lnTo>
                  <a:lnTo>
                    <a:pt x="115" y="1202"/>
                  </a:lnTo>
                  <a:lnTo>
                    <a:pt x="117" y="1199"/>
                  </a:lnTo>
                  <a:lnTo>
                    <a:pt x="130" y="1181"/>
                  </a:lnTo>
                  <a:lnTo>
                    <a:pt x="148" y="1153"/>
                  </a:lnTo>
                  <a:lnTo>
                    <a:pt x="170" y="1113"/>
                  </a:lnTo>
                  <a:lnTo>
                    <a:pt x="194" y="1065"/>
                  </a:lnTo>
                  <a:lnTo>
                    <a:pt x="223" y="1009"/>
                  </a:lnTo>
                  <a:lnTo>
                    <a:pt x="254" y="945"/>
                  </a:lnTo>
                  <a:lnTo>
                    <a:pt x="284" y="876"/>
                  </a:lnTo>
                  <a:lnTo>
                    <a:pt x="314" y="802"/>
                  </a:lnTo>
                  <a:lnTo>
                    <a:pt x="343" y="723"/>
                  </a:lnTo>
                  <a:lnTo>
                    <a:pt x="357" y="684"/>
                  </a:lnTo>
                  <a:lnTo>
                    <a:pt x="369" y="644"/>
                  </a:lnTo>
                  <a:lnTo>
                    <a:pt x="382" y="602"/>
                  </a:lnTo>
                  <a:lnTo>
                    <a:pt x="393" y="561"/>
                  </a:lnTo>
                  <a:lnTo>
                    <a:pt x="402" y="520"/>
                  </a:lnTo>
                  <a:lnTo>
                    <a:pt x="411" y="478"/>
                  </a:lnTo>
                  <a:lnTo>
                    <a:pt x="419" y="438"/>
                  </a:lnTo>
                  <a:lnTo>
                    <a:pt x="424" y="397"/>
                  </a:lnTo>
                  <a:lnTo>
                    <a:pt x="429" y="357"/>
                  </a:lnTo>
                  <a:lnTo>
                    <a:pt x="431" y="318"/>
                  </a:lnTo>
                  <a:lnTo>
                    <a:pt x="431" y="280"/>
                  </a:lnTo>
                  <a:lnTo>
                    <a:pt x="430" y="243"/>
                  </a:lnTo>
                  <a:lnTo>
                    <a:pt x="430" y="243"/>
                  </a:lnTo>
                  <a:lnTo>
                    <a:pt x="458" y="236"/>
                  </a:lnTo>
                  <a:lnTo>
                    <a:pt x="484" y="227"/>
                  </a:lnTo>
                  <a:lnTo>
                    <a:pt x="515" y="216"/>
                  </a:lnTo>
                  <a:lnTo>
                    <a:pt x="544" y="204"/>
                  </a:lnTo>
                  <a:lnTo>
                    <a:pt x="558" y="199"/>
                  </a:lnTo>
                  <a:lnTo>
                    <a:pt x="569" y="190"/>
                  </a:lnTo>
                  <a:lnTo>
                    <a:pt x="577" y="183"/>
                  </a:lnTo>
                  <a:lnTo>
                    <a:pt x="584" y="175"/>
                  </a:lnTo>
                  <a:lnTo>
                    <a:pt x="586" y="171"/>
                  </a:lnTo>
                  <a:lnTo>
                    <a:pt x="587" y="168"/>
                  </a:lnTo>
                  <a:lnTo>
                    <a:pt x="586" y="164"/>
                  </a:lnTo>
                  <a:lnTo>
                    <a:pt x="586" y="160"/>
                  </a:lnTo>
                  <a:lnTo>
                    <a:pt x="586" y="160"/>
                  </a:lnTo>
                  <a:lnTo>
                    <a:pt x="580" y="156"/>
                  </a:lnTo>
                  <a:lnTo>
                    <a:pt x="573" y="152"/>
                  </a:lnTo>
                  <a:lnTo>
                    <a:pt x="564" y="148"/>
                  </a:lnTo>
                  <a:lnTo>
                    <a:pt x="550" y="145"/>
                  </a:lnTo>
                  <a:lnTo>
                    <a:pt x="532" y="145"/>
                  </a:lnTo>
                  <a:lnTo>
                    <a:pt x="522" y="146"/>
                  </a:lnTo>
                  <a:lnTo>
                    <a:pt x="510" y="148"/>
                  </a:lnTo>
                  <a:lnTo>
                    <a:pt x="497" y="150"/>
                  </a:lnTo>
                  <a:lnTo>
                    <a:pt x="482" y="156"/>
                  </a:lnTo>
                  <a:lnTo>
                    <a:pt x="482" y="156"/>
                  </a:lnTo>
                  <a:lnTo>
                    <a:pt x="495" y="135"/>
                  </a:lnTo>
                  <a:lnTo>
                    <a:pt x="506" y="114"/>
                  </a:lnTo>
                  <a:lnTo>
                    <a:pt x="518" y="90"/>
                  </a:lnTo>
                  <a:lnTo>
                    <a:pt x="528" y="64"/>
                  </a:lnTo>
                  <a:lnTo>
                    <a:pt x="531" y="50"/>
                  </a:lnTo>
                  <a:lnTo>
                    <a:pt x="533" y="39"/>
                  </a:lnTo>
                  <a:lnTo>
                    <a:pt x="533" y="28"/>
                  </a:lnTo>
                  <a:lnTo>
                    <a:pt x="532" y="18"/>
                  </a:lnTo>
                  <a:lnTo>
                    <a:pt x="528" y="10"/>
                  </a:lnTo>
                  <a:lnTo>
                    <a:pt x="525" y="6"/>
                  </a:lnTo>
                  <a:lnTo>
                    <a:pt x="522" y="3"/>
                  </a:lnTo>
                  <a:lnTo>
                    <a:pt x="522" y="3"/>
                  </a:lnTo>
                  <a:lnTo>
                    <a:pt x="514" y="0"/>
                  </a:lnTo>
                  <a:lnTo>
                    <a:pt x="507" y="0"/>
                  </a:lnTo>
                  <a:lnTo>
                    <a:pt x="499" y="2"/>
                  </a:lnTo>
                  <a:lnTo>
                    <a:pt x="492" y="7"/>
                  </a:lnTo>
                  <a:lnTo>
                    <a:pt x="485" y="14"/>
                  </a:lnTo>
                  <a:lnTo>
                    <a:pt x="478" y="22"/>
                  </a:lnTo>
                  <a:lnTo>
                    <a:pt x="464" y="41"/>
                  </a:lnTo>
                  <a:lnTo>
                    <a:pt x="440" y="80"/>
                  </a:lnTo>
                  <a:lnTo>
                    <a:pt x="429" y="95"/>
                  </a:lnTo>
                  <a:lnTo>
                    <a:pt x="424" y="99"/>
                  </a:lnTo>
                  <a:lnTo>
                    <a:pt x="420" y="101"/>
                  </a:lnTo>
                  <a:lnTo>
                    <a:pt x="420" y="101"/>
                  </a:lnTo>
                  <a:lnTo>
                    <a:pt x="416" y="102"/>
                  </a:lnTo>
                  <a:lnTo>
                    <a:pt x="413" y="101"/>
                  </a:lnTo>
                  <a:lnTo>
                    <a:pt x="411" y="99"/>
                  </a:lnTo>
                  <a:lnTo>
                    <a:pt x="409" y="97"/>
                  </a:lnTo>
                  <a:lnTo>
                    <a:pt x="407" y="88"/>
                  </a:lnTo>
                  <a:lnTo>
                    <a:pt x="405" y="79"/>
                  </a:lnTo>
                  <a:lnTo>
                    <a:pt x="404" y="52"/>
                  </a:lnTo>
                  <a:lnTo>
                    <a:pt x="401" y="39"/>
                  </a:lnTo>
                  <a:lnTo>
                    <a:pt x="397" y="25"/>
                  </a:lnTo>
                  <a:lnTo>
                    <a:pt x="397" y="25"/>
                  </a:lnTo>
                  <a:lnTo>
                    <a:pt x="393" y="18"/>
                  </a:lnTo>
                  <a:lnTo>
                    <a:pt x="390" y="14"/>
                  </a:lnTo>
                  <a:lnTo>
                    <a:pt x="386" y="10"/>
                  </a:lnTo>
                  <a:lnTo>
                    <a:pt x="382" y="8"/>
                  </a:lnTo>
                  <a:lnTo>
                    <a:pt x="378" y="8"/>
                  </a:lnTo>
                  <a:lnTo>
                    <a:pt x="374" y="8"/>
                  </a:lnTo>
                  <a:lnTo>
                    <a:pt x="368" y="10"/>
                  </a:lnTo>
                  <a:lnTo>
                    <a:pt x="364" y="13"/>
                  </a:lnTo>
                  <a:lnTo>
                    <a:pt x="357" y="21"/>
                  </a:lnTo>
                  <a:lnTo>
                    <a:pt x="350" y="30"/>
                  </a:lnTo>
                  <a:lnTo>
                    <a:pt x="346" y="43"/>
                  </a:lnTo>
                  <a:lnTo>
                    <a:pt x="346" y="50"/>
                  </a:lnTo>
                  <a:lnTo>
                    <a:pt x="346" y="57"/>
                  </a:lnTo>
                  <a:lnTo>
                    <a:pt x="346" y="57"/>
                  </a:lnTo>
                  <a:lnTo>
                    <a:pt x="349" y="84"/>
                  </a:lnTo>
                  <a:lnTo>
                    <a:pt x="350" y="95"/>
                  </a:lnTo>
                  <a:lnTo>
                    <a:pt x="350" y="103"/>
                  </a:lnTo>
                  <a:lnTo>
                    <a:pt x="347" y="110"/>
                  </a:lnTo>
                  <a:lnTo>
                    <a:pt x="346" y="113"/>
                  </a:lnTo>
                  <a:lnTo>
                    <a:pt x="343" y="114"/>
                  </a:lnTo>
                  <a:lnTo>
                    <a:pt x="340" y="114"/>
                  </a:lnTo>
                  <a:lnTo>
                    <a:pt x="336" y="113"/>
                  </a:lnTo>
                  <a:lnTo>
                    <a:pt x="325" y="108"/>
                  </a:lnTo>
                  <a:lnTo>
                    <a:pt x="325" y="108"/>
                  </a:lnTo>
                  <a:lnTo>
                    <a:pt x="296" y="90"/>
                  </a:lnTo>
                  <a:lnTo>
                    <a:pt x="280" y="80"/>
                  </a:lnTo>
                  <a:lnTo>
                    <a:pt x="265" y="72"/>
                  </a:lnTo>
                  <a:lnTo>
                    <a:pt x="258" y="69"/>
                  </a:lnTo>
                  <a:lnTo>
                    <a:pt x="251" y="68"/>
                  </a:lnTo>
                  <a:lnTo>
                    <a:pt x="244" y="68"/>
                  </a:lnTo>
                  <a:lnTo>
                    <a:pt x="239" y="69"/>
                  </a:lnTo>
                  <a:lnTo>
                    <a:pt x="233" y="72"/>
                  </a:lnTo>
                  <a:lnTo>
                    <a:pt x="229" y="76"/>
                  </a:lnTo>
                  <a:lnTo>
                    <a:pt x="226" y="83"/>
                  </a:lnTo>
                  <a:lnTo>
                    <a:pt x="223" y="91"/>
                  </a:lnTo>
                  <a:lnTo>
                    <a:pt x="223" y="91"/>
                  </a:lnTo>
                  <a:lnTo>
                    <a:pt x="223" y="98"/>
                  </a:lnTo>
                  <a:lnTo>
                    <a:pt x="226" y="106"/>
                  </a:lnTo>
                  <a:lnTo>
                    <a:pt x="229" y="113"/>
                  </a:lnTo>
                  <a:lnTo>
                    <a:pt x="234" y="121"/>
                  </a:lnTo>
                  <a:lnTo>
                    <a:pt x="247" y="139"/>
                  </a:lnTo>
                  <a:lnTo>
                    <a:pt x="262" y="156"/>
                  </a:lnTo>
                  <a:lnTo>
                    <a:pt x="294" y="186"/>
                  </a:lnTo>
                  <a:lnTo>
                    <a:pt x="306" y="19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4" y="214"/>
                  </a:lnTo>
                  <a:lnTo>
                    <a:pt x="314" y="227"/>
                  </a:lnTo>
                  <a:lnTo>
                    <a:pt x="313" y="247"/>
                  </a:lnTo>
                  <a:lnTo>
                    <a:pt x="312" y="272"/>
                  </a:lnTo>
                  <a:lnTo>
                    <a:pt x="303" y="335"/>
                  </a:lnTo>
                  <a:lnTo>
                    <a:pt x="298" y="372"/>
                  </a:lnTo>
                  <a:lnTo>
                    <a:pt x="291" y="412"/>
                  </a:lnTo>
                  <a:lnTo>
                    <a:pt x="283" y="453"/>
                  </a:lnTo>
                  <a:lnTo>
                    <a:pt x="273" y="498"/>
                  </a:lnTo>
                  <a:lnTo>
                    <a:pt x="261" y="542"/>
                  </a:lnTo>
                  <a:lnTo>
                    <a:pt x="248" y="586"/>
                  </a:lnTo>
                  <a:lnTo>
                    <a:pt x="234" y="631"/>
                  </a:lnTo>
                  <a:lnTo>
                    <a:pt x="218" y="675"/>
                  </a:lnTo>
                  <a:lnTo>
                    <a:pt x="200" y="717"/>
                  </a:lnTo>
                  <a:lnTo>
                    <a:pt x="181" y="757"/>
                  </a:lnTo>
                  <a:lnTo>
                    <a:pt x="181" y="757"/>
                  </a:lnTo>
                  <a:lnTo>
                    <a:pt x="108" y="897"/>
                  </a:lnTo>
                  <a:lnTo>
                    <a:pt x="51" y="1002"/>
                  </a:lnTo>
                  <a:lnTo>
                    <a:pt x="14" y="1068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5"/>
                  </a:lnTo>
                  <a:lnTo>
                    <a:pt x="3" y="1097"/>
                  </a:lnTo>
                  <a:lnTo>
                    <a:pt x="10" y="1102"/>
                  </a:lnTo>
                  <a:lnTo>
                    <a:pt x="24" y="1109"/>
                  </a:lnTo>
                  <a:lnTo>
                    <a:pt x="39" y="1119"/>
                  </a:lnTo>
                  <a:lnTo>
                    <a:pt x="57" y="1134"/>
                  </a:lnTo>
                  <a:lnTo>
                    <a:pt x="76" y="1152"/>
                  </a:lnTo>
                  <a:lnTo>
                    <a:pt x="86" y="1162"/>
                  </a:lnTo>
                  <a:lnTo>
                    <a:pt x="95" y="1174"/>
                  </a:lnTo>
                  <a:lnTo>
                    <a:pt x="105" y="1188"/>
                  </a:lnTo>
                  <a:lnTo>
                    <a:pt x="113" y="1203"/>
                  </a:lnTo>
                  <a:lnTo>
                    <a:pt x="113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" name="Freeform 8">
              <a:extLst>
                <a:ext uri="{FF2B5EF4-FFF2-40B4-BE49-F238E27FC236}">
                  <a16:creationId xmlns:a16="http://schemas.microsoft.com/office/drawing/2014/main" id="{23EA5955-4A9F-AD6F-C109-37F518902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479676"/>
              <a:ext cx="928688" cy="1909763"/>
            </a:xfrm>
            <a:custGeom>
              <a:avLst/>
              <a:gdLst>
                <a:gd name="T0" fmla="*/ 471 w 585"/>
                <a:gd name="T1" fmla="*/ 1203 h 1203"/>
                <a:gd name="T2" fmla="*/ 439 w 585"/>
                <a:gd name="T3" fmla="*/ 1153 h 1203"/>
                <a:gd name="T4" fmla="*/ 362 w 585"/>
                <a:gd name="T5" fmla="*/ 1010 h 1203"/>
                <a:gd name="T6" fmla="*/ 271 w 585"/>
                <a:gd name="T7" fmla="*/ 802 h 1203"/>
                <a:gd name="T8" fmla="*/ 216 w 585"/>
                <a:gd name="T9" fmla="*/ 644 h 1203"/>
                <a:gd name="T10" fmla="*/ 183 w 585"/>
                <a:gd name="T11" fmla="*/ 521 h 1203"/>
                <a:gd name="T12" fmla="*/ 161 w 585"/>
                <a:gd name="T13" fmla="*/ 398 h 1203"/>
                <a:gd name="T14" fmla="*/ 154 w 585"/>
                <a:gd name="T15" fmla="*/ 280 h 1203"/>
                <a:gd name="T16" fmla="*/ 129 w 585"/>
                <a:gd name="T17" fmla="*/ 236 h 1203"/>
                <a:gd name="T18" fmla="*/ 41 w 585"/>
                <a:gd name="T19" fmla="*/ 206 h 1203"/>
                <a:gd name="T20" fmla="*/ 8 w 585"/>
                <a:gd name="T21" fmla="*/ 183 h 1203"/>
                <a:gd name="T22" fmla="*/ 0 w 585"/>
                <a:gd name="T23" fmla="*/ 168 h 1203"/>
                <a:gd name="T24" fmla="*/ 1 w 585"/>
                <a:gd name="T25" fmla="*/ 160 h 1203"/>
                <a:gd name="T26" fmla="*/ 22 w 585"/>
                <a:gd name="T27" fmla="*/ 148 h 1203"/>
                <a:gd name="T28" fmla="*/ 65 w 585"/>
                <a:gd name="T29" fmla="*/ 146 h 1203"/>
                <a:gd name="T30" fmla="*/ 103 w 585"/>
                <a:gd name="T31" fmla="*/ 156 h 1203"/>
                <a:gd name="T32" fmla="*/ 80 w 585"/>
                <a:gd name="T33" fmla="*/ 115 h 1203"/>
                <a:gd name="T34" fmla="*/ 55 w 585"/>
                <a:gd name="T35" fmla="*/ 51 h 1203"/>
                <a:gd name="T36" fmla="*/ 54 w 585"/>
                <a:gd name="T37" fmla="*/ 18 h 1203"/>
                <a:gd name="T38" fmla="*/ 63 w 585"/>
                <a:gd name="T39" fmla="*/ 4 h 1203"/>
                <a:gd name="T40" fmla="*/ 79 w 585"/>
                <a:gd name="T41" fmla="*/ 0 h 1203"/>
                <a:gd name="T42" fmla="*/ 101 w 585"/>
                <a:gd name="T43" fmla="*/ 14 h 1203"/>
                <a:gd name="T44" fmla="*/ 146 w 585"/>
                <a:gd name="T45" fmla="*/ 82 h 1203"/>
                <a:gd name="T46" fmla="*/ 165 w 585"/>
                <a:gd name="T47" fmla="*/ 102 h 1203"/>
                <a:gd name="T48" fmla="*/ 172 w 585"/>
                <a:gd name="T49" fmla="*/ 101 h 1203"/>
                <a:gd name="T50" fmla="*/ 179 w 585"/>
                <a:gd name="T51" fmla="*/ 90 h 1203"/>
                <a:gd name="T52" fmla="*/ 185 w 585"/>
                <a:gd name="T53" fmla="*/ 39 h 1203"/>
                <a:gd name="T54" fmla="*/ 193 w 585"/>
                <a:gd name="T55" fmla="*/ 18 h 1203"/>
                <a:gd name="T56" fmla="*/ 204 w 585"/>
                <a:gd name="T57" fmla="*/ 9 h 1203"/>
                <a:gd name="T58" fmla="*/ 218 w 585"/>
                <a:gd name="T59" fmla="*/ 11 h 1203"/>
                <a:gd name="T60" fmla="*/ 236 w 585"/>
                <a:gd name="T61" fmla="*/ 32 h 1203"/>
                <a:gd name="T62" fmla="*/ 240 w 585"/>
                <a:gd name="T63" fmla="*/ 58 h 1203"/>
                <a:gd name="T64" fmla="*/ 236 w 585"/>
                <a:gd name="T65" fmla="*/ 95 h 1203"/>
                <a:gd name="T66" fmla="*/ 240 w 585"/>
                <a:gd name="T67" fmla="*/ 113 h 1203"/>
                <a:gd name="T68" fmla="*/ 249 w 585"/>
                <a:gd name="T69" fmla="*/ 113 h 1203"/>
                <a:gd name="T70" fmla="*/ 289 w 585"/>
                <a:gd name="T71" fmla="*/ 90 h 1203"/>
                <a:gd name="T72" fmla="*/ 328 w 585"/>
                <a:gd name="T73" fmla="*/ 71 h 1203"/>
                <a:gd name="T74" fmla="*/ 347 w 585"/>
                <a:gd name="T75" fmla="*/ 69 h 1203"/>
                <a:gd name="T76" fmla="*/ 360 w 585"/>
                <a:gd name="T77" fmla="*/ 83 h 1203"/>
                <a:gd name="T78" fmla="*/ 362 w 585"/>
                <a:gd name="T79" fmla="*/ 99 h 1203"/>
                <a:gd name="T80" fmla="*/ 351 w 585"/>
                <a:gd name="T81" fmla="*/ 123 h 1203"/>
                <a:gd name="T82" fmla="*/ 292 w 585"/>
                <a:gd name="T83" fmla="*/ 186 h 1203"/>
                <a:gd name="T84" fmla="*/ 274 w 585"/>
                <a:gd name="T85" fmla="*/ 207 h 1203"/>
                <a:gd name="T86" fmla="*/ 273 w 585"/>
                <a:gd name="T87" fmla="*/ 248 h 1203"/>
                <a:gd name="T88" fmla="*/ 288 w 585"/>
                <a:gd name="T89" fmla="*/ 372 h 1203"/>
                <a:gd name="T90" fmla="*/ 314 w 585"/>
                <a:gd name="T91" fmla="*/ 498 h 1203"/>
                <a:gd name="T92" fmla="*/ 353 w 585"/>
                <a:gd name="T93" fmla="*/ 631 h 1203"/>
                <a:gd name="T94" fmla="*/ 405 w 585"/>
                <a:gd name="T95" fmla="*/ 758 h 1203"/>
                <a:gd name="T96" fmla="*/ 534 w 585"/>
                <a:gd name="T97" fmla="*/ 1002 h 1203"/>
                <a:gd name="T98" fmla="*/ 585 w 585"/>
                <a:gd name="T99" fmla="*/ 1096 h 1203"/>
                <a:gd name="T100" fmla="*/ 576 w 585"/>
                <a:gd name="T101" fmla="*/ 1102 h 1203"/>
                <a:gd name="T102" fmla="*/ 529 w 585"/>
                <a:gd name="T103" fmla="*/ 1134 h 1203"/>
                <a:gd name="T104" fmla="*/ 490 w 585"/>
                <a:gd name="T105" fmla="*/ 1176 h 1203"/>
                <a:gd name="T106" fmla="*/ 472 w 585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5" h="1203">
                  <a:moveTo>
                    <a:pt x="472" y="1203"/>
                  </a:moveTo>
                  <a:lnTo>
                    <a:pt x="472" y="1203"/>
                  </a:lnTo>
                  <a:lnTo>
                    <a:pt x="471" y="1203"/>
                  </a:lnTo>
                  <a:lnTo>
                    <a:pt x="468" y="1199"/>
                  </a:lnTo>
                  <a:lnTo>
                    <a:pt x="456" y="1182"/>
                  </a:lnTo>
                  <a:lnTo>
                    <a:pt x="439" y="1153"/>
                  </a:lnTo>
                  <a:lnTo>
                    <a:pt x="417" y="1115"/>
                  </a:lnTo>
                  <a:lnTo>
                    <a:pt x="391" y="1067"/>
                  </a:lnTo>
                  <a:lnTo>
                    <a:pt x="362" y="1010"/>
                  </a:lnTo>
                  <a:lnTo>
                    <a:pt x="332" y="945"/>
                  </a:lnTo>
                  <a:lnTo>
                    <a:pt x="302" y="877"/>
                  </a:lnTo>
                  <a:lnTo>
                    <a:pt x="271" y="802"/>
                  </a:lnTo>
                  <a:lnTo>
                    <a:pt x="242" y="724"/>
                  </a:lnTo>
                  <a:lnTo>
                    <a:pt x="229" y="684"/>
                  </a:lnTo>
                  <a:lnTo>
                    <a:pt x="216" y="644"/>
                  </a:lnTo>
                  <a:lnTo>
                    <a:pt x="204" y="602"/>
                  </a:lnTo>
                  <a:lnTo>
                    <a:pt x="193" y="561"/>
                  </a:lnTo>
                  <a:lnTo>
                    <a:pt x="183" y="521"/>
                  </a:lnTo>
                  <a:lnTo>
                    <a:pt x="175" y="480"/>
                  </a:lnTo>
                  <a:lnTo>
                    <a:pt x="168" y="438"/>
                  </a:lnTo>
                  <a:lnTo>
                    <a:pt x="161" y="398"/>
                  </a:lnTo>
                  <a:lnTo>
                    <a:pt x="157" y="358"/>
                  </a:lnTo>
                  <a:lnTo>
                    <a:pt x="156" y="319"/>
                  </a:lnTo>
                  <a:lnTo>
                    <a:pt x="154" y="280"/>
                  </a:lnTo>
                  <a:lnTo>
                    <a:pt x="156" y="243"/>
                  </a:lnTo>
                  <a:lnTo>
                    <a:pt x="156" y="243"/>
                  </a:lnTo>
                  <a:lnTo>
                    <a:pt x="129" y="236"/>
                  </a:lnTo>
                  <a:lnTo>
                    <a:pt x="102" y="228"/>
                  </a:lnTo>
                  <a:lnTo>
                    <a:pt x="72" y="218"/>
                  </a:lnTo>
                  <a:lnTo>
                    <a:pt x="41" y="206"/>
                  </a:lnTo>
                  <a:lnTo>
                    <a:pt x="29" y="199"/>
                  </a:lnTo>
                  <a:lnTo>
                    <a:pt x="17" y="192"/>
                  </a:lnTo>
                  <a:lnTo>
                    <a:pt x="8" y="183"/>
                  </a:lnTo>
                  <a:lnTo>
                    <a:pt x="1" y="177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4"/>
                  </a:lnTo>
                  <a:lnTo>
                    <a:pt x="1" y="160"/>
                  </a:lnTo>
                  <a:lnTo>
                    <a:pt x="1" y="160"/>
                  </a:lnTo>
                  <a:lnTo>
                    <a:pt x="6" y="156"/>
                  </a:lnTo>
                  <a:lnTo>
                    <a:pt x="12" y="152"/>
                  </a:lnTo>
                  <a:lnTo>
                    <a:pt x="22" y="148"/>
                  </a:lnTo>
                  <a:lnTo>
                    <a:pt x="36" y="145"/>
                  </a:lnTo>
                  <a:lnTo>
                    <a:pt x="54" y="145"/>
                  </a:lnTo>
                  <a:lnTo>
                    <a:pt x="65" y="146"/>
                  </a:lnTo>
                  <a:lnTo>
                    <a:pt x="76" y="149"/>
                  </a:lnTo>
                  <a:lnTo>
                    <a:pt x="88" y="152"/>
                  </a:lnTo>
                  <a:lnTo>
                    <a:pt x="103" y="156"/>
                  </a:lnTo>
                  <a:lnTo>
                    <a:pt x="103" y="156"/>
                  </a:lnTo>
                  <a:lnTo>
                    <a:pt x="91" y="137"/>
                  </a:lnTo>
                  <a:lnTo>
                    <a:pt x="80" y="115"/>
                  </a:lnTo>
                  <a:lnTo>
                    <a:pt x="67" y="90"/>
                  </a:lnTo>
                  <a:lnTo>
                    <a:pt x="58" y="64"/>
                  </a:lnTo>
                  <a:lnTo>
                    <a:pt x="55" y="51"/>
                  </a:lnTo>
                  <a:lnTo>
                    <a:pt x="52" y="39"/>
                  </a:lnTo>
                  <a:lnTo>
                    <a:pt x="52" y="28"/>
                  </a:lnTo>
                  <a:lnTo>
                    <a:pt x="54" y="18"/>
                  </a:lnTo>
                  <a:lnTo>
                    <a:pt x="58" y="10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72" y="0"/>
                  </a:lnTo>
                  <a:lnTo>
                    <a:pt x="79" y="0"/>
                  </a:lnTo>
                  <a:lnTo>
                    <a:pt x="87" y="3"/>
                  </a:lnTo>
                  <a:lnTo>
                    <a:pt x="94" y="7"/>
                  </a:lnTo>
                  <a:lnTo>
                    <a:pt x="101" y="14"/>
                  </a:lnTo>
                  <a:lnTo>
                    <a:pt x="109" y="22"/>
                  </a:lnTo>
                  <a:lnTo>
                    <a:pt x="123" y="42"/>
                  </a:lnTo>
                  <a:lnTo>
                    <a:pt x="146" y="82"/>
                  </a:lnTo>
                  <a:lnTo>
                    <a:pt x="157" y="95"/>
                  </a:lnTo>
                  <a:lnTo>
                    <a:pt x="161" y="99"/>
                  </a:lnTo>
                  <a:lnTo>
                    <a:pt x="165" y="102"/>
                  </a:lnTo>
                  <a:lnTo>
                    <a:pt x="165" y="102"/>
                  </a:lnTo>
                  <a:lnTo>
                    <a:pt x="169" y="102"/>
                  </a:lnTo>
                  <a:lnTo>
                    <a:pt x="172" y="101"/>
                  </a:lnTo>
                  <a:lnTo>
                    <a:pt x="175" y="99"/>
                  </a:lnTo>
                  <a:lnTo>
                    <a:pt x="176" y="97"/>
                  </a:lnTo>
                  <a:lnTo>
                    <a:pt x="179" y="90"/>
                  </a:lnTo>
                  <a:lnTo>
                    <a:pt x="180" y="79"/>
                  </a:lnTo>
                  <a:lnTo>
                    <a:pt x="183" y="54"/>
                  </a:lnTo>
                  <a:lnTo>
                    <a:pt x="185" y="39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3" y="18"/>
                  </a:lnTo>
                  <a:lnTo>
                    <a:pt x="196" y="14"/>
                  </a:lnTo>
                  <a:lnTo>
                    <a:pt x="200" y="11"/>
                  </a:lnTo>
                  <a:lnTo>
                    <a:pt x="204" y="9"/>
                  </a:lnTo>
                  <a:lnTo>
                    <a:pt x="208" y="9"/>
                  </a:lnTo>
                  <a:lnTo>
                    <a:pt x="213" y="9"/>
                  </a:lnTo>
                  <a:lnTo>
                    <a:pt x="218" y="11"/>
                  </a:lnTo>
                  <a:lnTo>
                    <a:pt x="222" y="13"/>
                  </a:lnTo>
                  <a:lnTo>
                    <a:pt x="230" y="21"/>
                  </a:lnTo>
                  <a:lnTo>
                    <a:pt x="236" y="32"/>
                  </a:lnTo>
                  <a:lnTo>
                    <a:pt x="240" y="44"/>
                  </a:lnTo>
                  <a:lnTo>
                    <a:pt x="240" y="51"/>
                  </a:lnTo>
                  <a:lnTo>
                    <a:pt x="240" y="58"/>
                  </a:lnTo>
                  <a:lnTo>
                    <a:pt x="240" y="58"/>
                  </a:lnTo>
                  <a:lnTo>
                    <a:pt x="237" y="84"/>
                  </a:lnTo>
                  <a:lnTo>
                    <a:pt x="236" y="95"/>
                  </a:lnTo>
                  <a:lnTo>
                    <a:pt x="236" y="105"/>
                  </a:lnTo>
                  <a:lnTo>
                    <a:pt x="238" y="112"/>
                  </a:lnTo>
                  <a:lnTo>
                    <a:pt x="240" y="113"/>
                  </a:lnTo>
                  <a:lnTo>
                    <a:pt x="242" y="115"/>
                  </a:lnTo>
                  <a:lnTo>
                    <a:pt x="245" y="115"/>
                  </a:lnTo>
                  <a:lnTo>
                    <a:pt x="249" y="113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89" y="90"/>
                  </a:lnTo>
                  <a:lnTo>
                    <a:pt x="306" y="80"/>
                  </a:lnTo>
                  <a:lnTo>
                    <a:pt x="321" y="73"/>
                  </a:lnTo>
                  <a:lnTo>
                    <a:pt x="328" y="71"/>
                  </a:lnTo>
                  <a:lnTo>
                    <a:pt x="336" y="69"/>
                  </a:lnTo>
                  <a:lnTo>
                    <a:pt x="342" y="68"/>
                  </a:lnTo>
                  <a:lnTo>
                    <a:pt x="347" y="69"/>
                  </a:lnTo>
                  <a:lnTo>
                    <a:pt x="353" y="72"/>
                  </a:lnTo>
                  <a:lnTo>
                    <a:pt x="357" y="76"/>
                  </a:lnTo>
                  <a:lnTo>
                    <a:pt x="360" y="83"/>
                  </a:lnTo>
                  <a:lnTo>
                    <a:pt x="362" y="91"/>
                  </a:lnTo>
                  <a:lnTo>
                    <a:pt x="362" y="91"/>
                  </a:lnTo>
                  <a:lnTo>
                    <a:pt x="362" y="99"/>
                  </a:lnTo>
                  <a:lnTo>
                    <a:pt x="360" y="106"/>
                  </a:lnTo>
                  <a:lnTo>
                    <a:pt x="357" y="115"/>
                  </a:lnTo>
                  <a:lnTo>
                    <a:pt x="351" y="123"/>
                  </a:lnTo>
                  <a:lnTo>
                    <a:pt x="339" y="139"/>
                  </a:lnTo>
                  <a:lnTo>
                    <a:pt x="324" y="156"/>
                  </a:lnTo>
                  <a:lnTo>
                    <a:pt x="292" y="186"/>
                  </a:lnTo>
                  <a:lnTo>
                    <a:pt x="280" y="199"/>
                  </a:lnTo>
                  <a:lnTo>
                    <a:pt x="274" y="207"/>
                  </a:lnTo>
                  <a:lnTo>
                    <a:pt x="274" y="207"/>
                  </a:lnTo>
                  <a:lnTo>
                    <a:pt x="273" y="215"/>
                  </a:lnTo>
                  <a:lnTo>
                    <a:pt x="271" y="229"/>
                  </a:lnTo>
                  <a:lnTo>
                    <a:pt x="273" y="248"/>
                  </a:lnTo>
                  <a:lnTo>
                    <a:pt x="275" y="273"/>
                  </a:lnTo>
                  <a:lnTo>
                    <a:pt x="282" y="335"/>
                  </a:lnTo>
                  <a:lnTo>
                    <a:pt x="288" y="372"/>
                  </a:lnTo>
                  <a:lnTo>
                    <a:pt x="295" y="412"/>
                  </a:lnTo>
                  <a:lnTo>
                    <a:pt x="304" y="454"/>
                  </a:lnTo>
                  <a:lnTo>
                    <a:pt x="314" y="498"/>
                  </a:lnTo>
                  <a:lnTo>
                    <a:pt x="325" y="542"/>
                  </a:lnTo>
                  <a:lnTo>
                    <a:pt x="337" y="587"/>
                  </a:lnTo>
                  <a:lnTo>
                    <a:pt x="353" y="631"/>
                  </a:lnTo>
                  <a:lnTo>
                    <a:pt x="368" y="675"/>
                  </a:lnTo>
                  <a:lnTo>
                    <a:pt x="386" y="718"/>
                  </a:lnTo>
                  <a:lnTo>
                    <a:pt x="405" y="758"/>
                  </a:lnTo>
                  <a:lnTo>
                    <a:pt x="405" y="758"/>
                  </a:lnTo>
                  <a:lnTo>
                    <a:pt x="478" y="897"/>
                  </a:lnTo>
                  <a:lnTo>
                    <a:pt x="534" y="1002"/>
                  </a:lnTo>
                  <a:lnTo>
                    <a:pt x="572" y="1069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4" y="1098"/>
                  </a:lnTo>
                  <a:lnTo>
                    <a:pt x="576" y="1102"/>
                  </a:lnTo>
                  <a:lnTo>
                    <a:pt x="563" y="1109"/>
                  </a:lnTo>
                  <a:lnTo>
                    <a:pt x="547" y="1120"/>
                  </a:lnTo>
                  <a:lnTo>
                    <a:pt x="529" y="1134"/>
                  </a:lnTo>
                  <a:lnTo>
                    <a:pt x="510" y="1152"/>
                  </a:lnTo>
                  <a:lnTo>
                    <a:pt x="500" y="1163"/>
                  </a:lnTo>
                  <a:lnTo>
                    <a:pt x="490" y="1176"/>
                  </a:lnTo>
                  <a:lnTo>
                    <a:pt x="482" y="1188"/>
                  </a:lnTo>
                  <a:lnTo>
                    <a:pt x="472" y="1203"/>
                  </a:lnTo>
                  <a:lnTo>
                    <a:pt x="472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" name="Freeform 9">
              <a:extLst>
                <a:ext uri="{FF2B5EF4-FFF2-40B4-BE49-F238E27FC236}">
                  <a16:creationId xmlns:a16="http://schemas.microsoft.com/office/drawing/2014/main" id="{94AF03F0-9E57-3DAA-30AF-C0436A880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10">
              <a:extLst>
                <a:ext uri="{FF2B5EF4-FFF2-40B4-BE49-F238E27FC236}">
                  <a16:creationId xmlns:a16="http://schemas.microsoft.com/office/drawing/2014/main" id="{6532CB1C-BA53-581E-26A7-C3600AA3A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11">
              <a:extLst>
                <a:ext uri="{FF2B5EF4-FFF2-40B4-BE49-F238E27FC236}">
                  <a16:creationId xmlns:a16="http://schemas.microsoft.com/office/drawing/2014/main" id="{11705957-0975-6BCA-E2A5-DE542090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" name="Freeform 12">
              <a:extLst>
                <a:ext uri="{FF2B5EF4-FFF2-40B4-BE49-F238E27FC236}">
                  <a16:creationId xmlns:a16="http://schemas.microsoft.com/office/drawing/2014/main" id="{61091667-253B-F4E2-9DDA-310C12DA3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13">
              <a:extLst>
                <a:ext uri="{FF2B5EF4-FFF2-40B4-BE49-F238E27FC236}">
                  <a16:creationId xmlns:a16="http://schemas.microsoft.com/office/drawing/2014/main" id="{EB12F8C5-8CE5-BA8F-9A30-8648F23D2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4">
              <a:extLst>
                <a:ext uri="{FF2B5EF4-FFF2-40B4-BE49-F238E27FC236}">
                  <a16:creationId xmlns:a16="http://schemas.microsoft.com/office/drawing/2014/main" id="{969D495D-62EC-CA18-1390-D28253812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15">
              <a:extLst>
                <a:ext uri="{FF2B5EF4-FFF2-40B4-BE49-F238E27FC236}">
                  <a16:creationId xmlns:a16="http://schemas.microsoft.com/office/drawing/2014/main" id="{B76DF004-9CC7-B69F-6840-5C9C4F38F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16">
              <a:extLst>
                <a:ext uri="{FF2B5EF4-FFF2-40B4-BE49-F238E27FC236}">
                  <a16:creationId xmlns:a16="http://schemas.microsoft.com/office/drawing/2014/main" id="{B16D6568-E6EF-CFD1-8DA0-C0133459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17">
              <a:extLst>
                <a:ext uri="{FF2B5EF4-FFF2-40B4-BE49-F238E27FC236}">
                  <a16:creationId xmlns:a16="http://schemas.microsoft.com/office/drawing/2014/main" id="{A0EE0241-9596-8EA9-C35D-F6B17371A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18">
              <a:extLst>
                <a:ext uri="{FF2B5EF4-FFF2-40B4-BE49-F238E27FC236}">
                  <a16:creationId xmlns:a16="http://schemas.microsoft.com/office/drawing/2014/main" id="{80B36EC0-18A7-2723-7564-D570887DE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19">
              <a:extLst>
                <a:ext uri="{FF2B5EF4-FFF2-40B4-BE49-F238E27FC236}">
                  <a16:creationId xmlns:a16="http://schemas.microsoft.com/office/drawing/2014/main" id="{E08197A2-6C67-CD7B-382A-2FDAB035B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6" name="Freeform 20">
              <a:extLst>
                <a:ext uri="{FF2B5EF4-FFF2-40B4-BE49-F238E27FC236}">
                  <a16:creationId xmlns:a16="http://schemas.microsoft.com/office/drawing/2014/main" id="{31FEB5C4-03CA-24FF-7A2B-6B55F6CD8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21">
              <a:extLst>
                <a:ext uri="{FF2B5EF4-FFF2-40B4-BE49-F238E27FC236}">
                  <a16:creationId xmlns:a16="http://schemas.microsoft.com/office/drawing/2014/main" id="{5CEA0458-A23B-BBAD-53DB-843AC5FB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22">
              <a:extLst>
                <a:ext uri="{FF2B5EF4-FFF2-40B4-BE49-F238E27FC236}">
                  <a16:creationId xmlns:a16="http://schemas.microsoft.com/office/drawing/2014/main" id="{B5C8AF16-A5C2-B97E-C1CE-718AFDCF2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23">
              <a:extLst>
                <a:ext uri="{FF2B5EF4-FFF2-40B4-BE49-F238E27FC236}">
                  <a16:creationId xmlns:a16="http://schemas.microsoft.com/office/drawing/2014/main" id="{15E603F1-689C-79D8-2C9C-52BD3EEDF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5F486AEF-0039-36E2-91B7-DED4D42C3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2466C1CE-88E3-3895-45B1-97AD81F86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F02794A9-1105-AC1B-E183-9B367B24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67C8A7CA-83B1-B5F7-1546-CDA05386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E5AD264F-C68A-D38D-2725-4C4C05C08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29">
              <a:extLst>
                <a:ext uri="{FF2B5EF4-FFF2-40B4-BE49-F238E27FC236}">
                  <a16:creationId xmlns:a16="http://schemas.microsoft.com/office/drawing/2014/main" id="{95B2C0D7-5479-9013-F5B1-DAC9BA5E8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6" name="Freeform 30">
              <a:extLst>
                <a:ext uri="{FF2B5EF4-FFF2-40B4-BE49-F238E27FC236}">
                  <a16:creationId xmlns:a16="http://schemas.microsoft.com/office/drawing/2014/main" id="{9413E5FE-D5E8-4058-EBF1-77AAA9409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7" name="Freeform 31">
              <a:extLst>
                <a:ext uri="{FF2B5EF4-FFF2-40B4-BE49-F238E27FC236}">
                  <a16:creationId xmlns:a16="http://schemas.microsoft.com/office/drawing/2014/main" id="{DDDAA548-75B6-1732-EBC6-A24A45B60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" name="Freeform 32">
              <a:extLst>
                <a:ext uri="{FF2B5EF4-FFF2-40B4-BE49-F238E27FC236}">
                  <a16:creationId xmlns:a16="http://schemas.microsoft.com/office/drawing/2014/main" id="{00E28972-2FBC-26F1-26E0-8FD2EBFE5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33">
              <a:extLst>
                <a:ext uri="{FF2B5EF4-FFF2-40B4-BE49-F238E27FC236}">
                  <a16:creationId xmlns:a16="http://schemas.microsoft.com/office/drawing/2014/main" id="{BE24D9AB-58A3-32A3-CF7B-EAF1BAAD0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34">
              <a:extLst>
                <a:ext uri="{FF2B5EF4-FFF2-40B4-BE49-F238E27FC236}">
                  <a16:creationId xmlns:a16="http://schemas.microsoft.com/office/drawing/2014/main" id="{C04AB4B9-C189-DC22-1799-74D20F2E2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35">
              <a:extLst>
                <a:ext uri="{FF2B5EF4-FFF2-40B4-BE49-F238E27FC236}">
                  <a16:creationId xmlns:a16="http://schemas.microsoft.com/office/drawing/2014/main" id="{E000D197-E2F8-4AD2-1FFD-8AC45FCDE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36">
              <a:extLst>
                <a:ext uri="{FF2B5EF4-FFF2-40B4-BE49-F238E27FC236}">
                  <a16:creationId xmlns:a16="http://schemas.microsoft.com/office/drawing/2014/main" id="{98327618-A2C3-B0F0-8B8F-005DFE9D1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37">
              <a:extLst>
                <a:ext uri="{FF2B5EF4-FFF2-40B4-BE49-F238E27FC236}">
                  <a16:creationId xmlns:a16="http://schemas.microsoft.com/office/drawing/2014/main" id="{D9EFD2D1-7410-BFAC-E1B1-DBB4438A4B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466976"/>
              <a:ext cx="150813" cy="652463"/>
            </a:xfrm>
            <a:custGeom>
              <a:avLst/>
              <a:gdLst>
                <a:gd name="T0" fmla="*/ 68 w 95"/>
                <a:gd name="T1" fmla="*/ 362 h 411"/>
                <a:gd name="T2" fmla="*/ 28 w 95"/>
                <a:gd name="T3" fmla="*/ 366 h 411"/>
                <a:gd name="T4" fmla="*/ 23 w 95"/>
                <a:gd name="T5" fmla="*/ 366 h 411"/>
                <a:gd name="T6" fmla="*/ 32 w 95"/>
                <a:gd name="T7" fmla="*/ 390 h 411"/>
                <a:gd name="T8" fmla="*/ 40 w 95"/>
                <a:gd name="T9" fmla="*/ 411 h 411"/>
                <a:gd name="T10" fmla="*/ 66 w 95"/>
                <a:gd name="T11" fmla="*/ 365 h 411"/>
                <a:gd name="T12" fmla="*/ 68 w 95"/>
                <a:gd name="T13" fmla="*/ 362 h 411"/>
                <a:gd name="T14" fmla="*/ 66 w 95"/>
                <a:gd name="T15" fmla="*/ 0 h 411"/>
                <a:gd name="T16" fmla="*/ 35 w 95"/>
                <a:gd name="T17" fmla="*/ 19 h 411"/>
                <a:gd name="T18" fmla="*/ 26 w 95"/>
                <a:gd name="T19" fmla="*/ 28 h 411"/>
                <a:gd name="T20" fmla="*/ 25 w 95"/>
                <a:gd name="T21" fmla="*/ 30 h 411"/>
                <a:gd name="T22" fmla="*/ 14 w 95"/>
                <a:gd name="T23" fmla="*/ 52 h 411"/>
                <a:gd name="T24" fmla="*/ 4 w 95"/>
                <a:gd name="T25" fmla="*/ 90 h 411"/>
                <a:gd name="T26" fmla="*/ 0 w 95"/>
                <a:gd name="T27" fmla="*/ 128 h 411"/>
                <a:gd name="T28" fmla="*/ 0 w 95"/>
                <a:gd name="T29" fmla="*/ 179 h 411"/>
                <a:gd name="T30" fmla="*/ 4 w 95"/>
                <a:gd name="T31" fmla="*/ 245 h 411"/>
                <a:gd name="T32" fmla="*/ 8 w 95"/>
                <a:gd name="T33" fmla="*/ 282 h 411"/>
                <a:gd name="T34" fmla="*/ 17 w 95"/>
                <a:gd name="T35" fmla="*/ 340 h 411"/>
                <a:gd name="T36" fmla="*/ 22 w 95"/>
                <a:gd name="T37" fmla="*/ 331 h 411"/>
                <a:gd name="T38" fmla="*/ 32 w 95"/>
                <a:gd name="T39" fmla="*/ 314 h 411"/>
                <a:gd name="T40" fmla="*/ 58 w 95"/>
                <a:gd name="T41" fmla="*/ 277 h 411"/>
                <a:gd name="T42" fmla="*/ 73 w 95"/>
                <a:gd name="T43" fmla="*/ 258 h 411"/>
                <a:gd name="T44" fmla="*/ 94 w 95"/>
                <a:gd name="T45" fmla="*/ 231 h 411"/>
                <a:gd name="T46" fmla="*/ 79 w 95"/>
                <a:gd name="T47" fmla="*/ 234 h 411"/>
                <a:gd name="T48" fmla="*/ 63 w 95"/>
                <a:gd name="T49" fmla="*/ 236 h 411"/>
                <a:gd name="T50" fmla="*/ 62 w 95"/>
                <a:gd name="T51" fmla="*/ 236 h 411"/>
                <a:gd name="T52" fmla="*/ 40 w 95"/>
                <a:gd name="T53" fmla="*/ 233 h 411"/>
                <a:gd name="T54" fmla="*/ 18 w 95"/>
                <a:gd name="T55" fmla="*/ 225 h 411"/>
                <a:gd name="T56" fmla="*/ 21 w 95"/>
                <a:gd name="T57" fmla="*/ 223 h 411"/>
                <a:gd name="T58" fmla="*/ 28 w 95"/>
                <a:gd name="T59" fmla="*/ 218 h 411"/>
                <a:gd name="T60" fmla="*/ 39 w 95"/>
                <a:gd name="T61" fmla="*/ 209 h 411"/>
                <a:gd name="T62" fmla="*/ 50 w 95"/>
                <a:gd name="T63" fmla="*/ 197 h 411"/>
                <a:gd name="T64" fmla="*/ 76 w 95"/>
                <a:gd name="T65" fmla="*/ 163 h 411"/>
                <a:gd name="T66" fmla="*/ 95 w 95"/>
                <a:gd name="T67" fmla="*/ 138 h 411"/>
                <a:gd name="T68" fmla="*/ 80 w 95"/>
                <a:gd name="T69" fmla="*/ 136 h 411"/>
                <a:gd name="T70" fmla="*/ 52 w 95"/>
                <a:gd name="T71" fmla="*/ 128 h 411"/>
                <a:gd name="T72" fmla="*/ 40 w 95"/>
                <a:gd name="T73" fmla="*/ 121 h 411"/>
                <a:gd name="T74" fmla="*/ 48 w 95"/>
                <a:gd name="T75" fmla="*/ 114 h 411"/>
                <a:gd name="T76" fmla="*/ 68 w 95"/>
                <a:gd name="T77" fmla="*/ 96 h 411"/>
                <a:gd name="T78" fmla="*/ 91 w 95"/>
                <a:gd name="T79" fmla="*/ 69 h 411"/>
                <a:gd name="T80" fmla="*/ 95 w 95"/>
                <a:gd name="T81" fmla="*/ 63 h 411"/>
                <a:gd name="T82" fmla="*/ 66 w 95"/>
                <a:gd name="T83" fmla="*/ 66 h 411"/>
                <a:gd name="T84" fmla="*/ 44 w 95"/>
                <a:gd name="T85" fmla="*/ 65 h 411"/>
                <a:gd name="T86" fmla="*/ 22 w 95"/>
                <a:gd name="T87" fmla="*/ 61 h 411"/>
                <a:gd name="T88" fmla="*/ 28 w 95"/>
                <a:gd name="T89" fmla="*/ 51 h 411"/>
                <a:gd name="T90" fmla="*/ 46 w 95"/>
                <a:gd name="T91" fmla="*/ 2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" h="411">
                  <a:moveTo>
                    <a:pt x="68" y="362"/>
                  </a:moveTo>
                  <a:lnTo>
                    <a:pt x="68" y="362"/>
                  </a:lnTo>
                  <a:lnTo>
                    <a:pt x="48" y="365"/>
                  </a:lnTo>
                  <a:lnTo>
                    <a:pt x="28" y="366"/>
                  </a:lnTo>
                  <a:lnTo>
                    <a:pt x="28" y="366"/>
                  </a:lnTo>
                  <a:lnTo>
                    <a:pt x="23" y="366"/>
                  </a:lnTo>
                  <a:lnTo>
                    <a:pt x="23" y="366"/>
                  </a:lnTo>
                  <a:lnTo>
                    <a:pt x="32" y="390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52" y="389"/>
                  </a:lnTo>
                  <a:lnTo>
                    <a:pt x="66" y="365"/>
                  </a:lnTo>
                  <a:lnTo>
                    <a:pt x="66" y="365"/>
                  </a:lnTo>
                  <a:lnTo>
                    <a:pt x="68" y="362"/>
                  </a:lnTo>
                  <a:close/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38">
              <a:extLst>
                <a:ext uri="{FF2B5EF4-FFF2-40B4-BE49-F238E27FC236}">
                  <a16:creationId xmlns:a16="http://schemas.microsoft.com/office/drawing/2014/main" id="{07B40F93-0778-26FD-D328-38690AC55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3041651"/>
              <a:ext cx="71438" cy="77788"/>
            </a:xfrm>
            <a:custGeom>
              <a:avLst/>
              <a:gdLst>
                <a:gd name="T0" fmla="*/ 45 w 45"/>
                <a:gd name="T1" fmla="*/ 0 h 49"/>
                <a:gd name="T2" fmla="*/ 45 w 45"/>
                <a:gd name="T3" fmla="*/ 0 h 49"/>
                <a:gd name="T4" fmla="*/ 25 w 45"/>
                <a:gd name="T5" fmla="*/ 3 h 49"/>
                <a:gd name="T6" fmla="*/ 5 w 45"/>
                <a:gd name="T7" fmla="*/ 4 h 49"/>
                <a:gd name="T8" fmla="*/ 5 w 45"/>
                <a:gd name="T9" fmla="*/ 4 h 49"/>
                <a:gd name="T10" fmla="*/ 0 w 45"/>
                <a:gd name="T11" fmla="*/ 4 h 49"/>
                <a:gd name="T12" fmla="*/ 0 w 45"/>
                <a:gd name="T13" fmla="*/ 4 h 49"/>
                <a:gd name="T14" fmla="*/ 9 w 45"/>
                <a:gd name="T15" fmla="*/ 28 h 49"/>
                <a:gd name="T16" fmla="*/ 17 w 45"/>
                <a:gd name="T17" fmla="*/ 49 h 49"/>
                <a:gd name="T18" fmla="*/ 17 w 45"/>
                <a:gd name="T19" fmla="*/ 49 h 49"/>
                <a:gd name="T20" fmla="*/ 29 w 45"/>
                <a:gd name="T21" fmla="*/ 27 h 49"/>
                <a:gd name="T22" fmla="*/ 43 w 45"/>
                <a:gd name="T23" fmla="*/ 3 h 49"/>
                <a:gd name="T24" fmla="*/ 43 w 45"/>
                <a:gd name="T25" fmla="*/ 3 h 49"/>
                <a:gd name="T26" fmla="*/ 45 w 45"/>
                <a:gd name="T2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9">
                  <a:moveTo>
                    <a:pt x="45" y="0"/>
                  </a:moveTo>
                  <a:lnTo>
                    <a:pt x="45" y="0"/>
                  </a:lnTo>
                  <a:lnTo>
                    <a:pt x="25" y="3"/>
                  </a:lnTo>
                  <a:lnTo>
                    <a:pt x="5" y="4"/>
                  </a:lnTo>
                  <a:lnTo>
                    <a:pt x="5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9" y="28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29" y="27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39">
              <a:extLst>
                <a:ext uri="{FF2B5EF4-FFF2-40B4-BE49-F238E27FC236}">
                  <a16:creationId xmlns:a16="http://schemas.microsoft.com/office/drawing/2014/main" id="{567604BC-828C-A564-620F-46A0CC0D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1900" y="2466976"/>
              <a:ext cx="150813" cy="539750"/>
            </a:xfrm>
            <a:custGeom>
              <a:avLst/>
              <a:gdLst>
                <a:gd name="T0" fmla="*/ 66 w 95"/>
                <a:gd name="T1" fmla="*/ 0 h 340"/>
                <a:gd name="T2" fmla="*/ 35 w 95"/>
                <a:gd name="T3" fmla="*/ 19 h 340"/>
                <a:gd name="T4" fmla="*/ 26 w 95"/>
                <a:gd name="T5" fmla="*/ 28 h 340"/>
                <a:gd name="T6" fmla="*/ 25 w 95"/>
                <a:gd name="T7" fmla="*/ 30 h 340"/>
                <a:gd name="T8" fmla="*/ 14 w 95"/>
                <a:gd name="T9" fmla="*/ 52 h 340"/>
                <a:gd name="T10" fmla="*/ 4 w 95"/>
                <a:gd name="T11" fmla="*/ 90 h 340"/>
                <a:gd name="T12" fmla="*/ 0 w 95"/>
                <a:gd name="T13" fmla="*/ 128 h 340"/>
                <a:gd name="T14" fmla="*/ 0 w 95"/>
                <a:gd name="T15" fmla="*/ 179 h 340"/>
                <a:gd name="T16" fmla="*/ 4 w 95"/>
                <a:gd name="T17" fmla="*/ 245 h 340"/>
                <a:gd name="T18" fmla="*/ 8 w 95"/>
                <a:gd name="T19" fmla="*/ 282 h 340"/>
                <a:gd name="T20" fmla="*/ 17 w 95"/>
                <a:gd name="T21" fmla="*/ 340 h 340"/>
                <a:gd name="T22" fmla="*/ 22 w 95"/>
                <a:gd name="T23" fmla="*/ 331 h 340"/>
                <a:gd name="T24" fmla="*/ 32 w 95"/>
                <a:gd name="T25" fmla="*/ 314 h 340"/>
                <a:gd name="T26" fmla="*/ 58 w 95"/>
                <a:gd name="T27" fmla="*/ 277 h 340"/>
                <a:gd name="T28" fmla="*/ 73 w 95"/>
                <a:gd name="T29" fmla="*/ 258 h 340"/>
                <a:gd name="T30" fmla="*/ 94 w 95"/>
                <a:gd name="T31" fmla="*/ 231 h 340"/>
                <a:gd name="T32" fmla="*/ 79 w 95"/>
                <a:gd name="T33" fmla="*/ 234 h 340"/>
                <a:gd name="T34" fmla="*/ 63 w 95"/>
                <a:gd name="T35" fmla="*/ 236 h 340"/>
                <a:gd name="T36" fmla="*/ 62 w 95"/>
                <a:gd name="T37" fmla="*/ 236 h 340"/>
                <a:gd name="T38" fmla="*/ 40 w 95"/>
                <a:gd name="T39" fmla="*/ 233 h 340"/>
                <a:gd name="T40" fmla="*/ 18 w 95"/>
                <a:gd name="T41" fmla="*/ 225 h 340"/>
                <a:gd name="T42" fmla="*/ 21 w 95"/>
                <a:gd name="T43" fmla="*/ 223 h 340"/>
                <a:gd name="T44" fmla="*/ 28 w 95"/>
                <a:gd name="T45" fmla="*/ 218 h 340"/>
                <a:gd name="T46" fmla="*/ 39 w 95"/>
                <a:gd name="T47" fmla="*/ 209 h 340"/>
                <a:gd name="T48" fmla="*/ 50 w 95"/>
                <a:gd name="T49" fmla="*/ 197 h 340"/>
                <a:gd name="T50" fmla="*/ 76 w 95"/>
                <a:gd name="T51" fmla="*/ 163 h 340"/>
                <a:gd name="T52" fmla="*/ 95 w 95"/>
                <a:gd name="T53" fmla="*/ 138 h 340"/>
                <a:gd name="T54" fmla="*/ 80 w 95"/>
                <a:gd name="T55" fmla="*/ 136 h 340"/>
                <a:gd name="T56" fmla="*/ 52 w 95"/>
                <a:gd name="T57" fmla="*/ 128 h 340"/>
                <a:gd name="T58" fmla="*/ 40 w 95"/>
                <a:gd name="T59" fmla="*/ 121 h 340"/>
                <a:gd name="T60" fmla="*/ 48 w 95"/>
                <a:gd name="T61" fmla="*/ 114 h 340"/>
                <a:gd name="T62" fmla="*/ 68 w 95"/>
                <a:gd name="T63" fmla="*/ 96 h 340"/>
                <a:gd name="T64" fmla="*/ 91 w 95"/>
                <a:gd name="T65" fmla="*/ 69 h 340"/>
                <a:gd name="T66" fmla="*/ 95 w 95"/>
                <a:gd name="T67" fmla="*/ 63 h 340"/>
                <a:gd name="T68" fmla="*/ 66 w 95"/>
                <a:gd name="T69" fmla="*/ 66 h 340"/>
                <a:gd name="T70" fmla="*/ 44 w 95"/>
                <a:gd name="T71" fmla="*/ 65 h 340"/>
                <a:gd name="T72" fmla="*/ 22 w 95"/>
                <a:gd name="T73" fmla="*/ 61 h 340"/>
                <a:gd name="T74" fmla="*/ 28 w 95"/>
                <a:gd name="T75" fmla="*/ 51 h 340"/>
                <a:gd name="T76" fmla="*/ 46 w 95"/>
                <a:gd name="T77" fmla="*/ 2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340"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40">
              <a:extLst>
                <a:ext uri="{FF2B5EF4-FFF2-40B4-BE49-F238E27FC236}">
                  <a16:creationId xmlns:a16="http://schemas.microsoft.com/office/drawing/2014/main" id="{BEE71C51-EE78-C414-1E8F-6251E9DEF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2413001"/>
              <a:ext cx="1119188" cy="911225"/>
            </a:xfrm>
            <a:custGeom>
              <a:avLst/>
              <a:gdLst>
                <a:gd name="T0" fmla="*/ 259 w 705"/>
                <a:gd name="T1" fmla="*/ 571 h 574"/>
                <a:gd name="T2" fmla="*/ 337 w 705"/>
                <a:gd name="T3" fmla="*/ 574 h 574"/>
                <a:gd name="T4" fmla="*/ 439 w 705"/>
                <a:gd name="T5" fmla="*/ 573 h 574"/>
                <a:gd name="T6" fmla="*/ 486 w 705"/>
                <a:gd name="T7" fmla="*/ 567 h 574"/>
                <a:gd name="T8" fmla="*/ 529 w 705"/>
                <a:gd name="T9" fmla="*/ 555 h 574"/>
                <a:gd name="T10" fmla="*/ 553 w 705"/>
                <a:gd name="T11" fmla="*/ 544 h 574"/>
                <a:gd name="T12" fmla="*/ 522 w 705"/>
                <a:gd name="T13" fmla="*/ 544 h 574"/>
                <a:gd name="T14" fmla="*/ 479 w 705"/>
                <a:gd name="T15" fmla="*/ 538 h 574"/>
                <a:gd name="T16" fmla="*/ 440 w 705"/>
                <a:gd name="T17" fmla="*/ 523 h 574"/>
                <a:gd name="T18" fmla="*/ 384 w 705"/>
                <a:gd name="T19" fmla="*/ 486 h 574"/>
                <a:gd name="T20" fmla="*/ 633 w 705"/>
                <a:gd name="T21" fmla="*/ 48 h 574"/>
                <a:gd name="T22" fmla="*/ 610 w 705"/>
                <a:gd name="T23" fmla="*/ 104 h 574"/>
                <a:gd name="T24" fmla="*/ 648 w 705"/>
                <a:gd name="T25" fmla="*/ 124 h 574"/>
                <a:gd name="T26" fmla="*/ 679 w 705"/>
                <a:gd name="T27" fmla="*/ 146 h 574"/>
                <a:gd name="T28" fmla="*/ 705 w 705"/>
                <a:gd name="T29" fmla="*/ 170 h 574"/>
                <a:gd name="T30" fmla="*/ 695 w 705"/>
                <a:gd name="T31" fmla="*/ 113 h 574"/>
                <a:gd name="T32" fmla="*/ 665 w 705"/>
                <a:gd name="T33" fmla="*/ 68 h 574"/>
                <a:gd name="T34" fmla="*/ 274 w 705"/>
                <a:gd name="T35" fmla="*/ 0 h 574"/>
                <a:gd name="T36" fmla="*/ 192 w 705"/>
                <a:gd name="T37" fmla="*/ 2 h 574"/>
                <a:gd name="T38" fmla="*/ 104 w 705"/>
                <a:gd name="T39" fmla="*/ 16 h 574"/>
                <a:gd name="T40" fmla="*/ 49 w 705"/>
                <a:gd name="T41" fmla="*/ 34 h 574"/>
                <a:gd name="T42" fmla="*/ 29 w 705"/>
                <a:gd name="T43" fmla="*/ 63 h 574"/>
                <a:gd name="T44" fmla="*/ 5 w 705"/>
                <a:gd name="T45" fmla="*/ 95 h 574"/>
                <a:gd name="T46" fmla="*/ 49 w 705"/>
                <a:gd name="T47" fmla="*/ 100 h 574"/>
                <a:gd name="T48" fmla="*/ 78 w 705"/>
                <a:gd name="T49" fmla="*/ 97 h 574"/>
                <a:gd name="T50" fmla="*/ 74 w 705"/>
                <a:gd name="T51" fmla="*/ 103 h 574"/>
                <a:gd name="T52" fmla="*/ 31 w 705"/>
                <a:gd name="T53" fmla="*/ 148 h 574"/>
                <a:gd name="T54" fmla="*/ 23 w 705"/>
                <a:gd name="T55" fmla="*/ 155 h 574"/>
                <a:gd name="T56" fmla="*/ 63 w 705"/>
                <a:gd name="T57" fmla="*/ 170 h 574"/>
                <a:gd name="T58" fmla="*/ 59 w 705"/>
                <a:gd name="T59" fmla="*/ 197 h 574"/>
                <a:gd name="T60" fmla="*/ 33 w 705"/>
                <a:gd name="T61" fmla="*/ 231 h 574"/>
                <a:gd name="T62" fmla="*/ 11 w 705"/>
                <a:gd name="T63" fmla="*/ 252 h 574"/>
                <a:gd name="T64" fmla="*/ 4 w 705"/>
                <a:gd name="T65" fmla="*/ 257 h 574"/>
                <a:gd name="T66" fmla="*/ 12 w 705"/>
                <a:gd name="T67" fmla="*/ 264 h 574"/>
                <a:gd name="T68" fmla="*/ 45 w 705"/>
                <a:gd name="T69" fmla="*/ 270 h 574"/>
                <a:gd name="T70" fmla="*/ 46 w 705"/>
                <a:gd name="T71" fmla="*/ 270 h 574"/>
                <a:gd name="T72" fmla="*/ 75 w 705"/>
                <a:gd name="T73" fmla="*/ 272 h 574"/>
                <a:gd name="T74" fmla="*/ 56 w 705"/>
                <a:gd name="T75" fmla="*/ 292 h 574"/>
                <a:gd name="T76" fmla="*/ 15 w 705"/>
                <a:gd name="T77" fmla="*/ 348 h 574"/>
                <a:gd name="T78" fmla="*/ 0 w 705"/>
                <a:gd name="T79" fmla="*/ 374 h 574"/>
                <a:gd name="T80" fmla="*/ 6 w 705"/>
                <a:gd name="T81" fmla="*/ 400 h 574"/>
                <a:gd name="T82" fmla="*/ 31 w 705"/>
                <a:gd name="T83" fmla="*/ 399 h 574"/>
                <a:gd name="T84" fmla="*/ 49 w 705"/>
                <a:gd name="T85" fmla="*/ 399 h 574"/>
                <a:gd name="T86" fmla="*/ 23 w 705"/>
                <a:gd name="T87" fmla="*/ 445 h 574"/>
                <a:gd name="T88" fmla="*/ 355 w 705"/>
                <a:gd name="T89" fmla="*/ 2 h 574"/>
                <a:gd name="T90" fmla="*/ 344 w 705"/>
                <a:gd name="T91" fmla="*/ 1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5" h="574">
                  <a:moveTo>
                    <a:pt x="348" y="446"/>
                  </a:moveTo>
                  <a:lnTo>
                    <a:pt x="259" y="571"/>
                  </a:lnTo>
                  <a:lnTo>
                    <a:pt x="259" y="571"/>
                  </a:lnTo>
                  <a:lnTo>
                    <a:pt x="297" y="574"/>
                  </a:lnTo>
                  <a:lnTo>
                    <a:pt x="337" y="574"/>
                  </a:lnTo>
                  <a:lnTo>
                    <a:pt x="337" y="574"/>
                  </a:lnTo>
                  <a:lnTo>
                    <a:pt x="387" y="574"/>
                  </a:lnTo>
                  <a:lnTo>
                    <a:pt x="439" y="573"/>
                  </a:lnTo>
                  <a:lnTo>
                    <a:pt x="439" y="573"/>
                  </a:lnTo>
                  <a:lnTo>
                    <a:pt x="456" y="571"/>
                  </a:lnTo>
                  <a:lnTo>
                    <a:pt x="471" y="570"/>
                  </a:lnTo>
                  <a:lnTo>
                    <a:pt x="486" y="567"/>
                  </a:lnTo>
                  <a:lnTo>
                    <a:pt x="501" y="564"/>
                  </a:lnTo>
                  <a:lnTo>
                    <a:pt x="515" y="560"/>
                  </a:lnTo>
                  <a:lnTo>
                    <a:pt x="529" y="555"/>
                  </a:lnTo>
                  <a:lnTo>
                    <a:pt x="541" y="551"/>
                  </a:lnTo>
                  <a:lnTo>
                    <a:pt x="553" y="544"/>
                  </a:lnTo>
                  <a:lnTo>
                    <a:pt x="553" y="544"/>
                  </a:lnTo>
                  <a:lnTo>
                    <a:pt x="535" y="545"/>
                  </a:lnTo>
                  <a:lnTo>
                    <a:pt x="535" y="545"/>
                  </a:lnTo>
                  <a:lnTo>
                    <a:pt x="522" y="544"/>
                  </a:lnTo>
                  <a:lnTo>
                    <a:pt x="506" y="542"/>
                  </a:lnTo>
                  <a:lnTo>
                    <a:pt x="493" y="541"/>
                  </a:lnTo>
                  <a:lnTo>
                    <a:pt x="479" y="538"/>
                  </a:lnTo>
                  <a:lnTo>
                    <a:pt x="465" y="534"/>
                  </a:lnTo>
                  <a:lnTo>
                    <a:pt x="453" y="529"/>
                  </a:lnTo>
                  <a:lnTo>
                    <a:pt x="440" y="523"/>
                  </a:lnTo>
                  <a:lnTo>
                    <a:pt x="428" y="518"/>
                  </a:lnTo>
                  <a:lnTo>
                    <a:pt x="405" y="504"/>
                  </a:lnTo>
                  <a:lnTo>
                    <a:pt x="384" y="486"/>
                  </a:lnTo>
                  <a:lnTo>
                    <a:pt x="365" y="467"/>
                  </a:lnTo>
                  <a:lnTo>
                    <a:pt x="348" y="446"/>
                  </a:lnTo>
                  <a:close/>
                  <a:moveTo>
                    <a:pt x="633" y="48"/>
                  </a:moveTo>
                  <a:lnTo>
                    <a:pt x="596" y="99"/>
                  </a:lnTo>
                  <a:lnTo>
                    <a:pt x="596" y="99"/>
                  </a:lnTo>
                  <a:lnTo>
                    <a:pt x="610" y="104"/>
                  </a:lnTo>
                  <a:lnTo>
                    <a:pt x="624" y="110"/>
                  </a:lnTo>
                  <a:lnTo>
                    <a:pt x="636" y="117"/>
                  </a:lnTo>
                  <a:lnTo>
                    <a:pt x="648" y="124"/>
                  </a:lnTo>
                  <a:lnTo>
                    <a:pt x="648" y="124"/>
                  </a:lnTo>
                  <a:lnTo>
                    <a:pt x="664" y="133"/>
                  </a:lnTo>
                  <a:lnTo>
                    <a:pt x="679" y="146"/>
                  </a:lnTo>
                  <a:lnTo>
                    <a:pt x="692" y="157"/>
                  </a:lnTo>
                  <a:lnTo>
                    <a:pt x="705" y="170"/>
                  </a:lnTo>
                  <a:lnTo>
                    <a:pt x="705" y="170"/>
                  </a:lnTo>
                  <a:lnTo>
                    <a:pt x="703" y="150"/>
                  </a:lnTo>
                  <a:lnTo>
                    <a:pt x="701" y="129"/>
                  </a:lnTo>
                  <a:lnTo>
                    <a:pt x="695" y="113"/>
                  </a:lnTo>
                  <a:lnTo>
                    <a:pt x="687" y="96"/>
                  </a:lnTo>
                  <a:lnTo>
                    <a:pt x="677" y="82"/>
                  </a:lnTo>
                  <a:lnTo>
                    <a:pt x="665" y="68"/>
                  </a:lnTo>
                  <a:lnTo>
                    <a:pt x="650" y="57"/>
                  </a:lnTo>
                  <a:lnTo>
                    <a:pt x="633" y="48"/>
                  </a:lnTo>
                  <a:close/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Freeform 41">
              <a:extLst>
                <a:ext uri="{FF2B5EF4-FFF2-40B4-BE49-F238E27FC236}">
                  <a16:creationId xmlns:a16="http://schemas.microsoft.com/office/drawing/2014/main" id="{F2823E15-5FF3-2391-657A-2D39BA65A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0050" y="3121026"/>
              <a:ext cx="466725" cy="203200"/>
            </a:xfrm>
            <a:custGeom>
              <a:avLst/>
              <a:gdLst>
                <a:gd name="T0" fmla="*/ 89 w 294"/>
                <a:gd name="T1" fmla="*/ 0 h 128"/>
                <a:gd name="T2" fmla="*/ 0 w 294"/>
                <a:gd name="T3" fmla="*/ 125 h 128"/>
                <a:gd name="T4" fmla="*/ 0 w 294"/>
                <a:gd name="T5" fmla="*/ 125 h 128"/>
                <a:gd name="T6" fmla="*/ 38 w 294"/>
                <a:gd name="T7" fmla="*/ 128 h 128"/>
                <a:gd name="T8" fmla="*/ 78 w 294"/>
                <a:gd name="T9" fmla="*/ 128 h 128"/>
                <a:gd name="T10" fmla="*/ 78 w 294"/>
                <a:gd name="T11" fmla="*/ 128 h 128"/>
                <a:gd name="T12" fmla="*/ 128 w 294"/>
                <a:gd name="T13" fmla="*/ 128 h 128"/>
                <a:gd name="T14" fmla="*/ 180 w 294"/>
                <a:gd name="T15" fmla="*/ 127 h 128"/>
                <a:gd name="T16" fmla="*/ 180 w 294"/>
                <a:gd name="T17" fmla="*/ 127 h 128"/>
                <a:gd name="T18" fmla="*/ 197 w 294"/>
                <a:gd name="T19" fmla="*/ 125 h 128"/>
                <a:gd name="T20" fmla="*/ 212 w 294"/>
                <a:gd name="T21" fmla="*/ 124 h 128"/>
                <a:gd name="T22" fmla="*/ 227 w 294"/>
                <a:gd name="T23" fmla="*/ 121 h 128"/>
                <a:gd name="T24" fmla="*/ 242 w 294"/>
                <a:gd name="T25" fmla="*/ 118 h 128"/>
                <a:gd name="T26" fmla="*/ 256 w 294"/>
                <a:gd name="T27" fmla="*/ 114 h 128"/>
                <a:gd name="T28" fmla="*/ 270 w 294"/>
                <a:gd name="T29" fmla="*/ 109 h 128"/>
                <a:gd name="T30" fmla="*/ 282 w 294"/>
                <a:gd name="T31" fmla="*/ 105 h 128"/>
                <a:gd name="T32" fmla="*/ 294 w 294"/>
                <a:gd name="T33" fmla="*/ 98 h 128"/>
                <a:gd name="T34" fmla="*/ 294 w 294"/>
                <a:gd name="T35" fmla="*/ 98 h 128"/>
                <a:gd name="T36" fmla="*/ 276 w 294"/>
                <a:gd name="T37" fmla="*/ 99 h 128"/>
                <a:gd name="T38" fmla="*/ 276 w 294"/>
                <a:gd name="T39" fmla="*/ 99 h 128"/>
                <a:gd name="T40" fmla="*/ 263 w 294"/>
                <a:gd name="T41" fmla="*/ 98 h 128"/>
                <a:gd name="T42" fmla="*/ 247 w 294"/>
                <a:gd name="T43" fmla="*/ 96 h 128"/>
                <a:gd name="T44" fmla="*/ 234 w 294"/>
                <a:gd name="T45" fmla="*/ 95 h 128"/>
                <a:gd name="T46" fmla="*/ 220 w 294"/>
                <a:gd name="T47" fmla="*/ 92 h 128"/>
                <a:gd name="T48" fmla="*/ 206 w 294"/>
                <a:gd name="T49" fmla="*/ 88 h 128"/>
                <a:gd name="T50" fmla="*/ 194 w 294"/>
                <a:gd name="T51" fmla="*/ 83 h 128"/>
                <a:gd name="T52" fmla="*/ 181 w 294"/>
                <a:gd name="T53" fmla="*/ 77 h 128"/>
                <a:gd name="T54" fmla="*/ 169 w 294"/>
                <a:gd name="T55" fmla="*/ 72 h 128"/>
                <a:gd name="T56" fmla="*/ 146 w 294"/>
                <a:gd name="T57" fmla="*/ 58 h 128"/>
                <a:gd name="T58" fmla="*/ 125 w 294"/>
                <a:gd name="T59" fmla="*/ 40 h 128"/>
                <a:gd name="T60" fmla="*/ 106 w 294"/>
                <a:gd name="T61" fmla="*/ 21 h 128"/>
                <a:gd name="T62" fmla="*/ 89 w 294"/>
                <a:gd name="T6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4" h="128">
                  <a:moveTo>
                    <a:pt x="89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38" y="128"/>
                  </a:lnTo>
                  <a:lnTo>
                    <a:pt x="78" y="128"/>
                  </a:lnTo>
                  <a:lnTo>
                    <a:pt x="78" y="128"/>
                  </a:lnTo>
                  <a:lnTo>
                    <a:pt x="128" y="128"/>
                  </a:lnTo>
                  <a:lnTo>
                    <a:pt x="180" y="127"/>
                  </a:lnTo>
                  <a:lnTo>
                    <a:pt x="180" y="127"/>
                  </a:lnTo>
                  <a:lnTo>
                    <a:pt x="197" y="125"/>
                  </a:lnTo>
                  <a:lnTo>
                    <a:pt x="212" y="124"/>
                  </a:lnTo>
                  <a:lnTo>
                    <a:pt x="227" y="121"/>
                  </a:lnTo>
                  <a:lnTo>
                    <a:pt x="242" y="118"/>
                  </a:lnTo>
                  <a:lnTo>
                    <a:pt x="256" y="114"/>
                  </a:lnTo>
                  <a:lnTo>
                    <a:pt x="270" y="109"/>
                  </a:lnTo>
                  <a:lnTo>
                    <a:pt x="282" y="105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76" y="99"/>
                  </a:lnTo>
                  <a:lnTo>
                    <a:pt x="276" y="99"/>
                  </a:lnTo>
                  <a:lnTo>
                    <a:pt x="263" y="98"/>
                  </a:lnTo>
                  <a:lnTo>
                    <a:pt x="247" y="96"/>
                  </a:lnTo>
                  <a:lnTo>
                    <a:pt x="234" y="95"/>
                  </a:lnTo>
                  <a:lnTo>
                    <a:pt x="220" y="92"/>
                  </a:lnTo>
                  <a:lnTo>
                    <a:pt x="206" y="88"/>
                  </a:lnTo>
                  <a:lnTo>
                    <a:pt x="194" y="83"/>
                  </a:lnTo>
                  <a:lnTo>
                    <a:pt x="181" y="77"/>
                  </a:lnTo>
                  <a:lnTo>
                    <a:pt x="169" y="72"/>
                  </a:lnTo>
                  <a:lnTo>
                    <a:pt x="146" y="58"/>
                  </a:lnTo>
                  <a:lnTo>
                    <a:pt x="125" y="40"/>
                  </a:lnTo>
                  <a:lnTo>
                    <a:pt x="106" y="21"/>
                  </a:lnTo>
                  <a:lnTo>
                    <a:pt x="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42">
              <a:extLst>
                <a:ext uri="{FF2B5EF4-FFF2-40B4-BE49-F238E27FC236}">
                  <a16:creationId xmlns:a16="http://schemas.microsoft.com/office/drawing/2014/main" id="{22ACB937-2EA6-5C05-EC74-3B035BC44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5038" y="2489201"/>
              <a:ext cx="173038" cy="193675"/>
            </a:xfrm>
            <a:custGeom>
              <a:avLst/>
              <a:gdLst>
                <a:gd name="T0" fmla="*/ 37 w 109"/>
                <a:gd name="T1" fmla="*/ 0 h 122"/>
                <a:gd name="T2" fmla="*/ 0 w 109"/>
                <a:gd name="T3" fmla="*/ 51 h 122"/>
                <a:gd name="T4" fmla="*/ 0 w 109"/>
                <a:gd name="T5" fmla="*/ 51 h 122"/>
                <a:gd name="T6" fmla="*/ 14 w 109"/>
                <a:gd name="T7" fmla="*/ 56 h 122"/>
                <a:gd name="T8" fmla="*/ 28 w 109"/>
                <a:gd name="T9" fmla="*/ 62 h 122"/>
                <a:gd name="T10" fmla="*/ 40 w 109"/>
                <a:gd name="T11" fmla="*/ 69 h 122"/>
                <a:gd name="T12" fmla="*/ 52 w 109"/>
                <a:gd name="T13" fmla="*/ 76 h 122"/>
                <a:gd name="T14" fmla="*/ 52 w 109"/>
                <a:gd name="T15" fmla="*/ 76 h 122"/>
                <a:gd name="T16" fmla="*/ 68 w 109"/>
                <a:gd name="T17" fmla="*/ 85 h 122"/>
                <a:gd name="T18" fmla="*/ 83 w 109"/>
                <a:gd name="T19" fmla="*/ 98 h 122"/>
                <a:gd name="T20" fmla="*/ 96 w 109"/>
                <a:gd name="T21" fmla="*/ 109 h 122"/>
                <a:gd name="T22" fmla="*/ 109 w 109"/>
                <a:gd name="T23" fmla="*/ 122 h 122"/>
                <a:gd name="T24" fmla="*/ 109 w 109"/>
                <a:gd name="T25" fmla="*/ 122 h 122"/>
                <a:gd name="T26" fmla="*/ 107 w 109"/>
                <a:gd name="T27" fmla="*/ 102 h 122"/>
                <a:gd name="T28" fmla="*/ 105 w 109"/>
                <a:gd name="T29" fmla="*/ 81 h 122"/>
                <a:gd name="T30" fmla="*/ 99 w 109"/>
                <a:gd name="T31" fmla="*/ 65 h 122"/>
                <a:gd name="T32" fmla="*/ 91 w 109"/>
                <a:gd name="T33" fmla="*/ 48 h 122"/>
                <a:gd name="T34" fmla="*/ 81 w 109"/>
                <a:gd name="T35" fmla="*/ 34 h 122"/>
                <a:gd name="T36" fmla="*/ 69 w 109"/>
                <a:gd name="T37" fmla="*/ 20 h 122"/>
                <a:gd name="T38" fmla="*/ 54 w 109"/>
                <a:gd name="T39" fmla="*/ 9 h 122"/>
                <a:gd name="T40" fmla="*/ 37 w 109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9" h="122">
                  <a:moveTo>
                    <a:pt x="37" y="0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14" y="56"/>
                  </a:lnTo>
                  <a:lnTo>
                    <a:pt x="28" y="62"/>
                  </a:lnTo>
                  <a:lnTo>
                    <a:pt x="40" y="69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68" y="85"/>
                  </a:lnTo>
                  <a:lnTo>
                    <a:pt x="83" y="98"/>
                  </a:lnTo>
                  <a:lnTo>
                    <a:pt x="96" y="109"/>
                  </a:lnTo>
                  <a:lnTo>
                    <a:pt x="109" y="122"/>
                  </a:lnTo>
                  <a:lnTo>
                    <a:pt x="109" y="122"/>
                  </a:lnTo>
                  <a:lnTo>
                    <a:pt x="107" y="102"/>
                  </a:lnTo>
                  <a:lnTo>
                    <a:pt x="105" y="81"/>
                  </a:lnTo>
                  <a:lnTo>
                    <a:pt x="99" y="65"/>
                  </a:lnTo>
                  <a:lnTo>
                    <a:pt x="91" y="48"/>
                  </a:lnTo>
                  <a:lnTo>
                    <a:pt x="81" y="34"/>
                  </a:lnTo>
                  <a:lnTo>
                    <a:pt x="69" y="20"/>
                  </a:lnTo>
                  <a:lnTo>
                    <a:pt x="54" y="9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Freeform 43">
              <a:extLst>
                <a:ext uri="{FF2B5EF4-FFF2-40B4-BE49-F238E27FC236}">
                  <a16:creationId xmlns:a16="http://schemas.microsoft.com/office/drawing/2014/main" id="{FF0B1292-F56C-D1DE-03D5-6BF9C0B62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8888" y="2413001"/>
              <a:ext cx="563563" cy="725488"/>
            </a:xfrm>
            <a:custGeom>
              <a:avLst/>
              <a:gdLst>
                <a:gd name="T0" fmla="*/ 274 w 355"/>
                <a:gd name="T1" fmla="*/ 0 h 457"/>
                <a:gd name="T2" fmla="*/ 192 w 355"/>
                <a:gd name="T3" fmla="*/ 2 h 457"/>
                <a:gd name="T4" fmla="*/ 129 w 355"/>
                <a:gd name="T5" fmla="*/ 11 h 457"/>
                <a:gd name="T6" fmla="*/ 82 w 355"/>
                <a:gd name="T7" fmla="*/ 22 h 457"/>
                <a:gd name="T8" fmla="*/ 49 w 355"/>
                <a:gd name="T9" fmla="*/ 34 h 457"/>
                <a:gd name="T10" fmla="*/ 29 w 355"/>
                <a:gd name="T11" fmla="*/ 63 h 457"/>
                <a:gd name="T12" fmla="*/ 11 w 355"/>
                <a:gd name="T13" fmla="*/ 85 h 457"/>
                <a:gd name="T14" fmla="*/ 5 w 355"/>
                <a:gd name="T15" fmla="*/ 95 h 457"/>
                <a:gd name="T16" fmla="*/ 27 w 355"/>
                <a:gd name="T17" fmla="*/ 99 h 457"/>
                <a:gd name="T18" fmla="*/ 49 w 355"/>
                <a:gd name="T19" fmla="*/ 100 h 457"/>
                <a:gd name="T20" fmla="*/ 78 w 355"/>
                <a:gd name="T21" fmla="*/ 97 h 457"/>
                <a:gd name="T22" fmla="*/ 74 w 355"/>
                <a:gd name="T23" fmla="*/ 103 h 457"/>
                <a:gd name="T24" fmla="*/ 51 w 355"/>
                <a:gd name="T25" fmla="*/ 130 h 457"/>
                <a:gd name="T26" fmla="*/ 31 w 355"/>
                <a:gd name="T27" fmla="*/ 148 h 457"/>
                <a:gd name="T28" fmla="*/ 23 w 355"/>
                <a:gd name="T29" fmla="*/ 155 h 457"/>
                <a:gd name="T30" fmla="*/ 35 w 355"/>
                <a:gd name="T31" fmla="*/ 162 h 457"/>
                <a:gd name="T32" fmla="*/ 63 w 355"/>
                <a:gd name="T33" fmla="*/ 170 h 457"/>
                <a:gd name="T34" fmla="*/ 78 w 355"/>
                <a:gd name="T35" fmla="*/ 172 h 457"/>
                <a:gd name="T36" fmla="*/ 59 w 355"/>
                <a:gd name="T37" fmla="*/ 197 h 457"/>
                <a:gd name="T38" fmla="*/ 33 w 355"/>
                <a:gd name="T39" fmla="*/ 231 h 457"/>
                <a:gd name="T40" fmla="*/ 22 w 355"/>
                <a:gd name="T41" fmla="*/ 243 h 457"/>
                <a:gd name="T42" fmla="*/ 11 w 355"/>
                <a:gd name="T43" fmla="*/ 252 h 457"/>
                <a:gd name="T44" fmla="*/ 4 w 355"/>
                <a:gd name="T45" fmla="*/ 257 h 457"/>
                <a:gd name="T46" fmla="*/ 1 w 355"/>
                <a:gd name="T47" fmla="*/ 259 h 457"/>
                <a:gd name="T48" fmla="*/ 23 w 355"/>
                <a:gd name="T49" fmla="*/ 267 h 457"/>
                <a:gd name="T50" fmla="*/ 45 w 355"/>
                <a:gd name="T51" fmla="*/ 270 h 457"/>
                <a:gd name="T52" fmla="*/ 46 w 355"/>
                <a:gd name="T53" fmla="*/ 270 h 457"/>
                <a:gd name="T54" fmla="*/ 62 w 355"/>
                <a:gd name="T55" fmla="*/ 268 h 457"/>
                <a:gd name="T56" fmla="*/ 75 w 355"/>
                <a:gd name="T57" fmla="*/ 272 h 457"/>
                <a:gd name="T58" fmla="*/ 56 w 355"/>
                <a:gd name="T59" fmla="*/ 292 h 457"/>
                <a:gd name="T60" fmla="*/ 41 w 355"/>
                <a:gd name="T61" fmla="*/ 311 h 457"/>
                <a:gd name="T62" fmla="*/ 15 w 355"/>
                <a:gd name="T63" fmla="*/ 348 h 457"/>
                <a:gd name="T64" fmla="*/ 5 w 355"/>
                <a:gd name="T65" fmla="*/ 365 h 457"/>
                <a:gd name="T66" fmla="*/ 0 w 355"/>
                <a:gd name="T67" fmla="*/ 374 h 457"/>
                <a:gd name="T68" fmla="*/ 6 w 355"/>
                <a:gd name="T69" fmla="*/ 400 h 457"/>
                <a:gd name="T70" fmla="*/ 11 w 355"/>
                <a:gd name="T71" fmla="*/ 400 h 457"/>
                <a:gd name="T72" fmla="*/ 51 w 355"/>
                <a:gd name="T73" fmla="*/ 396 h 457"/>
                <a:gd name="T74" fmla="*/ 49 w 355"/>
                <a:gd name="T75" fmla="*/ 399 h 457"/>
                <a:gd name="T76" fmla="*/ 35 w 355"/>
                <a:gd name="T77" fmla="*/ 423 h 457"/>
                <a:gd name="T78" fmla="*/ 23 w 355"/>
                <a:gd name="T79" fmla="*/ 445 h 457"/>
                <a:gd name="T80" fmla="*/ 355 w 355"/>
                <a:gd name="T81" fmla="*/ 2 h 457"/>
                <a:gd name="T82" fmla="*/ 344 w 355"/>
                <a:gd name="T83" fmla="*/ 1 h 457"/>
                <a:gd name="T84" fmla="*/ 307 w 355"/>
                <a:gd name="T8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5" h="457"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44">
              <a:extLst>
                <a:ext uri="{FF2B5EF4-FFF2-40B4-BE49-F238E27FC236}">
                  <a16:creationId xmlns:a16="http://schemas.microsoft.com/office/drawing/2014/main" id="{84E7EF63-CDC2-6F65-47FB-81A16061CF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1338" y="2609851"/>
              <a:ext cx="566738" cy="668338"/>
            </a:xfrm>
            <a:custGeom>
              <a:avLst/>
              <a:gdLst>
                <a:gd name="T0" fmla="*/ 22 w 357"/>
                <a:gd name="T1" fmla="*/ 292 h 421"/>
                <a:gd name="T2" fmla="*/ 0 w 357"/>
                <a:gd name="T3" fmla="*/ 322 h 421"/>
                <a:gd name="T4" fmla="*/ 0 w 357"/>
                <a:gd name="T5" fmla="*/ 322 h 421"/>
                <a:gd name="T6" fmla="*/ 17 w 357"/>
                <a:gd name="T7" fmla="*/ 343 h 421"/>
                <a:gd name="T8" fmla="*/ 36 w 357"/>
                <a:gd name="T9" fmla="*/ 362 h 421"/>
                <a:gd name="T10" fmla="*/ 57 w 357"/>
                <a:gd name="T11" fmla="*/ 380 h 421"/>
                <a:gd name="T12" fmla="*/ 80 w 357"/>
                <a:gd name="T13" fmla="*/ 394 h 421"/>
                <a:gd name="T14" fmla="*/ 92 w 357"/>
                <a:gd name="T15" fmla="*/ 399 h 421"/>
                <a:gd name="T16" fmla="*/ 105 w 357"/>
                <a:gd name="T17" fmla="*/ 405 h 421"/>
                <a:gd name="T18" fmla="*/ 117 w 357"/>
                <a:gd name="T19" fmla="*/ 410 h 421"/>
                <a:gd name="T20" fmla="*/ 131 w 357"/>
                <a:gd name="T21" fmla="*/ 414 h 421"/>
                <a:gd name="T22" fmla="*/ 145 w 357"/>
                <a:gd name="T23" fmla="*/ 417 h 421"/>
                <a:gd name="T24" fmla="*/ 158 w 357"/>
                <a:gd name="T25" fmla="*/ 418 h 421"/>
                <a:gd name="T26" fmla="*/ 174 w 357"/>
                <a:gd name="T27" fmla="*/ 420 h 421"/>
                <a:gd name="T28" fmla="*/ 187 w 357"/>
                <a:gd name="T29" fmla="*/ 421 h 421"/>
                <a:gd name="T30" fmla="*/ 187 w 357"/>
                <a:gd name="T31" fmla="*/ 421 h 421"/>
                <a:gd name="T32" fmla="*/ 205 w 357"/>
                <a:gd name="T33" fmla="*/ 420 h 421"/>
                <a:gd name="T34" fmla="*/ 205 w 357"/>
                <a:gd name="T35" fmla="*/ 420 h 421"/>
                <a:gd name="T36" fmla="*/ 227 w 357"/>
                <a:gd name="T37" fmla="*/ 406 h 421"/>
                <a:gd name="T38" fmla="*/ 248 w 357"/>
                <a:gd name="T39" fmla="*/ 391 h 421"/>
                <a:gd name="T40" fmla="*/ 266 w 357"/>
                <a:gd name="T41" fmla="*/ 373 h 421"/>
                <a:gd name="T42" fmla="*/ 282 w 357"/>
                <a:gd name="T43" fmla="*/ 354 h 421"/>
                <a:gd name="T44" fmla="*/ 282 w 357"/>
                <a:gd name="T45" fmla="*/ 354 h 421"/>
                <a:gd name="T46" fmla="*/ 260 w 357"/>
                <a:gd name="T47" fmla="*/ 363 h 421"/>
                <a:gd name="T48" fmla="*/ 237 w 357"/>
                <a:gd name="T49" fmla="*/ 370 h 421"/>
                <a:gd name="T50" fmla="*/ 212 w 357"/>
                <a:gd name="T51" fmla="*/ 374 h 421"/>
                <a:gd name="T52" fmla="*/ 187 w 357"/>
                <a:gd name="T53" fmla="*/ 376 h 421"/>
                <a:gd name="T54" fmla="*/ 187 w 357"/>
                <a:gd name="T55" fmla="*/ 376 h 421"/>
                <a:gd name="T56" fmla="*/ 163 w 357"/>
                <a:gd name="T57" fmla="*/ 374 h 421"/>
                <a:gd name="T58" fmla="*/ 138 w 357"/>
                <a:gd name="T59" fmla="*/ 370 h 421"/>
                <a:gd name="T60" fmla="*/ 114 w 357"/>
                <a:gd name="T61" fmla="*/ 363 h 421"/>
                <a:gd name="T62" fmla="*/ 92 w 357"/>
                <a:gd name="T63" fmla="*/ 354 h 421"/>
                <a:gd name="T64" fmla="*/ 73 w 357"/>
                <a:gd name="T65" fmla="*/ 341 h 421"/>
                <a:gd name="T66" fmla="*/ 54 w 357"/>
                <a:gd name="T67" fmla="*/ 326 h 421"/>
                <a:gd name="T68" fmla="*/ 37 w 357"/>
                <a:gd name="T69" fmla="*/ 310 h 421"/>
                <a:gd name="T70" fmla="*/ 22 w 357"/>
                <a:gd name="T71" fmla="*/ 292 h 421"/>
                <a:gd name="T72" fmla="*/ 300 w 357"/>
                <a:gd name="T73" fmla="*/ 0 h 421"/>
                <a:gd name="T74" fmla="*/ 300 w 357"/>
                <a:gd name="T75" fmla="*/ 0 h 421"/>
                <a:gd name="T76" fmla="*/ 317 w 357"/>
                <a:gd name="T77" fmla="*/ 12 h 421"/>
                <a:gd name="T78" fmla="*/ 332 w 357"/>
                <a:gd name="T79" fmla="*/ 26 h 421"/>
                <a:gd name="T80" fmla="*/ 344 w 357"/>
                <a:gd name="T81" fmla="*/ 39 h 421"/>
                <a:gd name="T82" fmla="*/ 357 w 357"/>
                <a:gd name="T83" fmla="*/ 56 h 421"/>
                <a:gd name="T84" fmla="*/ 357 w 357"/>
                <a:gd name="T85" fmla="*/ 56 h 421"/>
                <a:gd name="T86" fmla="*/ 357 w 357"/>
                <a:gd name="T87" fmla="*/ 46 h 421"/>
                <a:gd name="T88" fmla="*/ 357 w 357"/>
                <a:gd name="T89" fmla="*/ 46 h 421"/>
                <a:gd name="T90" fmla="*/ 344 w 357"/>
                <a:gd name="T91" fmla="*/ 33 h 421"/>
                <a:gd name="T92" fmla="*/ 331 w 357"/>
                <a:gd name="T93" fmla="*/ 22 h 421"/>
                <a:gd name="T94" fmla="*/ 316 w 357"/>
                <a:gd name="T95" fmla="*/ 9 h 421"/>
                <a:gd name="T96" fmla="*/ 300 w 357"/>
                <a:gd name="T97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7" h="421">
                  <a:moveTo>
                    <a:pt x="22" y="292"/>
                  </a:moveTo>
                  <a:lnTo>
                    <a:pt x="0" y="322"/>
                  </a:lnTo>
                  <a:lnTo>
                    <a:pt x="0" y="322"/>
                  </a:lnTo>
                  <a:lnTo>
                    <a:pt x="17" y="343"/>
                  </a:lnTo>
                  <a:lnTo>
                    <a:pt x="36" y="362"/>
                  </a:lnTo>
                  <a:lnTo>
                    <a:pt x="57" y="380"/>
                  </a:lnTo>
                  <a:lnTo>
                    <a:pt x="80" y="394"/>
                  </a:lnTo>
                  <a:lnTo>
                    <a:pt x="92" y="399"/>
                  </a:lnTo>
                  <a:lnTo>
                    <a:pt x="105" y="405"/>
                  </a:lnTo>
                  <a:lnTo>
                    <a:pt x="117" y="410"/>
                  </a:lnTo>
                  <a:lnTo>
                    <a:pt x="131" y="414"/>
                  </a:lnTo>
                  <a:lnTo>
                    <a:pt x="145" y="417"/>
                  </a:lnTo>
                  <a:lnTo>
                    <a:pt x="158" y="418"/>
                  </a:lnTo>
                  <a:lnTo>
                    <a:pt x="174" y="420"/>
                  </a:lnTo>
                  <a:lnTo>
                    <a:pt x="187" y="421"/>
                  </a:lnTo>
                  <a:lnTo>
                    <a:pt x="187" y="421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27" y="406"/>
                  </a:lnTo>
                  <a:lnTo>
                    <a:pt x="248" y="391"/>
                  </a:lnTo>
                  <a:lnTo>
                    <a:pt x="266" y="373"/>
                  </a:lnTo>
                  <a:lnTo>
                    <a:pt x="282" y="354"/>
                  </a:lnTo>
                  <a:lnTo>
                    <a:pt x="282" y="354"/>
                  </a:lnTo>
                  <a:lnTo>
                    <a:pt x="260" y="363"/>
                  </a:lnTo>
                  <a:lnTo>
                    <a:pt x="237" y="370"/>
                  </a:lnTo>
                  <a:lnTo>
                    <a:pt x="212" y="374"/>
                  </a:lnTo>
                  <a:lnTo>
                    <a:pt x="187" y="376"/>
                  </a:lnTo>
                  <a:lnTo>
                    <a:pt x="187" y="376"/>
                  </a:lnTo>
                  <a:lnTo>
                    <a:pt x="163" y="374"/>
                  </a:lnTo>
                  <a:lnTo>
                    <a:pt x="138" y="370"/>
                  </a:lnTo>
                  <a:lnTo>
                    <a:pt x="114" y="363"/>
                  </a:lnTo>
                  <a:lnTo>
                    <a:pt x="92" y="354"/>
                  </a:lnTo>
                  <a:lnTo>
                    <a:pt x="73" y="341"/>
                  </a:lnTo>
                  <a:lnTo>
                    <a:pt x="54" y="326"/>
                  </a:lnTo>
                  <a:lnTo>
                    <a:pt x="37" y="310"/>
                  </a:lnTo>
                  <a:lnTo>
                    <a:pt x="22" y="292"/>
                  </a:lnTo>
                  <a:close/>
                  <a:moveTo>
                    <a:pt x="300" y="0"/>
                  </a:moveTo>
                  <a:lnTo>
                    <a:pt x="300" y="0"/>
                  </a:lnTo>
                  <a:lnTo>
                    <a:pt x="317" y="12"/>
                  </a:lnTo>
                  <a:lnTo>
                    <a:pt x="332" y="26"/>
                  </a:lnTo>
                  <a:lnTo>
                    <a:pt x="344" y="39"/>
                  </a:lnTo>
                  <a:lnTo>
                    <a:pt x="357" y="56"/>
                  </a:lnTo>
                  <a:lnTo>
                    <a:pt x="357" y="5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44" y="33"/>
                  </a:lnTo>
                  <a:lnTo>
                    <a:pt x="331" y="22"/>
                  </a:lnTo>
                  <a:lnTo>
                    <a:pt x="316" y="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Freeform 45">
              <a:extLst>
                <a:ext uri="{FF2B5EF4-FFF2-40B4-BE49-F238E27FC236}">
                  <a16:creationId xmlns:a16="http://schemas.microsoft.com/office/drawing/2014/main" id="{43225F6D-B39C-A7FC-6578-733178437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3073401"/>
              <a:ext cx="447675" cy="204788"/>
            </a:xfrm>
            <a:custGeom>
              <a:avLst/>
              <a:gdLst>
                <a:gd name="T0" fmla="*/ 22 w 282"/>
                <a:gd name="T1" fmla="*/ 0 h 129"/>
                <a:gd name="T2" fmla="*/ 0 w 282"/>
                <a:gd name="T3" fmla="*/ 30 h 129"/>
                <a:gd name="T4" fmla="*/ 0 w 282"/>
                <a:gd name="T5" fmla="*/ 30 h 129"/>
                <a:gd name="T6" fmla="*/ 17 w 282"/>
                <a:gd name="T7" fmla="*/ 51 h 129"/>
                <a:gd name="T8" fmla="*/ 36 w 282"/>
                <a:gd name="T9" fmla="*/ 70 h 129"/>
                <a:gd name="T10" fmla="*/ 57 w 282"/>
                <a:gd name="T11" fmla="*/ 88 h 129"/>
                <a:gd name="T12" fmla="*/ 80 w 282"/>
                <a:gd name="T13" fmla="*/ 102 h 129"/>
                <a:gd name="T14" fmla="*/ 92 w 282"/>
                <a:gd name="T15" fmla="*/ 107 h 129"/>
                <a:gd name="T16" fmla="*/ 105 w 282"/>
                <a:gd name="T17" fmla="*/ 113 h 129"/>
                <a:gd name="T18" fmla="*/ 117 w 282"/>
                <a:gd name="T19" fmla="*/ 118 h 129"/>
                <a:gd name="T20" fmla="*/ 131 w 282"/>
                <a:gd name="T21" fmla="*/ 122 h 129"/>
                <a:gd name="T22" fmla="*/ 145 w 282"/>
                <a:gd name="T23" fmla="*/ 125 h 129"/>
                <a:gd name="T24" fmla="*/ 158 w 282"/>
                <a:gd name="T25" fmla="*/ 126 h 129"/>
                <a:gd name="T26" fmla="*/ 174 w 282"/>
                <a:gd name="T27" fmla="*/ 128 h 129"/>
                <a:gd name="T28" fmla="*/ 187 w 282"/>
                <a:gd name="T29" fmla="*/ 129 h 129"/>
                <a:gd name="T30" fmla="*/ 187 w 282"/>
                <a:gd name="T31" fmla="*/ 129 h 129"/>
                <a:gd name="T32" fmla="*/ 205 w 282"/>
                <a:gd name="T33" fmla="*/ 128 h 129"/>
                <a:gd name="T34" fmla="*/ 205 w 282"/>
                <a:gd name="T35" fmla="*/ 128 h 129"/>
                <a:gd name="T36" fmla="*/ 227 w 282"/>
                <a:gd name="T37" fmla="*/ 114 h 129"/>
                <a:gd name="T38" fmla="*/ 248 w 282"/>
                <a:gd name="T39" fmla="*/ 99 h 129"/>
                <a:gd name="T40" fmla="*/ 266 w 282"/>
                <a:gd name="T41" fmla="*/ 81 h 129"/>
                <a:gd name="T42" fmla="*/ 282 w 282"/>
                <a:gd name="T43" fmla="*/ 62 h 129"/>
                <a:gd name="T44" fmla="*/ 282 w 282"/>
                <a:gd name="T45" fmla="*/ 62 h 129"/>
                <a:gd name="T46" fmla="*/ 260 w 282"/>
                <a:gd name="T47" fmla="*/ 71 h 129"/>
                <a:gd name="T48" fmla="*/ 237 w 282"/>
                <a:gd name="T49" fmla="*/ 78 h 129"/>
                <a:gd name="T50" fmla="*/ 212 w 282"/>
                <a:gd name="T51" fmla="*/ 82 h 129"/>
                <a:gd name="T52" fmla="*/ 187 w 282"/>
                <a:gd name="T53" fmla="*/ 84 h 129"/>
                <a:gd name="T54" fmla="*/ 187 w 282"/>
                <a:gd name="T55" fmla="*/ 84 h 129"/>
                <a:gd name="T56" fmla="*/ 163 w 282"/>
                <a:gd name="T57" fmla="*/ 82 h 129"/>
                <a:gd name="T58" fmla="*/ 138 w 282"/>
                <a:gd name="T59" fmla="*/ 78 h 129"/>
                <a:gd name="T60" fmla="*/ 114 w 282"/>
                <a:gd name="T61" fmla="*/ 71 h 129"/>
                <a:gd name="T62" fmla="*/ 92 w 282"/>
                <a:gd name="T63" fmla="*/ 62 h 129"/>
                <a:gd name="T64" fmla="*/ 73 w 282"/>
                <a:gd name="T65" fmla="*/ 49 h 129"/>
                <a:gd name="T66" fmla="*/ 54 w 282"/>
                <a:gd name="T67" fmla="*/ 34 h 129"/>
                <a:gd name="T68" fmla="*/ 37 w 282"/>
                <a:gd name="T69" fmla="*/ 18 h 129"/>
                <a:gd name="T70" fmla="*/ 22 w 282"/>
                <a:gd name="T7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2" h="129">
                  <a:moveTo>
                    <a:pt x="22" y="0"/>
                  </a:moveTo>
                  <a:lnTo>
                    <a:pt x="0" y="30"/>
                  </a:lnTo>
                  <a:lnTo>
                    <a:pt x="0" y="30"/>
                  </a:lnTo>
                  <a:lnTo>
                    <a:pt x="17" y="51"/>
                  </a:lnTo>
                  <a:lnTo>
                    <a:pt x="36" y="70"/>
                  </a:lnTo>
                  <a:lnTo>
                    <a:pt x="57" y="88"/>
                  </a:lnTo>
                  <a:lnTo>
                    <a:pt x="80" y="102"/>
                  </a:lnTo>
                  <a:lnTo>
                    <a:pt x="92" y="107"/>
                  </a:lnTo>
                  <a:lnTo>
                    <a:pt x="105" y="113"/>
                  </a:lnTo>
                  <a:lnTo>
                    <a:pt x="117" y="118"/>
                  </a:lnTo>
                  <a:lnTo>
                    <a:pt x="131" y="122"/>
                  </a:lnTo>
                  <a:lnTo>
                    <a:pt x="145" y="125"/>
                  </a:lnTo>
                  <a:lnTo>
                    <a:pt x="158" y="126"/>
                  </a:lnTo>
                  <a:lnTo>
                    <a:pt x="174" y="128"/>
                  </a:lnTo>
                  <a:lnTo>
                    <a:pt x="187" y="129"/>
                  </a:lnTo>
                  <a:lnTo>
                    <a:pt x="187" y="129"/>
                  </a:lnTo>
                  <a:lnTo>
                    <a:pt x="205" y="128"/>
                  </a:lnTo>
                  <a:lnTo>
                    <a:pt x="205" y="128"/>
                  </a:lnTo>
                  <a:lnTo>
                    <a:pt x="227" y="114"/>
                  </a:lnTo>
                  <a:lnTo>
                    <a:pt x="248" y="99"/>
                  </a:lnTo>
                  <a:lnTo>
                    <a:pt x="266" y="81"/>
                  </a:lnTo>
                  <a:lnTo>
                    <a:pt x="282" y="62"/>
                  </a:lnTo>
                  <a:lnTo>
                    <a:pt x="282" y="62"/>
                  </a:lnTo>
                  <a:lnTo>
                    <a:pt x="260" y="71"/>
                  </a:lnTo>
                  <a:lnTo>
                    <a:pt x="237" y="78"/>
                  </a:lnTo>
                  <a:lnTo>
                    <a:pt x="212" y="82"/>
                  </a:lnTo>
                  <a:lnTo>
                    <a:pt x="187" y="84"/>
                  </a:lnTo>
                  <a:lnTo>
                    <a:pt x="187" y="84"/>
                  </a:lnTo>
                  <a:lnTo>
                    <a:pt x="163" y="82"/>
                  </a:lnTo>
                  <a:lnTo>
                    <a:pt x="138" y="78"/>
                  </a:lnTo>
                  <a:lnTo>
                    <a:pt x="114" y="71"/>
                  </a:lnTo>
                  <a:lnTo>
                    <a:pt x="92" y="62"/>
                  </a:lnTo>
                  <a:lnTo>
                    <a:pt x="73" y="49"/>
                  </a:lnTo>
                  <a:lnTo>
                    <a:pt x="54" y="34"/>
                  </a:lnTo>
                  <a:lnTo>
                    <a:pt x="37" y="18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46">
              <a:extLst>
                <a:ext uri="{FF2B5EF4-FFF2-40B4-BE49-F238E27FC236}">
                  <a16:creationId xmlns:a16="http://schemas.microsoft.com/office/drawing/2014/main" id="{5E662DD2-65B1-F14E-FF08-A97A5C7FC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7588" y="2609851"/>
              <a:ext cx="90488" cy="88900"/>
            </a:xfrm>
            <a:custGeom>
              <a:avLst/>
              <a:gdLst>
                <a:gd name="T0" fmla="*/ 0 w 57"/>
                <a:gd name="T1" fmla="*/ 0 h 56"/>
                <a:gd name="T2" fmla="*/ 0 w 57"/>
                <a:gd name="T3" fmla="*/ 0 h 56"/>
                <a:gd name="T4" fmla="*/ 17 w 57"/>
                <a:gd name="T5" fmla="*/ 12 h 56"/>
                <a:gd name="T6" fmla="*/ 32 w 57"/>
                <a:gd name="T7" fmla="*/ 26 h 56"/>
                <a:gd name="T8" fmla="*/ 44 w 57"/>
                <a:gd name="T9" fmla="*/ 39 h 56"/>
                <a:gd name="T10" fmla="*/ 57 w 57"/>
                <a:gd name="T11" fmla="*/ 56 h 56"/>
                <a:gd name="T12" fmla="*/ 57 w 57"/>
                <a:gd name="T13" fmla="*/ 56 h 56"/>
                <a:gd name="T14" fmla="*/ 57 w 57"/>
                <a:gd name="T15" fmla="*/ 46 h 56"/>
                <a:gd name="T16" fmla="*/ 57 w 57"/>
                <a:gd name="T17" fmla="*/ 46 h 56"/>
                <a:gd name="T18" fmla="*/ 44 w 57"/>
                <a:gd name="T19" fmla="*/ 33 h 56"/>
                <a:gd name="T20" fmla="*/ 31 w 57"/>
                <a:gd name="T21" fmla="*/ 22 h 56"/>
                <a:gd name="T22" fmla="*/ 16 w 57"/>
                <a:gd name="T23" fmla="*/ 9 h 56"/>
                <a:gd name="T24" fmla="*/ 0 w 57"/>
                <a:gd name="T2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6">
                  <a:moveTo>
                    <a:pt x="0" y="0"/>
                  </a:moveTo>
                  <a:lnTo>
                    <a:pt x="0" y="0"/>
                  </a:lnTo>
                  <a:lnTo>
                    <a:pt x="17" y="12"/>
                  </a:lnTo>
                  <a:lnTo>
                    <a:pt x="32" y="26"/>
                  </a:lnTo>
                  <a:lnTo>
                    <a:pt x="44" y="39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44" y="33"/>
                  </a:lnTo>
                  <a:lnTo>
                    <a:pt x="31" y="22"/>
                  </a:lnTo>
                  <a:lnTo>
                    <a:pt x="16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47">
              <a:extLst>
                <a:ext uri="{FF2B5EF4-FFF2-40B4-BE49-F238E27FC236}">
                  <a16:creationId xmlns:a16="http://schemas.microsoft.com/office/drawing/2014/main" id="{A0DDD436-DFD9-4735-FBF4-5B74AABCD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Freeform 48">
              <a:extLst>
                <a:ext uri="{FF2B5EF4-FFF2-40B4-BE49-F238E27FC236}">
                  <a16:creationId xmlns:a16="http://schemas.microsoft.com/office/drawing/2014/main" id="{A2C2428F-37EF-2B27-7DEC-5938C0150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49">
              <a:extLst>
                <a:ext uri="{FF2B5EF4-FFF2-40B4-BE49-F238E27FC236}">
                  <a16:creationId xmlns:a16="http://schemas.microsoft.com/office/drawing/2014/main" id="{7AE08E4E-6AD3-FBB2-B154-65550B18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6" name="Freeform 50">
              <a:extLst>
                <a:ext uri="{FF2B5EF4-FFF2-40B4-BE49-F238E27FC236}">
                  <a16:creationId xmlns:a16="http://schemas.microsoft.com/office/drawing/2014/main" id="{4E3228FB-4376-7BCC-70D2-FFDC769DC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51">
              <a:extLst>
                <a:ext uri="{FF2B5EF4-FFF2-40B4-BE49-F238E27FC236}">
                  <a16:creationId xmlns:a16="http://schemas.microsoft.com/office/drawing/2014/main" id="{65945B7B-E226-37AD-5504-FF9081763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Freeform 52">
              <a:extLst>
                <a:ext uri="{FF2B5EF4-FFF2-40B4-BE49-F238E27FC236}">
                  <a16:creationId xmlns:a16="http://schemas.microsoft.com/office/drawing/2014/main" id="{29C798DC-91AA-3D5C-70BE-3B4C7876A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9" name="Freeform 53">
              <a:extLst>
                <a:ext uri="{FF2B5EF4-FFF2-40B4-BE49-F238E27FC236}">
                  <a16:creationId xmlns:a16="http://schemas.microsoft.com/office/drawing/2014/main" id="{8EBA1A36-F7B6-8382-39B2-0FA048FAF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0" name="Freeform 54">
              <a:extLst>
                <a:ext uri="{FF2B5EF4-FFF2-40B4-BE49-F238E27FC236}">
                  <a16:creationId xmlns:a16="http://schemas.microsoft.com/office/drawing/2014/main" id="{9139A97A-F6F7-F139-8729-AAAC8B909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Freeform 55">
              <a:extLst>
                <a:ext uri="{FF2B5EF4-FFF2-40B4-BE49-F238E27FC236}">
                  <a16:creationId xmlns:a16="http://schemas.microsoft.com/office/drawing/2014/main" id="{8E39835B-B327-903D-11FE-A272561F8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2" name="Freeform 56">
              <a:extLst>
                <a:ext uri="{FF2B5EF4-FFF2-40B4-BE49-F238E27FC236}">
                  <a16:creationId xmlns:a16="http://schemas.microsoft.com/office/drawing/2014/main" id="{643F8C73-33F2-35A9-7658-18328A0FB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3" name="Freeform 57">
              <a:extLst>
                <a:ext uri="{FF2B5EF4-FFF2-40B4-BE49-F238E27FC236}">
                  <a16:creationId xmlns:a16="http://schemas.microsoft.com/office/drawing/2014/main" id="{1A933E05-BC1F-6BBD-1244-47AE5A1EC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4" name="Freeform 58">
              <a:extLst>
                <a:ext uri="{FF2B5EF4-FFF2-40B4-BE49-F238E27FC236}">
                  <a16:creationId xmlns:a16="http://schemas.microsoft.com/office/drawing/2014/main" id="{17625565-F449-B726-265E-AD3820C9F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" name="Freeform 59">
              <a:extLst>
                <a:ext uri="{FF2B5EF4-FFF2-40B4-BE49-F238E27FC236}">
                  <a16:creationId xmlns:a16="http://schemas.microsoft.com/office/drawing/2014/main" id="{F8A0DE37-E229-8BE9-A291-2C5FB2381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D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6" name="Freeform 60">
              <a:extLst>
                <a:ext uri="{FF2B5EF4-FFF2-40B4-BE49-F238E27FC236}">
                  <a16:creationId xmlns:a16="http://schemas.microsoft.com/office/drawing/2014/main" id="{1EE053A8-A8C1-E194-01B8-7F0A6BBCF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7" name="Freeform 61">
              <a:extLst>
                <a:ext uri="{FF2B5EF4-FFF2-40B4-BE49-F238E27FC236}">
                  <a16:creationId xmlns:a16="http://schemas.microsoft.com/office/drawing/2014/main" id="{6445D21D-09BA-EA91-1A4A-AA2440591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8" name="Freeform 62">
              <a:extLst>
                <a:ext uri="{FF2B5EF4-FFF2-40B4-BE49-F238E27FC236}">
                  <a16:creationId xmlns:a16="http://schemas.microsoft.com/office/drawing/2014/main" id="{5F771A22-7A94-F837-83B8-7F15A2BED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9" name="Freeform 63">
              <a:extLst>
                <a:ext uri="{FF2B5EF4-FFF2-40B4-BE49-F238E27FC236}">
                  <a16:creationId xmlns:a16="http://schemas.microsoft.com/office/drawing/2014/main" id="{FD7AF76C-D53A-F710-9EF7-69934B315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0" name="Freeform 64">
              <a:extLst>
                <a:ext uri="{FF2B5EF4-FFF2-40B4-BE49-F238E27FC236}">
                  <a16:creationId xmlns:a16="http://schemas.microsoft.com/office/drawing/2014/main" id="{7A61C3FB-95A7-1BC4-F33A-C14B98B2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1" name="Freeform 65">
              <a:extLst>
                <a:ext uri="{FF2B5EF4-FFF2-40B4-BE49-F238E27FC236}">
                  <a16:creationId xmlns:a16="http://schemas.microsoft.com/office/drawing/2014/main" id="{74D33A57-733A-648A-66AB-5607C9A6F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66">
              <a:extLst>
                <a:ext uri="{FF2B5EF4-FFF2-40B4-BE49-F238E27FC236}">
                  <a16:creationId xmlns:a16="http://schemas.microsoft.com/office/drawing/2014/main" id="{F93459B0-275F-AC8B-1439-375A40DA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3" name="Freeform 67">
              <a:extLst>
                <a:ext uri="{FF2B5EF4-FFF2-40B4-BE49-F238E27FC236}">
                  <a16:creationId xmlns:a16="http://schemas.microsoft.com/office/drawing/2014/main" id="{3F0D87A5-5229-A9E4-2C48-9329EEC9C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4" name="Freeform 68">
              <a:extLst>
                <a:ext uri="{FF2B5EF4-FFF2-40B4-BE49-F238E27FC236}">
                  <a16:creationId xmlns:a16="http://schemas.microsoft.com/office/drawing/2014/main" id="{3C4EED68-901B-DB2F-90A6-08022FE5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5" name="Freeform 69">
              <a:extLst>
                <a:ext uri="{FF2B5EF4-FFF2-40B4-BE49-F238E27FC236}">
                  <a16:creationId xmlns:a16="http://schemas.microsoft.com/office/drawing/2014/main" id="{1487DDF2-381A-CD07-5437-A05D70E60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6" name="Freeform 70">
              <a:extLst>
                <a:ext uri="{FF2B5EF4-FFF2-40B4-BE49-F238E27FC236}">
                  <a16:creationId xmlns:a16="http://schemas.microsoft.com/office/drawing/2014/main" id="{D5933CF9-0BBE-23C3-3191-0667B70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7" name="Freeform 71">
              <a:extLst>
                <a:ext uri="{FF2B5EF4-FFF2-40B4-BE49-F238E27FC236}">
                  <a16:creationId xmlns:a16="http://schemas.microsoft.com/office/drawing/2014/main" id="{39B23307-0CB3-E722-CD9F-2EE1ADF64B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13875" y="2738438"/>
              <a:ext cx="936625" cy="598488"/>
            </a:xfrm>
            <a:custGeom>
              <a:avLst/>
              <a:gdLst>
                <a:gd name="T0" fmla="*/ 0 w 590"/>
                <a:gd name="T1" fmla="*/ 322 h 377"/>
                <a:gd name="T2" fmla="*/ 0 w 590"/>
                <a:gd name="T3" fmla="*/ 322 h 377"/>
                <a:gd name="T4" fmla="*/ 15 w 590"/>
                <a:gd name="T5" fmla="*/ 333 h 377"/>
                <a:gd name="T6" fmla="*/ 32 w 590"/>
                <a:gd name="T7" fmla="*/ 344 h 377"/>
                <a:gd name="T8" fmla="*/ 42 w 590"/>
                <a:gd name="T9" fmla="*/ 332 h 377"/>
                <a:gd name="T10" fmla="*/ 42 w 590"/>
                <a:gd name="T11" fmla="*/ 332 h 377"/>
                <a:gd name="T12" fmla="*/ 20 w 590"/>
                <a:gd name="T13" fmla="*/ 328 h 377"/>
                <a:gd name="T14" fmla="*/ 0 w 590"/>
                <a:gd name="T15" fmla="*/ 322 h 377"/>
                <a:gd name="T16" fmla="*/ 582 w 590"/>
                <a:gd name="T17" fmla="*/ 0 h 377"/>
                <a:gd name="T18" fmla="*/ 312 w 590"/>
                <a:gd name="T19" fmla="*/ 377 h 377"/>
                <a:gd name="T20" fmla="*/ 312 w 590"/>
                <a:gd name="T21" fmla="*/ 377 h 377"/>
                <a:gd name="T22" fmla="*/ 336 w 590"/>
                <a:gd name="T23" fmla="*/ 375 h 377"/>
                <a:gd name="T24" fmla="*/ 358 w 590"/>
                <a:gd name="T25" fmla="*/ 372 h 377"/>
                <a:gd name="T26" fmla="*/ 380 w 590"/>
                <a:gd name="T27" fmla="*/ 368 h 377"/>
                <a:gd name="T28" fmla="*/ 400 w 590"/>
                <a:gd name="T29" fmla="*/ 364 h 377"/>
                <a:gd name="T30" fmla="*/ 419 w 590"/>
                <a:gd name="T31" fmla="*/ 358 h 377"/>
                <a:gd name="T32" fmla="*/ 437 w 590"/>
                <a:gd name="T33" fmla="*/ 351 h 377"/>
                <a:gd name="T34" fmla="*/ 455 w 590"/>
                <a:gd name="T35" fmla="*/ 344 h 377"/>
                <a:gd name="T36" fmla="*/ 470 w 590"/>
                <a:gd name="T37" fmla="*/ 337 h 377"/>
                <a:gd name="T38" fmla="*/ 484 w 590"/>
                <a:gd name="T39" fmla="*/ 329 h 377"/>
                <a:gd name="T40" fmla="*/ 498 w 590"/>
                <a:gd name="T41" fmla="*/ 319 h 377"/>
                <a:gd name="T42" fmla="*/ 509 w 590"/>
                <a:gd name="T43" fmla="*/ 311 h 377"/>
                <a:gd name="T44" fmla="*/ 520 w 590"/>
                <a:gd name="T45" fmla="*/ 300 h 377"/>
                <a:gd name="T46" fmla="*/ 528 w 590"/>
                <a:gd name="T47" fmla="*/ 291 h 377"/>
                <a:gd name="T48" fmla="*/ 536 w 590"/>
                <a:gd name="T49" fmla="*/ 280 h 377"/>
                <a:gd name="T50" fmla="*/ 542 w 590"/>
                <a:gd name="T51" fmla="*/ 269 h 377"/>
                <a:gd name="T52" fmla="*/ 547 w 590"/>
                <a:gd name="T53" fmla="*/ 256 h 377"/>
                <a:gd name="T54" fmla="*/ 547 w 590"/>
                <a:gd name="T55" fmla="*/ 256 h 377"/>
                <a:gd name="T56" fmla="*/ 560 w 590"/>
                <a:gd name="T57" fmla="*/ 211 h 377"/>
                <a:gd name="T58" fmla="*/ 566 w 590"/>
                <a:gd name="T59" fmla="*/ 183 h 377"/>
                <a:gd name="T60" fmla="*/ 573 w 590"/>
                <a:gd name="T61" fmla="*/ 153 h 377"/>
                <a:gd name="T62" fmla="*/ 579 w 590"/>
                <a:gd name="T63" fmla="*/ 120 h 377"/>
                <a:gd name="T64" fmla="*/ 583 w 590"/>
                <a:gd name="T65" fmla="*/ 85 h 377"/>
                <a:gd name="T66" fmla="*/ 587 w 590"/>
                <a:gd name="T67" fmla="*/ 51 h 377"/>
                <a:gd name="T68" fmla="*/ 590 w 590"/>
                <a:gd name="T69" fmla="*/ 16 h 377"/>
                <a:gd name="T70" fmla="*/ 590 w 590"/>
                <a:gd name="T71" fmla="*/ 16 h 377"/>
                <a:gd name="T72" fmla="*/ 582 w 590"/>
                <a:gd name="T73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90" h="377">
                  <a:moveTo>
                    <a:pt x="0" y="322"/>
                  </a:moveTo>
                  <a:lnTo>
                    <a:pt x="0" y="322"/>
                  </a:lnTo>
                  <a:lnTo>
                    <a:pt x="15" y="333"/>
                  </a:lnTo>
                  <a:lnTo>
                    <a:pt x="32" y="344"/>
                  </a:lnTo>
                  <a:lnTo>
                    <a:pt x="42" y="332"/>
                  </a:lnTo>
                  <a:lnTo>
                    <a:pt x="42" y="332"/>
                  </a:lnTo>
                  <a:lnTo>
                    <a:pt x="20" y="328"/>
                  </a:lnTo>
                  <a:lnTo>
                    <a:pt x="0" y="322"/>
                  </a:lnTo>
                  <a:close/>
                  <a:moveTo>
                    <a:pt x="582" y="0"/>
                  </a:moveTo>
                  <a:lnTo>
                    <a:pt x="312" y="377"/>
                  </a:lnTo>
                  <a:lnTo>
                    <a:pt x="312" y="377"/>
                  </a:lnTo>
                  <a:lnTo>
                    <a:pt x="336" y="375"/>
                  </a:lnTo>
                  <a:lnTo>
                    <a:pt x="358" y="372"/>
                  </a:lnTo>
                  <a:lnTo>
                    <a:pt x="380" y="368"/>
                  </a:lnTo>
                  <a:lnTo>
                    <a:pt x="400" y="364"/>
                  </a:lnTo>
                  <a:lnTo>
                    <a:pt x="419" y="358"/>
                  </a:lnTo>
                  <a:lnTo>
                    <a:pt x="437" y="351"/>
                  </a:lnTo>
                  <a:lnTo>
                    <a:pt x="455" y="344"/>
                  </a:lnTo>
                  <a:lnTo>
                    <a:pt x="470" y="337"/>
                  </a:lnTo>
                  <a:lnTo>
                    <a:pt x="484" y="329"/>
                  </a:lnTo>
                  <a:lnTo>
                    <a:pt x="498" y="319"/>
                  </a:lnTo>
                  <a:lnTo>
                    <a:pt x="509" y="311"/>
                  </a:lnTo>
                  <a:lnTo>
                    <a:pt x="520" y="300"/>
                  </a:lnTo>
                  <a:lnTo>
                    <a:pt x="528" y="291"/>
                  </a:lnTo>
                  <a:lnTo>
                    <a:pt x="536" y="280"/>
                  </a:lnTo>
                  <a:lnTo>
                    <a:pt x="542" y="269"/>
                  </a:lnTo>
                  <a:lnTo>
                    <a:pt x="547" y="256"/>
                  </a:lnTo>
                  <a:lnTo>
                    <a:pt x="547" y="256"/>
                  </a:lnTo>
                  <a:lnTo>
                    <a:pt x="560" y="211"/>
                  </a:lnTo>
                  <a:lnTo>
                    <a:pt x="566" y="183"/>
                  </a:lnTo>
                  <a:lnTo>
                    <a:pt x="573" y="153"/>
                  </a:lnTo>
                  <a:lnTo>
                    <a:pt x="579" y="120"/>
                  </a:lnTo>
                  <a:lnTo>
                    <a:pt x="583" y="85"/>
                  </a:lnTo>
                  <a:lnTo>
                    <a:pt x="587" y="51"/>
                  </a:lnTo>
                  <a:lnTo>
                    <a:pt x="590" y="16"/>
                  </a:lnTo>
                  <a:lnTo>
                    <a:pt x="590" y="16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8" name="Freeform 72">
              <a:extLst>
                <a:ext uri="{FF2B5EF4-FFF2-40B4-BE49-F238E27FC236}">
                  <a16:creationId xmlns:a16="http://schemas.microsoft.com/office/drawing/2014/main" id="{598C96CD-8848-C690-8555-FF717307E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3875" y="3249613"/>
              <a:ext cx="66675" cy="34925"/>
            </a:xfrm>
            <a:custGeom>
              <a:avLst/>
              <a:gdLst>
                <a:gd name="T0" fmla="*/ 0 w 42"/>
                <a:gd name="T1" fmla="*/ 0 h 22"/>
                <a:gd name="T2" fmla="*/ 0 w 42"/>
                <a:gd name="T3" fmla="*/ 0 h 22"/>
                <a:gd name="T4" fmla="*/ 15 w 42"/>
                <a:gd name="T5" fmla="*/ 11 h 22"/>
                <a:gd name="T6" fmla="*/ 32 w 42"/>
                <a:gd name="T7" fmla="*/ 22 h 22"/>
                <a:gd name="T8" fmla="*/ 42 w 42"/>
                <a:gd name="T9" fmla="*/ 10 h 22"/>
                <a:gd name="T10" fmla="*/ 42 w 42"/>
                <a:gd name="T11" fmla="*/ 10 h 22"/>
                <a:gd name="T12" fmla="*/ 20 w 42"/>
                <a:gd name="T13" fmla="*/ 6 h 22"/>
                <a:gd name="T14" fmla="*/ 0 w 42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lnTo>
                    <a:pt x="0" y="0"/>
                  </a:lnTo>
                  <a:lnTo>
                    <a:pt x="15" y="11"/>
                  </a:lnTo>
                  <a:lnTo>
                    <a:pt x="32" y="22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9" name="Freeform 73">
              <a:extLst>
                <a:ext uri="{FF2B5EF4-FFF2-40B4-BE49-F238E27FC236}">
                  <a16:creationId xmlns:a16="http://schemas.microsoft.com/office/drawing/2014/main" id="{7D92FCA3-32A5-20C3-BDFD-8A6C5932B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9175" y="2738438"/>
              <a:ext cx="441325" cy="598488"/>
            </a:xfrm>
            <a:custGeom>
              <a:avLst/>
              <a:gdLst>
                <a:gd name="T0" fmla="*/ 270 w 278"/>
                <a:gd name="T1" fmla="*/ 0 h 377"/>
                <a:gd name="T2" fmla="*/ 0 w 278"/>
                <a:gd name="T3" fmla="*/ 377 h 377"/>
                <a:gd name="T4" fmla="*/ 0 w 278"/>
                <a:gd name="T5" fmla="*/ 377 h 377"/>
                <a:gd name="T6" fmla="*/ 24 w 278"/>
                <a:gd name="T7" fmla="*/ 375 h 377"/>
                <a:gd name="T8" fmla="*/ 46 w 278"/>
                <a:gd name="T9" fmla="*/ 372 h 377"/>
                <a:gd name="T10" fmla="*/ 68 w 278"/>
                <a:gd name="T11" fmla="*/ 368 h 377"/>
                <a:gd name="T12" fmla="*/ 88 w 278"/>
                <a:gd name="T13" fmla="*/ 364 h 377"/>
                <a:gd name="T14" fmla="*/ 107 w 278"/>
                <a:gd name="T15" fmla="*/ 358 h 377"/>
                <a:gd name="T16" fmla="*/ 125 w 278"/>
                <a:gd name="T17" fmla="*/ 351 h 377"/>
                <a:gd name="T18" fmla="*/ 143 w 278"/>
                <a:gd name="T19" fmla="*/ 344 h 377"/>
                <a:gd name="T20" fmla="*/ 158 w 278"/>
                <a:gd name="T21" fmla="*/ 337 h 377"/>
                <a:gd name="T22" fmla="*/ 172 w 278"/>
                <a:gd name="T23" fmla="*/ 329 h 377"/>
                <a:gd name="T24" fmla="*/ 186 w 278"/>
                <a:gd name="T25" fmla="*/ 319 h 377"/>
                <a:gd name="T26" fmla="*/ 197 w 278"/>
                <a:gd name="T27" fmla="*/ 311 h 377"/>
                <a:gd name="T28" fmla="*/ 208 w 278"/>
                <a:gd name="T29" fmla="*/ 300 h 377"/>
                <a:gd name="T30" fmla="*/ 216 w 278"/>
                <a:gd name="T31" fmla="*/ 291 h 377"/>
                <a:gd name="T32" fmla="*/ 224 w 278"/>
                <a:gd name="T33" fmla="*/ 280 h 377"/>
                <a:gd name="T34" fmla="*/ 230 w 278"/>
                <a:gd name="T35" fmla="*/ 269 h 377"/>
                <a:gd name="T36" fmla="*/ 235 w 278"/>
                <a:gd name="T37" fmla="*/ 256 h 377"/>
                <a:gd name="T38" fmla="*/ 235 w 278"/>
                <a:gd name="T39" fmla="*/ 256 h 377"/>
                <a:gd name="T40" fmla="*/ 248 w 278"/>
                <a:gd name="T41" fmla="*/ 211 h 377"/>
                <a:gd name="T42" fmla="*/ 254 w 278"/>
                <a:gd name="T43" fmla="*/ 183 h 377"/>
                <a:gd name="T44" fmla="*/ 261 w 278"/>
                <a:gd name="T45" fmla="*/ 153 h 377"/>
                <a:gd name="T46" fmla="*/ 267 w 278"/>
                <a:gd name="T47" fmla="*/ 120 h 377"/>
                <a:gd name="T48" fmla="*/ 271 w 278"/>
                <a:gd name="T49" fmla="*/ 85 h 377"/>
                <a:gd name="T50" fmla="*/ 275 w 278"/>
                <a:gd name="T51" fmla="*/ 51 h 377"/>
                <a:gd name="T52" fmla="*/ 278 w 278"/>
                <a:gd name="T53" fmla="*/ 16 h 377"/>
                <a:gd name="T54" fmla="*/ 278 w 278"/>
                <a:gd name="T55" fmla="*/ 16 h 377"/>
                <a:gd name="T56" fmla="*/ 270 w 278"/>
                <a:gd name="T57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8" h="377">
                  <a:moveTo>
                    <a:pt x="270" y="0"/>
                  </a:moveTo>
                  <a:lnTo>
                    <a:pt x="0" y="377"/>
                  </a:lnTo>
                  <a:lnTo>
                    <a:pt x="0" y="377"/>
                  </a:lnTo>
                  <a:lnTo>
                    <a:pt x="24" y="375"/>
                  </a:lnTo>
                  <a:lnTo>
                    <a:pt x="46" y="372"/>
                  </a:lnTo>
                  <a:lnTo>
                    <a:pt x="68" y="368"/>
                  </a:lnTo>
                  <a:lnTo>
                    <a:pt x="88" y="364"/>
                  </a:lnTo>
                  <a:lnTo>
                    <a:pt x="107" y="358"/>
                  </a:lnTo>
                  <a:lnTo>
                    <a:pt x="125" y="351"/>
                  </a:lnTo>
                  <a:lnTo>
                    <a:pt x="143" y="344"/>
                  </a:lnTo>
                  <a:lnTo>
                    <a:pt x="158" y="337"/>
                  </a:lnTo>
                  <a:lnTo>
                    <a:pt x="172" y="329"/>
                  </a:lnTo>
                  <a:lnTo>
                    <a:pt x="186" y="319"/>
                  </a:lnTo>
                  <a:lnTo>
                    <a:pt x="197" y="311"/>
                  </a:lnTo>
                  <a:lnTo>
                    <a:pt x="208" y="300"/>
                  </a:lnTo>
                  <a:lnTo>
                    <a:pt x="216" y="291"/>
                  </a:lnTo>
                  <a:lnTo>
                    <a:pt x="224" y="280"/>
                  </a:lnTo>
                  <a:lnTo>
                    <a:pt x="230" y="269"/>
                  </a:lnTo>
                  <a:lnTo>
                    <a:pt x="235" y="256"/>
                  </a:lnTo>
                  <a:lnTo>
                    <a:pt x="235" y="256"/>
                  </a:lnTo>
                  <a:lnTo>
                    <a:pt x="248" y="211"/>
                  </a:lnTo>
                  <a:lnTo>
                    <a:pt x="254" y="183"/>
                  </a:lnTo>
                  <a:lnTo>
                    <a:pt x="261" y="153"/>
                  </a:lnTo>
                  <a:lnTo>
                    <a:pt x="267" y="120"/>
                  </a:lnTo>
                  <a:lnTo>
                    <a:pt x="271" y="85"/>
                  </a:lnTo>
                  <a:lnTo>
                    <a:pt x="275" y="51"/>
                  </a:lnTo>
                  <a:lnTo>
                    <a:pt x="278" y="16"/>
                  </a:lnTo>
                  <a:lnTo>
                    <a:pt x="278" y="16"/>
                  </a:lnTo>
                  <a:lnTo>
                    <a:pt x="2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0" name="Freeform 74">
              <a:extLst>
                <a:ext uri="{FF2B5EF4-FFF2-40B4-BE49-F238E27FC236}">
                  <a16:creationId xmlns:a16="http://schemas.microsoft.com/office/drawing/2014/main" id="{72A178F1-3567-E030-09C6-B368BE9C75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26550" y="2598738"/>
              <a:ext cx="615950" cy="666750"/>
            </a:xfrm>
            <a:custGeom>
              <a:avLst/>
              <a:gdLst>
                <a:gd name="T0" fmla="*/ 49 w 388"/>
                <a:gd name="T1" fmla="*/ 323 h 420"/>
                <a:gd name="T2" fmla="*/ 49 w 388"/>
                <a:gd name="T3" fmla="*/ 323 h 420"/>
                <a:gd name="T4" fmla="*/ 63 w 388"/>
                <a:gd name="T5" fmla="*/ 348 h 420"/>
                <a:gd name="T6" fmla="*/ 78 w 388"/>
                <a:gd name="T7" fmla="*/ 370 h 420"/>
                <a:gd name="T8" fmla="*/ 96 w 388"/>
                <a:gd name="T9" fmla="*/ 391 h 420"/>
                <a:gd name="T10" fmla="*/ 107 w 388"/>
                <a:gd name="T11" fmla="*/ 402 h 420"/>
                <a:gd name="T12" fmla="*/ 118 w 388"/>
                <a:gd name="T13" fmla="*/ 410 h 420"/>
                <a:gd name="T14" fmla="*/ 118 w 388"/>
                <a:gd name="T15" fmla="*/ 410 h 420"/>
                <a:gd name="T16" fmla="*/ 138 w 388"/>
                <a:gd name="T17" fmla="*/ 416 h 420"/>
                <a:gd name="T18" fmla="*/ 160 w 388"/>
                <a:gd name="T19" fmla="*/ 420 h 420"/>
                <a:gd name="T20" fmla="*/ 190 w 388"/>
                <a:gd name="T21" fmla="*/ 376 h 420"/>
                <a:gd name="T22" fmla="*/ 190 w 388"/>
                <a:gd name="T23" fmla="*/ 376 h 420"/>
                <a:gd name="T24" fmla="*/ 186 w 388"/>
                <a:gd name="T25" fmla="*/ 376 h 420"/>
                <a:gd name="T26" fmla="*/ 186 w 388"/>
                <a:gd name="T27" fmla="*/ 376 h 420"/>
                <a:gd name="T28" fmla="*/ 167 w 388"/>
                <a:gd name="T29" fmla="*/ 376 h 420"/>
                <a:gd name="T30" fmla="*/ 147 w 388"/>
                <a:gd name="T31" fmla="*/ 373 h 420"/>
                <a:gd name="T32" fmla="*/ 129 w 388"/>
                <a:gd name="T33" fmla="*/ 369 h 420"/>
                <a:gd name="T34" fmla="*/ 111 w 388"/>
                <a:gd name="T35" fmla="*/ 362 h 420"/>
                <a:gd name="T36" fmla="*/ 95 w 388"/>
                <a:gd name="T37" fmla="*/ 355 h 420"/>
                <a:gd name="T38" fmla="*/ 78 w 388"/>
                <a:gd name="T39" fmla="*/ 345 h 420"/>
                <a:gd name="T40" fmla="*/ 63 w 388"/>
                <a:gd name="T41" fmla="*/ 336 h 420"/>
                <a:gd name="T42" fmla="*/ 49 w 388"/>
                <a:gd name="T43" fmla="*/ 323 h 420"/>
                <a:gd name="T44" fmla="*/ 74 w 388"/>
                <a:gd name="T45" fmla="*/ 0 h 420"/>
                <a:gd name="T46" fmla="*/ 74 w 388"/>
                <a:gd name="T47" fmla="*/ 0 h 420"/>
                <a:gd name="T48" fmla="*/ 52 w 388"/>
                <a:gd name="T49" fmla="*/ 15 h 420"/>
                <a:gd name="T50" fmla="*/ 33 w 388"/>
                <a:gd name="T51" fmla="*/ 30 h 420"/>
                <a:gd name="T52" fmla="*/ 15 w 388"/>
                <a:gd name="T53" fmla="*/ 49 h 420"/>
                <a:gd name="T54" fmla="*/ 0 w 388"/>
                <a:gd name="T55" fmla="*/ 69 h 420"/>
                <a:gd name="T56" fmla="*/ 0 w 388"/>
                <a:gd name="T57" fmla="*/ 69 h 420"/>
                <a:gd name="T58" fmla="*/ 0 w 388"/>
                <a:gd name="T59" fmla="*/ 85 h 420"/>
                <a:gd name="T60" fmla="*/ 0 w 388"/>
                <a:gd name="T61" fmla="*/ 85 h 420"/>
                <a:gd name="T62" fmla="*/ 7 w 388"/>
                <a:gd name="T63" fmla="*/ 73 h 420"/>
                <a:gd name="T64" fmla="*/ 14 w 388"/>
                <a:gd name="T65" fmla="*/ 60 h 420"/>
                <a:gd name="T66" fmla="*/ 22 w 388"/>
                <a:gd name="T67" fmla="*/ 49 h 420"/>
                <a:gd name="T68" fmla="*/ 32 w 388"/>
                <a:gd name="T69" fmla="*/ 38 h 420"/>
                <a:gd name="T70" fmla="*/ 41 w 388"/>
                <a:gd name="T71" fmla="*/ 27 h 420"/>
                <a:gd name="T72" fmla="*/ 51 w 388"/>
                <a:gd name="T73" fmla="*/ 18 h 420"/>
                <a:gd name="T74" fmla="*/ 62 w 388"/>
                <a:gd name="T75" fmla="*/ 8 h 420"/>
                <a:gd name="T76" fmla="*/ 74 w 388"/>
                <a:gd name="T77" fmla="*/ 0 h 420"/>
                <a:gd name="T78" fmla="*/ 299 w 388"/>
                <a:gd name="T79" fmla="*/ 0 h 420"/>
                <a:gd name="T80" fmla="*/ 299 w 388"/>
                <a:gd name="T81" fmla="*/ 0 h 420"/>
                <a:gd name="T82" fmla="*/ 313 w 388"/>
                <a:gd name="T83" fmla="*/ 11 h 420"/>
                <a:gd name="T84" fmla="*/ 325 w 388"/>
                <a:gd name="T85" fmla="*/ 20 h 420"/>
                <a:gd name="T86" fmla="*/ 337 w 388"/>
                <a:gd name="T87" fmla="*/ 33 h 420"/>
                <a:gd name="T88" fmla="*/ 348 w 388"/>
                <a:gd name="T89" fmla="*/ 45 h 420"/>
                <a:gd name="T90" fmla="*/ 358 w 388"/>
                <a:gd name="T91" fmla="*/ 59 h 420"/>
                <a:gd name="T92" fmla="*/ 366 w 388"/>
                <a:gd name="T93" fmla="*/ 74 h 420"/>
                <a:gd name="T94" fmla="*/ 375 w 388"/>
                <a:gd name="T95" fmla="*/ 89 h 420"/>
                <a:gd name="T96" fmla="*/ 380 w 388"/>
                <a:gd name="T97" fmla="*/ 104 h 420"/>
                <a:gd name="T98" fmla="*/ 388 w 388"/>
                <a:gd name="T99" fmla="*/ 95 h 420"/>
                <a:gd name="T100" fmla="*/ 388 w 388"/>
                <a:gd name="T101" fmla="*/ 95 h 420"/>
                <a:gd name="T102" fmla="*/ 380 w 388"/>
                <a:gd name="T103" fmla="*/ 80 h 420"/>
                <a:gd name="T104" fmla="*/ 370 w 388"/>
                <a:gd name="T105" fmla="*/ 66 h 420"/>
                <a:gd name="T106" fmla="*/ 361 w 388"/>
                <a:gd name="T107" fmla="*/ 53 h 420"/>
                <a:gd name="T108" fmla="*/ 350 w 388"/>
                <a:gd name="T109" fmla="*/ 41 h 420"/>
                <a:gd name="T110" fmla="*/ 339 w 388"/>
                <a:gd name="T111" fmla="*/ 29 h 420"/>
                <a:gd name="T112" fmla="*/ 326 w 388"/>
                <a:gd name="T113" fmla="*/ 19 h 420"/>
                <a:gd name="T114" fmla="*/ 313 w 388"/>
                <a:gd name="T115" fmla="*/ 9 h 420"/>
                <a:gd name="T116" fmla="*/ 299 w 388"/>
                <a:gd name="T117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8" h="420">
                  <a:moveTo>
                    <a:pt x="49" y="323"/>
                  </a:moveTo>
                  <a:lnTo>
                    <a:pt x="49" y="323"/>
                  </a:lnTo>
                  <a:lnTo>
                    <a:pt x="63" y="348"/>
                  </a:lnTo>
                  <a:lnTo>
                    <a:pt x="78" y="370"/>
                  </a:lnTo>
                  <a:lnTo>
                    <a:pt x="96" y="391"/>
                  </a:lnTo>
                  <a:lnTo>
                    <a:pt x="107" y="402"/>
                  </a:lnTo>
                  <a:lnTo>
                    <a:pt x="118" y="410"/>
                  </a:lnTo>
                  <a:lnTo>
                    <a:pt x="118" y="410"/>
                  </a:lnTo>
                  <a:lnTo>
                    <a:pt x="138" y="416"/>
                  </a:lnTo>
                  <a:lnTo>
                    <a:pt x="160" y="420"/>
                  </a:lnTo>
                  <a:lnTo>
                    <a:pt x="190" y="376"/>
                  </a:lnTo>
                  <a:lnTo>
                    <a:pt x="190" y="376"/>
                  </a:lnTo>
                  <a:lnTo>
                    <a:pt x="186" y="376"/>
                  </a:lnTo>
                  <a:lnTo>
                    <a:pt x="186" y="376"/>
                  </a:lnTo>
                  <a:lnTo>
                    <a:pt x="167" y="376"/>
                  </a:lnTo>
                  <a:lnTo>
                    <a:pt x="147" y="373"/>
                  </a:lnTo>
                  <a:lnTo>
                    <a:pt x="129" y="369"/>
                  </a:lnTo>
                  <a:lnTo>
                    <a:pt x="111" y="362"/>
                  </a:lnTo>
                  <a:lnTo>
                    <a:pt x="95" y="355"/>
                  </a:lnTo>
                  <a:lnTo>
                    <a:pt x="78" y="345"/>
                  </a:lnTo>
                  <a:lnTo>
                    <a:pt x="63" y="336"/>
                  </a:lnTo>
                  <a:lnTo>
                    <a:pt x="49" y="323"/>
                  </a:lnTo>
                  <a:close/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  <a:close/>
                  <a:moveTo>
                    <a:pt x="299" y="0"/>
                  </a:moveTo>
                  <a:lnTo>
                    <a:pt x="299" y="0"/>
                  </a:lnTo>
                  <a:lnTo>
                    <a:pt x="313" y="11"/>
                  </a:lnTo>
                  <a:lnTo>
                    <a:pt x="325" y="20"/>
                  </a:lnTo>
                  <a:lnTo>
                    <a:pt x="337" y="33"/>
                  </a:lnTo>
                  <a:lnTo>
                    <a:pt x="348" y="45"/>
                  </a:lnTo>
                  <a:lnTo>
                    <a:pt x="358" y="59"/>
                  </a:lnTo>
                  <a:lnTo>
                    <a:pt x="366" y="74"/>
                  </a:lnTo>
                  <a:lnTo>
                    <a:pt x="375" y="89"/>
                  </a:lnTo>
                  <a:lnTo>
                    <a:pt x="380" y="104"/>
                  </a:lnTo>
                  <a:lnTo>
                    <a:pt x="388" y="95"/>
                  </a:lnTo>
                  <a:lnTo>
                    <a:pt x="388" y="95"/>
                  </a:lnTo>
                  <a:lnTo>
                    <a:pt x="380" y="80"/>
                  </a:lnTo>
                  <a:lnTo>
                    <a:pt x="370" y="66"/>
                  </a:lnTo>
                  <a:lnTo>
                    <a:pt x="361" y="53"/>
                  </a:lnTo>
                  <a:lnTo>
                    <a:pt x="350" y="41"/>
                  </a:lnTo>
                  <a:lnTo>
                    <a:pt x="339" y="29"/>
                  </a:lnTo>
                  <a:lnTo>
                    <a:pt x="326" y="19"/>
                  </a:lnTo>
                  <a:lnTo>
                    <a:pt x="313" y="9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75">
              <a:extLst>
                <a:ext uri="{FF2B5EF4-FFF2-40B4-BE49-F238E27FC236}">
                  <a16:creationId xmlns:a16="http://schemas.microsoft.com/office/drawing/2014/main" id="{8A47EF98-02D0-F101-1728-9FD04013E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4338" y="3111501"/>
              <a:ext cx="223838" cy="153988"/>
            </a:xfrm>
            <a:custGeom>
              <a:avLst/>
              <a:gdLst>
                <a:gd name="T0" fmla="*/ 0 w 141"/>
                <a:gd name="T1" fmla="*/ 0 h 97"/>
                <a:gd name="T2" fmla="*/ 0 w 141"/>
                <a:gd name="T3" fmla="*/ 0 h 97"/>
                <a:gd name="T4" fmla="*/ 14 w 141"/>
                <a:gd name="T5" fmla="*/ 25 h 97"/>
                <a:gd name="T6" fmla="*/ 29 w 141"/>
                <a:gd name="T7" fmla="*/ 47 h 97"/>
                <a:gd name="T8" fmla="*/ 47 w 141"/>
                <a:gd name="T9" fmla="*/ 68 h 97"/>
                <a:gd name="T10" fmla="*/ 58 w 141"/>
                <a:gd name="T11" fmla="*/ 79 h 97"/>
                <a:gd name="T12" fmla="*/ 69 w 141"/>
                <a:gd name="T13" fmla="*/ 87 h 97"/>
                <a:gd name="T14" fmla="*/ 69 w 141"/>
                <a:gd name="T15" fmla="*/ 87 h 97"/>
                <a:gd name="T16" fmla="*/ 89 w 141"/>
                <a:gd name="T17" fmla="*/ 93 h 97"/>
                <a:gd name="T18" fmla="*/ 111 w 141"/>
                <a:gd name="T19" fmla="*/ 97 h 97"/>
                <a:gd name="T20" fmla="*/ 141 w 141"/>
                <a:gd name="T21" fmla="*/ 53 h 97"/>
                <a:gd name="T22" fmla="*/ 141 w 141"/>
                <a:gd name="T23" fmla="*/ 53 h 97"/>
                <a:gd name="T24" fmla="*/ 137 w 141"/>
                <a:gd name="T25" fmla="*/ 53 h 97"/>
                <a:gd name="T26" fmla="*/ 137 w 141"/>
                <a:gd name="T27" fmla="*/ 53 h 97"/>
                <a:gd name="T28" fmla="*/ 118 w 141"/>
                <a:gd name="T29" fmla="*/ 53 h 97"/>
                <a:gd name="T30" fmla="*/ 98 w 141"/>
                <a:gd name="T31" fmla="*/ 50 h 97"/>
                <a:gd name="T32" fmla="*/ 80 w 141"/>
                <a:gd name="T33" fmla="*/ 46 h 97"/>
                <a:gd name="T34" fmla="*/ 62 w 141"/>
                <a:gd name="T35" fmla="*/ 39 h 97"/>
                <a:gd name="T36" fmla="*/ 46 w 141"/>
                <a:gd name="T37" fmla="*/ 32 h 97"/>
                <a:gd name="T38" fmla="*/ 29 w 141"/>
                <a:gd name="T39" fmla="*/ 22 h 97"/>
                <a:gd name="T40" fmla="*/ 14 w 141"/>
                <a:gd name="T41" fmla="*/ 13 h 97"/>
                <a:gd name="T42" fmla="*/ 0 w 141"/>
                <a:gd name="T4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1" h="97">
                  <a:moveTo>
                    <a:pt x="0" y="0"/>
                  </a:moveTo>
                  <a:lnTo>
                    <a:pt x="0" y="0"/>
                  </a:lnTo>
                  <a:lnTo>
                    <a:pt x="14" y="25"/>
                  </a:lnTo>
                  <a:lnTo>
                    <a:pt x="29" y="47"/>
                  </a:lnTo>
                  <a:lnTo>
                    <a:pt x="47" y="68"/>
                  </a:lnTo>
                  <a:lnTo>
                    <a:pt x="58" y="79"/>
                  </a:lnTo>
                  <a:lnTo>
                    <a:pt x="69" y="87"/>
                  </a:lnTo>
                  <a:lnTo>
                    <a:pt x="69" y="87"/>
                  </a:lnTo>
                  <a:lnTo>
                    <a:pt x="89" y="93"/>
                  </a:lnTo>
                  <a:lnTo>
                    <a:pt x="111" y="97"/>
                  </a:lnTo>
                  <a:lnTo>
                    <a:pt x="141" y="53"/>
                  </a:lnTo>
                  <a:lnTo>
                    <a:pt x="141" y="53"/>
                  </a:lnTo>
                  <a:lnTo>
                    <a:pt x="137" y="53"/>
                  </a:lnTo>
                  <a:lnTo>
                    <a:pt x="137" y="53"/>
                  </a:lnTo>
                  <a:lnTo>
                    <a:pt x="118" y="53"/>
                  </a:lnTo>
                  <a:lnTo>
                    <a:pt x="98" y="50"/>
                  </a:lnTo>
                  <a:lnTo>
                    <a:pt x="80" y="46"/>
                  </a:lnTo>
                  <a:lnTo>
                    <a:pt x="62" y="39"/>
                  </a:lnTo>
                  <a:lnTo>
                    <a:pt x="46" y="32"/>
                  </a:lnTo>
                  <a:lnTo>
                    <a:pt x="29" y="22"/>
                  </a:lnTo>
                  <a:lnTo>
                    <a:pt x="14" y="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76">
              <a:extLst>
                <a:ext uri="{FF2B5EF4-FFF2-40B4-BE49-F238E27FC236}">
                  <a16:creationId xmlns:a16="http://schemas.microsoft.com/office/drawing/2014/main" id="{EDF7832E-AD54-212D-CAF6-82EC9F264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98738"/>
              <a:ext cx="117475" cy="134938"/>
            </a:xfrm>
            <a:custGeom>
              <a:avLst/>
              <a:gdLst>
                <a:gd name="T0" fmla="*/ 74 w 74"/>
                <a:gd name="T1" fmla="*/ 0 h 85"/>
                <a:gd name="T2" fmla="*/ 74 w 74"/>
                <a:gd name="T3" fmla="*/ 0 h 85"/>
                <a:gd name="T4" fmla="*/ 52 w 74"/>
                <a:gd name="T5" fmla="*/ 15 h 85"/>
                <a:gd name="T6" fmla="*/ 33 w 74"/>
                <a:gd name="T7" fmla="*/ 30 h 85"/>
                <a:gd name="T8" fmla="*/ 15 w 74"/>
                <a:gd name="T9" fmla="*/ 49 h 85"/>
                <a:gd name="T10" fmla="*/ 0 w 74"/>
                <a:gd name="T11" fmla="*/ 69 h 85"/>
                <a:gd name="T12" fmla="*/ 0 w 74"/>
                <a:gd name="T13" fmla="*/ 69 h 85"/>
                <a:gd name="T14" fmla="*/ 0 w 74"/>
                <a:gd name="T15" fmla="*/ 85 h 85"/>
                <a:gd name="T16" fmla="*/ 0 w 74"/>
                <a:gd name="T17" fmla="*/ 85 h 85"/>
                <a:gd name="T18" fmla="*/ 7 w 74"/>
                <a:gd name="T19" fmla="*/ 73 h 85"/>
                <a:gd name="T20" fmla="*/ 14 w 74"/>
                <a:gd name="T21" fmla="*/ 60 h 85"/>
                <a:gd name="T22" fmla="*/ 22 w 74"/>
                <a:gd name="T23" fmla="*/ 49 h 85"/>
                <a:gd name="T24" fmla="*/ 32 w 74"/>
                <a:gd name="T25" fmla="*/ 38 h 85"/>
                <a:gd name="T26" fmla="*/ 41 w 74"/>
                <a:gd name="T27" fmla="*/ 27 h 85"/>
                <a:gd name="T28" fmla="*/ 51 w 74"/>
                <a:gd name="T29" fmla="*/ 18 h 85"/>
                <a:gd name="T30" fmla="*/ 62 w 74"/>
                <a:gd name="T31" fmla="*/ 8 h 85"/>
                <a:gd name="T32" fmla="*/ 74 w 74"/>
                <a:gd name="T3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85"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77">
              <a:extLst>
                <a:ext uri="{FF2B5EF4-FFF2-40B4-BE49-F238E27FC236}">
                  <a16:creationId xmlns:a16="http://schemas.microsoft.com/office/drawing/2014/main" id="{DB002459-6E7E-99A4-9CA8-81E2E028C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1213" y="2598738"/>
              <a:ext cx="141288" cy="165100"/>
            </a:xfrm>
            <a:custGeom>
              <a:avLst/>
              <a:gdLst>
                <a:gd name="T0" fmla="*/ 0 w 89"/>
                <a:gd name="T1" fmla="*/ 0 h 104"/>
                <a:gd name="T2" fmla="*/ 0 w 89"/>
                <a:gd name="T3" fmla="*/ 0 h 104"/>
                <a:gd name="T4" fmla="*/ 14 w 89"/>
                <a:gd name="T5" fmla="*/ 11 h 104"/>
                <a:gd name="T6" fmla="*/ 26 w 89"/>
                <a:gd name="T7" fmla="*/ 20 h 104"/>
                <a:gd name="T8" fmla="*/ 38 w 89"/>
                <a:gd name="T9" fmla="*/ 33 h 104"/>
                <a:gd name="T10" fmla="*/ 49 w 89"/>
                <a:gd name="T11" fmla="*/ 45 h 104"/>
                <a:gd name="T12" fmla="*/ 59 w 89"/>
                <a:gd name="T13" fmla="*/ 59 h 104"/>
                <a:gd name="T14" fmla="*/ 67 w 89"/>
                <a:gd name="T15" fmla="*/ 74 h 104"/>
                <a:gd name="T16" fmla="*/ 76 w 89"/>
                <a:gd name="T17" fmla="*/ 89 h 104"/>
                <a:gd name="T18" fmla="*/ 81 w 89"/>
                <a:gd name="T19" fmla="*/ 104 h 104"/>
                <a:gd name="T20" fmla="*/ 89 w 89"/>
                <a:gd name="T21" fmla="*/ 95 h 104"/>
                <a:gd name="T22" fmla="*/ 89 w 89"/>
                <a:gd name="T23" fmla="*/ 95 h 104"/>
                <a:gd name="T24" fmla="*/ 81 w 89"/>
                <a:gd name="T25" fmla="*/ 80 h 104"/>
                <a:gd name="T26" fmla="*/ 71 w 89"/>
                <a:gd name="T27" fmla="*/ 66 h 104"/>
                <a:gd name="T28" fmla="*/ 62 w 89"/>
                <a:gd name="T29" fmla="*/ 53 h 104"/>
                <a:gd name="T30" fmla="*/ 51 w 89"/>
                <a:gd name="T31" fmla="*/ 41 h 104"/>
                <a:gd name="T32" fmla="*/ 40 w 89"/>
                <a:gd name="T33" fmla="*/ 29 h 104"/>
                <a:gd name="T34" fmla="*/ 27 w 89"/>
                <a:gd name="T35" fmla="*/ 19 h 104"/>
                <a:gd name="T36" fmla="*/ 14 w 89"/>
                <a:gd name="T37" fmla="*/ 9 h 104"/>
                <a:gd name="T38" fmla="*/ 0 w 89"/>
                <a:gd name="T3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9" h="104">
                  <a:moveTo>
                    <a:pt x="0" y="0"/>
                  </a:moveTo>
                  <a:lnTo>
                    <a:pt x="0" y="0"/>
                  </a:lnTo>
                  <a:lnTo>
                    <a:pt x="14" y="11"/>
                  </a:lnTo>
                  <a:lnTo>
                    <a:pt x="26" y="20"/>
                  </a:lnTo>
                  <a:lnTo>
                    <a:pt x="38" y="33"/>
                  </a:lnTo>
                  <a:lnTo>
                    <a:pt x="49" y="45"/>
                  </a:lnTo>
                  <a:lnTo>
                    <a:pt x="59" y="59"/>
                  </a:lnTo>
                  <a:lnTo>
                    <a:pt x="67" y="74"/>
                  </a:lnTo>
                  <a:lnTo>
                    <a:pt x="76" y="89"/>
                  </a:lnTo>
                  <a:lnTo>
                    <a:pt x="81" y="104"/>
                  </a:lnTo>
                  <a:lnTo>
                    <a:pt x="89" y="95"/>
                  </a:lnTo>
                  <a:lnTo>
                    <a:pt x="89" y="95"/>
                  </a:lnTo>
                  <a:lnTo>
                    <a:pt x="81" y="80"/>
                  </a:lnTo>
                  <a:lnTo>
                    <a:pt x="71" y="66"/>
                  </a:lnTo>
                  <a:lnTo>
                    <a:pt x="62" y="53"/>
                  </a:lnTo>
                  <a:lnTo>
                    <a:pt x="51" y="41"/>
                  </a:lnTo>
                  <a:lnTo>
                    <a:pt x="40" y="29"/>
                  </a:lnTo>
                  <a:lnTo>
                    <a:pt x="27" y="19"/>
                  </a:lnTo>
                  <a:lnTo>
                    <a:pt x="1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78">
              <a:extLst>
                <a:ext uri="{FF2B5EF4-FFF2-40B4-BE49-F238E27FC236}">
                  <a16:creationId xmlns:a16="http://schemas.microsoft.com/office/drawing/2014/main" id="{14A30B94-3897-D858-647B-272714F71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Freeform 79">
              <a:extLst>
                <a:ext uri="{FF2B5EF4-FFF2-40B4-BE49-F238E27FC236}">
                  <a16:creationId xmlns:a16="http://schemas.microsoft.com/office/drawing/2014/main" id="{6A64462A-33D1-6C2D-D46E-85BA4CDD3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80">
              <a:extLst>
                <a:ext uri="{FF2B5EF4-FFF2-40B4-BE49-F238E27FC236}">
                  <a16:creationId xmlns:a16="http://schemas.microsoft.com/office/drawing/2014/main" id="{45B53C92-4FFA-96A4-914F-B0BC8ACCDB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94 w 266"/>
                <a:gd name="T1" fmla="*/ 67 h 265"/>
                <a:gd name="T2" fmla="*/ 88 w 266"/>
                <a:gd name="T3" fmla="*/ 45 h 265"/>
                <a:gd name="T4" fmla="*/ 92 w 266"/>
                <a:gd name="T5" fmla="*/ 36 h 265"/>
                <a:gd name="T6" fmla="*/ 109 w 266"/>
                <a:gd name="T7" fmla="*/ 27 h 265"/>
                <a:gd name="T8" fmla="*/ 131 w 266"/>
                <a:gd name="T9" fmla="*/ 24 h 265"/>
                <a:gd name="T10" fmla="*/ 157 w 266"/>
                <a:gd name="T11" fmla="*/ 27 h 265"/>
                <a:gd name="T12" fmla="*/ 190 w 266"/>
                <a:gd name="T13" fmla="*/ 42 h 265"/>
                <a:gd name="T14" fmla="*/ 210 w 266"/>
                <a:gd name="T15" fmla="*/ 62 h 265"/>
                <a:gd name="T16" fmla="*/ 211 w 266"/>
                <a:gd name="T17" fmla="*/ 76 h 265"/>
                <a:gd name="T18" fmla="*/ 197 w 266"/>
                <a:gd name="T19" fmla="*/ 91 h 265"/>
                <a:gd name="T20" fmla="*/ 194 w 266"/>
                <a:gd name="T21" fmla="*/ 104 h 265"/>
                <a:gd name="T22" fmla="*/ 201 w 266"/>
                <a:gd name="T23" fmla="*/ 133 h 265"/>
                <a:gd name="T24" fmla="*/ 196 w 266"/>
                <a:gd name="T25" fmla="*/ 160 h 265"/>
                <a:gd name="T26" fmla="*/ 171 w 266"/>
                <a:gd name="T27" fmla="*/ 189 h 265"/>
                <a:gd name="T28" fmla="*/ 134 w 266"/>
                <a:gd name="T29" fmla="*/ 202 h 265"/>
                <a:gd name="T30" fmla="*/ 127 w 266"/>
                <a:gd name="T31" fmla="*/ 202 h 265"/>
                <a:gd name="T32" fmla="*/ 135 w 266"/>
                <a:gd name="T33" fmla="*/ 218 h 265"/>
                <a:gd name="T34" fmla="*/ 131 w 266"/>
                <a:gd name="T35" fmla="*/ 228 h 265"/>
                <a:gd name="T36" fmla="*/ 110 w 266"/>
                <a:gd name="T37" fmla="*/ 235 h 265"/>
                <a:gd name="T38" fmla="*/ 86 w 266"/>
                <a:gd name="T39" fmla="*/ 229 h 265"/>
                <a:gd name="T40" fmla="*/ 70 w 266"/>
                <a:gd name="T41" fmla="*/ 221 h 265"/>
                <a:gd name="T42" fmla="*/ 55 w 266"/>
                <a:gd name="T43" fmla="*/ 206 h 265"/>
                <a:gd name="T44" fmla="*/ 54 w 266"/>
                <a:gd name="T45" fmla="*/ 191 h 265"/>
                <a:gd name="T46" fmla="*/ 62 w 266"/>
                <a:gd name="T47" fmla="*/ 182 h 265"/>
                <a:gd name="T48" fmla="*/ 77 w 266"/>
                <a:gd name="T49" fmla="*/ 180 h 265"/>
                <a:gd name="T50" fmla="*/ 76 w 266"/>
                <a:gd name="T51" fmla="*/ 170 h 265"/>
                <a:gd name="T52" fmla="*/ 65 w 266"/>
                <a:gd name="T53" fmla="*/ 133 h 265"/>
                <a:gd name="T54" fmla="*/ 68 w 266"/>
                <a:gd name="T55" fmla="*/ 115 h 265"/>
                <a:gd name="T56" fmla="*/ 80 w 266"/>
                <a:gd name="T57" fmla="*/ 91 h 265"/>
                <a:gd name="T58" fmla="*/ 99 w 266"/>
                <a:gd name="T59" fmla="*/ 74 h 265"/>
                <a:gd name="T60" fmla="*/ 120 w 266"/>
                <a:gd name="T61" fmla="*/ 0 h 265"/>
                <a:gd name="T62" fmla="*/ 81 w 266"/>
                <a:gd name="T63" fmla="*/ 10 h 265"/>
                <a:gd name="T64" fmla="*/ 48 w 266"/>
                <a:gd name="T65" fmla="*/ 31 h 265"/>
                <a:gd name="T66" fmla="*/ 24 w 266"/>
                <a:gd name="T67" fmla="*/ 58 h 265"/>
                <a:gd name="T68" fmla="*/ 7 w 266"/>
                <a:gd name="T69" fmla="*/ 94 h 265"/>
                <a:gd name="T70" fmla="*/ 0 w 266"/>
                <a:gd name="T71" fmla="*/ 133 h 265"/>
                <a:gd name="T72" fmla="*/ 3 w 266"/>
                <a:gd name="T73" fmla="*/ 160 h 265"/>
                <a:gd name="T74" fmla="*/ 17 w 266"/>
                <a:gd name="T75" fmla="*/ 196 h 265"/>
                <a:gd name="T76" fmla="*/ 40 w 266"/>
                <a:gd name="T77" fmla="*/ 226 h 265"/>
                <a:gd name="T78" fmla="*/ 70 w 266"/>
                <a:gd name="T79" fmla="*/ 250 h 265"/>
                <a:gd name="T80" fmla="*/ 106 w 266"/>
                <a:gd name="T81" fmla="*/ 264 h 265"/>
                <a:gd name="T82" fmla="*/ 134 w 266"/>
                <a:gd name="T83" fmla="*/ 265 h 265"/>
                <a:gd name="T84" fmla="*/ 179 w 266"/>
                <a:gd name="T85" fmla="*/ 258 h 265"/>
                <a:gd name="T86" fmla="*/ 265 w 266"/>
                <a:gd name="T87" fmla="*/ 148 h 265"/>
                <a:gd name="T88" fmla="*/ 266 w 266"/>
                <a:gd name="T89" fmla="*/ 119 h 265"/>
                <a:gd name="T90" fmla="*/ 255 w 266"/>
                <a:gd name="T91" fmla="*/ 82 h 265"/>
                <a:gd name="T92" fmla="*/ 236 w 266"/>
                <a:gd name="T93" fmla="*/ 49 h 265"/>
                <a:gd name="T94" fmla="*/ 208 w 266"/>
                <a:gd name="T95" fmla="*/ 23 h 265"/>
                <a:gd name="T96" fmla="*/ 172 w 266"/>
                <a:gd name="T97" fmla="*/ 6 h 265"/>
                <a:gd name="T98" fmla="*/ 134 w 266"/>
                <a:gd name="T9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6" h="265">
                  <a:moveTo>
                    <a:pt x="99" y="74"/>
                  </a:moveTo>
                  <a:lnTo>
                    <a:pt x="99" y="74"/>
                  </a:lnTo>
                  <a:lnTo>
                    <a:pt x="94" y="67"/>
                  </a:lnTo>
                  <a:lnTo>
                    <a:pt x="90" y="60"/>
                  </a:lnTo>
                  <a:lnTo>
                    <a:pt x="87" y="53"/>
                  </a:lnTo>
                  <a:lnTo>
                    <a:pt x="88" y="45"/>
                  </a:lnTo>
                  <a:lnTo>
                    <a:pt x="88" y="45"/>
                  </a:lnTo>
                  <a:lnTo>
                    <a:pt x="90" y="40"/>
                  </a:lnTo>
                  <a:lnTo>
                    <a:pt x="92" y="36"/>
                  </a:lnTo>
                  <a:lnTo>
                    <a:pt x="98" y="32"/>
                  </a:lnTo>
                  <a:lnTo>
                    <a:pt x="102" y="29"/>
                  </a:lnTo>
                  <a:lnTo>
                    <a:pt x="109" y="27"/>
                  </a:lnTo>
                  <a:lnTo>
                    <a:pt x="116" y="25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45" y="24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70" y="31"/>
                  </a:lnTo>
                  <a:lnTo>
                    <a:pt x="181" y="35"/>
                  </a:lnTo>
                  <a:lnTo>
                    <a:pt x="190" y="42"/>
                  </a:lnTo>
                  <a:lnTo>
                    <a:pt x="199" y="47"/>
                  </a:lnTo>
                  <a:lnTo>
                    <a:pt x="205" y="54"/>
                  </a:lnTo>
                  <a:lnTo>
                    <a:pt x="210" y="62"/>
                  </a:lnTo>
                  <a:lnTo>
                    <a:pt x="211" y="69"/>
                  </a:lnTo>
                  <a:lnTo>
                    <a:pt x="211" y="76"/>
                  </a:lnTo>
                  <a:lnTo>
                    <a:pt x="211" y="76"/>
                  </a:lnTo>
                  <a:lnTo>
                    <a:pt x="208" y="82"/>
                  </a:lnTo>
                  <a:lnTo>
                    <a:pt x="204" y="87"/>
                  </a:lnTo>
                  <a:lnTo>
                    <a:pt x="197" y="91"/>
                  </a:lnTo>
                  <a:lnTo>
                    <a:pt x="190" y="94"/>
                  </a:lnTo>
                  <a:lnTo>
                    <a:pt x="190" y="94"/>
                  </a:lnTo>
                  <a:lnTo>
                    <a:pt x="194" y="104"/>
                  </a:lnTo>
                  <a:lnTo>
                    <a:pt x="199" y="112"/>
                  </a:lnTo>
                  <a:lnTo>
                    <a:pt x="201" y="12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0" y="147"/>
                  </a:lnTo>
                  <a:lnTo>
                    <a:pt x="196" y="160"/>
                  </a:lnTo>
                  <a:lnTo>
                    <a:pt x="190" y="171"/>
                  </a:lnTo>
                  <a:lnTo>
                    <a:pt x="182" y="181"/>
                  </a:lnTo>
                  <a:lnTo>
                    <a:pt x="171" y="189"/>
                  </a:lnTo>
                  <a:lnTo>
                    <a:pt x="160" y="196"/>
                  </a:lnTo>
                  <a:lnTo>
                    <a:pt x="148" y="200"/>
                  </a:lnTo>
                  <a:lnTo>
                    <a:pt x="134" y="202"/>
                  </a:lnTo>
                  <a:lnTo>
                    <a:pt x="134" y="202"/>
                  </a:lnTo>
                  <a:lnTo>
                    <a:pt x="127" y="202"/>
                  </a:lnTo>
                  <a:lnTo>
                    <a:pt x="127" y="202"/>
                  </a:lnTo>
                  <a:lnTo>
                    <a:pt x="131" y="207"/>
                  </a:lnTo>
                  <a:lnTo>
                    <a:pt x="134" y="213"/>
                  </a:lnTo>
                  <a:lnTo>
                    <a:pt x="135" y="218"/>
                  </a:lnTo>
                  <a:lnTo>
                    <a:pt x="134" y="224"/>
                  </a:lnTo>
                  <a:lnTo>
                    <a:pt x="134" y="224"/>
                  </a:lnTo>
                  <a:lnTo>
                    <a:pt x="131" y="228"/>
                  </a:lnTo>
                  <a:lnTo>
                    <a:pt x="126" y="232"/>
                  </a:lnTo>
                  <a:lnTo>
                    <a:pt x="119" y="233"/>
                  </a:lnTo>
                  <a:lnTo>
                    <a:pt x="110" y="235"/>
                  </a:lnTo>
                  <a:lnTo>
                    <a:pt x="110" y="235"/>
                  </a:lnTo>
                  <a:lnTo>
                    <a:pt x="98" y="233"/>
                  </a:lnTo>
                  <a:lnTo>
                    <a:pt x="86" y="229"/>
                  </a:lnTo>
                  <a:lnTo>
                    <a:pt x="86" y="229"/>
                  </a:lnTo>
                  <a:lnTo>
                    <a:pt x="77" y="225"/>
                  </a:lnTo>
                  <a:lnTo>
                    <a:pt x="70" y="221"/>
                  </a:lnTo>
                  <a:lnTo>
                    <a:pt x="65" y="215"/>
                  </a:lnTo>
                  <a:lnTo>
                    <a:pt x="59" y="211"/>
                  </a:lnTo>
                  <a:lnTo>
                    <a:pt x="55" y="206"/>
                  </a:lnTo>
                  <a:lnTo>
                    <a:pt x="54" y="200"/>
                  </a:lnTo>
                  <a:lnTo>
                    <a:pt x="53" y="195"/>
                  </a:lnTo>
                  <a:lnTo>
                    <a:pt x="54" y="191"/>
                  </a:lnTo>
                  <a:lnTo>
                    <a:pt x="54" y="191"/>
                  </a:lnTo>
                  <a:lnTo>
                    <a:pt x="58" y="185"/>
                  </a:lnTo>
                  <a:lnTo>
                    <a:pt x="62" y="182"/>
                  </a:lnTo>
                  <a:lnTo>
                    <a:pt x="69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83" y="180"/>
                  </a:lnTo>
                  <a:lnTo>
                    <a:pt x="83" y="180"/>
                  </a:lnTo>
                  <a:lnTo>
                    <a:pt x="76" y="170"/>
                  </a:lnTo>
                  <a:lnTo>
                    <a:pt x="70" y="159"/>
                  </a:lnTo>
                  <a:lnTo>
                    <a:pt x="66" y="147"/>
                  </a:lnTo>
                  <a:lnTo>
                    <a:pt x="65" y="133"/>
                  </a:lnTo>
                  <a:lnTo>
                    <a:pt x="65" y="133"/>
                  </a:lnTo>
                  <a:lnTo>
                    <a:pt x="66" y="123"/>
                  </a:lnTo>
                  <a:lnTo>
                    <a:pt x="68" y="115"/>
                  </a:lnTo>
                  <a:lnTo>
                    <a:pt x="70" y="107"/>
                  </a:lnTo>
                  <a:lnTo>
                    <a:pt x="75" y="98"/>
                  </a:lnTo>
                  <a:lnTo>
                    <a:pt x="80" y="91"/>
                  </a:lnTo>
                  <a:lnTo>
                    <a:pt x="86" y="85"/>
                  </a:lnTo>
                  <a:lnTo>
                    <a:pt x="92" y="79"/>
                  </a:lnTo>
                  <a:lnTo>
                    <a:pt x="99" y="74"/>
                  </a:lnTo>
                  <a:close/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Freeform 81">
              <a:extLst>
                <a:ext uri="{FF2B5EF4-FFF2-40B4-BE49-F238E27FC236}">
                  <a16:creationId xmlns:a16="http://schemas.microsoft.com/office/drawing/2014/main" id="{EA9004AC-8503-6AFE-230F-EE1B2ABE1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709863"/>
              <a:ext cx="250825" cy="334963"/>
            </a:xfrm>
            <a:custGeom>
              <a:avLst/>
              <a:gdLst>
                <a:gd name="T0" fmla="*/ 46 w 158"/>
                <a:gd name="T1" fmla="*/ 50 h 211"/>
                <a:gd name="T2" fmla="*/ 37 w 158"/>
                <a:gd name="T3" fmla="*/ 36 h 211"/>
                <a:gd name="T4" fmla="*/ 35 w 158"/>
                <a:gd name="T5" fmla="*/ 21 h 211"/>
                <a:gd name="T6" fmla="*/ 37 w 158"/>
                <a:gd name="T7" fmla="*/ 16 h 211"/>
                <a:gd name="T8" fmla="*/ 45 w 158"/>
                <a:gd name="T9" fmla="*/ 8 h 211"/>
                <a:gd name="T10" fmla="*/ 56 w 158"/>
                <a:gd name="T11" fmla="*/ 3 h 211"/>
                <a:gd name="T12" fmla="*/ 78 w 158"/>
                <a:gd name="T13" fmla="*/ 0 h 211"/>
                <a:gd name="T14" fmla="*/ 92 w 158"/>
                <a:gd name="T15" fmla="*/ 0 h 211"/>
                <a:gd name="T16" fmla="*/ 104 w 158"/>
                <a:gd name="T17" fmla="*/ 3 h 211"/>
                <a:gd name="T18" fmla="*/ 128 w 158"/>
                <a:gd name="T19" fmla="*/ 11 h 211"/>
                <a:gd name="T20" fmla="*/ 146 w 158"/>
                <a:gd name="T21" fmla="*/ 23 h 211"/>
                <a:gd name="T22" fmla="*/ 157 w 158"/>
                <a:gd name="T23" fmla="*/ 38 h 211"/>
                <a:gd name="T24" fmla="*/ 158 w 158"/>
                <a:gd name="T25" fmla="*/ 52 h 211"/>
                <a:gd name="T26" fmla="*/ 155 w 158"/>
                <a:gd name="T27" fmla="*/ 58 h 211"/>
                <a:gd name="T28" fmla="*/ 144 w 158"/>
                <a:gd name="T29" fmla="*/ 67 h 211"/>
                <a:gd name="T30" fmla="*/ 137 w 158"/>
                <a:gd name="T31" fmla="*/ 70 h 211"/>
                <a:gd name="T32" fmla="*/ 146 w 158"/>
                <a:gd name="T33" fmla="*/ 88 h 211"/>
                <a:gd name="T34" fmla="*/ 148 w 158"/>
                <a:gd name="T35" fmla="*/ 109 h 211"/>
                <a:gd name="T36" fmla="*/ 147 w 158"/>
                <a:gd name="T37" fmla="*/ 123 h 211"/>
                <a:gd name="T38" fmla="*/ 137 w 158"/>
                <a:gd name="T39" fmla="*/ 147 h 211"/>
                <a:gd name="T40" fmla="*/ 118 w 158"/>
                <a:gd name="T41" fmla="*/ 165 h 211"/>
                <a:gd name="T42" fmla="*/ 95 w 158"/>
                <a:gd name="T43" fmla="*/ 176 h 211"/>
                <a:gd name="T44" fmla="*/ 81 w 158"/>
                <a:gd name="T45" fmla="*/ 178 h 211"/>
                <a:gd name="T46" fmla="*/ 74 w 158"/>
                <a:gd name="T47" fmla="*/ 178 h 211"/>
                <a:gd name="T48" fmla="*/ 81 w 158"/>
                <a:gd name="T49" fmla="*/ 189 h 211"/>
                <a:gd name="T50" fmla="*/ 81 w 158"/>
                <a:gd name="T51" fmla="*/ 200 h 211"/>
                <a:gd name="T52" fmla="*/ 78 w 158"/>
                <a:gd name="T53" fmla="*/ 204 h 211"/>
                <a:gd name="T54" fmla="*/ 66 w 158"/>
                <a:gd name="T55" fmla="*/ 209 h 211"/>
                <a:gd name="T56" fmla="*/ 57 w 158"/>
                <a:gd name="T57" fmla="*/ 211 h 211"/>
                <a:gd name="T58" fmla="*/ 33 w 158"/>
                <a:gd name="T59" fmla="*/ 205 h 211"/>
                <a:gd name="T60" fmla="*/ 24 w 158"/>
                <a:gd name="T61" fmla="*/ 201 h 211"/>
                <a:gd name="T62" fmla="*/ 12 w 158"/>
                <a:gd name="T63" fmla="*/ 191 h 211"/>
                <a:gd name="T64" fmla="*/ 2 w 158"/>
                <a:gd name="T65" fmla="*/ 182 h 211"/>
                <a:gd name="T66" fmla="*/ 0 w 158"/>
                <a:gd name="T67" fmla="*/ 171 h 211"/>
                <a:gd name="T68" fmla="*/ 1 w 158"/>
                <a:gd name="T69" fmla="*/ 167 h 211"/>
                <a:gd name="T70" fmla="*/ 9 w 158"/>
                <a:gd name="T71" fmla="*/ 158 h 211"/>
                <a:gd name="T72" fmla="*/ 24 w 158"/>
                <a:gd name="T73" fmla="*/ 156 h 211"/>
                <a:gd name="T74" fmla="*/ 30 w 158"/>
                <a:gd name="T75" fmla="*/ 156 h 211"/>
                <a:gd name="T76" fmla="*/ 23 w 158"/>
                <a:gd name="T77" fmla="*/ 146 h 211"/>
                <a:gd name="T78" fmla="*/ 13 w 158"/>
                <a:gd name="T79" fmla="*/ 123 h 211"/>
                <a:gd name="T80" fmla="*/ 12 w 158"/>
                <a:gd name="T81" fmla="*/ 109 h 211"/>
                <a:gd name="T82" fmla="*/ 15 w 158"/>
                <a:gd name="T83" fmla="*/ 91 h 211"/>
                <a:gd name="T84" fmla="*/ 22 w 158"/>
                <a:gd name="T85" fmla="*/ 74 h 211"/>
                <a:gd name="T86" fmla="*/ 33 w 158"/>
                <a:gd name="T87" fmla="*/ 61 h 211"/>
                <a:gd name="T88" fmla="*/ 46 w 158"/>
                <a:gd name="T89" fmla="*/ 5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8" h="211">
                  <a:moveTo>
                    <a:pt x="46" y="50"/>
                  </a:moveTo>
                  <a:lnTo>
                    <a:pt x="46" y="50"/>
                  </a:lnTo>
                  <a:lnTo>
                    <a:pt x="41" y="43"/>
                  </a:lnTo>
                  <a:lnTo>
                    <a:pt x="37" y="36"/>
                  </a:lnTo>
                  <a:lnTo>
                    <a:pt x="34" y="29"/>
                  </a:lnTo>
                  <a:lnTo>
                    <a:pt x="35" y="21"/>
                  </a:lnTo>
                  <a:lnTo>
                    <a:pt x="35" y="21"/>
                  </a:lnTo>
                  <a:lnTo>
                    <a:pt x="37" y="16"/>
                  </a:lnTo>
                  <a:lnTo>
                    <a:pt x="39" y="12"/>
                  </a:lnTo>
                  <a:lnTo>
                    <a:pt x="45" y="8"/>
                  </a:lnTo>
                  <a:lnTo>
                    <a:pt x="49" y="5"/>
                  </a:lnTo>
                  <a:lnTo>
                    <a:pt x="56" y="3"/>
                  </a:lnTo>
                  <a:lnTo>
                    <a:pt x="63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92" y="0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17" y="7"/>
                  </a:lnTo>
                  <a:lnTo>
                    <a:pt x="128" y="11"/>
                  </a:lnTo>
                  <a:lnTo>
                    <a:pt x="137" y="18"/>
                  </a:lnTo>
                  <a:lnTo>
                    <a:pt x="146" y="23"/>
                  </a:lnTo>
                  <a:lnTo>
                    <a:pt x="152" y="30"/>
                  </a:lnTo>
                  <a:lnTo>
                    <a:pt x="157" y="38"/>
                  </a:lnTo>
                  <a:lnTo>
                    <a:pt x="158" y="45"/>
                  </a:lnTo>
                  <a:lnTo>
                    <a:pt x="158" y="52"/>
                  </a:lnTo>
                  <a:lnTo>
                    <a:pt x="158" y="52"/>
                  </a:lnTo>
                  <a:lnTo>
                    <a:pt x="155" y="58"/>
                  </a:lnTo>
                  <a:lnTo>
                    <a:pt x="151" y="63"/>
                  </a:lnTo>
                  <a:lnTo>
                    <a:pt x="144" y="67"/>
                  </a:lnTo>
                  <a:lnTo>
                    <a:pt x="137" y="70"/>
                  </a:lnTo>
                  <a:lnTo>
                    <a:pt x="137" y="70"/>
                  </a:lnTo>
                  <a:lnTo>
                    <a:pt x="141" y="80"/>
                  </a:lnTo>
                  <a:lnTo>
                    <a:pt x="146" y="88"/>
                  </a:lnTo>
                  <a:lnTo>
                    <a:pt x="148" y="99"/>
                  </a:lnTo>
                  <a:lnTo>
                    <a:pt x="148" y="109"/>
                  </a:lnTo>
                  <a:lnTo>
                    <a:pt x="148" y="109"/>
                  </a:lnTo>
                  <a:lnTo>
                    <a:pt x="147" y="123"/>
                  </a:lnTo>
                  <a:lnTo>
                    <a:pt x="143" y="136"/>
                  </a:lnTo>
                  <a:lnTo>
                    <a:pt x="137" y="147"/>
                  </a:lnTo>
                  <a:lnTo>
                    <a:pt x="129" y="157"/>
                  </a:lnTo>
                  <a:lnTo>
                    <a:pt x="118" y="165"/>
                  </a:lnTo>
                  <a:lnTo>
                    <a:pt x="107" y="172"/>
                  </a:lnTo>
                  <a:lnTo>
                    <a:pt x="95" y="176"/>
                  </a:lnTo>
                  <a:lnTo>
                    <a:pt x="81" y="178"/>
                  </a:lnTo>
                  <a:lnTo>
                    <a:pt x="81" y="178"/>
                  </a:lnTo>
                  <a:lnTo>
                    <a:pt x="74" y="178"/>
                  </a:lnTo>
                  <a:lnTo>
                    <a:pt x="74" y="178"/>
                  </a:lnTo>
                  <a:lnTo>
                    <a:pt x="78" y="183"/>
                  </a:lnTo>
                  <a:lnTo>
                    <a:pt x="81" y="189"/>
                  </a:lnTo>
                  <a:lnTo>
                    <a:pt x="82" y="194"/>
                  </a:lnTo>
                  <a:lnTo>
                    <a:pt x="81" y="200"/>
                  </a:lnTo>
                  <a:lnTo>
                    <a:pt x="81" y="200"/>
                  </a:lnTo>
                  <a:lnTo>
                    <a:pt x="78" y="204"/>
                  </a:lnTo>
                  <a:lnTo>
                    <a:pt x="73" y="208"/>
                  </a:lnTo>
                  <a:lnTo>
                    <a:pt x="66" y="209"/>
                  </a:lnTo>
                  <a:lnTo>
                    <a:pt x="57" y="211"/>
                  </a:lnTo>
                  <a:lnTo>
                    <a:pt x="57" y="211"/>
                  </a:lnTo>
                  <a:lnTo>
                    <a:pt x="45" y="209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24" y="201"/>
                  </a:lnTo>
                  <a:lnTo>
                    <a:pt x="17" y="197"/>
                  </a:lnTo>
                  <a:lnTo>
                    <a:pt x="12" y="191"/>
                  </a:lnTo>
                  <a:lnTo>
                    <a:pt x="6" y="187"/>
                  </a:lnTo>
                  <a:lnTo>
                    <a:pt x="2" y="182"/>
                  </a:lnTo>
                  <a:lnTo>
                    <a:pt x="1" y="176"/>
                  </a:lnTo>
                  <a:lnTo>
                    <a:pt x="0" y="171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5" y="161"/>
                  </a:lnTo>
                  <a:lnTo>
                    <a:pt x="9" y="158"/>
                  </a:lnTo>
                  <a:lnTo>
                    <a:pt x="16" y="156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30" y="156"/>
                  </a:lnTo>
                  <a:lnTo>
                    <a:pt x="30" y="156"/>
                  </a:lnTo>
                  <a:lnTo>
                    <a:pt x="23" y="146"/>
                  </a:lnTo>
                  <a:lnTo>
                    <a:pt x="17" y="135"/>
                  </a:lnTo>
                  <a:lnTo>
                    <a:pt x="13" y="123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3" y="99"/>
                  </a:lnTo>
                  <a:lnTo>
                    <a:pt x="15" y="91"/>
                  </a:lnTo>
                  <a:lnTo>
                    <a:pt x="17" y="83"/>
                  </a:lnTo>
                  <a:lnTo>
                    <a:pt x="22" y="74"/>
                  </a:lnTo>
                  <a:lnTo>
                    <a:pt x="27" y="67"/>
                  </a:lnTo>
                  <a:lnTo>
                    <a:pt x="33" y="61"/>
                  </a:lnTo>
                  <a:lnTo>
                    <a:pt x="39" y="55"/>
                  </a:lnTo>
                  <a:lnTo>
                    <a:pt x="46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Freeform 82">
              <a:extLst>
                <a:ext uri="{FF2B5EF4-FFF2-40B4-BE49-F238E27FC236}">
                  <a16:creationId xmlns:a16="http://schemas.microsoft.com/office/drawing/2014/main" id="{402BF5F6-EAB5-39DB-E9BB-4602D20DF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134 w 266"/>
                <a:gd name="T1" fmla="*/ 0 h 265"/>
                <a:gd name="T2" fmla="*/ 134 w 266"/>
                <a:gd name="T3" fmla="*/ 0 h 265"/>
                <a:gd name="T4" fmla="*/ 120 w 266"/>
                <a:gd name="T5" fmla="*/ 0 h 265"/>
                <a:gd name="T6" fmla="*/ 106 w 266"/>
                <a:gd name="T7" fmla="*/ 3 h 265"/>
                <a:gd name="T8" fmla="*/ 94 w 266"/>
                <a:gd name="T9" fmla="*/ 6 h 265"/>
                <a:gd name="T10" fmla="*/ 81 w 266"/>
                <a:gd name="T11" fmla="*/ 10 h 265"/>
                <a:gd name="T12" fmla="*/ 70 w 266"/>
                <a:gd name="T13" fmla="*/ 17 h 265"/>
                <a:gd name="T14" fmla="*/ 59 w 266"/>
                <a:gd name="T15" fmla="*/ 23 h 265"/>
                <a:gd name="T16" fmla="*/ 48 w 266"/>
                <a:gd name="T17" fmla="*/ 31 h 265"/>
                <a:gd name="T18" fmla="*/ 40 w 266"/>
                <a:gd name="T19" fmla="*/ 39 h 265"/>
                <a:gd name="T20" fmla="*/ 31 w 266"/>
                <a:gd name="T21" fmla="*/ 49 h 265"/>
                <a:gd name="T22" fmla="*/ 24 w 266"/>
                <a:gd name="T23" fmla="*/ 58 h 265"/>
                <a:gd name="T24" fmla="*/ 17 w 266"/>
                <a:gd name="T25" fmla="*/ 69 h 265"/>
                <a:gd name="T26" fmla="*/ 11 w 266"/>
                <a:gd name="T27" fmla="*/ 82 h 265"/>
                <a:gd name="T28" fmla="*/ 7 w 266"/>
                <a:gd name="T29" fmla="*/ 94 h 265"/>
                <a:gd name="T30" fmla="*/ 3 w 266"/>
                <a:gd name="T31" fmla="*/ 107 h 265"/>
                <a:gd name="T32" fmla="*/ 2 w 266"/>
                <a:gd name="T33" fmla="*/ 119 h 265"/>
                <a:gd name="T34" fmla="*/ 0 w 266"/>
                <a:gd name="T35" fmla="*/ 133 h 265"/>
                <a:gd name="T36" fmla="*/ 0 w 266"/>
                <a:gd name="T37" fmla="*/ 133 h 265"/>
                <a:gd name="T38" fmla="*/ 2 w 266"/>
                <a:gd name="T39" fmla="*/ 147 h 265"/>
                <a:gd name="T40" fmla="*/ 3 w 266"/>
                <a:gd name="T41" fmla="*/ 160 h 265"/>
                <a:gd name="T42" fmla="*/ 7 w 266"/>
                <a:gd name="T43" fmla="*/ 173 h 265"/>
                <a:gd name="T44" fmla="*/ 11 w 266"/>
                <a:gd name="T45" fmla="*/ 185 h 265"/>
                <a:gd name="T46" fmla="*/ 17 w 266"/>
                <a:gd name="T47" fmla="*/ 196 h 265"/>
                <a:gd name="T48" fmla="*/ 24 w 266"/>
                <a:gd name="T49" fmla="*/ 207 h 265"/>
                <a:gd name="T50" fmla="*/ 31 w 266"/>
                <a:gd name="T51" fmla="*/ 217 h 265"/>
                <a:gd name="T52" fmla="*/ 40 w 266"/>
                <a:gd name="T53" fmla="*/ 226 h 265"/>
                <a:gd name="T54" fmla="*/ 48 w 266"/>
                <a:gd name="T55" fmla="*/ 236 h 265"/>
                <a:gd name="T56" fmla="*/ 59 w 266"/>
                <a:gd name="T57" fmla="*/ 243 h 265"/>
                <a:gd name="T58" fmla="*/ 70 w 266"/>
                <a:gd name="T59" fmla="*/ 250 h 265"/>
                <a:gd name="T60" fmla="*/ 81 w 266"/>
                <a:gd name="T61" fmla="*/ 255 h 265"/>
                <a:gd name="T62" fmla="*/ 94 w 266"/>
                <a:gd name="T63" fmla="*/ 260 h 265"/>
                <a:gd name="T64" fmla="*/ 106 w 266"/>
                <a:gd name="T65" fmla="*/ 264 h 265"/>
                <a:gd name="T66" fmla="*/ 120 w 266"/>
                <a:gd name="T67" fmla="*/ 265 h 265"/>
                <a:gd name="T68" fmla="*/ 134 w 266"/>
                <a:gd name="T69" fmla="*/ 265 h 265"/>
                <a:gd name="T70" fmla="*/ 134 w 266"/>
                <a:gd name="T71" fmla="*/ 265 h 265"/>
                <a:gd name="T72" fmla="*/ 149 w 266"/>
                <a:gd name="T73" fmla="*/ 265 h 265"/>
                <a:gd name="T74" fmla="*/ 164 w 266"/>
                <a:gd name="T75" fmla="*/ 262 h 265"/>
                <a:gd name="T76" fmla="*/ 179 w 266"/>
                <a:gd name="T77" fmla="*/ 258 h 265"/>
                <a:gd name="T78" fmla="*/ 193 w 266"/>
                <a:gd name="T79" fmla="*/ 251 h 265"/>
                <a:gd name="T80" fmla="*/ 265 w 266"/>
                <a:gd name="T81" fmla="*/ 148 h 265"/>
                <a:gd name="T82" fmla="*/ 265 w 266"/>
                <a:gd name="T83" fmla="*/ 148 h 265"/>
                <a:gd name="T84" fmla="*/ 266 w 266"/>
                <a:gd name="T85" fmla="*/ 133 h 265"/>
                <a:gd name="T86" fmla="*/ 266 w 266"/>
                <a:gd name="T87" fmla="*/ 133 h 265"/>
                <a:gd name="T88" fmla="*/ 266 w 266"/>
                <a:gd name="T89" fmla="*/ 119 h 265"/>
                <a:gd name="T90" fmla="*/ 263 w 266"/>
                <a:gd name="T91" fmla="*/ 107 h 265"/>
                <a:gd name="T92" fmla="*/ 261 w 266"/>
                <a:gd name="T93" fmla="*/ 94 h 265"/>
                <a:gd name="T94" fmla="*/ 255 w 266"/>
                <a:gd name="T95" fmla="*/ 82 h 265"/>
                <a:gd name="T96" fmla="*/ 250 w 266"/>
                <a:gd name="T97" fmla="*/ 69 h 265"/>
                <a:gd name="T98" fmla="*/ 244 w 266"/>
                <a:gd name="T99" fmla="*/ 58 h 265"/>
                <a:gd name="T100" fmla="*/ 236 w 266"/>
                <a:gd name="T101" fmla="*/ 49 h 265"/>
                <a:gd name="T102" fmla="*/ 227 w 266"/>
                <a:gd name="T103" fmla="*/ 39 h 265"/>
                <a:gd name="T104" fmla="*/ 218 w 266"/>
                <a:gd name="T105" fmla="*/ 31 h 265"/>
                <a:gd name="T106" fmla="*/ 208 w 266"/>
                <a:gd name="T107" fmla="*/ 23 h 265"/>
                <a:gd name="T108" fmla="*/ 197 w 266"/>
                <a:gd name="T109" fmla="*/ 17 h 265"/>
                <a:gd name="T110" fmla="*/ 185 w 266"/>
                <a:gd name="T111" fmla="*/ 10 h 265"/>
                <a:gd name="T112" fmla="*/ 172 w 266"/>
                <a:gd name="T113" fmla="*/ 6 h 265"/>
                <a:gd name="T114" fmla="*/ 160 w 266"/>
                <a:gd name="T115" fmla="*/ 3 h 265"/>
                <a:gd name="T116" fmla="*/ 148 w 266"/>
                <a:gd name="T117" fmla="*/ 0 h 265"/>
                <a:gd name="T118" fmla="*/ 134 w 266"/>
                <a:gd name="T11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265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Freeform 83">
              <a:extLst>
                <a:ext uri="{FF2B5EF4-FFF2-40B4-BE49-F238E27FC236}">
                  <a16:creationId xmlns:a16="http://schemas.microsoft.com/office/drawing/2014/main" id="{E49DD38C-B377-AC3A-73F0-32A397247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Freeform 84">
              <a:extLst>
                <a:ext uri="{FF2B5EF4-FFF2-40B4-BE49-F238E27FC236}">
                  <a16:creationId xmlns:a16="http://schemas.microsoft.com/office/drawing/2014/main" id="{3FD4DBCF-90CE-3362-F80F-3061F5B20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Freeform 85">
              <a:extLst>
                <a:ext uri="{FF2B5EF4-FFF2-40B4-BE49-F238E27FC236}">
                  <a16:creationId xmlns:a16="http://schemas.microsoft.com/office/drawing/2014/main" id="{74B8A552-CBAF-5202-3B63-7BCB602DF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Freeform 86">
              <a:extLst>
                <a:ext uri="{FF2B5EF4-FFF2-40B4-BE49-F238E27FC236}">
                  <a16:creationId xmlns:a16="http://schemas.microsoft.com/office/drawing/2014/main" id="{DBA06B68-5A09-F896-6173-571C830C7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87">
              <a:extLst>
                <a:ext uri="{FF2B5EF4-FFF2-40B4-BE49-F238E27FC236}">
                  <a16:creationId xmlns:a16="http://schemas.microsoft.com/office/drawing/2014/main" id="{53607E03-7B8D-DD4F-72EF-0D969A06B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4" name="Freeform 88">
              <a:extLst>
                <a:ext uri="{FF2B5EF4-FFF2-40B4-BE49-F238E27FC236}">
                  <a16:creationId xmlns:a16="http://schemas.microsoft.com/office/drawing/2014/main" id="{2BE7ECCD-D74A-CF42-9840-1F454E570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5" name="Freeform 89">
              <a:extLst>
                <a:ext uri="{FF2B5EF4-FFF2-40B4-BE49-F238E27FC236}">
                  <a16:creationId xmlns:a16="http://schemas.microsoft.com/office/drawing/2014/main" id="{E9BB0ED7-E013-0847-36BC-73A843910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6" name="Freeform 90">
              <a:extLst>
                <a:ext uri="{FF2B5EF4-FFF2-40B4-BE49-F238E27FC236}">
                  <a16:creationId xmlns:a16="http://schemas.microsoft.com/office/drawing/2014/main" id="{96D3B9E7-E9BC-0197-EC7B-986D893A8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7" name="Freeform 91">
              <a:extLst>
                <a:ext uri="{FF2B5EF4-FFF2-40B4-BE49-F238E27FC236}">
                  <a16:creationId xmlns:a16="http://schemas.microsoft.com/office/drawing/2014/main" id="{AB011D62-D638-619C-0897-DDDFD59EF3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1338" y="2420938"/>
              <a:ext cx="915988" cy="973138"/>
            </a:xfrm>
            <a:custGeom>
              <a:avLst/>
              <a:gdLst>
                <a:gd name="T0" fmla="*/ 21 w 577"/>
                <a:gd name="T1" fmla="*/ 544 h 613"/>
                <a:gd name="T2" fmla="*/ 0 w 577"/>
                <a:gd name="T3" fmla="*/ 575 h 613"/>
                <a:gd name="T4" fmla="*/ 0 w 577"/>
                <a:gd name="T5" fmla="*/ 575 h 613"/>
                <a:gd name="T6" fmla="*/ 31 w 577"/>
                <a:gd name="T7" fmla="*/ 583 h 613"/>
                <a:gd name="T8" fmla="*/ 55 w 577"/>
                <a:gd name="T9" fmla="*/ 591 h 613"/>
                <a:gd name="T10" fmla="*/ 82 w 577"/>
                <a:gd name="T11" fmla="*/ 599 h 613"/>
                <a:gd name="T12" fmla="*/ 112 w 577"/>
                <a:gd name="T13" fmla="*/ 609 h 613"/>
                <a:gd name="T14" fmla="*/ 112 w 577"/>
                <a:gd name="T15" fmla="*/ 609 h 613"/>
                <a:gd name="T16" fmla="*/ 120 w 577"/>
                <a:gd name="T17" fmla="*/ 612 h 613"/>
                <a:gd name="T18" fmla="*/ 131 w 577"/>
                <a:gd name="T19" fmla="*/ 613 h 613"/>
                <a:gd name="T20" fmla="*/ 155 w 577"/>
                <a:gd name="T21" fmla="*/ 613 h 613"/>
                <a:gd name="T22" fmla="*/ 155 w 577"/>
                <a:gd name="T23" fmla="*/ 613 h 613"/>
                <a:gd name="T24" fmla="*/ 190 w 577"/>
                <a:gd name="T25" fmla="*/ 612 h 613"/>
                <a:gd name="T26" fmla="*/ 228 w 577"/>
                <a:gd name="T27" fmla="*/ 608 h 613"/>
                <a:gd name="T28" fmla="*/ 262 w 577"/>
                <a:gd name="T29" fmla="*/ 602 h 613"/>
                <a:gd name="T30" fmla="*/ 288 w 577"/>
                <a:gd name="T31" fmla="*/ 595 h 613"/>
                <a:gd name="T32" fmla="*/ 301 w 577"/>
                <a:gd name="T33" fmla="*/ 577 h 613"/>
                <a:gd name="T34" fmla="*/ 301 w 577"/>
                <a:gd name="T35" fmla="*/ 577 h 613"/>
                <a:gd name="T36" fmla="*/ 270 w 577"/>
                <a:gd name="T37" fmla="*/ 580 h 613"/>
                <a:gd name="T38" fmla="*/ 237 w 577"/>
                <a:gd name="T39" fmla="*/ 580 h 613"/>
                <a:gd name="T40" fmla="*/ 237 w 577"/>
                <a:gd name="T41" fmla="*/ 580 h 613"/>
                <a:gd name="T42" fmla="*/ 207 w 577"/>
                <a:gd name="T43" fmla="*/ 580 h 613"/>
                <a:gd name="T44" fmla="*/ 177 w 577"/>
                <a:gd name="T45" fmla="*/ 579 h 613"/>
                <a:gd name="T46" fmla="*/ 145 w 577"/>
                <a:gd name="T47" fmla="*/ 576 h 613"/>
                <a:gd name="T48" fmla="*/ 112 w 577"/>
                <a:gd name="T49" fmla="*/ 572 h 613"/>
                <a:gd name="T50" fmla="*/ 112 w 577"/>
                <a:gd name="T51" fmla="*/ 572 h 613"/>
                <a:gd name="T52" fmla="*/ 86 w 577"/>
                <a:gd name="T53" fmla="*/ 568 h 613"/>
                <a:gd name="T54" fmla="*/ 62 w 577"/>
                <a:gd name="T55" fmla="*/ 561 h 613"/>
                <a:gd name="T56" fmla="*/ 42 w 577"/>
                <a:gd name="T57" fmla="*/ 554 h 613"/>
                <a:gd name="T58" fmla="*/ 21 w 577"/>
                <a:gd name="T59" fmla="*/ 544 h 613"/>
                <a:gd name="T60" fmla="*/ 404 w 577"/>
                <a:gd name="T61" fmla="*/ 0 h 613"/>
                <a:gd name="T62" fmla="*/ 397 w 577"/>
                <a:gd name="T63" fmla="*/ 8 h 613"/>
                <a:gd name="T64" fmla="*/ 397 w 577"/>
                <a:gd name="T65" fmla="*/ 8 h 613"/>
                <a:gd name="T66" fmla="*/ 433 w 577"/>
                <a:gd name="T67" fmla="*/ 12 h 613"/>
                <a:gd name="T68" fmla="*/ 463 w 577"/>
                <a:gd name="T69" fmla="*/ 18 h 613"/>
                <a:gd name="T70" fmla="*/ 492 w 577"/>
                <a:gd name="T71" fmla="*/ 25 h 613"/>
                <a:gd name="T72" fmla="*/ 515 w 577"/>
                <a:gd name="T73" fmla="*/ 33 h 613"/>
                <a:gd name="T74" fmla="*/ 515 w 577"/>
                <a:gd name="T75" fmla="*/ 33 h 613"/>
                <a:gd name="T76" fmla="*/ 528 w 577"/>
                <a:gd name="T77" fmla="*/ 40 h 613"/>
                <a:gd name="T78" fmla="*/ 539 w 577"/>
                <a:gd name="T79" fmla="*/ 50 h 613"/>
                <a:gd name="T80" fmla="*/ 547 w 577"/>
                <a:gd name="T81" fmla="*/ 61 h 613"/>
                <a:gd name="T82" fmla="*/ 555 w 577"/>
                <a:gd name="T83" fmla="*/ 73 h 613"/>
                <a:gd name="T84" fmla="*/ 562 w 577"/>
                <a:gd name="T85" fmla="*/ 88 h 613"/>
                <a:gd name="T86" fmla="*/ 568 w 577"/>
                <a:gd name="T87" fmla="*/ 103 h 613"/>
                <a:gd name="T88" fmla="*/ 572 w 577"/>
                <a:gd name="T89" fmla="*/ 121 h 613"/>
                <a:gd name="T90" fmla="*/ 575 w 577"/>
                <a:gd name="T91" fmla="*/ 139 h 613"/>
                <a:gd name="T92" fmla="*/ 575 w 577"/>
                <a:gd name="T93" fmla="*/ 139 h 613"/>
                <a:gd name="T94" fmla="*/ 576 w 577"/>
                <a:gd name="T95" fmla="*/ 128 h 613"/>
                <a:gd name="T96" fmla="*/ 577 w 577"/>
                <a:gd name="T97" fmla="*/ 117 h 613"/>
                <a:gd name="T98" fmla="*/ 576 w 577"/>
                <a:gd name="T99" fmla="*/ 106 h 613"/>
                <a:gd name="T100" fmla="*/ 575 w 577"/>
                <a:gd name="T101" fmla="*/ 95 h 613"/>
                <a:gd name="T102" fmla="*/ 575 w 577"/>
                <a:gd name="T103" fmla="*/ 95 h 613"/>
                <a:gd name="T104" fmla="*/ 572 w 577"/>
                <a:gd name="T105" fmla="*/ 81 h 613"/>
                <a:gd name="T106" fmla="*/ 568 w 577"/>
                <a:gd name="T107" fmla="*/ 69 h 613"/>
                <a:gd name="T108" fmla="*/ 560 w 577"/>
                <a:gd name="T109" fmla="*/ 46 h 613"/>
                <a:gd name="T110" fmla="*/ 560 w 577"/>
                <a:gd name="T111" fmla="*/ 46 h 613"/>
                <a:gd name="T112" fmla="*/ 546 w 577"/>
                <a:gd name="T113" fmla="*/ 17 h 613"/>
                <a:gd name="T114" fmla="*/ 546 w 577"/>
                <a:gd name="T115" fmla="*/ 17 h 613"/>
                <a:gd name="T116" fmla="*/ 511 w 577"/>
                <a:gd name="T117" fmla="*/ 8 h 613"/>
                <a:gd name="T118" fmla="*/ 476 w 577"/>
                <a:gd name="T119" fmla="*/ 1 h 613"/>
                <a:gd name="T120" fmla="*/ 404 w 577"/>
                <a:gd name="T12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7" h="613">
                  <a:moveTo>
                    <a:pt x="21" y="544"/>
                  </a:moveTo>
                  <a:lnTo>
                    <a:pt x="0" y="575"/>
                  </a:lnTo>
                  <a:lnTo>
                    <a:pt x="0" y="575"/>
                  </a:lnTo>
                  <a:lnTo>
                    <a:pt x="31" y="583"/>
                  </a:lnTo>
                  <a:lnTo>
                    <a:pt x="55" y="591"/>
                  </a:lnTo>
                  <a:lnTo>
                    <a:pt x="82" y="599"/>
                  </a:lnTo>
                  <a:lnTo>
                    <a:pt x="112" y="609"/>
                  </a:lnTo>
                  <a:lnTo>
                    <a:pt x="112" y="609"/>
                  </a:lnTo>
                  <a:lnTo>
                    <a:pt x="120" y="612"/>
                  </a:lnTo>
                  <a:lnTo>
                    <a:pt x="131" y="613"/>
                  </a:lnTo>
                  <a:lnTo>
                    <a:pt x="155" y="613"/>
                  </a:lnTo>
                  <a:lnTo>
                    <a:pt x="155" y="613"/>
                  </a:lnTo>
                  <a:lnTo>
                    <a:pt x="190" y="612"/>
                  </a:lnTo>
                  <a:lnTo>
                    <a:pt x="228" y="608"/>
                  </a:lnTo>
                  <a:lnTo>
                    <a:pt x="262" y="602"/>
                  </a:lnTo>
                  <a:lnTo>
                    <a:pt x="288" y="595"/>
                  </a:lnTo>
                  <a:lnTo>
                    <a:pt x="301" y="577"/>
                  </a:lnTo>
                  <a:lnTo>
                    <a:pt x="301" y="577"/>
                  </a:lnTo>
                  <a:lnTo>
                    <a:pt x="270" y="580"/>
                  </a:lnTo>
                  <a:lnTo>
                    <a:pt x="237" y="580"/>
                  </a:lnTo>
                  <a:lnTo>
                    <a:pt x="237" y="580"/>
                  </a:lnTo>
                  <a:lnTo>
                    <a:pt x="207" y="580"/>
                  </a:lnTo>
                  <a:lnTo>
                    <a:pt x="177" y="579"/>
                  </a:lnTo>
                  <a:lnTo>
                    <a:pt x="145" y="576"/>
                  </a:lnTo>
                  <a:lnTo>
                    <a:pt x="112" y="572"/>
                  </a:lnTo>
                  <a:lnTo>
                    <a:pt x="112" y="572"/>
                  </a:lnTo>
                  <a:lnTo>
                    <a:pt x="86" y="568"/>
                  </a:lnTo>
                  <a:lnTo>
                    <a:pt x="62" y="561"/>
                  </a:lnTo>
                  <a:lnTo>
                    <a:pt x="42" y="554"/>
                  </a:lnTo>
                  <a:lnTo>
                    <a:pt x="21" y="544"/>
                  </a:lnTo>
                  <a:close/>
                  <a:moveTo>
                    <a:pt x="404" y="0"/>
                  </a:moveTo>
                  <a:lnTo>
                    <a:pt x="397" y="8"/>
                  </a:lnTo>
                  <a:lnTo>
                    <a:pt x="397" y="8"/>
                  </a:lnTo>
                  <a:lnTo>
                    <a:pt x="433" y="12"/>
                  </a:lnTo>
                  <a:lnTo>
                    <a:pt x="463" y="18"/>
                  </a:lnTo>
                  <a:lnTo>
                    <a:pt x="492" y="25"/>
                  </a:lnTo>
                  <a:lnTo>
                    <a:pt x="515" y="33"/>
                  </a:lnTo>
                  <a:lnTo>
                    <a:pt x="515" y="33"/>
                  </a:lnTo>
                  <a:lnTo>
                    <a:pt x="528" y="40"/>
                  </a:lnTo>
                  <a:lnTo>
                    <a:pt x="539" y="50"/>
                  </a:lnTo>
                  <a:lnTo>
                    <a:pt x="547" y="61"/>
                  </a:lnTo>
                  <a:lnTo>
                    <a:pt x="555" y="73"/>
                  </a:lnTo>
                  <a:lnTo>
                    <a:pt x="562" y="88"/>
                  </a:lnTo>
                  <a:lnTo>
                    <a:pt x="568" y="103"/>
                  </a:lnTo>
                  <a:lnTo>
                    <a:pt x="572" y="121"/>
                  </a:lnTo>
                  <a:lnTo>
                    <a:pt x="575" y="139"/>
                  </a:lnTo>
                  <a:lnTo>
                    <a:pt x="575" y="139"/>
                  </a:lnTo>
                  <a:lnTo>
                    <a:pt x="576" y="128"/>
                  </a:lnTo>
                  <a:lnTo>
                    <a:pt x="577" y="117"/>
                  </a:lnTo>
                  <a:lnTo>
                    <a:pt x="576" y="106"/>
                  </a:lnTo>
                  <a:lnTo>
                    <a:pt x="575" y="95"/>
                  </a:lnTo>
                  <a:lnTo>
                    <a:pt x="575" y="95"/>
                  </a:lnTo>
                  <a:lnTo>
                    <a:pt x="572" y="81"/>
                  </a:lnTo>
                  <a:lnTo>
                    <a:pt x="568" y="69"/>
                  </a:lnTo>
                  <a:lnTo>
                    <a:pt x="560" y="46"/>
                  </a:lnTo>
                  <a:lnTo>
                    <a:pt x="560" y="46"/>
                  </a:lnTo>
                  <a:lnTo>
                    <a:pt x="546" y="17"/>
                  </a:lnTo>
                  <a:lnTo>
                    <a:pt x="546" y="17"/>
                  </a:lnTo>
                  <a:lnTo>
                    <a:pt x="511" y="8"/>
                  </a:lnTo>
                  <a:lnTo>
                    <a:pt x="476" y="1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8" name="Freeform 92">
              <a:extLst>
                <a:ext uri="{FF2B5EF4-FFF2-40B4-BE49-F238E27FC236}">
                  <a16:creationId xmlns:a16="http://schemas.microsoft.com/office/drawing/2014/main" id="{580D0FA7-BAC1-A8D7-2BCB-D258CB5A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1338" y="3284538"/>
              <a:ext cx="477838" cy="109538"/>
            </a:xfrm>
            <a:custGeom>
              <a:avLst/>
              <a:gdLst>
                <a:gd name="T0" fmla="*/ 21 w 301"/>
                <a:gd name="T1" fmla="*/ 0 h 69"/>
                <a:gd name="T2" fmla="*/ 0 w 301"/>
                <a:gd name="T3" fmla="*/ 31 h 69"/>
                <a:gd name="T4" fmla="*/ 0 w 301"/>
                <a:gd name="T5" fmla="*/ 31 h 69"/>
                <a:gd name="T6" fmla="*/ 31 w 301"/>
                <a:gd name="T7" fmla="*/ 39 h 69"/>
                <a:gd name="T8" fmla="*/ 55 w 301"/>
                <a:gd name="T9" fmla="*/ 47 h 69"/>
                <a:gd name="T10" fmla="*/ 82 w 301"/>
                <a:gd name="T11" fmla="*/ 55 h 69"/>
                <a:gd name="T12" fmla="*/ 112 w 301"/>
                <a:gd name="T13" fmla="*/ 65 h 69"/>
                <a:gd name="T14" fmla="*/ 112 w 301"/>
                <a:gd name="T15" fmla="*/ 65 h 69"/>
                <a:gd name="T16" fmla="*/ 120 w 301"/>
                <a:gd name="T17" fmla="*/ 68 h 69"/>
                <a:gd name="T18" fmla="*/ 131 w 301"/>
                <a:gd name="T19" fmla="*/ 69 h 69"/>
                <a:gd name="T20" fmla="*/ 155 w 301"/>
                <a:gd name="T21" fmla="*/ 69 h 69"/>
                <a:gd name="T22" fmla="*/ 155 w 301"/>
                <a:gd name="T23" fmla="*/ 69 h 69"/>
                <a:gd name="T24" fmla="*/ 190 w 301"/>
                <a:gd name="T25" fmla="*/ 68 h 69"/>
                <a:gd name="T26" fmla="*/ 228 w 301"/>
                <a:gd name="T27" fmla="*/ 64 h 69"/>
                <a:gd name="T28" fmla="*/ 262 w 301"/>
                <a:gd name="T29" fmla="*/ 58 h 69"/>
                <a:gd name="T30" fmla="*/ 288 w 301"/>
                <a:gd name="T31" fmla="*/ 51 h 69"/>
                <a:gd name="T32" fmla="*/ 301 w 301"/>
                <a:gd name="T33" fmla="*/ 33 h 69"/>
                <a:gd name="T34" fmla="*/ 301 w 301"/>
                <a:gd name="T35" fmla="*/ 33 h 69"/>
                <a:gd name="T36" fmla="*/ 270 w 301"/>
                <a:gd name="T37" fmla="*/ 36 h 69"/>
                <a:gd name="T38" fmla="*/ 237 w 301"/>
                <a:gd name="T39" fmla="*/ 36 h 69"/>
                <a:gd name="T40" fmla="*/ 237 w 301"/>
                <a:gd name="T41" fmla="*/ 36 h 69"/>
                <a:gd name="T42" fmla="*/ 207 w 301"/>
                <a:gd name="T43" fmla="*/ 36 h 69"/>
                <a:gd name="T44" fmla="*/ 177 w 301"/>
                <a:gd name="T45" fmla="*/ 35 h 69"/>
                <a:gd name="T46" fmla="*/ 145 w 301"/>
                <a:gd name="T47" fmla="*/ 32 h 69"/>
                <a:gd name="T48" fmla="*/ 112 w 301"/>
                <a:gd name="T49" fmla="*/ 28 h 69"/>
                <a:gd name="T50" fmla="*/ 112 w 301"/>
                <a:gd name="T51" fmla="*/ 28 h 69"/>
                <a:gd name="T52" fmla="*/ 86 w 301"/>
                <a:gd name="T53" fmla="*/ 24 h 69"/>
                <a:gd name="T54" fmla="*/ 62 w 301"/>
                <a:gd name="T55" fmla="*/ 17 h 69"/>
                <a:gd name="T56" fmla="*/ 42 w 301"/>
                <a:gd name="T57" fmla="*/ 10 h 69"/>
                <a:gd name="T58" fmla="*/ 21 w 301"/>
                <a:gd name="T5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1" h="69">
                  <a:moveTo>
                    <a:pt x="21" y="0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31" y="39"/>
                  </a:lnTo>
                  <a:lnTo>
                    <a:pt x="55" y="47"/>
                  </a:lnTo>
                  <a:lnTo>
                    <a:pt x="82" y="55"/>
                  </a:lnTo>
                  <a:lnTo>
                    <a:pt x="112" y="65"/>
                  </a:lnTo>
                  <a:lnTo>
                    <a:pt x="112" y="65"/>
                  </a:lnTo>
                  <a:lnTo>
                    <a:pt x="120" y="68"/>
                  </a:lnTo>
                  <a:lnTo>
                    <a:pt x="131" y="69"/>
                  </a:lnTo>
                  <a:lnTo>
                    <a:pt x="155" y="69"/>
                  </a:lnTo>
                  <a:lnTo>
                    <a:pt x="155" y="69"/>
                  </a:lnTo>
                  <a:lnTo>
                    <a:pt x="190" y="68"/>
                  </a:lnTo>
                  <a:lnTo>
                    <a:pt x="228" y="64"/>
                  </a:lnTo>
                  <a:lnTo>
                    <a:pt x="262" y="58"/>
                  </a:lnTo>
                  <a:lnTo>
                    <a:pt x="288" y="51"/>
                  </a:lnTo>
                  <a:lnTo>
                    <a:pt x="301" y="33"/>
                  </a:lnTo>
                  <a:lnTo>
                    <a:pt x="301" y="33"/>
                  </a:lnTo>
                  <a:lnTo>
                    <a:pt x="270" y="36"/>
                  </a:lnTo>
                  <a:lnTo>
                    <a:pt x="237" y="36"/>
                  </a:lnTo>
                  <a:lnTo>
                    <a:pt x="237" y="36"/>
                  </a:lnTo>
                  <a:lnTo>
                    <a:pt x="207" y="36"/>
                  </a:lnTo>
                  <a:lnTo>
                    <a:pt x="177" y="35"/>
                  </a:lnTo>
                  <a:lnTo>
                    <a:pt x="145" y="32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86" y="24"/>
                  </a:lnTo>
                  <a:lnTo>
                    <a:pt x="62" y="17"/>
                  </a:lnTo>
                  <a:lnTo>
                    <a:pt x="42" y="10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9" name="Freeform 93">
              <a:extLst>
                <a:ext uri="{FF2B5EF4-FFF2-40B4-BE49-F238E27FC236}">
                  <a16:creationId xmlns:a16="http://schemas.microsoft.com/office/drawing/2014/main" id="{8378BA55-48F0-E271-7169-B981D71BB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1575" y="2420938"/>
              <a:ext cx="285750" cy="220663"/>
            </a:xfrm>
            <a:custGeom>
              <a:avLst/>
              <a:gdLst>
                <a:gd name="T0" fmla="*/ 7 w 180"/>
                <a:gd name="T1" fmla="*/ 0 h 139"/>
                <a:gd name="T2" fmla="*/ 0 w 180"/>
                <a:gd name="T3" fmla="*/ 8 h 139"/>
                <a:gd name="T4" fmla="*/ 0 w 180"/>
                <a:gd name="T5" fmla="*/ 8 h 139"/>
                <a:gd name="T6" fmla="*/ 36 w 180"/>
                <a:gd name="T7" fmla="*/ 12 h 139"/>
                <a:gd name="T8" fmla="*/ 66 w 180"/>
                <a:gd name="T9" fmla="*/ 18 h 139"/>
                <a:gd name="T10" fmla="*/ 95 w 180"/>
                <a:gd name="T11" fmla="*/ 25 h 139"/>
                <a:gd name="T12" fmla="*/ 118 w 180"/>
                <a:gd name="T13" fmla="*/ 33 h 139"/>
                <a:gd name="T14" fmla="*/ 118 w 180"/>
                <a:gd name="T15" fmla="*/ 33 h 139"/>
                <a:gd name="T16" fmla="*/ 131 w 180"/>
                <a:gd name="T17" fmla="*/ 40 h 139"/>
                <a:gd name="T18" fmla="*/ 142 w 180"/>
                <a:gd name="T19" fmla="*/ 50 h 139"/>
                <a:gd name="T20" fmla="*/ 150 w 180"/>
                <a:gd name="T21" fmla="*/ 61 h 139"/>
                <a:gd name="T22" fmla="*/ 158 w 180"/>
                <a:gd name="T23" fmla="*/ 73 h 139"/>
                <a:gd name="T24" fmla="*/ 165 w 180"/>
                <a:gd name="T25" fmla="*/ 88 h 139"/>
                <a:gd name="T26" fmla="*/ 171 w 180"/>
                <a:gd name="T27" fmla="*/ 103 h 139"/>
                <a:gd name="T28" fmla="*/ 175 w 180"/>
                <a:gd name="T29" fmla="*/ 121 h 139"/>
                <a:gd name="T30" fmla="*/ 178 w 180"/>
                <a:gd name="T31" fmla="*/ 139 h 139"/>
                <a:gd name="T32" fmla="*/ 178 w 180"/>
                <a:gd name="T33" fmla="*/ 139 h 139"/>
                <a:gd name="T34" fmla="*/ 179 w 180"/>
                <a:gd name="T35" fmla="*/ 128 h 139"/>
                <a:gd name="T36" fmla="*/ 180 w 180"/>
                <a:gd name="T37" fmla="*/ 117 h 139"/>
                <a:gd name="T38" fmla="*/ 179 w 180"/>
                <a:gd name="T39" fmla="*/ 106 h 139"/>
                <a:gd name="T40" fmla="*/ 178 w 180"/>
                <a:gd name="T41" fmla="*/ 95 h 139"/>
                <a:gd name="T42" fmla="*/ 178 w 180"/>
                <a:gd name="T43" fmla="*/ 95 h 139"/>
                <a:gd name="T44" fmla="*/ 175 w 180"/>
                <a:gd name="T45" fmla="*/ 81 h 139"/>
                <a:gd name="T46" fmla="*/ 171 w 180"/>
                <a:gd name="T47" fmla="*/ 69 h 139"/>
                <a:gd name="T48" fmla="*/ 163 w 180"/>
                <a:gd name="T49" fmla="*/ 46 h 139"/>
                <a:gd name="T50" fmla="*/ 163 w 180"/>
                <a:gd name="T51" fmla="*/ 46 h 139"/>
                <a:gd name="T52" fmla="*/ 149 w 180"/>
                <a:gd name="T53" fmla="*/ 17 h 139"/>
                <a:gd name="T54" fmla="*/ 149 w 180"/>
                <a:gd name="T55" fmla="*/ 17 h 139"/>
                <a:gd name="T56" fmla="*/ 114 w 180"/>
                <a:gd name="T57" fmla="*/ 8 h 139"/>
                <a:gd name="T58" fmla="*/ 79 w 180"/>
                <a:gd name="T59" fmla="*/ 1 h 139"/>
                <a:gd name="T60" fmla="*/ 7 w 180"/>
                <a:gd name="T6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0" h="139">
                  <a:moveTo>
                    <a:pt x="7" y="0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36" y="12"/>
                  </a:lnTo>
                  <a:lnTo>
                    <a:pt x="66" y="18"/>
                  </a:lnTo>
                  <a:lnTo>
                    <a:pt x="95" y="25"/>
                  </a:lnTo>
                  <a:lnTo>
                    <a:pt x="118" y="33"/>
                  </a:lnTo>
                  <a:lnTo>
                    <a:pt x="118" y="33"/>
                  </a:lnTo>
                  <a:lnTo>
                    <a:pt x="131" y="40"/>
                  </a:lnTo>
                  <a:lnTo>
                    <a:pt x="142" y="50"/>
                  </a:lnTo>
                  <a:lnTo>
                    <a:pt x="150" y="61"/>
                  </a:lnTo>
                  <a:lnTo>
                    <a:pt x="158" y="73"/>
                  </a:lnTo>
                  <a:lnTo>
                    <a:pt x="165" y="88"/>
                  </a:lnTo>
                  <a:lnTo>
                    <a:pt x="171" y="103"/>
                  </a:lnTo>
                  <a:lnTo>
                    <a:pt x="175" y="121"/>
                  </a:lnTo>
                  <a:lnTo>
                    <a:pt x="178" y="139"/>
                  </a:lnTo>
                  <a:lnTo>
                    <a:pt x="178" y="139"/>
                  </a:lnTo>
                  <a:lnTo>
                    <a:pt x="179" y="128"/>
                  </a:lnTo>
                  <a:lnTo>
                    <a:pt x="180" y="117"/>
                  </a:lnTo>
                  <a:lnTo>
                    <a:pt x="179" y="106"/>
                  </a:lnTo>
                  <a:lnTo>
                    <a:pt x="178" y="95"/>
                  </a:lnTo>
                  <a:lnTo>
                    <a:pt x="178" y="95"/>
                  </a:lnTo>
                  <a:lnTo>
                    <a:pt x="175" y="81"/>
                  </a:lnTo>
                  <a:lnTo>
                    <a:pt x="171" y="69"/>
                  </a:lnTo>
                  <a:lnTo>
                    <a:pt x="163" y="46"/>
                  </a:lnTo>
                  <a:lnTo>
                    <a:pt x="163" y="46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14" y="8"/>
                  </a:lnTo>
                  <a:lnTo>
                    <a:pt x="79" y="1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0" name="Freeform 94">
              <a:extLst>
                <a:ext uri="{FF2B5EF4-FFF2-40B4-BE49-F238E27FC236}">
                  <a16:creationId xmlns:a16="http://schemas.microsoft.com/office/drawing/2014/main" id="{F8DB518D-3647-3B90-811F-CA983911C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1" name="Freeform 95">
              <a:extLst>
                <a:ext uri="{FF2B5EF4-FFF2-40B4-BE49-F238E27FC236}">
                  <a16:creationId xmlns:a16="http://schemas.microsoft.com/office/drawing/2014/main" id="{68B62A0E-F1EC-5725-72F1-9525E9FD3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2" name="Freeform 96">
              <a:extLst>
                <a:ext uri="{FF2B5EF4-FFF2-40B4-BE49-F238E27FC236}">
                  <a16:creationId xmlns:a16="http://schemas.microsoft.com/office/drawing/2014/main" id="{5205C625-CF7A-A124-E257-B629BD55D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3" name="Freeform 97">
              <a:extLst>
                <a:ext uri="{FF2B5EF4-FFF2-40B4-BE49-F238E27FC236}">
                  <a16:creationId xmlns:a16="http://schemas.microsoft.com/office/drawing/2014/main" id="{21C3FF53-058E-4E61-DE88-97D67BAD7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4" name="Freeform 98">
              <a:extLst>
                <a:ext uri="{FF2B5EF4-FFF2-40B4-BE49-F238E27FC236}">
                  <a16:creationId xmlns:a16="http://schemas.microsoft.com/office/drawing/2014/main" id="{E5B85881-525E-49B4-60D6-559B0E1B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BE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5" name="Freeform 99">
              <a:extLst>
                <a:ext uri="{FF2B5EF4-FFF2-40B4-BE49-F238E27FC236}">
                  <a16:creationId xmlns:a16="http://schemas.microsoft.com/office/drawing/2014/main" id="{D0428D7B-9B74-AF8F-7569-2D96BD63F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6" name="Freeform 100">
              <a:extLst>
                <a:ext uri="{FF2B5EF4-FFF2-40B4-BE49-F238E27FC236}">
                  <a16:creationId xmlns:a16="http://schemas.microsoft.com/office/drawing/2014/main" id="{CEBBE591-C112-FDDB-A620-368B06382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7" name="Freeform 101">
              <a:extLst>
                <a:ext uri="{FF2B5EF4-FFF2-40B4-BE49-F238E27FC236}">
                  <a16:creationId xmlns:a16="http://schemas.microsoft.com/office/drawing/2014/main" id="{BCF2B597-F9B7-C5E0-E0E9-15240200B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8" name="Freeform 102">
              <a:extLst>
                <a:ext uri="{FF2B5EF4-FFF2-40B4-BE49-F238E27FC236}">
                  <a16:creationId xmlns:a16="http://schemas.microsoft.com/office/drawing/2014/main" id="{0925CD09-E560-F3F7-CF75-133E9094F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9" name="Freeform 103">
              <a:extLst>
                <a:ext uri="{FF2B5EF4-FFF2-40B4-BE49-F238E27FC236}">
                  <a16:creationId xmlns:a16="http://schemas.microsoft.com/office/drawing/2014/main" id="{D659DADD-7272-1A14-56F0-602F2BE31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0" name="Freeform 104">
              <a:extLst>
                <a:ext uri="{FF2B5EF4-FFF2-40B4-BE49-F238E27FC236}">
                  <a16:creationId xmlns:a16="http://schemas.microsoft.com/office/drawing/2014/main" id="{5A516865-69ED-031E-1B94-505DF2919A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27900" y="2282826"/>
              <a:ext cx="3302000" cy="1163638"/>
            </a:xfrm>
            <a:custGeom>
              <a:avLst/>
              <a:gdLst>
                <a:gd name="T0" fmla="*/ 1900 w 2080"/>
                <a:gd name="T1" fmla="*/ 24 h 733"/>
                <a:gd name="T2" fmla="*/ 1221 w 2080"/>
                <a:gd name="T3" fmla="*/ 46 h 733"/>
                <a:gd name="T4" fmla="*/ 878 w 2080"/>
                <a:gd name="T5" fmla="*/ 37 h 733"/>
                <a:gd name="T6" fmla="*/ 371 w 2080"/>
                <a:gd name="T7" fmla="*/ 0 h 733"/>
                <a:gd name="T8" fmla="*/ 109 w 2080"/>
                <a:gd name="T9" fmla="*/ 35 h 733"/>
                <a:gd name="T10" fmla="*/ 31 w 2080"/>
                <a:gd name="T11" fmla="*/ 73 h 733"/>
                <a:gd name="T12" fmla="*/ 7 w 2080"/>
                <a:gd name="T13" fmla="*/ 153 h 733"/>
                <a:gd name="T14" fmla="*/ 9 w 2080"/>
                <a:gd name="T15" fmla="*/ 290 h 733"/>
                <a:gd name="T16" fmla="*/ 66 w 2080"/>
                <a:gd name="T17" fmla="*/ 369 h 733"/>
                <a:gd name="T18" fmla="*/ 105 w 2080"/>
                <a:gd name="T19" fmla="*/ 496 h 733"/>
                <a:gd name="T20" fmla="*/ 159 w 2080"/>
                <a:gd name="T21" fmla="*/ 622 h 733"/>
                <a:gd name="T22" fmla="*/ 283 w 2080"/>
                <a:gd name="T23" fmla="*/ 695 h 733"/>
                <a:gd name="T24" fmla="*/ 536 w 2080"/>
                <a:gd name="T25" fmla="*/ 719 h 733"/>
                <a:gd name="T26" fmla="*/ 779 w 2080"/>
                <a:gd name="T27" fmla="*/ 681 h 733"/>
                <a:gd name="T28" fmla="*/ 863 w 2080"/>
                <a:gd name="T29" fmla="*/ 624 h 733"/>
                <a:gd name="T30" fmla="*/ 926 w 2080"/>
                <a:gd name="T31" fmla="*/ 491 h 733"/>
                <a:gd name="T32" fmla="*/ 989 w 2080"/>
                <a:gd name="T33" fmla="*/ 368 h 733"/>
                <a:gd name="T34" fmla="*/ 1080 w 2080"/>
                <a:gd name="T35" fmla="*/ 349 h 733"/>
                <a:gd name="T36" fmla="*/ 1130 w 2080"/>
                <a:gd name="T37" fmla="*/ 409 h 733"/>
                <a:gd name="T38" fmla="*/ 1208 w 2080"/>
                <a:gd name="T39" fmla="*/ 602 h 733"/>
                <a:gd name="T40" fmla="*/ 1323 w 2080"/>
                <a:gd name="T41" fmla="*/ 693 h 733"/>
                <a:gd name="T42" fmla="*/ 1499 w 2080"/>
                <a:gd name="T43" fmla="*/ 730 h 733"/>
                <a:gd name="T44" fmla="*/ 1708 w 2080"/>
                <a:gd name="T45" fmla="*/ 722 h 733"/>
                <a:gd name="T46" fmla="*/ 1834 w 2080"/>
                <a:gd name="T47" fmla="*/ 678 h 733"/>
                <a:gd name="T48" fmla="*/ 1908 w 2080"/>
                <a:gd name="T49" fmla="*/ 602 h 733"/>
                <a:gd name="T50" fmla="*/ 1975 w 2080"/>
                <a:gd name="T51" fmla="*/ 404 h 733"/>
                <a:gd name="T52" fmla="*/ 2031 w 2080"/>
                <a:gd name="T53" fmla="*/ 306 h 733"/>
                <a:gd name="T54" fmla="*/ 2075 w 2080"/>
                <a:gd name="T55" fmla="*/ 196 h 733"/>
                <a:gd name="T56" fmla="*/ 2064 w 2080"/>
                <a:gd name="T57" fmla="*/ 68 h 733"/>
                <a:gd name="T58" fmla="*/ 616 w 2080"/>
                <a:gd name="T59" fmla="*/ 655 h 733"/>
                <a:gd name="T60" fmla="*/ 331 w 2080"/>
                <a:gd name="T61" fmla="*/ 637 h 733"/>
                <a:gd name="T62" fmla="*/ 240 w 2080"/>
                <a:gd name="T63" fmla="*/ 584 h 733"/>
                <a:gd name="T64" fmla="*/ 185 w 2080"/>
                <a:gd name="T65" fmla="*/ 484 h 733"/>
                <a:gd name="T66" fmla="*/ 161 w 2080"/>
                <a:gd name="T67" fmla="*/ 327 h 733"/>
                <a:gd name="T68" fmla="*/ 174 w 2080"/>
                <a:gd name="T69" fmla="*/ 168 h 733"/>
                <a:gd name="T70" fmla="*/ 206 w 2080"/>
                <a:gd name="T71" fmla="*/ 127 h 733"/>
                <a:gd name="T72" fmla="*/ 346 w 2080"/>
                <a:gd name="T73" fmla="*/ 87 h 733"/>
                <a:gd name="T74" fmla="*/ 619 w 2080"/>
                <a:gd name="T75" fmla="*/ 90 h 733"/>
                <a:gd name="T76" fmla="*/ 829 w 2080"/>
                <a:gd name="T77" fmla="*/ 141 h 733"/>
                <a:gd name="T78" fmla="*/ 882 w 2080"/>
                <a:gd name="T79" fmla="*/ 243 h 733"/>
                <a:gd name="T80" fmla="*/ 867 w 2080"/>
                <a:gd name="T81" fmla="*/ 415 h 733"/>
                <a:gd name="T82" fmla="*/ 803 w 2080"/>
                <a:gd name="T83" fmla="*/ 564 h 733"/>
                <a:gd name="T84" fmla="*/ 711 w 2080"/>
                <a:gd name="T85" fmla="*/ 635 h 733"/>
                <a:gd name="T86" fmla="*/ 1861 w 2080"/>
                <a:gd name="T87" fmla="*/ 543 h 733"/>
                <a:gd name="T88" fmla="*/ 1776 w 2080"/>
                <a:gd name="T89" fmla="*/ 629 h 733"/>
                <a:gd name="T90" fmla="*/ 1560 w 2080"/>
                <a:gd name="T91" fmla="*/ 667 h 733"/>
                <a:gd name="T92" fmla="*/ 1376 w 2080"/>
                <a:gd name="T93" fmla="*/ 645 h 733"/>
                <a:gd name="T94" fmla="*/ 1277 w 2080"/>
                <a:gd name="T95" fmla="*/ 573 h 733"/>
                <a:gd name="T96" fmla="*/ 1212 w 2080"/>
                <a:gd name="T97" fmla="*/ 423 h 733"/>
                <a:gd name="T98" fmla="*/ 1196 w 2080"/>
                <a:gd name="T99" fmla="*/ 240 h 733"/>
                <a:gd name="T100" fmla="*/ 1243 w 2080"/>
                <a:gd name="T101" fmla="*/ 153 h 733"/>
                <a:gd name="T102" fmla="*/ 1320 w 2080"/>
                <a:gd name="T103" fmla="*/ 121 h 733"/>
                <a:gd name="T104" fmla="*/ 1577 w 2080"/>
                <a:gd name="T105" fmla="*/ 93 h 733"/>
                <a:gd name="T106" fmla="*/ 1817 w 2080"/>
                <a:gd name="T107" fmla="*/ 112 h 733"/>
                <a:gd name="T108" fmla="*/ 1879 w 2080"/>
                <a:gd name="T109" fmla="*/ 159 h 733"/>
                <a:gd name="T110" fmla="*/ 1902 w 2080"/>
                <a:gd name="T111" fmla="*/ 316 h 733"/>
                <a:gd name="T112" fmla="*/ 1861 w 2080"/>
                <a:gd name="T113" fmla="*/ 54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80" h="733">
                  <a:moveTo>
                    <a:pt x="2032" y="39"/>
                  </a:moveTo>
                  <a:lnTo>
                    <a:pt x="2032" y="39"/>
                  </a:lnTo>
                  <a:lnTo>
                    <a:pt x="2024" y="36"/>
                  </a:lnTo>
                  <a:lnTo>
                    <a:pt x="2011" y="33"/>
                  </a:lnTo>
                  <a:lnTo>
                    <a:pt x="1982" y="29"/>
                  </a:lnTo>
                  <a:lnTo>
                    <a:pt x="1944" y="25"/>
                  </a:lnTo>
                  <a:lnTo>
                    <a:pt x="1900" y="24"/>
                  </a:lnTo>
                  <a:lnTo>
                    <a:pt x="1849" y="22"/>
                  </a:lnTo>
                  <a:lnTo>
                    <a:pt x="1795" y="22"/>
                  </a:lnTo>
                  <a:lnTo>
                    <a:pt x="1675" y="25"/>
                  </a:lnTo>
                  <a:lnTo>
                    <a:pt x="1548" y="29"/>
                  </a:lnTo>
                  <a:lnTo>
                    <a:pt x="1426" y="35"/>
                  </a:lnTo>
                  <a:lnTo>
                    <a:pt x="1221" y="46"/>
                  </a:lnTo>
                  <a:lnTo>
                    <a:pt x="1221" y="46"/>
                  </a:lnTo>
                  <a:lnTo>
                    <a:pt x="1109" y="51"/>
                  </a:lnTo>
                  <a:lnTo>
                    <a:pt x="1031" y="54"/>
                  </a:lnTo>
                  <a:lnTo>
                    <a:pt x="985" y="54"/>
                  </a:lnTo>
                  <a:lnTo>
                    <a:pt x="970" y="54"/>
                  </a:lnTo>
                  <a:lnTo>
                    <a:pt x="970" y="54"/>
                  </a:lnTo>
                  <a:lnTo>
                    <a:pt x="945" y="48"/>
                  </a:lnTo>
                  <a:lnTo>
                    <a:pt x="878" y="37"/>
                  </a:lnTo>
                  <a:lnTo>
                    <a:pt x="777" y="24"/>
                  </a:lnTo>
                  <a:lnTo>
                    <a:pt x="718" y="17"/>
                  </a:lnTo>
                  <a:lnTo>
                    <a:pt x="653" y="11"/>
                  </a:lnTo>
                  <a:lnTo>
                    <a:pt x="584" y="6"/>
                  </a:lnTo>
                  <a:lnTo>
                    <a:pt x="514" y="2"/>
                  </a:lnTo>
                  <a:lnTo>
                    <a:pt x="442" y="0"/>
                  </a:lnTo>
                  <a:lnTo>
                    <a:pt x="371" y="0"/>
                  </a:lnTo>
                  <a:lnTo>
                    <a:pt x="301" y="4"/>
                  </a:lnTo>
                  <a:lnTo>
                    <a:pt x="268" y="7"/>
                  </a:lnTo>
                  <a:lnTo>
                    <a:pt x="233" y="10"/>
                  </a:lnTo>
                  <a:lnTo>
                    <a:pt x="200" y="15"/>
                  </a:lnTo>
                  <a:lnTo>
                    <a:pt x="170" y="21"/>
                  </a:lnTo>
                  <a:lnTo>
                    <a:pt x="139" y="26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94" y="39"/>
                  </a:lnTo>
                  <a:lnTo>
                    <a:pt x="77" y="46"/>
                  </a:lnTo>
                  <a:lnTo>
                    <a:pt x="58" y="54"/>
                  </a:lnTo>
                  <a:lnTo>
                    <a:pt x="49" y="59"/>
                  </a:lnTo>
                  <a:lnTo>
                    <a:pt x="39" y="66"/>
                  </a:lnTo>
                  <a:lnTo>
                    <a:pt x="31" y="73"/>
                  </a:lnTo>
                  <a:lnTo>
                    <a:pt x="22" y="82"/>
                  </a:lnTo>
                  <a:lnTo>
                    <a:pt x="17" y="91"/>
                  </a:lnTo>
                  <a:lnTo>
                    <a:pt x="11" y="101"/>
                  </a:lnTo>
                  <a:lnTo>
                    <a:pt x="9" y="113"/>
                  </a:lnTo>
                  <a:lnTo>
                    <a:pt x="7" y="126"/>
                  </a:lnTo>
                  <a:lnTo>
                    <a:pt x="7" y="126"/>
                  </a:lnTo>
                  <a:lnTo>
                    <a:pt x="7" y="153"/>
                  </a:lnTo>
                  <a:lnTo>
                    <a:pt x="4" y="182"/>
                  </a:lnTo>
                  <a:lnTo>
                    <a:pt x="2" y="212"/>
                  </a:lnTo>
                  <a:lnTo>
                    <a:pt x="0" y="228"/>
                  </a:lnTo>
                  <a:lnTo>
                    <a:pt x="2" y="244"/>
                  </a:lnTo>
                  <a:lnTo>
                    <a:pt x="2" y="259"/>
                  </a:lnTo>
                  <a:lnTo>
                    <a:pt x="4" y="274"/>
                  </a:lnTo>
                  <a:lnTo>
                    <a:pt x="9" y="290"/>
                  </a:lnTo>
                  <a:lnTo>
                    <a:pt x="14" y="305"/>
                  </a:lnTo>
                  <a:lnTo>
                    <a:pt x="21" y="320"/>
                  </a:lnTo>
                  <a:lnTo>
                    <a:pt x="32" y="335"/>
                  </a:lnTo>
                  <a:lnTo>
                    <a:pt x="43" y="349"/>
                  </a:lnTo>
                  <a:lnTo>
                    <a:pt x="58" y="363"/>
                  </a:lnTo>
                  <a:lnTo>
                    <a:pt x="58" y="363"/>
                  </a:lnTo>
                  <a:lnTo>
                    <a:pt x="66" y="369"/>
                  </a:lnTo>
                  <a:lnTo>
                    <a:pt x="73" y="376"/>
                  </a:lnTo>
                  <a:lnTo>
                    <a:pt x="79" y="386"/>
                  </a:lnTo>
                  <a:lnTo>
                    <a:pt x="83" y="396"/>
                  </a:lnTo>
                  <a:lnTo>
                    <a:pt x="87" y="407"/>
                  </a:lnTo>
                  <a:lnTo>
                    <a:pt x="90" y="418"/>
                  </a:lnTo>
                  <a:lnTo>
                    <a:pt x="95" y="443"/>
                  </a:lnTo>
                  <a:lnTo>
                    <a:pt x="105" y="496"/>
                  </a:lnTo>
                  <a:lnTo>
                    <a:pt x="112" y="525"/>
                  </a:lnTo>
                  <a:lnTo>
                    <a:pt x="120" y="554"/>
                  </a:lnTo>
                  <a:lnTo>
                    <a:pt x="126" y="568"/>
                  </a:lnTo>
                  <a:lnTo>
                    <a:pt x="133" y="582"/>
                  </a:lnTo>
                  <a:lnTo>
                    <a:pt x="139" y="595"/>
                  </a:lnTo>
                  <a:lnTo>
                    <a:pt x="149" y="609"/>
                  </a:lnTo>
                  <a:lnTo>
                    <a:pt x="159" y="622"/>
                  </a:lnTo>
                  <a:lnTo>
                    <a:pt x="171" y="634"/>
                  </a:lnTo>
                  <a:lnTo>
                    <a:pt x="185" y="646"/>
                  </a:lnTo>
                  <a:lnTo>
                    <a:pt x="200" y="657"/>
                  </a:lnTo>
                  <a:lnTo>
                    <a:pt x="218" y="668"/>
                  </a:lnTo>
                  <a:lnTo>
                    <a:pt x="237" y="678"/>
                  </a:lnTo>
                  <a:lnTo>
                    <a:pt x="259" y="686"/>
                  </a:lnTo>
                  <a:lnTo>
                    <a:pt x="283" y="695"/>
                  </a:lnTo>
                  <a:lnTo>
                    <a:pt x="309" y="702"/>
                  </a:lnTo>
                  <a:lnTo>
                    <a:pt x="338" y="707"/>
                  </a:lnTo>
                  <a:lnTo>
                    <a:pt x="369" y="711"/>
                  </a:lnTo>
                  <a:lnTo>
                    <a:pt x="404" y="714"/>
                  </a:lnTo>
                  <a:lnTo>
                    <a:pt x="404" y="714"/>
                  </a:lnTo>
                  <a:lnTo>
                    <a:pt x="473" y="718"/>
                  </a:lnTo>
                  <a:lnTo>
                    <a:pt x="536" y="719"/>
                  </a:lnTo>
                  <a:lnTo>
                    <a:pt x="593" y="718"/>
                  </a:lnTo>
                  <a:lnTo>
                    <a:pt x="642" y="714"/>
                  </a:lnTo>
                  <a:lnTo>
                    <a:pt x="688" y="707"/>
                  </a:lnTo>
                  <a:lnTo>
                    <a:pt x="728" y="697"/>
                  </a:lnTo>
                  <a:lnTo>
                    <a:pt x="745" y="693"/>
                  </a:lnTo>
                  <a:lnTo>
                    <a:pt x="763" y="686"/>
                  </a:lnTo>
                  <a:lnTo>
                    <a:pt x="779" y="681"/>
                  </a:lnTo>
                  <a:lnTo>
                    <a:pt x="794" y="674"/>
                  </a:lnTo>
                  <a:lnTo>
                    <a:pt x="807" y="667"/>
                  </a:lnTo>
                  <a:lnTo>
                    <a:pt x="821" y="659"/>
                  </a:lnTo>
                  <a:lnTo>
                    <a:pt x="832" y="651"/>
                  </a:lnTo>
                  <a:lnTo>
                    <a:pt x="843" y="642"/>
                  </a:lnTo>
                  <a:lnTo>
                    <a:pt x="854" y="634"/>
                  </a:lnTo>
                  <a:lnTo>
                    <a:pt x="863" y="624"/>
                  </a:lnTo>
                  <a:lnTo>
                    <a:pt x="879" y="605"/>
                  </a:lnTo>
                  <a:lnTo>
                    <a:pt x="893" y="584"/>
                  </a:lnTo>
                  <a:lnTo>
                    <a:pt x="904" y="562"/>
                  </a:lnTo>
                  <a:lnTo>
                    <a:pt x="912" y="539"/>
                  </a:lnTo>
                  <a:lnTo>
                    <a:pt x="919" y="516"/>
                  </a:lnTo>
                  <a:lnTo>
                    <a:pt x="919" y="516"/>
                  </a:lnTo>
                  <a:lnTo>
                    <a:pt x="926" y="491"/>
                  </a:lnTo>
                  <a:lnTo>
                    <a:pt x="933" y="469"/>
                  </a:lnTo>
                  <a:lnTo>
                    <a:pt x="941" y="448"/>
                  </a:lnTo>
                  <a:lnTo>
                    <a:pt x="949" y="429"/>
                  </a:lnTo>
                  <a:lnTo>
                    <a:pt x="958" y="411"/>
                  </a:lnTo>
                  <a:lnTo>
                    <a:pt x="967" y="394"/>
                  </a:lnTo>
                  <a:lnTo>
                    <a:pt x="978" y="381"/>
                  </a:lnTo>
                  <a:lnTo>
                    <a:pt x="989" y="368"/>
                  </a:lnTo>
                  <a:lnTo>
                    <a:pt x="1000" y="358"/>
                  </a:lnTo>
                  <a:lnTo>
                    <a:pt x="1013" y="350"/>
                  </a:lnTo>
                  <a:lnTo>
                    <a:pt x="1025" y="345"/>
                  </a:lnTo>
                  <a:lnTo>
                    <a:pt x="1039" y="342"/>
                  </a:lnTo>
                  <a:lnTo>
                    <a:pt x="1051" y="342"/>
                  </a:lnTo>
                  <a:lnTo>
                    <a:pt x="1066" y="345"/>
                  </a:lnTo>
                  <a:lnTo>
                    <a:pt x="1080" y="349"/>
                  </a:lnTo>
                  <a:lnTo>
                    <a:pt x="1095" y="357"/>
                  </a:lnTo>
                  <a:lnTo>
                    <a:pt x="1095" y="357"/>
                  </a:lnTo>
                  <a:lnTo>
                    <a:pt x="1102" y="363"/>
                  </a:lnTo>
                  <a:lnTo>
                    <a:pt x="1109" y="369"/>
                  </a:lnTo>
                  <a:lnTo>
                    <a:pt x="1115" y="378"/>
                  </a:lnTo>
                  <a:lnTo>
                    <a:pt x="1120" y="387"/>
                  </a:lnTo>
                  <a:lnTo>
                    <a:pt x="1130" y="409"/>
                  </a:lnTo>
                  <a:lnTo>
                    <a:pt x="1138" y="434"/>
                  </a:lnTo>
                  <a:lnTo>
                    <a:pt x="1156" y="492"/>
                  </a:lnTo>
                  <a:lnTo>
                    <a:pt x="1167" y="524"/>
                  </a:lnTo>
                  <a:lnTo>
                    <a:pt x="1181" y="556"/>
                  </a:lnTo>
                  <a:lnTo>
                    <a:pt x="1189" y="571"/>
                  </a:lnTo>
                  <a:lnTo>
                    <a:pt x="1199" y="587"/>
                  </a:lnTo>
                  <a:lnTo>
                    <a:pt x="1208" y="602"/>
                  </a:lnTo>
                  <a:lnTo>
                    <a:pt x="1221" y="618"/>
                  </a:lnTo>
                  <a:lnTo>
                    <a:pt x="1233" y="631"/>
                  </a:lnTo>
                  <a:lnTo>
                    <a:pt x="1248" y="645"/>
                  </a:lnTo>
                  <a:lnTo>
                    <a:pt x="1265" y="659"/>
                  </a:lnTo>
                  <a:lnTo>
                    <a:pt x="1283" y="671"/>
                  </a:lnTo>
                  <a:lnTo>
                    <a:pt x="1302" y="682"/>
                  </a:lnTo>
                  <a:lnTo>
                    <a:pt x="1323" y="693"/>
                  </a:lnTo>
                  <a:lnTo>
                    <a:pt x="1347" y="703"/>
                  </a:lnTo>
                  <a:lnTo>
                    <a:pt x="1372" y="711"/>
                  </a:lnTo>
                  <a:lnTo>
                    <a:pt x="1401" y="718"/>
                  </a:lnTo>
                  <a:lnTo>
                    <a:pt x="1431" y="724"/>
                  </a:lnTo>
                  <a:lnTo>
                    <a:pt x="1463" y="728"/>
                  </a:lnTo>
                  <a:lnTo>
                    <a:pt x="1499" y="730"/>
                  </a:lnTo>
                  <a:lnTo>
                    <a:pt x="1499" y="730"/>
                  </a:lnTo>
                  <a:lnTo>
                    <a:pt x="1535" y="732"/>
                  </a:lnTo>
                  <a:lnTo>
                    <a:pt x="1568" y="733"/>
                  </a:lnTo>
                  <a:lnTo>
                    <a:pt x="1599" y="732"/>
                  </a:lnTo>
                  <a:lnTo>
                    <a:pt x="1630" y="730"/>
                  </a:lnTo>
                  <a:lnTo>
                    <a:pt x="1657" y="729"/>
                  </a:lnTo>
                  <a:lnTo>
                    <a:pt x="1683" y="726"/>
                  </a:lnTo>
                  <a:lnTo>
                    <a:pt x="1708" y="722"/>
                  </a:lnTo>
                  <a:lnTo>
                    <a:pt x="1730" y="718"/>
                  </a:lnTo>
                  <a:lnTo>
                    <a:pt x="1751" y="713"/>
                  </a:lnTo>
                  <a:lnTo>
                    <a:pt x="1770" y="707"/>
                  </a:lnTo>
                  <a:lnTo>
                    <a:pt x="1788" y="700"/>
                  </a:lnTo>
                  <a:lnTo>
                    <a:pt x="1805" y="693"/>
                  </a:lnTo>
                  <a:lnTo>
                    <a:pt x="1820" y="686"/>
                  </a:lnTo>
                  <a:lnTo>
                    <a:pt x="1834" y="678"/>
                  </a:lnTo>
                  <a:lnTo>
                    <a:pt x="1847" y="670"/>
                  </a:lnTo>
                  <a:lnTo>
                    <a:pt x="1858" y="662"/>
                  </a:lnTo>
                  <a:lnTo>
                    <a:pt x="1869" y="652"/>
                  </a:lnTo>
                  <a:lnTo>
                    <a:pt x="1879" y="642"/>
                  </a:lnTo>
                  <a:lnTo>
                    <a:pt x="1887" y="633"/>
                  </a:lnTo>
                  <a:lnTo>
                    <a:pt x="1896" y="623"/>
                  </a:lnTo>
                  <a:lnTo>
                    <a:pt x="1908" y="602"/>
                  </a:lnTo>
                  <a:lnTo>
                    <a:pt x="1919" y="582"/>
                  </a:lnTo>
                  <a:lnTo>
                    <a:pt x="1927" y="561"/>
                  </a:lnTo>
                  <a:lnTo>
                    <a:pt x="1936" y="540"/>
                  </a:lnTo>
                  <a:lnTo>
                    <a:pt x="1947" y="502"/>
                  </a:lnTo>
                  <a:lnTo>
                    <a:pt x="1947" y="502"/>
                  </a:lnTo>
                  <a:lnTo>
                    <a:pt x="1967" y="433"/>
                  </a:lnTo>
                  <a:lnTo>
                    <a:pt x="1975" y="404"/>
                  </a:lnTo>
                  <a:lnTo>
                    <a:pt x="1985" y="379"/>
                  </a:lnTo>
                  <a:lnTo>
                    <a:pt x="1995" y="356"/>
                  </a:lnTo>
                  <a:lnTo>
                    <a:pt x="2004" y="336"/>
                  </a:lnTo>
                  <a:lnTo>
                    <a:pt x="2017" y="320"/>
                  </a:lnTo>
                  <a:lnTo>
                    <a:pt x="2024" y="313"/>
                  </a:lnTo>
                  <a:lnTo>
                    <a:pt x="2031" y="306"/>
                  </a:lnTo>
                  <a:lnTo>
                    <a:pt x="2031" y="306"/>
                  </a:lnTo>
                  <a:lnTo>
                    <a:pt x="2037" y="298"/>
                  </a:lnTo>
                  <a:lnTo>
                    <a:pt x="2046" y="287"/>
                  </a:lnTo>
                  <a:lnTo>
                    <a:pt x="2053" y="273"/>
                  </a:lnTo>
                  <a:lnTo>
                    <a:pt x="2059" y="257"/>
                  </a:lnTo>
                  <a:lnTo>
                    <a:pt x="2065" y="237"/>
                  </a:lnTo>
                  <a:lnTo>
                    <a:pt x="2071" y="218"/>
                  </a:lnTo>
                  <a:lnTo>
                    <a:pt x="2075" y="196"/>
                  </a:lnTo>
                  <a:lnTo>
                    <a:pt x="2079" y="175"/>
                  </a:lnTo>
                  <a:lnTo>
                    <a:pt x="2080" y="153"/>
                  </a:lnTo>
                  <a:lnTo>
                    <a:pt x="2080" y="131"/>
                  </a:lnTo>
                  <a:lnTo>
                    <a:pt x="2077" y="112"/>
                  </a:lnTo>
                  <a:lnTo>
                    <a:pt x="2075" y="93"/>
                  </a:lnTo>
                  <a:lnTo>
                    <a:pt x="2068" y="75"/>
                  </a:lnTo>
                  <a:lnTo>
                    <a:pt x="2064" y="68"/>
                  </a:lnTo>
                  <a:lnTo>
                    <a:pt x="2058" y="61"/>
                  </a:lnTo>
                  <a:lnTo>
                    <a:pt x="2054" y="54"/>
                  </a:lnTo>
                  <a:lnTo>
                    <a:pt x="2047" y="48"/>
                  </a:lnTo>
                  <a:lnTo>
                    <a:pt x="2040" y="43"/>
                  </a:lnTo>
                  <a:lnTo>
                    <a:pt x="2032" y="39"/>
                  </a:lnTo>
                  <a:lnTo>
                    <a:pt x="2032" y="39"/>
                  </a:lnTo>
                  <a:close/>
                  <a:moveTo>
                    <a:pt x="616" y="655"/>
                  </a:moveTo>
                  <a:lnTo>
                    <a:pt x="616" y="655"/>
                  </a:lnTo>
                  <a:lnTo>
                    <a:pt x="520" y="656"/>
                  </a:lnTo>
                  <a:lnTo>
                    <a:pt x="475" y="656"/>
                  </a:lnTo>
                  <a:lnTo>
                    <a:pt x="436" y="653"/>
                  </a:lnTo>
                  <a:lnTo>
                    <a:pt x="397" y="651"/>
                  </a:lnTo>
                  <a:lnTo>
                    <a:pt x="363" y="645"/>
                  </a:lnTo>
                  <a:lnTo>
                    <a:pt x="331" y="637"/>
                  </a:lnTo>
                  <a:lnTo>
                    <a:pt x="316" y="631"/>
                  </a:lnTo>
                  <a:lnTo>
                    <a:pt x="301" y="626"/>
                  </a:lnTo>
                  <a:lnTo>
                    <a:pt x="288" y="619"/>
                  </a:lnTo>
                  <a:lnTo>
                    <a:pt x="274" y="612"/>
                  </a:lnTo>
                  <a:lnTo>
                    <a:pt x="262" y="604"/>
                  </a:lnTo>
                  <a:lnTo>
                    <a:pt x="251" y="594"/>
                  </a:lnTo>
                  <a:lnTo>
                    <a:pt x="240" y="584"/>
                  </a:lnTo>
                  <a:lnTo>
                    <a:pt x="230" y="573"/>
                  </a:lnTo>
                  <a:lnTo>
                    <a:pt x="221" y="561"/>
                  </a:lnTo>
                  <a:lnTo>
                    <a:pt x="212" y="549"/>
                  </a:lnTo>
                  <a:lnTo>
                    <a:pt x="204" y="533"/>
                  </a:lnTo>
                  <a:lnTo>
                    <a:pt x="197" y="518"/>
                  </a:lnTo>
                  <a:lnTo>
                    <a:pt x="190" y="502"/>
                  </a:lnTo>
                  <a:lnTo>
                    <a:pt x="185" y="484"/>
                  </a:lnTo>
                  <a:lnTo>
                    <a:pt x="179" y="465"/>
                  </a:lnTo>
                  <a:lnTo>
                    <a:pt x="175" y="444"/>
                  </a:lnTo>
                  <a:lnTo>
                    <a:pt x="171" y="422"/>
                  </a:lnTo>
                  <a:lnTo>
                    <a:pt x="168" y="398"/>
                  </a:lnTo>
                  <a:lnTo>
                    <a:pt x="168" y="398"/>
                  </a:lnTo>
                  <a:lnTo>
                    <a:pt x="164" y="361"/>
                  </a:lnTo>
                  <a:lnTo>
                    <a:pt x="161" y="327"/>
                  </a:lnTo>
                  <a:lnTo>
                    <a:pt x="160" y="295"/>
                  </a:lnTo>
                  <a:lnTo>
                    <a:pt x="160" y="268"/>
                  </a:lnTo>
                  <a:lnTo>
                    <a:pt x="160" y="244"/>
                  </a:lnTo>
                  <a:lnTo>
                    <a:pt x="163" y="223"/>
                  </a:lnTo>
                  <a:lnTo>
                    <a:pt x="164" y="206"/>
                  </a:lnTo>
                  <a:lnTo>
                    <a:pt x="167" y="190"/>
                  </a:lnTo>
                  <a:lnTo>
                    <a:pt x="174" y="168"/>
                  </a:lnTo>
                  <a:lnTo>
                    <a:pt x="179" y="153"/>
                  </a:lnTo>
                  <a:lnTo>
                    <a:pt x="185" y="146"/>
                  </a:lnTo>
                  <a:lnTo>
                    <a:pt x="186" y="144"/>
                  </a:lnTo>
                  <a:lnTo>
                    <a:pt x="186" y="144"/>
                  </a:lnTo>
                  <a:lnTo>
                    <a:pt x="189" y="141"/>
                  </a:lnTo>
                  <a:lnTo>
                    <a:pt x="197" y="133"/>
                  </a:lnTo>
                  <a:lnTo>
                    <a:pt x="206" y="127"/>
                  </a:lnTo>
                  <a:lnTo>
                    <a:pt x="215" y="121"/>
                  </a:lnTo>
                  <a:lnTo>
                    <a:pt x="229" y="115"/>
                  </a:lnTo>
                  <a:lnTo>
                    <a:pt x="244" y="109"/>
                  </a:lnTo>
                  <a:lnTo>
                    <a:pt x="263" y="102"/>
                  </a:lnTo>
                  <a:lnTo>
                    <a:pt x="287" y="97"/>
                  </a:lnTo>
                  <a:lnTo>
                    <a:pt x="314" y="91"/>
                  </a:lnTo>
                  <a:lnTo>
                    <a:pt x="346" y="87"/>
                  </a:lnTo>
                  <a:lnTo>
                    <a:pt x="382" y="84"/>
                  </a:lnTo>
                  <a:lnTo>
                    <a:pt x="423" y="82"/>
                  </a:lnTo>
                  <a:lnTo>
                    <a:pt x="469" y="82"/>
                  </a:lnTo>
                  <a:lnTo>
                    <a:pt x="521" y="83"/>
                  </a:lnTo>
                  <a:lnTo>
                    <a:pt x="521" y="83"/>
                  </a:lnTo>
                  <a:lnTo>
                    <a:pt x="572" y="87"/>
                  </a:lnTo>
                  <a:lnTo>
                    <a:pt x="619" y="90"/>
                  </a:lnTo>
                  <a:lnTo>
                    <a:pt x="661" y="94"/>
                  </a:lnTo>
                  <a:lnTo>
                    <a:pt x="700" y="99"/>
                  </a:lnTo>
                  <a:lnTo>
                    <a:pt x="733" y="105"/>
                  </a:lnTo>
                  <a:lnTo>
                    <a:pt x="763" y="112"/>
                  </a:lnTo>
                  <a:lnTo>
                    <a:pt x="788" y="120"/>
                  </a:lnTo>
                  <a:lnTo>
                    <a:pt x="810" y="130"/>
                  </a:lnTo>
                  <a:lnTo>
                    <a:pt x="829" y="141"/>
                  </a:lnTo>
                  <a:lnTo>
                    <a:pt x="845" y="153"/>
                  </a:lnTo>
                  <a:lnTo>
                    <a:pt x="852" y="160"/>
                  </a:lnTo>
                  <a:lnTo>
                    <a:pt x="857" y="167"/>
                  </a:lnTo>
                  <a:lnTo>
                    <a:pt x="867" y="183"/>
                  </a:lnTo>
                  <a:lnTo>
                    <a:pt x="875" y="201"/>
                  </a:lnTo>
                  <a:lnTo>
                    <a:pt x="879" y="221"/>
                  </a:lnTo>
                  <a:lnTo>
                    <a:pt x="882" y="243"/>
                  </a:lnTo>
                  <a:lnTo>
                    <a:pt x="882" y="266"/>
                  </a:lnTo>
                  <a:lnTo>
                    <a:pt x="882" y="266"/>
                  </a:lnTo>
                  <a:lnTo>
                    <a:pt x="882" y="294"/>
                  </a:lnTo>
                  <a:lnTo>
                    <a:pt x="879" y="321"/>
                  </a:lnTo>
                  <a:lnTo>
                    <a:pt x="876" y="352"/>
                  </a:lnTo>
                  <a:lnTo>
                    <a:pt x="872" y="383"/>
                  </a:lnTo>
                  <a:lnTo>
                    <a:pt x="867" y="415"/>
                  </a:lnTo>
                  <a:lnTo>
                    <a:pt x="858" y="447"/>
                  </a:lnTo>
                  <a:lnTo>
                    <a:pt x="849" y="478"/>
                  </a:lnTo>
                  <a:lnTo>
                    <a:pt x="836" y="509"/>
                  </a:lnTo>
                  <a:lnTo>
                    <a:pt x="829" y="522"/>
                  </a:lnTo>
                  <a:lnTo>
                    <a:pt x="821" y="538"/>
                  </a:lnTo>
                  <a:lnTo>
                    <a:pt x="813" y="551"/>
                  </a:lnTo>
                  <a:lnTo>
                    <a:pt x="803" y="564"/>
                  </a:lnTo>
                  <a:lnTo>
                    <a:pt x="792" y="576"/>
                  </a:lnTo>
                  <a:lnTo>
                    <a:pt x="781" y="589"/>
                  </a:lnTo>
                  <a:lnTo>
                    <a:pt x="769" y="600"/>
                  </a:lnTo>
                  <a:lnTo>
                    <a:pt x="756" y="609"/>
                  </a:lnTo>
                  <a:lnTo>
                    <a:pt x="743" y="619"/>
                  </a:lnTo>
                  <a:lnTo>
                    <a:pt x="728" y="627"/>
                  </a:lnTo>
                  <a:lnTo>
                    <a:pt x="711" y="635"/>
                  </a:lnTo>
                  <a:lnTo>
                    <a:pt x="695" y="641"/>
                  </a:lnTo>
                  <a:lnTo>
                    <a:pt x="677" y="646"/>
                  </a:lnTo>
                  <a:lnTo>
                    <a:pt x="657" y="651"/>
                  </a:lnTo>
                  <a:lnTo>
                    <a:pt x="637" y="653"/>
                  </a:lnTo>
                  <a:lnTo>
                    <a:pt x="616" y="655"/>
                  </a:lnTo>
                  <a:lnTo>
                    <a:pt x="616" y="655"/>
                  </a:lnTo>
                  <a:close/>
                  <a:moveTo>
                    <a:pt x="1861" y="543"/>
                  </a:moveTo>
                  <a:lnTo>
                    <a:pt x="1861" y="543"/>
                  </a:lnTo>
                  <a:lnTo>
                    <a:pt x="1854" y="560"/>
                  </a:lnTo>
                  <a:lnTo>
                    <a:pt x="1843" y="576"/>
                  </a:lnTo>
                  <a:lnTo>
                    <a:pt x="1831" y="591"/>
                  </a:lnTo>
                  <a:lnTo>
                    <a:pt x="1814" y="605"/>
                  </a:lnTo>
                  <a:lnTo>
                    <a:pt x="1796" y="618"/>
                  </a:lnTo>
                  <a:lnTo>
                    <a:pt x="1776" y="629"/>
                  </a:lnTo>
                  <a:lnTo>
                    <a:pt x="1751" y="638"/>
                  </a:lnTo>
                  <a:lnTo>
                    <a:pt x="1725" y="646"/>
                  </a:lnTo>
                  <a:lnTo>
                    <a:pt x="1697" y="655"/>
                  </a:lnTo>
                  <a:lnTo>
                    <a:pt x="1666" y="660"/>
                  </a:lnTo>
                  <a:lnTo>
                    <a:pt x="1633" y="664"/>
                  </a:lnTo>
                  <a:lnTo>
                    <a:pt x="1598" y="667"/>
                  </a:lnTo>
                  <a:lnTo>
                    <a:pt x="1560" y="667"/>
                  </a:lnTo>
                  <a:lnTo>
                    <a:pt x="1521" y="666"/>
                  </a:lnTo>
                  <a:lnTo>
                    <a:pt x="1480" y="663"/>
                  </a:lnTo>
                  <a:lnTo>
                    <a:pt x="1437" y="659"/>
                  </a:lnTo>
                  <a:lnTo>
                    <a:pt x="1437" y="659"/>
                  </a:lnTo>
                  <a:lnTo>
                    <a:pt x="1415" y="656"/>
                  </a:lnTo>
                  <a:lnTo>
                    <a:pt x="1396" y="651"/>
                  </a:lnTo>
                  <a:lnTo>
                    <a:pt x="1376" y="645"/>
                  </a:lnTo>
                  <a:lnTo>
                    <a:pt x="1358" y="637"/>
                  </a:lnTo>
                  <a:lnTo>
                    <a:pt x="1343" y="629"/>
                  </a:lnTo>
                  <a:lnTo>
                    <a:pt x="1328" y="620"/>
                  </a:lnTo>
                  <a:lnTo>
                    <a:pt x="1313" y="609"/>
                  </a:lnTo>
                  <a:lnTo>
                    <a:pt x="1301" y="598"/>
                  </a:lnTo>
                  <a:lnTo>
                    <a:pt x="1288" y="586"/>
                  </a:lnTo>
                  <a:lnTo>
                    <a:pt x="1277" y="573"/>
                  </a:lnTo>
                  <a:lnTo>
                    <a:pt x="1267" y="560"/>
                  </a:lnTo>
                  <a:lnTo>
                    <a:pt x="1258" y="546"/>
                  </a:lnTo>
                  <a:lnTo>
                    <a:pt x="1250" y="532"/>
                  </a:lnTo>
                  <a:lnTo>
                    <a:pt x="1243" y="517"/>
                  </a:lnTo>
                  <a:lnTo>
                    <a:pt x="1230" y="487"/>
                  </a:lnTo>
                  <a:lnTo>
                    <a:pt x="1219" y="455"/>
                  </a:lnTo>
                  <a:lnTo>
                    <a:pt x="1212" y="423"/>
                  </a:lnTo>
                  <a:lnTo>
                    <a:pt x="1206" y="392"/>
                  </a:lnTo>
                  <a:lnTo>
                    <a:pt x="1201" y="361"/>
                  </a:lnTo>
                  <a:lnTo>
                    <a:pt x="1199" y="332"/>
                  </a:lnTo>
                  <a:lnTo>
                    <a:pt x="1197" y="305"/>
                  </a:lnTo>
                  <a:lnTo>
                    <a:pt x="1196" y="259"/>
                  </a:lnTo>
                  <a:lnTo>
                    <a:pt x="1196" y="259"/>
                  </a:lnTo>
                  <a:lnTo>
                    <a:pt x="1196" y="240"/>
                  </a:lnTo>
                  <a:lnTo>
                    <a:pt x="1199" y="223"/>
                  </a:lnTo>
                  <a:lnTo>
                    <a:pt x="1203" y="207"/>
                  </a:lnTo>
                  <a:lnTo>
                    <a:pt x="1208" y="193"/>
                  </a:lnTo>
                  <a:lnTo>
                    <a:pt x="1215" y="181"/>
                  </a:lnTo>
                  <a:lnTo>
                    <a:pt x="1223" y="170"/>
                  </a:lnTo>
                  <a:lnTo>
                    <a:pt x="1233" y="161"/>
                  </a:lnTo>
                  <a:lnTo>
                    <a:pt x="1243" y="153"/>
                  </a:lnTo>
                  <a:lnTo>
                    <a:pt x="1251" y="146"/>
                  </a:lnTo>
                  <a:lnTo>
                    <a:pt x="1261" y="141"/>
                  </a:lnTo>
                  <a:lnTo>
                    <a:pt x="1277" y="133"/>
                  </a:lnTo>
                  <a:lnTo>
                    <a:pt x="1288" y="128"/>
                  </a:lnTo>
                  <a:lnTo>
                    <a:pt x="1292" y="127"/>
                  </a:lnTo>
                  <a:lnTo>
                    <a:pt x="1292" y="127"/>
                  </a:lnTo>
                  <a:lnTo>
                    <a:pt x="1320" y="121"/>
                  </a:lnTo>
                  <a:lnTo>
                    <a:pt x="1352" y="115"/>
                  </a:lnTo>
                  <a:lnTo>
                    <a:pt x="1385" y="109"/>
                  </a:lnTo>
                  <a:lnTo>
                    <a:pt x="1420" y="104"/>
                  </a:lnTo>
                  <a:lnTo>
                    <a:pt x="1459" y="99"/>
                  </a:lnTo>
                  <a:lnTo>
                    <a:pt x="1498" y="97"/>
                  </a:lnTo>
                  <a:lnTo>
                    <a:pt x="1537" y="94"/>
                  </a:lnTo>
                  <a:lnTo>
                    <a:pt x="1577" y="93"/>
                  </a:lnTo>
                  <a:lnTo>
                    <a:pt x="1616" y="91"/>
                  </a:lnTo>
                  <a:lnTo>
                    <a:pt x="1655" y="91"/>
                  </a:lnTo>
                  <a:lnTo>
                    <a:pt x="1692" y="93"/>
                  </a:lnTo>
                  <a:lnTo>
                    <a:pt x="1728" y="95"/>
                  </a:lnTo>
                  <a:lnTo>
                    <a:pt x="1761" y="99"/>
                  </a:lnTo>
                  <a:lnTo>
                    <a:pt x="1791" y="105"/>
                  </a:lnTo>
                  <a:lnTo>
                    <a:pt x="1817" y="112"/>
                  </a:lnTo>
                  <a:lnTo>
                    <a:pt x="1840" y="120"/>
                  </a:lnTo>
                  <a:lnTo>
                    <a:pt x="1840" y="120"/>
                  </a:lnTo>
                  <a:lnTo>
                    <a:pt x="1850" y="126"/>
                  </a:lnTo>
                  <a:lnTo>
                    <a:pt x="1858" y="133"/>
                  </a:lnTo>
                  <a:lnTo>
                    <a:pt x="1867" y="141"/>
                  </a:lnTo>
                  <a:lnTo>
                    <a:pt x="1874" y="149"/>
                  </a:lnTo>
                  <a:lnTo>
                    <a:pt x="1879" y="159"/>
                  </a:lnTo>
                  <a:lnTo>
                    <a:pt x="1885" y="170"/>
                  </a:lnTo>
                  <a:lnTo>
                    <a:pt x="1890" y="182"/>
                  </a:lnTo>
                  <a:lnTo>
                    <a:pt x="1894" y="195"/>
                  </a:lnTo>
                  <a:lnTo>
                    <a:pt x="1900" y="222"/>
                  </a:lnTo>
                  <a:lnTo>
                    <a:pt x="1902" y="251"/>
                  </a:lnTo>
                  <a:lnTo>
                    <a:pt x="1904" y="283"/>
                  </a:lnTo>
                  <a:lnTo>
                    <a:pt x="1902" y="316"/>
                  </a:lnTo>
                  <a:lnTo>
                    <a:pt x="1900" y="349"/>
                  </a:lnTo>
                  <a:lnTo>
                    <a:pt x="1897" y="382"/>
                  </a:lnTo>
                  <a:lnTo>
                    <a:pt x="1891" y="414"/>
                  </a:lnTo>
                  <a:lnTo>
                    <a:pt x="1886" y="445"/>
                  </a:lnTo>
                  <a:lnTo>
                    <a:pt x="1874" y="500"/>
                  </a:lnTo>
                  <a:lnTo>
                    <a:pt x="1861" y="543"/>
                  </a:lnTo>
                  <a:lnTo>
                    <a:pt x="1861" y="543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1" name="Freeform 105">
              <a:extLst>
                <a:ext uri="{FF2B5EF4-FFF2-40B4-BE49-F238E27FC236}">
                  <a16:creationId xmlns:a16="http://schemas.microsoft.com/office/drawing/2014/main" id="{C2EAC844-5CEC-59E9-1B99-8FAF66908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4700" y="3976688"/>
              <a:ext cx="1390650" cy="963613"/>
            </a:xfrm>
            <a:custGeom>
              <a:avLst/>
              <a:gdLst>
                <a:gd name="T0" fmla="*/ 876 w 876"/>
                <a:gd name="T1" fmla="*/ 292 h 607"/>
                <a:gd name="T2" fmla="*/ 876 w 876"/>
                <a:gd name="T3" fmla="*/ 292 h 607"/>
                <a:gd name="T4" fmla="*/ 874 w 876"/>
                <a:gd name="T5" fmla="*/ 325 h 607"/>
                <a:gd name="T6" fmla="*/ 870 w 876"/>
                <a:gd name="T7" fmla="*/ 355 h 607"/>
                <a:gd name="T8" fmla="*/ 861 w 876"/>
                <a:gd name="T9" fmla="*/ 385 h 607"/>
                <a:gd name="T10" fmla="*/ 852 w 876"/>
                <a:gd name="T11" fmla="*/ 414 h 607"/>
                <a:gd name="T12" fmla="*/ 838 w 876"/>
                <a:gd name="T13" fmla="*/ 442 h 607"/>
                <a:gd name="T14" fmla="*/ 823 w 876"/>
                <a:gd name="T15" fmla="*/ 468 h 607"/>
                <a:gd name="T16" fmla="*/ 803 w 876"/>
                <a:gd name="T17" fmla="*/ 493 h 607"/>
                <a:gd name="T18" fmla="*/ 784 w 876"/>
                <a:gd name="T19" fmla="*/ 515 h 607"/>
                <a:gd name="T20" fmla="*/ 761 w 876"/>
                <a:gd name="T21" fmla="*/ 536 h 607"/>
                <a:gd name="T22" fmla="*/ 737 w 876"/>
                <a:gd name="T23" fmla="*/ 554 h 607"/>
                <a:gd name="T24" fmla="*/ 711 w 876"/>
                <a:gd name="T25" fmla="*/ 569 h 607"/>
                <a:gd name="T26" fmla="*/ 684 w 876"/>
                <a:gd name="T27" fmla="*/ 582 h 607"/>
                <a:gd name="T28" fmla="*/ 655 w 876"/>
                <a:gd name="T29" fmla="*/ 593 h 607"/>
                <a:gd name="T30" fmla="*/ 624 w 876"/>
                <a:gd name="T31" fmla="*/ 600 h 607"/>
                <a:gd name="T32" fmla="*/ 594 w 876"/>
                <a:gd name="T33" fmla="*/ 606 h 607"/>
                <a:gd name="T34" fmla="*/ 561 w 876"/>
                <a:gd name="T35" fmla="*/ 607 h 607"/>
                <a:gd name="T36" fmla="*/ 0 w 876"/>
                <a:gd name="T37" fmla="*/ 607 h 607"/>
                <a:gd name="T38" fmla="*/ 0 w 876"/>
                <a:gd name="T39" fmla="*/ 607 h 607"/>
                <a:gd name="T40" fmla="*/ 18 w 876"/>
                <a:gd name="T41" fmla="*/ 563 h 607"/>
                <a:gd name="T42" fmla="*/ 35 w 876"/>
                <a:gd name="T43" fmla="*/ 520 h 607"/>
                <a:gd name="T44" fmla="*/ 47 w 876"/>
                <a:gd name="T45" fmla="*/ 481 h 607"/>
                <a:gd name="T46" fmla="*/ 58 w 876"/>
                <a:gd name="T47" fmla="*/ 442 h 607"/>
                <a:gd name="T48" fmla="*/ 67 w 876"/>
                <a:gd name="T49" fmla="*/ 405 h 607"/>
                <a:gd name="T50" fmla="*/ 73 w 876"/>
                <a:gd name="T51" fmla="*/ 368 h 607"/>
                <a:gd name="T52" fmla="*/ 78 w 876"/>
                <a:gd name="T53" fmla="*/ 332 h 607"/>
                <a:gd name="T54" fmla="*/ 78 w 876"/>
                <a:gd name="T55" fmla="*/ 296 h 607"/>
                <a:gd name="T56" fmla="*/ 76 w 876"/>
                <a:gd name="T57" fmla="*/ 261 h 607"/>
                <a:gd name="T58" fmla="*/ 73 w 876"/>
                <a:gd name="T59" fmla="*/ 226 h 607"/>
                <a:gd name="T60" fmla="*/ 67 w 876"/>
                <a:gd name="T61" fmla="*/ 190 h 607"/>
                <a:gd name="T62" fmla="*/ 58 w 876"/>
                <a:gd name="T63" fmla="*/ 154 h 607"/>
                <a:gd name="T64" fmla="*/ 47 w 876"/>
                <a:gd name="T65" fmla="*/ 117 h 607"/>
                <a:gd name="T66" fmla="*/ 34 w 876"/>
                <a:gd name="T67" fmla="*/ 80 h 607"/>
                <a:gd name="T68" fmla="*/ 18 w 876"/>
                <a:gd name="T69" fmla="*/ 40 h 607"/>
                <a:gd name="T70" fmla="*/ 0 w 876"/>
                <a:gd name="T71" fmla="*/ 0 h 607"/>
                <a:gd name="T72" fmla="*/ 587 w 876"/>
                <a:gd name="T73" fmla="*/ 0 h 607"/>
                <a:gd name="T74" fmla="*/ 587 w 876"/>
                <a:gd name="T75" fmla="*/ 0 h 607"/>
                <a:gd name="T76" fmla="*/ 616 w 876"/>
                <a:gd name="T77" fmla="*/ 1 h 607"/>
                <a:gd name="T78" fmla="*/ 645 w 876"/>
                <a:gd name="T79" fmla="*/ 5 h 607"/>
                <a:gd name="T80" fmla="*/ 673 w 876"/>
                <a:gd name="T81" fmla="*/ 12 h 607"/>
                <a:gd name="T82" fmla="*/ 699 w 876"/>
                <a:gd name="T83" fmla="*/ 22 h 607"/>
                <a:gd name="T84" fmla="*/ 725 w 876"/>
                <a:gd name="T85" fmla="*/ 34 h 607"/>
                <a:gd name="T86" fmla="*/ 748 w 876"/>
                <a:gd name="T87" fmla="*/ 49 h 607"/>
                <a:gd name="T88" fmla="*/ 770 w 876"/>
                <a:gd name="T89" fmla="*/ 66 h 607"/>
                <a:gd name="T90" fmla="*/ 791 w 876"/>
                <a:gd name="T91" fmla="*/ 84 h 607"/>
                <a:gd name="T92" fmla="*/ 810 w 876"/>
                <a:gd name="T93" fmla="*/ 104 h 607"/>
                <a:gd name="T94" fmla="*/ 827 w 876"/>
                <a:gd name="T95" fmla="*/ 126 h 607"/>
                <a:gd name="T96" fmla="*/ 841 w 876"/>
                <a:gd name="T97" fmla="*/ 151 h 607"/>
                <a:gd name="T98" fmla="*/ 853 w 876"/>
                <a:gd name="T99" fmla="*/ 176 h 607"/>
                <a:gd name="T100" fmla="*/ 863 w 876"/>
                <a:gd name="T101" fmla="*/ 202 h 607"/>
                <a:gd name="T102" fmla="*/ 870 w 876"/>
                <a:gd name="T103" fmla="*/ 230 h 607"/>
                <a:gd name="T104" fmla="*/ 874 w 876"/>
                <a:gd name="T105" fmla="*/ 259 h 607"/>
                <a:gd name="T106" fmla="*/ 876 w 876"/>
                <a:gd name="T107" fmla="*/ 288 h 607"/>
                <a:gd name="T108" fmla="*/ 876 w 876"/>
                <a:gd name="T109" fmla="*/ 292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76" h="607">
                  <a:moveTo>
                    <a:pt x="876" y="292"/>
                  </a:moveTo>
                  <a:lnTo>
                    <a:pt x="876" y="292"/>
                  </a:lnTo>
                  <a:lnTo>
                    <a:pt x="874" y="325"/>
                  </a:lnTo>
                  <a:lnTo>
                    <a:pt x="870" y="355"/>
                  </a:lnTo>
                  <a:lnTo>
                    <a:pt x="861" y="385"/>
                  </a:lnTo>
                  <a:lnTo>
                    <a:pt x="852" y="414"/>
                  </a:lnTo>
                  <a:lnTo>
                    <a:pt x="838" y="442"/>
                  </a:lnTo>
                  <a:lnTo>
                    <a:pt x="823" y="468"/>
                  </a:lnTo>
                  <a:lnTo>
                    <a:pt x="803" y="493"/>
                  </a:lnTo>
                  <a:lnTo>
                    <a:pt x="784" y="515"/>
                  </a:lnTo>
                  <a:lnTo>
                    <a:pt x="761" y="536"/>
                  </a:lnTo>
                  <a:lnTo>
                    <a:pt x="737" y="554"/>
                  </a:lnTo>
                  <a:lnTo>
                    <a:pt x="711" y="569"/>
                  </a:lnTo>
                  <a:lnTo>
                    <a:pt x="684" y="582"/>
                  </a:lnTo>
                  <a:lnTo>
                    <a:pt x="655" y="593"/>
                  </a:lnTo>
                  <a:lnTo>
                    <a:pt x="624" y="600"/>
                  </a:lnTo>
                  <a:lnTo>
                    <a:pt x="594" y="606"/>
                  </a:lnTo>
                  <a:lnTo>
                    <a:pt x="561" y="607"/>
                  </a:lnTo>
                  <a:lnTo>
                    <a:pt x="0" y="607"/>
                  </a:lnTo>
                  <a:lnTo>
                    <a:pt x="0" y="607"/>
                  </a:lnTo>
                  <a:lnTo>
                    <a:pt x="18" y="563"/>
                  </a:lnTo>
                  <a:lnTo>
                    <a:pt x="35" y="520"/>
                  </a:lnTo>
                  <a:lnTo>
                    <a:pt x="47" y="481"/>
                  </a:lnTo>
                  <a:lnTo>
                    <a:pt x="58" y="442"/>
                  </a:lnTo>
                  <a:lnTo>
                    <a:pt x="67" y="405"/>
                  </a:lnTo>
                  <a:lnTo>
                    <a:pt x="73" y="368"/>
                  </a:lnTo>
                  <a:lnTo>
                    <a:pt x="78" y="332"/>
                  </a:lnTo>
                  <a:lnTo>
                    <a:pt x="78" y="296"/>
                  </a:lnTo>
                  <a:lnTo>
                    <a:pt x="76" y="261"/>
                  </a:lnTo>
                  <a:lnTo>
                    <a:pt x="73" y="226"/>
                  </a:lnTo>
                  <a:lnTo>
                    <a:pt x="67" y="190"/>
                  </a:lnTo>
                  <a:lnTo>
                    <a:pt x="58" y="154"/>
                  </a:lnTo>
                  <a:lnTo>
                    <a:pt x="47" y="117"/>
                  </a:lnTo>
                  <a:lnTo>
                    <a:pt x="34" y="80"/>
                  </a:lnTo>
                  <a:lnTo>
                    <a:pt x="18" y="40"/>
                  </a:lnTo>
                  <a:lnTo>
                    <a:pt x="0" y="0"/>
                  </a:lnTo>
                  <a:lnTo>
                    <a:pt x="587" y="0"/>
                  </a:lnTo>
                  <a:lnTo>
                    <a:pt x="587" y="0"/>
                  </a:lnTo>
                  <a:lnTo>
                    <a:pt x="616" y="1"/>
                  </a:lnTo>
                  <a:lnTo>
                    <a:pt x="645" y="5"/>
                  </a:lnTo>
                  <a:lnTo>
                    <a:pt x="673" y="12"/>
                  </a:lnTo>
                  <a:lnTo>
                    <a:pt x="699" y="22"/>
                  </a:lnTo>
                  <a:lnTo>
                    <a:pt x="725" y="34"/>
                  </a:lnTo>
                  <a:lnTo>
                    <a:pt x="748" y="49"/>
                  </a:lnTo>
                  <a:lnTo>
                    <a:pt x="770" y="66"/>
                  </a:lnTo>
                  <a:lnTo>
                    <a:pt x="791" y="84"/>
                  </a:lnTo>
                  <a:lnTo>
                    <a:pt x="810" y="104"/>
                  </a:lnTo>
                  <a:lnTo>
                    <a:pt x="827" y="126"/>
                  </a:lnTo>
                  <a:lnTo>
                    <a:pt x="841" y="151"/>
                  </a:lnTo>
                  <a:lnTo>
                    <a:pt x="853" y="176"/>
                  </a:lnTo>
                  <a:lnTo>
                    <a:pt x="863" y="202"/>
                  </a:lnTo>
                  <a:lnTo>
                    <a:pt x="870" y="230"/>
                  </a:lnTo>
                  <a:lnTo>
                    <a:pt x="874" y="259"/>
                  </a:lnTo>
                  <a:lnTo>
                    <a:pt x="876" y="288"/>
                  </a:lnTo>
                  <a:lnTo>
                    <a:pt x="876" y="292"/>
                  </a:lnTo>
                  <a:close/>
                </a:path>
              </a:pathLst>
            </a:custGeom>
            <a:solidFill>
              <a:srgbClr val="284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2" name="Freeform 106">
              <a:extLst>
                <a:ext uri="{FF2B5EF4-FFF2-40B4-BE49-F238E27FC236}">
                  <a16:creationId xmlns:a16="http://schemas.microsoft.com/office/drawing/2014/main" id="{84D6ECFD-1150-8323-7359-3986022AB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2950" y="3959226"/>
              <a:ext cx="996950" cy="288925"/>
            </a:xfrm>
            <a:custGeom>
              <a:avLst/>
              <a:gdLst>
                <a:gd name="T0" fmla="*/ 0 w 628"/>
                <a:gd name="T1" fmla="*/ 71 h 182"/>
                <a:gd name="T2" fmla="*/ 0 w 628"/>
                <a:gd name="T3" fmla="*/ 84 h 182"/>
                <a:gd name="T4" fmla="*/ 5 w 628"/>
                <a:gd name="T5" fmla="*/ 104 h 182"/>
                <a:gd name="T6" fmla="*/ 14 w 628"/>
                <a:gd name="T7" fmla="*/ 124 h 182"/>
                <a:gd name="T8" fmla="*/ 25 w 628"/>
                <a:gd name="T9" fmla="*/ 142 h 182"/>
                <a:gd name="T10" fmla="*/ 40 w 628"/>
                <a:gd name="T11" fmla="*/ 157 h 182"/>
                <a:gd name="T12" fmla="*/ 58 w 628"/>
                <a:gd name="T13" fmla="*/ 168 h 182"/>
                <a:gd name="T14" fmla="*/ 77 w 628"/>
                <a:gd name="T15" fmla="*/ 176 h 182"/>
                <a:gd name="T16" fmla="*/ 98 w 628"/>
                <a:gd name="T17" fmla="*/ 182 h 182"/>
                <a:gd name="T18" fmla="*/ 110 w 628"/>
                <a:gd name="T19" fmla="*/ 182 h 182"/>
                <a:gd name="T20" fmla="*/ 140 w 628"/>
                <a:gd name="T21" fmla="*/ 177 h 182"/>
                <a:gd name="T22" fmla="*/ 169 w 628"/>
                <a:gd name="T23" fmla="*/ 165 h 182"/>
                <a:gd name="T24" fmla="*/ 191 w 628"/>
                <a:gd name="T25" fmla="*/ 144 h 182"/>
                <a:gd name="T26" fmla="*/ 209 w 628"/>
                <a:gd name="T27" fmla="*/ 120 h 182"/>
                <a:gd name="T28" fmla="*/ 216 w 628"/>
                <a:gd name="T29" fmla="*/ 133 h 182"/>
                <a:gd name="T30" fmla="*/ 237 w 628"/>
                <a:gd name="T31" fmla="*/ 155 h 182"/>
                <a:gd name="T32" fmla="*/ 262 w 628"/>
                <a:gd name="T33" fmla="*/ 172 h 182"/>
                <a:gd name="T34" fmla="*/ 292 w 628"/>
                <a:gd name="T35" fmla="*/ 180 h 182"/>
                <a:gd name="T36" fmla="*/ 307 w 628"/>
                <a:gd name="T37" fmla="*/ 182 h 182"/>
                <a:gd name="T38" fmla="*/ 343 w 628"/>
                <a:gd name="T39" fmla="*/ 176 h 182"/>
                <a:gd name="T40" fmla="*/ 373 w 628"/>
                <a:gd name="T41" fmla="*/ 159 h 182"/>
                <a:gd name="T42" fmla="*/ 396 w 628"/>
                <a:gd name="T43" fmla="*/ 136 h 182"/>
                <a:gd name="T44" fmla="*/ 413 w 628"/>
                <a:gd name="T45" fmla="*/ 104 h 182"/>
                <a:gd name="T46" fmla="*/ 419 w 628"/>
                <a:gd name="T47" fmla="*/ 121 h 182"/>
                <a:gd name="T48" fmla="*/ 439 w 628"/>
                <a:gd name="T49" fmla="*/ 148 h 182"/>
                <a:gd name="T50" fmla="*/ 467 w 628"/>
                <a:gd name="T51" fmla="*/ 169 h 182"/>
                <a:gd name="T52" fmla="*/ 500 w 628"/>
                <a:gd name="T53" fmla="*/ 180 h 182"/>
                <a:gd name="T54" fmla="*/ 518 w 628"/>
                <a:gd name="T55" fmla="*/ 182 h 182"/>
                <a:gd name="T56" fmla="*/ 540 w 628"/>
                <a:gd name="T57" fmla="*/ 179 h 182"/>
                <a:gd name="T58" fmla="*/ 560 w 628"/>
                <a:gd name="T59" fmla="*/ 173 h 182"/>
                <a:gd name="T60" fmla="*/ 580 w 628"/>
                <a:gd name="T61" fmla="*/ 162 h 182"/>
                <a:gd name="T62" fmla="*/ 596 w 628"/>
                <a:gd name="T63" fmla="*/ 150 h 182"/>
                <a:gd name="T64" fmla="*/ 609 w 628"/>
                <a:gd name="T65" fmla="*/ 133 h 182"/>
                <a:gd name="T66" fmla="*/ 620 w 628"/>
                <a:gd name="T67" fmla="*/ 114 h 182"/>
                <a:gd name="T68" fmla="*/ 625 w 628"/>
                <a:gd name="T69" fmla="*/ 93 h 182"/>
                <a:gd name="T70" fmla="*/ 628 w 628"/>
                <a:gd name="T71" fmla="*/ 71 h 182"/>
                <a:gd name="T72" fmla="*/ 628 w 628"/>
                <a:gd name="T73" fmla="*/ 0 h 182"/>
                <a:gd name="T74" fmla="*/ 0 w 628"/>
                <a:gd name="T7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8" h="182">
                  <a:moveTo>
                    <a:pt x="0" y="0"/>
                  </a:moveTo>
                  <a:lnTo>
                    <a:pt x="0" y="71"/>
                  </a:lnTo>
                  <a:lnTo>
                    <a:pt x="0" y="71"/>
                  </a:lnTo>
                  <a:lnTo>
                    <a:pt x="0" y="84"/>
                  </a:lnTo>
                  <a:lnTo>
                    <a:pt x="3" y="95"/>
                  </a:lnTo>
                  <a:lnTo>
                    <a:pt x="5" y="104"/>
                  </a:lnTo>
                  <a:lnTo>
                    <a:pt x="8" y="114"/>
                  </a:lnTo>
                  <a:lnTo>
                    <a:pt x="14" y="124"/>
                  </a:lnTo>
                  <a:lnTo>
                    <a:pt x="19" y="133"/>
                  </a:lnTo>
                  <a:lnTo>
                    <a:pt x="25" y="142"/>
                  </a:lnTo>
                  <a:lnTo>
                    <a:pt x="31" y="150"/>
                  </a:lnTo>
                  <a:lnTo>
                    <a:pt x="40" y="157"/>
                  </a:lnTo>
                  <a:lnTo>
                    <a:pt x="48" y="162"/>
                  </a:lnTo>
                  <a:lnTo>
                    <a:pt x="58" y="168"/>
                  </a:lnTo>
                  <a:lnTo>
                    <a:pt x="67" y="173"/>
                  </a:lnTo>
                  <a:lnTo>
                    <a:pt x="77" y="176"/>
                  </a:lnTo>
                  <a:lnTo>
                    <a:pt x="87" y="179"/>
                  </a:lnTo>
                  <a:lnTo>
                    <a:pt x="98" y="182"/>
                  </a:lnTo>
                  <a:lnTo>
                    <a:pt x="110" y="182"/>
                  </a:lnTo>
                  <a:lnTo>
                    <a:pt x="110" y="182"/>
                  </a:lnTo>
                  <a:lnTo>
                    <a:pt x="125" y="180"/>
                  </a:lnTo>
                  <a:lnTo>
                    <a:pt x="140" y="177"/>
                  </a:lnTo>
                  <a:lnTo>
                    <a:pt x="155" y="172"/>
                  </a:lnTo>
                  <a:lnTo>
                    <a:pt x="169" y="165"/>
                  </a:lnTo>
                  <a:lnTo>
                    <a:pt x="180" y="155"/>
                  </a:lnTo>
                  <a:lnTo>
                    <a:pt x="191" y="144"/>
                  </a:lnTo>
                  <a:lnTo>
                    <a:pt x="201" y="133"/>
                  </a:lnTo>
                  <a:lnTo>
                    <a:pt x="209" y="120"/>
                  </a:lnTo>
                  <a:lnTo>
                    <a:pt x="209" y="120"/>
                  </a:lnTo>
                  <a:lnTo>
                    <a:pt x="216" y="133"/>
                  </a:lnTo>
                  <a:lnTo>
                    <a:pt x="226" y="144"/>
                  </a:lnTo>
                  <a:lnTo>
                    <a:pt x="237" y="155"/>
                  </a:lnTo>
                  <a:lnTo>
                    <a:pt x="248" y="165"/>
                  </a:lnTo>
                  <a:lnTo>
                    <a:pt x="262" y="172"/>
                  </a:lnTo>
                  <a:lnTo>
                    <a:pt x="277" y="177"/>
                  </a:lnTo>
                  <a:lnTo>
                    <a:pt x="292" y="180"/>
                  </a:lnTo>
                  <a:lnTo>
                    <a:pt x="307" y="182"/>
                  </a:lnTo>
                  <a:lnTo>
                    <a:pt x="307" y="182"/>
                  </a:lnTo>
                  <a:lnTo>
                    <a:pt x="325" y="180"/>
                  </a:lnTo>
                  <a:lnTo>
                    <a:pt x="343" y="176"/>
                  </a:lnTo>
                  <a:lnTo>
                    <a:pt x="358" y="169"/>
                  </a:lnTo>
                  <a:lnTo>
                    <a:pt x="373" y="159"/>
                  </a:lnTo>
                  <a:lnTo>
                    <a:pt x="385" y="148"/>
                  </a:lnTo>
                  <a:lnTo>
                    <a:pt x="396" y="136"/>
                  </a:lnTo>
                  <a:lnTo>
                    <a:pt x="406" y="121"/>
                  </a:lnTo>
                  <a:lnTo>
                    <a:pt x="413" y="104"/>
                  </a:lnTo>
                  <a:lnTo>
                    <a:pt x="413" y="104"/>
                  </a:lnTo>
                  <a:lnTo>
                    <a:pt x="419" y="121"/>
                  </a:lnTo>
                  <a:lnTo>
                    <a:pt x="428" y="136"/>
                  </a:lnTo>
                  <a:lnTo>
                    <a:pt x="439" y="148"/>
                  </a:lnTo>
                  <a:lnTo>
                    <a:pt x="452" y="159"/>
                  </a:lnTo>
                  <a:lnTo>
                    <a:pt x="467" y="169"/>
                  </a:lnTo>
                  <a:lnTo>
                    <a:pt x="482" y="176"/>
                  </a:lnTo>
                  <a:lnTo>
                    <a:pt x="500" y="180"/>
                  </a:lnTo>
                  <a:lnTo>
                    <a:pt x="518" y="182"/>
                  </a:lnTo>
                  <a:lnTo>
                    <a:pt x="518" y="182"/>
                  </a:lnTo>
                  <a:lnTo>
                    <a:pt x="529" y="182"/>
                  </a:lnTo>
                  <a:lnTo>
                    <a:pt x="540" y="179"/>
                  </a:lnTo>
                  <a:lnTo>
                    <a:pt x="551" y="176"/>
                  </a:lnTo>
                  <a:lnTo>
                    <a:pt x="560" y="173"/>
                  </a:lnTo>
                  <a:lnTo>
                    <a:pt x="570" y="168"/>
                  </a:lnTo>
                  <a:lnTo>
                    <a:pt x="580" y="162"/>
                  </a:lnTo>
                  <a:lnTo>
                    <a:pt x="588" y="157"/>
                  </a:lnTo>
                  <a:lnTo>
                    <a:pt x="596" y="150"/>
                  </a:lnTo>
                  <a:lnTo>
                    <a:pt x="603" y="142"/>
                  </a:lnTo>
                  <a:lnTo>
                    <a:pt x="609" y="133"/>
                  </a:lnTo>
                  <a:lnTo>
                    <a:pt x="614" y="124"/>
                  </a:lnTo>
                  <a:lnTo>
                    <a:pt x="620" y="114"/>
                  </a:lnTo>
                  <a:lnTo>
                    <a:pt x="622" y="104"/>
                  </a:lnTo>
                  <a:lnTo>
                    <a:pt x="625" y="93"/>
                  </a:lnTo>
                  <a:lnTo>
                    <a:pt x="628" y="82"/>
                  </a:lnTo>
                  <a:lnTo>
                    <a:pt x="628" y="71"/>
                  </a:lnTo>
                  <a:lnTo>
                    <a:pt x="628" y="0"/>
                  </a:lnTo>
                  <a:lnTo>
                    <a:pt x="6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3" name="Freeform 107">
              <a:extLst>
                <a:ext uri="{FF2B5EF4-FFF2-40B4-BE49-F238E27FC236}">
                  <a16:creationId xmlns:a16="http://schemas.microsoft.com/office/drawing/2014/main" id="{953384EC-56AE-1F17-FEF6-D5C8A43F2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4708526"/>
              <a:ext cx="873125" cy="252413"/>
            </a:xfrm>
            <a:custGeom>
              <a:avLst/>
              <a:gdLst>
                <a:gd name="T0" fmla="*/ 454 w 550"/>
                <a:gd name="T1" fmla="*/ 0 h 159"/>
                <a:gd name="T2" fmla="*/ 426 w 550"/>
                <a:gd name="T3" fmla="*/ 4 h 159"/>
                <a:gd name="T4" fmla="*/ 403 w 550"/>
                <a:gd name="T5" fmla="*/ 15 h 159"/>
                <a:gd name="T6" fmla="*/ 382 w 550"/>
                <a:gd name="T7" fmla="*/ 32 h 159"/>
                <a:gd name="T8" fmla="*/ 367 w 550"/>
                <a:gd name="T9" fmla="*/ 54 h 159"/>
                <a:gd name="T10" fmla="*/ 360 w 550"/>
                <a:gd name="T11" fmla="*/ 43 h 159"/>
                <a:gd name="T12" fmla="*/ 343 w 550"/>
                <a:gd name="T13" fmla="*/ 22 h 159"/>
                <a:gd name="T14" fmla="*/ 321 w 550"/>
                <a:gd name="T15" fmla="*/ 8 h 159"/>
                <a:gd name="T16" fmla="*/ 295 w 550"/>
                <a:gd name="T17" fmla="*/ 0 h 159"/>
                <a:gd name="T18" fmla="*/ 281 w 550"/>
                <a:gd name="T19" fmla="*/ 0 h 159"/>
                <a:gd name="T20" fmla="*/ 250 w 550"/>
                <a:gd name="T21" fmla="*/ 4 h 159"/>
                <a:gd name="T22" fmla="*/ 224 w 550"/>
                <a:gd name="T23" fmla="*/ 18 h 159"/>
                <a:gd name="T24" fmla="*/ 203 w 550"/>
                <a:gd name="T25" fmla="*/ 40 h 159"/>
                <a:gd name="T26" fmla="*/ 189 w 550"/>
                <a:gd name="T27" fmla="*/ 68 h 159"/>
                <a:gd name="T28" fmla="*/ 184 w 550"/>
                <a:gd name="T29" fmla="*/ 53 h 159"/>
                <a:gd name="T30" fmla="*/ 166 w 550"/>
                <a:gd name="T31" fmla="*/ 29 h 159"/>
                <a:gd name="T32" fmla="*/ 142 w 550"/>
                <a:gd name="T33" fmla="*/ 11 h 159"/>
                <a:gd name="T34" fmla="*/ 113 w 550"/>
                <a:gd name="T35" fmla="*/ 2 h 159"/>
                <a:gd name="T36" fmla="*/ 97 w 550"/>
                <a:gd name="T37" fmla="*/ 0 h 159"/>
                <a:gd name="T38" fmla="*/ 78 w 550"/>
                <a:gd name="T39" fmla="*/ 2 h 159"/>
                <a:gd name="T40" fmla="*/ 60 w 550"/>
                <a:gd name="T41" fmla="*/ 7 h 159"/>
                <a:gd name="T42" fmla="*/ 43 w 550"/>
                <a:gd name="T43" fmla="*/ 17 h 159"/>
                <a:gd name="T44" fmla="*/ 29 w 550"/>
                <a:gd name="T45" fmla="*/ 28 h 159"/>
                <a:gd name="T46" fmla="*/ 17 w 550"/>
                <a:gd name="T47" fmla="*/ 43 h 159"/>
                <a:gd name="T48" fmla="*/ 9 w 550"/>
                <a:gd name="T49" fmla="*/ 58 h 159"/>
                <a:gd name="T50" fmla="*/ 3 w 550"/>
                <a:gd name="T51" fmla="*/ 77 h 159"/>
                <a:gd name="T52" fmla="*/ 0 w 550"/>
                <a:gd name="T53" fmla="*/ 97 h 159"/>
                <a:gd name="T54" fmla="*/ 0 w 550"/>
                <a:gd name="T55" fmla="*/ 159 h 159"/>
                <a:gd name="T56" fmla="*/ 550 w 550"/>
                <a:gd name="T57" fmla="*/ 95 h 159"/>
                <a:gd name="T58" fmla="*/ 549 w 550"/>
                <a:gd name="T59" fmla="*/ 86 h 159"/>
                <a:gd name="T60" fmla="*/ 546 w 550"/>
                <a:gd name="T61" fmla="*/ 66 h 159"/>
                <a:gd name="T62" fmla="*/ 538 w 550"/>
                <a:gd name="T63" fmla="*/ 50 h 159"/>
                <a:gd name="T64" fmla="*/ 528 w 550"/>
                <a:gd name="T65" fmla="*/ 35 h 159"/>
                <a:gd name="T66" fmla="*/ 514 w 550"/>
                <a:gd name="T67" fmla="*/ 22 h 159"/>
                <a:gd name="T68" fmla="*/ 499 w 550"/>
                <a:gd name="T69" fmla="*/ 11 h 159"/>
                <a:gd name="T70" fmla="*/ 483 w 550"/>
                <a:gd name="T71" fmla="*/ 4 h 159"/>
                <a:gd name="T72" fmla="*/ 463 w 550"/>
                <a:gd name="T73" fmla="*/ 0 h 159"/>
                <a:gd name="T74" fmla="*/ 454 w 550"/>
                <a:gd name="T7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0" h="159">
                  <a:moveTo>
                    <a:pt x="454" y="0"/>
                  </a:moveTo>
                  <a:lnTo>
                    <a:pt x="454" y="0"/>
                  </a:lnTo>
                  <a:lnTo>
                    <a:pt x="440" y="0"/>
                  </a:lnTo>
                  <a:lnTo>
                    <a:pt x="426" y="4"/>
                  </a:lnTo>
                  <a:lnTo>
                    <a:pt x="414" y="8"/>
                  </a:lnTo>
                  <a:lnTo>
                    <a:pt x="403" y="15"/>
                  </a:lnTo>
                  <a:lnTo>
                    <a:pt x="392" y="22"/>
                  </a:lnTo>
                  <a:lnTo>
                    <a:pt x="382" y="32"/>
                  </a:lnTo>
                  <a:lnTo>
                    <a:pt x="374" y="43"/>
                  </a:lnTo>
                  <a:lnTo>
                    <a:pt x="367" y="54"/>
                  </a:lnTo>
                  <a:lnTo>
                    <a:pt x="367" y="54"/>
                  </a:lnTo>
                  <a:lnTo>
                    <a:pt x="360" y="43"/>
                  </a:lnTo>
                  <a:lnTo>
                    <a:pt x="353" y="32"/>
                  </a:lnTo>
                  <a:lnTo>
                    <a:pt x="343" y="22"/>
                  </a:lnTo>
                  <a:lnTo>
                    <a:pt x="332" y="15"/>
                  </a:lnTo>
                  <a:lnTo>
                    <a:pt x="321" y="8"/>
                  </a:lnTo>
                  <a:lnTo>
                    <a:pt x="308" y="4"/>
                  </a:lnTo>
                  <a:lnTo>
                    <a:pt x="295" y="0"/>
                  </a:lnTo>
                  <a:lnTo>
                    <a:pt x="281" y="0"/>
                  </a:lnTo>
                  <a:lnTo>
                    <a:pt x="281" y="0"/>
                  </a:lnTo>
                  <a:lnTo>
                    <a:pt x="265" y="2"/>
                  </a:lnTo>
                  <a:lnTo>
                    <a:pt x="250" y="4"/>
                  </a:lnTo>
                  <a:lnTo>
                    <a:pt x="236" y="11"/>
                  </a:lnTo>
                  <a:lnTo>
                    <a:pt x="224" y="18"/>
                  </a:lnTo>
                  <a:lnTo>
                    <a:pt x="213" y="29"/>
                  </a:lnTo>
                  <a:lnTo>
                    <a:pt x="203" y="40"/>
                  </a:lnTo>
                  <a:lnTo>
                    <a:pt x="195" y="53"/>
                  </a:lnTo>
                  <a:lnTo>
                    <a:pt x="189" y="68"/>
                  </a:lnTo>
                  <a:lnTo>
                    <a:pt x="189" y="68"/>
                  </a:lnTo>
                  <a:lnTo>
                    <a:pt x="184" y="53"/>
                  </a:lnTo>
                  <a:lnTo>
                    <a:pt x="175" y="40"/>
                  </a:lnTo>
                  <a:lnTo>
                    <a:pt x="166" y="29"/>
                  </a:lnTo>
                  <a:lnTo>
                    <a:pt x="155" y="18"/>
                  </a:lnTo>
                  <a:lnTo>
                    <a:pt x="142" y="11"/>
                  </a:lnTo>
                  <a:lnTo>
                    <a:pt x="129" y="4"/>
                  </a:lnTo>
                  <a:lnTo>
                    <a:pt x="113" y="2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87" y="0"/>
                  </a:lnTo>
                  <a:lnTo>
                    <a:pt x="78" y="2"/>
                  </a:lnTo>
                  <a:lnTo>
                    <a:pt x="69" y="4"/>
                  </a:lnTo>
                  <a:lnTo>
                    <a:pt x="60" y="7"/>
                  </a:lnTo>
                  <a:lnTo>
                    <a:pt x="51" y="11"/>
                  </a:lnTo>
                  <a:lnTo>
                    <a:pt x="43" y="17"/>
                  </a:lnTo>
                  <a:lnTo>
                    <a:pt x="36" y="22"/>
                  </a:lnTo>
                  <a:lnTo>
                    <a:pt x="29" y="28"/>
                  </a:lnTo>
                  <a:lnTo>
                    <a:pt x="22" y="35"/>
                  </a:lnTo>
                  <a:lnTo>
                    <a:pt x="17" y="43"/>
                  </a:lnTo>
                  <a:lnTo>
                    <a:pt x="13" y="50"/>
                  </a:lnTo>
                  <a:lnTo>
                    <a:pt x="9" y="58"/>
                  </a:lnTo>
                  <a:lnTo>
                    <a:pt x="5" y="68"/>
                  </a:lnTo>
                  <a:lnTo>
                    <a:pt x="3" y="77"/>
                  </a:lnTo>
                  <a:lnTo>
                    <a:pt x="2" y="87"/>
                  </a:lnTo>
                  <a:lnTo>
                    <a:pt x="0" y="97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550" y="159"/>
                  </a:lnTo>
                  <a:lnTo>
                    <a:pt x="550" y="95"/>
                  </a:lnTo>
                  <a:lnTo>
                    <a:pt x="550" y="95"/>
                  </a:lnTo>
                  <a:lnTo>
                    <a:pt x="549" y="86"/>
                  </a:lnTo>
                  <a:lnTo>
                    <a:pt x="547" y="76"/>
                  </a:lnTo>
                  <a:lnTo>
                    <a:pt x="546" y="66"/>
                  </a:lnTo>
                  <a:lnTo>
                    <a:pt x="542" y="58"/>
                  </a:lnTo>
                  <a:lnTo>
                    <a:pt x="538" y="50"/>
                  </a:lnTo>
                  <a:lnTo>
                    <a:pt x="533" y="42"/>
                  </a:lnTo>
                  <a:lnTo>
                    <a:pt x="528" y="35"/>
                  </a:lnTo>
                  <a:lnTo>
                    <a:pt x="521" y="28"/>
                  </a:lnTo>
                  <a:lnTo>
                    <a:pt x="514" y="22"/>
                  </a:lnTo>
                  <a:lnTo>
                    <a:pt x="507" y="17"/>
                  </a:lnTo>
                  <a:lnTo>
                    <a:pt x="499" y="11"/>
                  </a:lnTo>
                  <a:lnTo>
                    <a:pt x="491" y="7"/>
                  </a:lnTo>
                  <a:lnTo>
                    <a:pt x="483" y="4"/>
                  </a:lnTo>
                  <a:lnTo>
                    <a:pt x="473" y="2"/>
                  </a:lnTo>
                  <a:lnTo>
                    <a:pt x="463" y="0"/>
                  </a:lnTo>
                  <a:lnTo>
                    <a:pt x="454" y="0"/>
                  </a:lnTo>
                  <a:lnTo>
                    <a:pt x="4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4" name="Freeform 108">
              <a:extLst>
                <a:ext uri="{FF2B5EF4-FFF2-40B4-BE49-F238E27FC236}">
                  <a16:creationId xmlns:a16="http://schemas.microsoft.com/office/drawing/2014/main" id="{7305379B-E1F4-1FF6-B19B-D52CFE5F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3813" y="4587876"/>
              <a:ext cx="133350" cy="239713"/>
            </a:xfrm>
            <a:custGeom>
              <a:avLst/>
              <a:gdLst>
                <a:gd name="T0" fmla="*/ 84 w 84"/>
                <a:gd name="T1" fmla="*/ 0 h 151"/>
                <a:gd name="T2" fmla="*/ 84 w 84"/>
                <a:gd name="T3" fmla="*/ 0 h 151"/>
                <a:gd name="T4" fmla="*/ 81 w 84"/>
                <a:gd name="T5" fmla="*/ 16 h 151"/>
                <a:gd name="T6" fmla="*/ 81 w 84"/>
                <a:gd name="T7" fmla="*/ 16 h 151"/>
                <a:gd name="T8" fmla="*/ 71 w 84"/>
                <a:gd name="T9" fmla="*/ 54 h 151"/>
                <a:gd name="T10" fmla="*/ 71 w 84"/>
                <a:gd name="T11" fmla="*/ 54 h 151"/>
                <a:gd name="T12" fmla="*/ 64 w 84"/>
                <a:gd name="T13" fmla="*/ 79 h 151"/>
                <a:gd name="T14" fmla="*/ 64 w 84"/>
                <a:gd name="T15" fmla="*/ 79 h 151"/>
                <a:gd name="T16" fmla="*/ 59 w 84"/>
                <a:gd name="T17" fmla="*/ 93 h 151"/>
                <a:gd name="T18" fmla="*/ 51 w 84"/>
                <a:gd name="T19" fmla="*/ 107 h 151"/>
                <a:gd name="T20" fmla="*/ 51 w 84"/>
                <a:gd name="T21" fmla="*/ 107 h 151"/>
                <a:gd name="T22" fmla="*/ 41 w 84"/>
                <a:gd name="T23" fmla="*/ 120 h 151"/>
                <a:gd name="T24" fmla="*/ 30 w 84"/>
                <a:gd name="T25" fmla="*/ 133 h 151"/>
                <a:gd name="T26" fmla="*/ 15 w 84"/>
                <a:gd name="T27" fmla="*/ 142 h 151"/>
                <a:gd name="T28" fmla="*/ 0 w 84"/>
                <a:gd name="T29" fmla="*/ 151 h 151"/>
                <a:gd name="T30" fmla="*/ 0 w 84"/>
                <a:gd name="T31" fmla="*/ 151 h 151"/>
                <a:gd name="T32" fmla="*/ 7 w 84"/>
                <a:gd name="T33" fmla="*/ 137 h 151"/>
                <a:gd name="T34" fmla="*/ 7 w 84"/>
                <a:gd name="T35" fmla="*/ 137 h 151"/>
                <a:gd name="T36" fmla="*/ 15 w 84"/>
                <a:gd name="T37" fmla="*/ 120 h 151"/>
                <a:gd name="T38" fmla="*/ 24 w 84"/>
                <a:gd name="T39" fmla="*/ 100 h 151"/>
                <a:gd name="T40" fmla="*/ 24 w 84"/>
                <a:gd name="T41" fmla="*/ 100 h 151"/>
                <a:gd name="T42" fmla="*/ 33 w 84"/>
                <a:gd name="T43" fmla="*/ 76 h 151"/>
                <a:gd name="T44" fmla="*/ 33 w 84"/>
                <a:gd name="T45" fmla="*/ 76 h 151"/>
                <a:gd name="T46" fmla="*/ 38 w 84"/>
                <a:gd name="T47" fmla="*/ 62 h 151"/>
                <a:gd name="T48" fmla="*/ 44 w 84"/>
                <a:gd name="T49" fmla="*/ 49 h 151"/>
                <a:gd name="T50" fmla="*/ 44 w 84"/>
                <a:gd name="T51" fmla="*/ 49 h 151"/>
                <a:gd name="T52" fmla="*/ 52 w 84"/>
                <a:gd name="T53" fmla="*/ 35 h 151"/>
                <a:gd name="T54" fmla="*/ 62 w 84"/>
                <a:gd name="T55" fmla="*/ 22 h 151"/>
                <a:gd name="T56" fmla="*/ 73 w 84"/>
                <a:gd name="T57" fmla="*/ 10 h 151"/>
                <a:gd name="T58" fmla="*/ 84 w 84"/>
                <a:gd name="T59" fmla="*/ 0 h 151"/>
                <a:gd name="T60" fmla="*/ 84 w 84"/>
                <a:gd name="T61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51">
                  <a:moveTo>
                    <a:pt x="84" y="0"/>
                  </a:moveTo>
                  <a:lnTo>
                    <a:pt x="84" y="0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64" y="79"/>
                  </a:lnTo>
                  <a:lnTo>
                    <a:pt x="64" y="79"/>
                  </a:lnTo>
                  <a:lnTo>
                    <a:pt x="59" y="93"/>
                  </a:lnTo>
                  <a:lnTo>
                    <a:pt x="51" y="107"/>
                  </a:lnTo>
                  <a:lnTo>
                    <a:pt x="51" y="107"/>
                  </a:lnTo>
                  <a:lnTo>
                    <a:pt x="41" y="120"/>
                  </a:lnTo>
                  <a:lnTo>
                    <a:pt x="30" y="133"/>
                  </a:lnTo>
                  <a:lnTo>
                    <a:pt x="15" y="142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15" y="120"/>
                  </a:lnTo>
                  <a:lnTo>
                    <a:pt x="24" y="100"/>
                  </a:lnTo>
                  <a:lnTo>
                    <a:pt x="24" y="100"/>
                  </a:lnTo>
                  <a:lnTo>
                    <a:pt x="33" y="76"/>
                  </a:lnTo>
                  <a:lnTo>
                    <a:pt x="33" y="76"/>
                  </a:lnTo>
                  <a:lnTo>
                    <a:pt x="38" y="62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52" y="35"/>
                  </a:lnTo>
                  <a:lnTo>
                    <a:pt x="62" y="22"/>
                  </a:lnTo>
                  <a:lnTo>
                    <a:pt x="73" y="1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5" name="Freeform 109">
              <a:extLst>
                <a:ext uri="{FF2B5EF4-FFF2-40B4-BE49-F238E27FC236}">
                  <a16:creationId xmlns:a16="http://schemas.microsoft.com/office/drawing/2014/main" id="{BF1D76E4-48F9-8906-6D2C-AC40EE465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1588" y="5130801"/>
              <a:ext cx="192088" cy="247650"/>
            </a:xfrm>
            <a:custGeom>
              <a:avLst/>
              <a:gdLst>
                <a:gd name="T0" fmla="*/ 121 w 121"/>
                <a:gd name="T1" fmla="*/ 0 h 156"/>
                <a:gd name="T2" fmla="*/ 121 w 121"/>
                <a:gd name="T3" fmla="*/ 0 h 156"/>
                <a:gd name="T4" fmla="*/ 121 w 121"/>
                <a:gd name="T5" fmla="*/ 6 h 156"/>
                <a:gd name="T6" fmla="*/ 121 w 121"/>
                <a:gd name="T7" fmla="*/ 6 h 156"/>
                <a:gd name="T8" fmla="*/ 120 w 121"/>
                <a:gd name="T9" fmla="*/ 18 h 156"/>
                <a:gd name="T10" fmla="*/ 120 w 121"/>
                <a:gd name="T11" fmla="*/ 18 h 156"/>
                <a:gd name="T12" fmla="*/ 117 w 121"/>
                <a:gd name="T13" fmla="*/ 28 h 156"/>
                <a:gd name="T14" fmla="*/ 114 w 121"/>
                <a:gd name="T15" fmla="*/ 39 h 156"/>
                <a:gd name="T16" fmla="*/ 110 w 121"/>
                <a:gd name="T17" fmla="*/ 51 h 156"/>
                <a:gd name="T18" fmla="*/ 105 w 121"/>
                <a:gd name="T19" fmla="*/ 64 h 156"/>
                <a:gd name="T20" fmla="*/ 105 w 121"/>
                <a:gd name="T21" fmla="*/ 64 h 156"/>
                <a:gd name="T22" fmla="*/ 98 w 121"/>
                <a:gd name="T23" fmla="*/ 77 h 156"/>
                <a:gd name="T24" fmla="*/ 88 w 121"/>
                <a:gd name="T25" fmla="*/ 90 h 156"/>
                <a:gd name="T26" fmla="*/ 77 w 121"/>
                <a:gd name="T27" fmla="*/ 103 h 156"/>
                <a:gd name="T28" fmla="*/ 65 w 121"/>
                <a:gd name="T29" fmla="*/ 116 h 156"/>
                <a:gd name="T30" fmla="*/ 65 w 121"/>
                <a:gd name="T31" fmla="*/ 116 h 156"/>
                <a:gd name="T32" fmla="*/ 51 w 121"/>
                <a:gd name="T33" fmla="*/ 128 h 156"/>
                <a:gd name="T34" fmla="*/ 36 w 121"/>
                <a:gd name="T35" fmla="*/ 138 h 156"/>
                <a:gd name="T36" fmla="*/ 19 w 121"/>
                <a:gd name="T37" fmla="*/ 148 h 156"/>
                <a:gd name="T38" fmla="*/ 0 w 121"/>
                <a:gd name="T39" fmla="*/ 156 h 156"/>
                <a:gd name="T40" fmla="*/ 0 w 121"/>
                <a:gd name="T41" fmla="*/ 156 h 156"/>
                <a:gd name="T42" fmla="*/ 11 w 121"/>
                <a:gd name="T43" fmla="*/ 141 h 156"/>
                <a:gd name="T44" fmla="*/ 11 w 121"/>
                <a:gd name="T45" fmla="*/ 141 h 156"/>
                <a:gd name="T46" fmla="*/ 40 w 121"/>
                <a:gd name="T47" fmla="*/ 103 h 156"/>
                <a:gd name="T48" fmla="*/ 40 w 121"/>
                <a:gd name="T49" fmla="*/ 103 h 156"/>
                <a:gd name="T50" fmla="*/ 78 w 121"/>
                <a:gd name="T51" fmla="*/ 54 h 156"/>
                <a:gd name="T52" fmla="*/ 78 w 121"/>
                <a:gd name="T53" fmla="*/ 54 h 156"/>
                <a:gd name="T54" fmla="*/ 121 w 121"/>
                <a:gd name="T55" fmla="*/ 0 h 156"/>
                <a:gd name="T56" fmla="*/ 121 w 121"/>
                <a:gd name="T5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1" h="156">
                  <a:moveTo>
                    <a:pt x="121" y="0"/>
                  </a:moveTo>
                  <a:lnTo>
                    <a:pt x="121" y="0"/>
                  </a:lnTo>
                  <a:lnTo>
                    <a:pt x="121" y="6"/>
                  </a:lnTo>
                  <a:lnTo>
                    <a:pt x="121" y="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7" y="28"/>
                  </a:lnTo>
                  <a:lnTo>
                    <a:pt x="114" y="39"/>
                  </a:lnTo>
                  <a:lnTo>
                    <a:pt x="110" y="51"/>
                  </a:lnTo>
                  <a:lnTo>
                    <a:pt x="105" y="64"/>
                  </a:lnTo>
                  <a:lnTo>
                    <a:pt x="105" y="64"/>
                  </a:lnTo>
                  <a:lnTo>
                    <a:pt x="98" y="77"/>
                  </a:lnTo>
                  <a:lnTo>
                    <a:pt x="88" y="90"/>
                  </a:lnTo>
                  <a:lnTo>
                    <a:pt x="77" y="103"/>
                  </a:lnTo>
                  <a:lnTo>
                    <a:pt x="65" y="116"/>
                  </a:lnTo>
                  <a:lnTo>
                    <a:pt x="65" y="116"/>
                  </a:lnTo>
                  <a:lnTo>
                    <a:pt x="51" y="128"/>
                  </a:lnTo>
                  <a:lnTo>
                    <a:pt x="36" y="138"/>
                  </a:lnTo>
                  <a:lnTo>
                    <a:pt x="19" y="148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11" y="141"/>
                  </a:lnTo>
                  <a:lnTo>
                    <a:pt x="11" y="141"/>
                  </a:lnTo>
                  <a:lnTo>
                    <a:pt x="40" y="103"/>
                  </a:lnTo>
                  <a:lnTo>
                    <a:pt x="40" y="103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121" y="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6" name="Freeform 110">
              <a:extLst>
                <a:ext uri="{FF2B5EF4-FFF2-40B4-BE49-F238E27FC236}">
                  <a16:creationId xmlns:a16="http://schemas.microsoft.com/office/drawing/2014/main" id="{52DF2396-7F9F-97DE-CE42-6B3F2D99B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5402263"/>
              <a:ext cx="246063" cy="150813"/>
            </a:xfrm>
            <a:custGeom>
              <a:avLst/>
              <a:gdLst>
                <a:gd name="T0" fmla="*/ 155 w 155"/>
                <a:gd name="T1" fmla="*/ 0 h 95"/>
                <a:gd name="T2" fmla="*/ 155 w 155"/>
                <a:gd name="T3" fmla="*/ 0 h 95"/>
                <a:gd name="T4" fmla="*/ 152 w 155"/>
                <a:gd name="T5" fmla="*/ 4 h 95"/>
                <a:gd name="T6" fmla="*/ 146 w 155"/>
                <a:gd name="T7" fmla="*/ 15 h 95"/>
                <a:gd name="T8" fmla="*/ 146 w 155"/>
                <a:gd name="T9" fmla="*/ 15 h 95"/>
                <a:gd name="T10" fmla="*/ 135 w 155"/>
                <a:gd name="T11" fmla="*/ 29 h 95"/>
                <a:gd name="T12" fmla="*/ 119 w 155"/>
                <a:gd name="T13" fmla="*/ 47 h 95"/>
                <a:gd name="T14" fmla="*/ 119 w 155"/>
                <a:gd name="T15" fmla="*/ 47 h 95"/>
                <a:gd name="T16" fmla="*/ 108 w 155"/>
                <a:gd name="T17" fmla="*/ 56 h 95"/>
                <a:gd name="T18" fmla="*/ 97 w 155"/>
                <a:gd name="T19" fmla="*/ 65 h 95"/>
                <a:gd name="T20" fmla="*/ 83 w 155"/>
                <a:gd name="T21" fmla="*/ 73 h 95"/>
                <a:gd name="T22" fmla="*/ 69 w 155"/>
                <a:gd name="T23" fmla="*/ 80 h 95"/>
                <a:gd name="T24" fmla="*/ 69 w 155"/>
                <a:gd name="T25" fmla="*/ 80 h 95"/>
                <a:gd name="T26" fmla="*/ 54 w 155"/>
                <a:gd name="T27" fmla="*/ 87 h 95"/>
                <a:gd name="T28" fmla="*/ 38 w 155"/>
                <a:gd name="T29" fmla="*/ 91 h 95"/>
                <a:gd name="T30" fmla="*/ 20 w 155"/>
                <a:gd name="T31" fmla="*/ 94 h 95"/>
                <a:gd name="T32" fmla="*/ 0 w 155"/>
                <a:gd name="T33" fmla="*/ 95 h 95"/>
                <a:gd name="T34" fmla="*/ 0 w 155"/>
                <a:gd name="T35" fmla="*/ 95 h 95"/>
                <a:gd name="T36" fmla="*/ 14 w 155"/>
                <a:gd name="T37" fmla="*/ 85 h 95"/>
                <a:gd name="T38" fmla="*/ 14 w 155"/>
                <a:gd name="T39" fmla="*/ 85 h 95"/>
                <a:gd name="T40" fmla="*/ 50 w 155"/>
                <a:gd name="T41" fmla="*/ 59 h 95"/>
                <a:gd name="T42" fmla="*/ 50 w 155"/>
                <a:gd name="T43" fmla="*/ 59 h 95"/>
                <a:gd name="T44" fmla="*/ 72 w 155"/>
                <a:gd name="T45" fmla="*/ 44 h 95"/>
                <a:gd name="T46" fmla="*/ 98 w 155"/>
                <a:gd name="T47" fmla="*/ 29 h 95"/>
                <a:gd name="T48" fmla="*/ 126 w 155"/>
                <a:gd name="T49" fmla="*/ 14 h 95"/>
                <a:gd name="T50" fmla="*/ 155 w 155"/>
                <a:gd name="T51" fmla="*/ 0 h 95"/>
                <a:gd name="T52" fmla="*/ 155 w 155"/>
                <a:gd name="T53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5" h="95">
                  <a:moveTo>
                    <a:pt x="155" y="0"/>
                  </a:moveTo>
                  <a:lnTo>
                    <a:pt x="155" y="0"/>
                  </a:lnTo>
                  <a:lnTo>
                    <a:pt x="152" y="4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35" y="29"/>
                  </a:lnTo>
                  <a:lnTo>
                    <a:pt x="119" y="47"/>
                  </a:lnTo>
                  <a:lnTo>
                    <a:pt x="119" y="47"/>
                  </a:lnTo>
                  <a:lnTo>
                    <a:pt x="108" y="56"/>
                  </a:lnTo>
                  <a:lnTo>
                    <a:pt x="97" y="65"/>
                  </a:lnTo>
                  <a:lnTo>
                    <a:pt x="83" y="73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54" y="87"/>
                  </a:lnTo>
                  <a:lnTo>
                    <a:pt x="38" y="91"/>
                  </a:lnTo>
                  <a:lnTo>
                    <a:pt x="20" y="94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72" y="44"/>
                  </a:lnTo>
                  <a:lnTo>
                    <a:pt x="98" y="29"/>
                  </a:lnTo>
                  <a:lnTo>
                    <a:pt x="126" y="14"/>
                  </a:lnTo>
                  <a:lnTo>
                    <a:pt x="155" y="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7" name="Freeform 111">
              <a:extLst>
                <a:ext uri="{FF2B5EF4-FFF2-40B4-BE49-F238E27FC236}">
                  <a16:creationId xmlns:a16="http://schemas.microsoft.com/office/drawing/2014/main" id="{7340C782-9779-1682-933E-D31D0D61E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675" y="4014788"/>
              <a:ext cx="149225" cy="190500"/>
            </a:xfrm>
            <a:custGeom>
              <a:avLst/>
              <a:gdLst>
                <a:gd name="T0" fmla="*/ 94 w 94"/>
                <a:gd name="T1" fmla="*/ 0 h 120"/>
                <a:gd name="T2" fmla="*/ 94 w 94"/>
                <a:gd name="T3" fmla="*/ 0 h 120"/>
                <a:gd name="T4" fmla="*/ 92 w 94"/>
                <a:gd name="T5" fmla="*/ 5 h 120"/>
                <a:gd name="T6" fmla="*/ 92 w 94"/>
                <a:gd name="T7" fmla="*/ 5 h 120"/>
                <a:gd name="T8" fmla="*/ 91 w 94"/>
                <a:gd name="T9" fmla="*/ 14 h 120"/>
                <a:gd name="T10" fmla="*/ 91 w 94"/>
                <a:gd name="T11" fmla="*/ 14 h 120"/>
                <a:gd name="T12" fmla="*/ 87 w 94"/>
                <a:gd name="T13" fmla="*/ 29 h 120"/>
                <a:gd name="T14" fmla="*/ 80 w 94"/>
                <a:gd name="T15" fmla="*/ 49 h 120"/>
                <a:gd name="T16" fmla="*/ 80 w 94"/>
                <a:gd name="T17" fmla="*/ 49 h 120"/>
                <a:gd name="T18" fmla="*/ 76 w 94"/>
                <a:gd name="T19" fmla="*/ 60 h 120"/>
                <a:gd name="T20" fmla="*/ 70 w 94"/>
                <a:gd name="T21" fmla="*/ 71 h 120"/>
                <a:gd name="T22" fmla="*/ 62 w 94"/>
                <a:gd name="T23" fmla="*/ 82 h 120"/>
                <a:gd name="T24" fmla="*/ 54 w 94"/>
                <a:gd name="T25" fmla="*/ 93 h 120"/>
                <a:gd name="T26" fmla="*/ 54 w 94"/>
                <a:gd name="T27" fmla="*/ 93 h 120"/>
                <a:gd name="T28" fmla="*/ 43 w 94"/>
                <a:gd name="T29" fmla="*/ 102 h 120"/>
                <a:gd name="T30" fmla="*/ 30 w 94"/>
                <a:gd name="T31" fmla="*/ 111 h 120"/>
                <a:gd name="T32" fmla="*/ 30 w 94"/>
                <a:gd name="T33" fmla="*/ 111 h 120"/>
                <a:gd name="T34" fmla="*/ 15 w 94"/>
                <a:gd name="T35" fmla="*/ 118 h 120"/>
                <a:gd name="T36" fmla="*/ 8 w 94"/>
                <a:gd name="T37" fmla="*/ 119 h 120"/>
                <a:gd name="T38" fmla="*/ 0 w 94"/>
                <a:gd name="T39" fmla="*/ 120 h 120"/>
                <a:gd name="T40" fmla="*/ 0 w 94"/>
                <a:gd name="T41" fmla="*/ 120 h 120"/>
                <a:gd name="T42" fmla="*/ 3 w 94"/>
                <a:gd name="T43" fmla="*/ 118 h 120"/>
                <a:gd name="T44" fmla="*/ 3 w 94"/>
                <a:gd name="T45" fmla="*/ 118 h 120"/>
                <a:gd name="T46" fmla="*/ 8 w 94"/>
                <a:gd name="T47" fmla="*/ 109 h 120"/>
                <a:gd name="T48" fmla="*/ 8 w 94"/>
                <a:gd name="T49" fmla="*/ 109 h 120"/>
                <a:gd name="T50" fmla="*/ 18 w 94"/>
                <a:gd name="T51" fmla="*/ 97 h 120"/>
                <a:gd name="T52" fmla="*/ 29 w 94"/>
                <a:gd name="T53" fmla="*/ 80 h 120"/>
                <a:gd name="T54" fmla="*/ 29 w 94"/>
                <a:gd name="T55" fmla="*/ 80 h 120"/>
                <a:gd name="T56" fmla="*/ 40 w 94"/>
                <a:gd name="T57" fmla="*/ 61 h 120"/>
                <a:gd name="T58" fmla="*/ 54 w 94"/>
                <a:gd name="T59" fmla="*/ 40 h 120"/>
                <a:gd name="T60" fmla="*/ 54 w 94"/>
                <a:gd name="T61" fmla="*/ 40 h 120"/>
                <a:gd name="T62" fmla="*/ 62 w 94"/>
                <a:gd name="T63" fmla="*/ 29 h 120"/>
                <a:gd name="T64" fmla="*/ 72 w 94"/>
                <a:gd name="T65" fmla="*/ 18 h 120"/>
                <a:gd name="T66" fmla="*/ 83 w 94"/>
                <a:gd name="T67" fmla="*/ 9 h 120"/>
                <a:gd name="T68" fmla="*/ 94 w 94"/>
                <a:gd name="T69" fmla="*/ 0 h 120"/>
                <a:gd name="T70" fmla="*/ 94 w 94"/>
                <a:gd name="T7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4" h="120">
                  <a:moveTo>
                    <a:pt x="94" y="0"/>
                  </a:moveTo>
                  <a:lnTo>
                    <a:pt x="94" y="0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7" y="29"/>
                  </a:lnTo>
                  <a:lnTo>
                    <a:pt x="80" y="49"/>
                  </a:lnTo>
                  <a:lnTo>
                    <a:pt x="80" y="49"/>
                  </a:lnTo>
                  <a:lnTo>
                    <a:pt x="76" y="60"/>
                  </a:lnTo>
                  <a:lnTo>
                    <a:pt x="70" y="71"/>
                  </a:lnTo>
                  <a:lnTo>
                    <a:pt x="62" y="82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43" y="102"/>
                  </a:lnTo>
                  <a:lnTo>
                    <a:pt x="30" y="111"/>
                  </a:lnTo>
                  <a:lnTo>
                    <a:pt x="30" y="111"/>
                  </a:lnTo>
                  <a:lnTo>
                    <a:pt x="15" y="118"/>
                  </a:lnTo>
                  <a:lnTo>
                    <a:pt x="8" y="119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3" y="118"/>
                  </a:lnTo>
                  <a:lnTo>
                    <a:pt x="3" y="118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18" y="97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40" y="61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62" y="29"/>
                  </a:lnTo>
                  <a:lnTo>
                    <a:pt x="72" y="18"/>
                  </a:lnTo>
                  <a:lnTo>
                    <a:pt x="83" y="9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8" name="Freeform 112">
              <a:extLst>
                <a:ext uri="{FF2B5EF4-FFF2-40B4-BE49-F238E27FC236}">
                  <a16:creationId xmlns:a16="http://schemas.microsoft.com/office/drawing/2014/main" id="{525FA97B-3749-5FF7-1CB5-F56ECD002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0025" y="3619501"/>
              <a:ext cx="131763" cy="127000"/>
            </a:xfrm>
            <a:custGeom>
              <a:avLst/>
              <a:gdLst>
                <a:gd name="T0" fmla="*/ 83 w 83"/>
                <a:gd name="T1" fmla="*/ 0 h 80"/>
                <a:gd name="T2" fmla="*/ 83 w 83"/>
                <a:gd name="T3" fmla="*/ 0 h 80"/>
                <a:gd name="T4" fmla="*/ 80 w 83"/>
                <a:gd name="T5" fmla="*/ 11 h 80"/>
                <a:gd name="T6" fmla="*/ 80 w 83"/>
                <a:gd name="T7" fmla="*/ 11 h 80"/>
                <a:gd name="T8" fmla="*/ 77 w 83"/>
                <a:gd name="T9" fmla="*/ 24 h 80"/>
                <a:gd name="T10" fmla="*/ 70 w 83"/>
                <a:gd name="T11" fmla="*/ 37 h 80"/>
                <a:gd name="T12" fmla="*/ 70 w 83"/>
                <a:gd name="T13" fmla="*/ 37 h 80"/>
                <a:gd name="T14" fmla="*/ 66 w 83"/>
                <a:gd name="T15" fmla="*/ 44 h 80"/>
                <a:gd name="T16" fmla="*/ 59 w 83"/>
                <a:gd name="T17" fmla="*/ 52 h 80"/>
                <a:gd name="T18" fmla="*/ 53 w 83"/>
                <a:gd name="T19" fmla="*/ 59 h 80"/>
                <a:gd name="T20" fmla="*/ 46 w 83"/>
                <a:gd name="T21" fmla="*/ 65 h 80"/>
                <a:gd name="T22" fmla="*/ 46 w 83"/>
                <a:gd name="T23" fmla="*/ 65 h 80"/>
                <a:gd name="T24" fmla="*/ 36 w 83"/>
                <a:gd name="T25" fmla="*/ 70 h 80"/>
                <a:gd name="T26" fmla="*/ 25 w 83"/>
                <a:gd name="T27" fmla="*/ 76 h 80"/>
                <a:gd name="T28" fmla="*/ 14 w 83"/>
                <a:gd name="T29" fmla="*/ 79 h 80"/>
                <a:gd name="T30" fmla="*/ 0 w 83"/>
                <a:gd name="T31" fmla="*/ 80 h 80"/>
                <a:gd name="T32" fmla="*/ 0 w 83"/>
                <a:gd name="T33" fmla="*/ 80 h 80"/>
                <a:gd name="T34" fmla="*/ 7 w 83"/>
                <a:gd name="T35" fmla="*/ 70 h 80"/>
                <a:gd name="T36" fmla="*/ 7 w 83"/>
                <a:gd name="T37" fmla="*/ 70 h 80"/>
                <a:gd name="T38" fmla="*/ 24 w 83"/>
                <a:gd name="T39" fmla="*/ 48 h 80"/>
                <a:gd name="T40" fmla="*/ 24 w 83"/>
                <a:gd name="T41" fmla="*/ 48 h 80"/>
                <a:gd name="T42" fmla="*/ 35 w 83"/>
                <a:gd name="T43" fmla="*/ 36 h 80"/>
                <a:gd name="T44" fmla="*/ 48 w 83"/>
                <a:gd name="T45" fmla="*/ 22 h 80"/>
                <a:gd name="T46" fmla="*/ 64 w 83"/>
                <a:gd name="T47" fmla="*/ 10 h 80"/>
                <a:gd name="T48" fmla="*/ 73 w 83"/>
                <a:gd name="T49" fmla="*/ 4 h 80"/>
                <a:gd name="T50" fmla="*/ 83 w 83"/>
                <a:gd name="T51" fmla="*/ 0 h 80"/>
                <a:gd name="T52" fmla="*/ 83 w 83"/>
                <a:gd name="T5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3" h="80">
                  <a:moveTo>
                    <a:pt x="83" y="0"/>
                  </a:moveTo>
                  <a:lnTo>
                    <a:pt x="83" y="0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7" y="24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66" y="44"/>
                  </a:lnTo>
                  <a:lnTo>
                    <a:pt x="59" y="52"/>
                  </a:lnTo>
                  <a:lnTo>
                    <a:pt x="53" y="59"/>
                  </a:lnTo>
                  <a:lnTo>
                    <a:pt x="46" y="65"/>
                  </a:lnTo>
                  <a:lnTo>
                    <a:pt x="46" y="65"/>
                  </a:lnTo>
                  <a:lnTo>
                    <a:pt x="36" y="70"/>
                  </a:lnTo>
                  <a:lnTo>
                    <a:pt x="25" y="76"/>
                  </a:lnTo>
                  <a:lnTo>
                    <a:pt x="14" y="7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5" y="36"/>
                  </a:lnTo>
                  <a:lnTo>
                    <a:pt x="48" y="22"/>
                  </a:lnTo>
                  <a:lnTo>
                    <a:pt x="64" y="10"/>
                  </a:lnTo>
                  <a:lnTo>
                    <a:pt x="73" y="4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9" name="Freeform 113">
              <a:extLst>
                <a:ext uri="{FF2B5EF4-FFF2-40B4-BE49-F238E27FC236}">
                  <a16:creationId xmlns:a16="http://schemas.microsoft.com/office/drawing/2014/main" id="{1A5DB2D6-5696-0354-5D24-7C996C7A3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3150" y="3560763"/>
              <a:ext cx="233363" cy="203200"/>
            </a:xfrm>
            <a:custGeom>
              <a:avLst/>
              <a:gdLst>
                <a:gd name="T0" fmla="*/ 0 w 147"/>
                <a:gd name="T1" fmla="*/ 0 h 128"/>
                <a:gd name="T2" fmla="*/ 0 w 147"/>
                <a:gd name="T3" fmla="*/ 0 h 128"/>
                <a:gd name="T4" fmla="*/ 17 w 147"/>
                <a:gd name="T5" fmla="*/ 5 h 128"/>
                <a:gd name="T6" fmla="*/ 17 w 147"/>
                <a:gd name="T7" fmla="*/ 5 h 128"/>
                <a:gd name="T8" fmla="*/ 34 w 147"/>
                <a:gd name="T9" fmla="*/ 12 h 128"/>
                <a:gd name="T10" fmla="*/ 58 w 147"/>
                <a:gd name="T11" fmla="*/ 25 h 128"/>
                <a:gd name="T12" fmla="*/ 58 w 147"/>
                <a:gd name="T13" fmla="*/ 25 h 128"/>
                <a:gd name="T14" fmla="*/ 70 w 147"/>
                <a:gd name="T15" fmla="*/ 33 h 128"/>
                <a:gd name="T16" fmla="*/ 83 w 147"/>
                <a:gd name="T17" fmla="*/ 41 h 128"/>
                <a:gd name="T18" fmla="*/ 95 w 147"/>
                <a:gd name="T19" fmla="*/ 52 h 128"/>
                <a:gd name="T20" fmla="*/ 107 w 147"/>
                <a:gd name="T21" fmla="*/ 65 h 128"/>
                <a:gd name="T22" fmla="*/ 107 w 147"/>
                <a:gd name="T23" fmla="*/ 65 h 128"/>
                <a:gd name="T24" fmla="*/ 119 w 147"/>
                <a:gd name="T25" fmla="*/ 78 h 128"/>
                <a:gd name="T26" fmla="*/ 130 w 147"/>
                <a:gd name="T27" fmla="*/ 94 h 128"/>
                <a:gd name="T28" fmla="*/ 139 w 147"/>
                <a:gd name="T29" fmla="*/ 110 h 128"/>
                <a:gd name="T30" fmla="*/ 147 w 147"/>
                <a:gd name="T31" fmla="*/ 128 h 128"/>
                <a:gd name="T32" fmla="*/ 147 w 147"/>
                <a:gd name="T33" fmla="*/ 128 h 128"/>
                <a:gd name="T34" fmla="*/ 132 w 147"/>
                <a:gd name="T35" fmla="*/ 117 h 128"/>
                <a:gd name="T36" fmla="*/ 132 w 147"/>
                <a:gd name="T37" fmla="*/ 117 h 128"/>
                <a:gd name="T38" fmla="*/ 95 w 147"/>
                <a:gd name="T39" fmla="*/ 89 h 128"/>
                <a:gd name="T40" fmla="*/ 95 w 147"/>
                <a:gd name="T41" fmla="*/ 89 h 128"/>
                <a:gd name="T42" fmla="*/ 72 w 147"/>
                <a:gd name="T43" fmla="*/ 70 h 128"/>
                <a:gd name="T44" fmla="*/ 47 w 147"/>
                <a:gd name="T45" fmla="*/ 49 h 128"/>
                <a:gd name="T46" fmla="*/ 22 w 147"/>
                <a:gd name="T47" fmla="*/ 26 h 128"/>
                <a:gd name="T48" fmla="*/ 11 w 147"/>
                <a:gd name="T49" fmla="*/ 14 h 128"/>
                <a:gd name="T50" fmla="*/ 0 w 147"/>
                <a:gd name="T51" fmla="*/ 0 h 128"/>
                <a:gd name="T52" fmla="*/ 0 w 147"/>
                <a:gd name="T5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7" h="128">
                  <a:moveTo>
                    <a:pt x="0" y="0"/>
                  </a:moveTo>
                  <a:lnTo>
                    <a:pt x="0" y="0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34" y="12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70" y="33"/>
                  </a:lnTo>
                  <a:lnTo>
                    <a:pt x="83" y="41"/>
                  </a:lnTo>
                  <a:lnTo>
                    <a:pt x="95" y="52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19" y="78"/>
                  </a:lnTo>
                  <a:lnTo>
                    <a:pt x="130" y="94"/>
                  </a:lnTo>
                  <a:lnTo>
                    <a:pt x="139" y="110"/>
                  </a:lnTo>
                  <a:lnTo>
                    <a:pt x="147" y="128"/>
                  </a:lnTo>
                  <a:lnTo>
                    <a:pt x="147" y="128"/>
                  </a:lnTo>
                  <a:lnTo>
                    <a:pt x="132" y="117"/>
                  </a:lnTo>
                  <a:lnTo>
                    <a:pt x="132" y="117"/>
                  </a:lnTo>
                  <a:lnTo>
                    <a:pt x="95" y="89"/>
                  </a:lnTo>
                  <a:lnTo>
                    <a:pt x="95" y="89"/>
                  </a:lnTo>
                  <a:lnTo>
                    <a:pt x="72" y="70"/>
                  </a:lnTo>
                  <a:lnTo>
                    <a:pt x="47" y="49"/>
                  </a:lnTo>
                  <a:lnTo>
                    <a:pt x="22" y="26"/>
                  </a:lnTo>
                  <a:lnTo>
                    <a:pt x="11" y="1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0" name="Freeform 114">
              <a:extLst>
                <a:ext uri="{FF2B5EF4-FFF2-40B4-BE49-F238E27FC236}">
                  <a16:creationId xmlns:a16="http://schemas.microsoft.com/office/drawing/2014/main" id="{4DAA4DD8-526F-F435-E78D-D1AC44509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4284663"/>
              <a:ext cx="104775" cy="184150"/>
            </a:xfrm>
            <a:custGeom>
              <a:avLst/>
              <a:gdLst>
                <a:gd name="T0" fmla="*/ 65 w 66"/>
                <a:gd name="T1" fmla="*/ 0 h 116"/>
                <a:gd name="T2" fmla="*/ 65 w 66"/>
                <a:gd name="T3" fmla="*/ 0 h 116"/>
                <a:gd name="T4" fmla="*/ 66 w 66"/>
                <a:gd name="T5" fmla="*/ 12 h 116"/>
                <a:gd name="T6" fmla="*/ 66 w 66"/>
                <a:gd name="T7" fmla="*/ 12 h 116"/>
                <a:gd name="T8" fmla="*/ 65 w 66"/>
                <a:gd name="T9" fmla="*/ 26 h 116"/>
                <a:gd name="T10" fmla="*/ 62 w 66"/>
                <a:gd name="T11" fmla="*/ 44 h 116"/>
                <a:gd name="T12" fmla="*/ 62 w 66"/>
                <a:gd name="T13" fmla="*/ 44 h 116"/>
                <a:gd name="T14" fmla="*/ 59 w 66"/>
                <a:gd name="T15" fmla="*/ 54 h 116"/>
                <a:gd name="T16" fmla="*/ 55 w 66"/>
                <a:gd name="T17" fmla="*/ 63 h 116"/>
                <a:gd name="T18" fmla="*/ 50 w 66"/>
                <a:gd name="T19" fmla="*/ 73 h 116"/>
                <a:gd name="T20" fmla="*/ 43 w 66"/>
                <a:gd name="T21" fmla="*/ 83 h 116"/>
                <a:gd name="T22" fmla="*/ 43 w 66"/>
                <a:gd name="T23" fmla="*/ 83 h 116"/>
                <a:gd name="T24" fmla="*/ 34 w 66"/>
                <a:gd name="T25" fmla="*/ 92 h 116"/>
                <a:gd name="T26" fmla="*/ 25 w 66"/>
                <a:gd name="T27" fmla="*/ 101 h 116"/>
                <a:gd name="T28" fmla="*/ 14 w 66"/>
                <a:gd name="T29" fmla="*/ 109 h 116"/>
                <a:gd name="T30" fmla="*/ 0 w 66"/>
                <a:gd name="T31" fmla="*/ 116 h 116"/>
                <a:gd name="T32" fmla="*/ 0 w 66"/>
                <a:gd name="T33" fmla="*/ 116 h 116"/>
                <a:gd name="T34" fmla="*/ 4 w 66"/>
                <a:gd name="T35" fmla="*/ 103 h 116"/>
                <a:gd name="T36" fmla="*/ 4 w 66"/>
                <a:gd name="T37" fmla="*/ 103 h 116"/>
                <a:gd name="T38" fmla="*/ 17 w 66"/>
                <a:gd name="T39" fmla="*/ 74 h 116"/>
                <a:gd name="T40" fmla="*/ 17 w 66"/>
                <a:gd name="T41" fmla="*/ 74 h 116"/>
                <a:gd name="T42" fmla="*/ 25 w 66"/>
                <a:gd name="T43" fmla="*/ 55 h 116"/>
                <a:gd name="T44" fmla="*/ 36 w 66"/>
                <a:gd name="T45" fmla="*/ 37 h 116"/>
                <a:gd name="T46" fmla="*/ 50 w 66"/>
                <a:gd name="T47" fmla="*/ 18 h 116"/>
                <a:gd name="T48" fmla="*/ 57 w 66"/>
                <a:gd name="T49" fmla="*/ 8 h 116"/>
                <a:gd name="T50" fmla="*/ 65 w 66"/>
                <a:gd name="T51" fmla="*/ 0 h 116"/>
                <a:gd name="T52" fmla="*/ 65 w 66"/>
                <a:gd name="T5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6" h="116">
                  <a:moveTo>
                    <a:pt x="65" y="0"/>
                  </a:moveTo>
                  <a:lnTo>
                    <a:pt x="65" y="0"/>
                  </a:lnTo>
                  <a:lnTo>
                    <a:pt x="66" y="12"/>
                  </a:lnTo>
                  <a:lnTo>
                    <a:pt x="66" y="12"/>
                  </a:lnTo>
                  <a:lnTo>
                    <a:pt x="65" y="26"/>
                  </a:lnTo>
                  <a:lnTo>
                    <a:pt x="62" y="44"/>
                  </a:lnTo>
                  <a:lnTo>
                    <a:pt x="62" y="44"/>
                  </a:lnTo>
                  <a:lnTo>
                    <a:pt x="59" y="54"/>
                  </a:lnTo>
                  <a:lnTo>
                    <a:pt x="55" y="63"/>
                  </a:lnTo>
                  <a:lnTo>
                    <a:pt x="50" y="73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34" y="92"/>
                  </a:lnTo>
                  <a:lnTo>
                    <a:pt x="25" y="101"/>
                  </a:lnTo>
                  <a:lnTo>
                    <a:pt x="14" y="109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4" y="103"/>
                  </a:lnTo>
                  <a:lnTo>
                    <a:pt x="4" y="103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25" y="55"/>
                  </a:lnTo>
                  <a:lnTo>
                    <a:pt x="36" y="37"/>
                  </a:lnTo>
                  <a:lnTo>
                    <a:pt x="50" y="18"/>
                  </a:lnTo>
                  <a:lnTo>
                    <a:pt x="57" y="8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1" name="Freeform 115">
              <a:extLst>
                <a:ext uri="{FF2B5EF4-FFF2-40B4-BE49-F238E27FC236}">
                  <a16:creationId xmlns:a16="http://schemas.microsoft.com/office/drawing/2014/main" id="{1E53E503-84EC-8A9D-D6FA-05244140F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9250" y="4838701"/>
              <a:ext cx="74613" cy="196850"/>
            </a:xfrm>
            <a:custGeom>
              <a:avLst/>
              <a:gdLst>
                <a:gd name="T0" fmla="*/ 32 w 47"/>
                <a:gd name="T1" fmla="*/ 0 h 124"/>
                <a:gd name="T2" fmla="*/ 32 w 47"/>
                <a:gd name="T3" fmla="*/ 0 h 124"/>
                <a:gd name="T4" fmla="*/ 33 w 47"/>
                <a:gd name="T5" fmla="*/ 2 h 124"/>
                <a:gd name="T6" fmla="*/ 33 w 47"/>
                <a:gd name="T7" fmla="*/ 2 h 124"/>
                <a:gd name="T8" fmla="*/ 37 w 47"/>
                <a:gd name="T9" fmla="*/ 11 h 124"/>
                <a:gd name="T10" fmla="*/ 37 w 47"/>
                <a:gd name="T11" fmla="*/ 11 h 124"/>
                <a:gd name="T12" fmla="*/ 43 w 47"/>
                <a:gd name="T13" fmla="*/ 24 h 124"/>
                <a:gd name="T14" fmla="*/ 45 w 47"/>
                <a:gd name="T15" fmla="*/ 33 h 124"/>
                <a:gd name="T16" fmla="*/ 47 w 47"/>
                <a:gd name="T17" fmla="*/ 42 h 124"/>
                <a:gd name="T18" fmla="*/ 47 w 47"/>
                <a:gd name="T19" fmla="*/ 42 h 124"/>
                <a:gd name="T20" fmla="*/ 47 w 47"/>
                <a:gd name="T21" fmla="*/ 53 h 124"/>
                <a:gd name="T22" fmla="*/ 45 w 47"/>
                <a:gd name="T23" fmla="*/ 64 h 124"/>
                <a:gd name="T24" fmla="*/ 43 w 47"/>
                <a:gd name="T25" fmla="*/ 75 h 124"/>
                <a:gd name="T26" fmla="*/ 37 w 47"/>
                <a:gd name="T27" fmla="*/ 86 h 124"/>
                <a:gd name="T28" fmla="*/ 37 w 47"/>
                <a:gd name="T29" fmla="*/ 86 h 124"/>
                <a:gd name="T30" fmla="*/ 32 w 47"/>
                <a:gd name="T31" fmla="*/ 97 h 124"/>
                <a:gd name="T32" fmla="*/ 22 w 47"/>
                <a:gd name="T33" fmla="*/ 108 h 124"/>
                <a:gd name="T34" fmla="*/ 22 w 47"/>
                <a:gd name="T35" fmla="*/ 108 h 124"/>
                <a:gd name="T36" fmla="*/ 12 w 47"/>
                <a:gd name="T37" fmla="*/ 117 h 124"/>
                <a:gd name="T38" fmla="*/ 0 w 47"/>
                <a:gd name="T39" fmla="*/ 124 h 124"/>
                <a:gd name="T40" fmla="*/ 0 w 47"/>
                <a:gd name="T41" fmla="*/ 124 h 124"/>
                <a:gd name="T42" fmla="*/ 0 w 47"/>
                <a:gd name="T43" fmla="*/ 121 h 124"/>
                <a:gd name="T44" fmla="*/ 0 w 47"/>
                <a:gd name="T45" fmla="*/ 121 h 124"/>
                <a:gd name="T46" fmla="*/ 3 w 47"/>
                <a:gd name="T47" fmla="*/ 111 h 124"/>
                <a:gd name="T48" fmla="*/ 3 w 47"/>
                <a:gd name="T49" fmla="*/ 111 h 124"/>
                <a:gd name="T50" fmla="*/ 11 w 47"/>
                <a:gd name="T51" fmla="*/ 82 h 124"/>
                <a:gd name="T52" fmla="*/ 11 w 47"/>
                <a:gd name="T53" fmla="*/ 82 h 124"/>
                <a:gd name="T54" fmla="*/ 19 w 47"/>
                <a:gd name="T55" fmla="*/ 44 h 124"/>
                <a:gd name="T56" fmla="*/ 19 w 47"/>
                <a:gd name="T57" fmla="*/ 44 h 124"/>
                <a:gd name="T58" fmla="*/ 25 w 47"/>
                <a:gd name="T59" fmla="*/ 23 h 124"/>
                <a:gd name="T60" fmla="*/ 32 w 47"/>
                <a:gd name="T61" fmla="*/ 0 h 124"/>
                <a:gd name="T62" fmla="*/ 32 w 47"/>
                <a:gd name="T6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" h="124">
                  <a:moveTo>
                    <a:pt x="32" y="0"/>
                  </a:moveTo>
                  <a:lnTo>
                    <a:pt x="32" y="0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43" y="24"/>
                  </a:lnTo>
                  <a:lnTo>
                    <a:pt x="45" y="33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53"/>
                  </a:lnTo>
                  <a:lnTo>
                    <a:pt x="45" y="64"/>
                  </a:lnTo>
                  <a:lnTo>
                    <a:pt x="43" y="75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32" y="97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12" y="117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3" y="111"/>
                  </a:lnTo>
                  <a:lnTo>
                    <a:pt x="3" y="111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5" y="23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2" name="Freeform 116">
              <a:extLst>
                <a:ext uri="{FF2B5EF4-FFF2-40B4-BE49-F238E27FC236}">
                  <a16:creationId xmlns:a16="http://schemas.microsoft.com/office/drawing/2014/main" id="{39138454-6051-3598-A4E6-10A71FB5F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9813" y="4152901"/>
              <a:ext cx="203200" cy="225425"/>
            </a:xfrm>
            <a:custGeom>
              <a:avLst/>
              <a:gdLst>
                <a:gd name="T0" fmla="*/ 0 w 128"/>
                <a:gd name="T1" fmla="*/ 0 h 142"/>
                <a:gd name="T2" fmla="*/ 0 w 128"/>
                <a:gd name="T3" fmla="*/ 0 h 142"/>
                <a:gd name="T4" fmla="*/ 5 w 128"/>
                <a:gd name="T5" fmla="*/ 3 h 142"/>
                <a:gd name="T6" fmla="*/ 5 w 128"/>
                <a:gd name="T7" fmla="*/ 3 h 142"/>
                <a:gd name="T8" fmla="*/ 16 w 128"/>
                <a:gd name="T9" fmla="*/ 9 h 142"/>
                <a:gd name="T10" fmla="*/ 16 w 128"/>
                <a:gd name="T11" fmla="*/ 9 h 142"/>
                <a:gd name="T12" fmla="*/ 32 w 128"/>
                <a:gd name="T13" fmla="*/ 20 h 142"/>
                <a:gd name="T14" fmla="*/ 51 w 128"/>
                <a:gd name="T15" fmla="*/ 35 h 142"/>
                <a:gd name="T16" fmla="*/ 51 w 128"/>
                <a:gd name="T17" fmla="*/ 35 h 142"/>
                <a:gd name="T18" fmla="*/ 73 w 128"/>
                <a:gd name="T19" fmla="*/ 53 h 142"/>
                <a:gd name="T20" fmla="*/ 84 w 128"/>
                <a:gd name="T21" fmla="*/ 64 h 142"/>
                <a:gd name="T22" fmla="*/ 95 w 128"/>
                <a:gd name="T23" fmla="*/ 76 h 142"/>
                <a:gd name="T24" fmla="*/ 95 w 128"/>
                <a:gd name="T25" fmla="*/ 76 h 142"/>
                <a:gd name="T26" fmla="*/ 106 w 128"/>
                <a:gd name="T27" fmla="*/ 91 h 142"/>
                <a:gd name="T28" fmla="*/ 115 w 128"/>
                <a:gd name="T29" fmla="*/ 106 h 142"/>
                <a:gd name="T30" fmla="*/ 123 w 128"/>
                <a:gd name="T31" fmla="*/ 123 h 142"/>
                <a:gd name="T32" fmla="*/ 128 w 128"/>
                <a:gd name="T33" fmla="*/ 142 h 142"/>
                <a:gd name="T34" fmla="*/ 128 w 128"/>
                <a:gd name="T35" fmla="*/ 142 h 142"/>
                <a:gd name="T36" fmla="*/ 124 w 128"/>
                <a:gd name="T37" fmla="*/ 139 h 142"/>
                <a:gd name="T38" fmla="*/ 124 w 128"/>
                <a:gd name="T39" fmla="*/ 139 h 142"/>
                <a:gd name="T40" fmla="*/ 115 w 128"/>
                <a:gd name="T41" fmla="*/ 130 h 142"/>
                <a:gd name="T42" fmla="*/ 115 w 128"/>
                <a:gd name="T43" fmla="*/ 130 h 142"/>
                <a:gd name="T44" fmla="*/ 82 w 128"/>
                <a:gd name="T45" fmla="*/ 101 h 142"/>
                <a:gd name="T46" fmla="*/ 82 w 128"/>
                <a:gd name="T47" fmla="*/ 101 h 142"/>
                <a:gd name="T48" fmla="*/ 60 w 128"/>
                <a:gd name="T49" fmla="*/ 80 h 142"/>
                <a:gd name="T50" fmla="*/ 38 w 128"/>
                <a:gd name="T51" fmla="*/ 58 h 142"/>
                <a:gd name="T52" fmla="*/ 38 w 128"/>
                <a:gd name="T53" fmla="*/ 58 h 142"/>
                <a:gd name="T54" fmla="*/ 27 w 128"/>
                <a:gd name="T55" fmla="*/ 44 h 142"/>
                <a:gd name="T56" fmla="*/ 17 w 128"/>
                <a:gd name="T57" fmla="*/ 31 h 142"/>
                <a:gd name="T58" fmla="*/ 7 w 128"/>
                <a:gd name="T59" fmla="*/ 15 h 142"/>
                <a:gd name="T60" fmla="*/ 0 w 128"/>
                <a:gd name="T61" fmla="*/ 0 h 142"/>
                <a:gd name="T62" fmla="*/ 0 w 128"/>
                <a:gd name="T6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142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5" y="3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32" y="20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73" y="53"/>
                  </a:lnTo>
                  <a:lnTo>
                    <a:pt x="84" y="64"/>
                  </a:lnTo>
                  <a:lnTo>
                    <a:pt x="95" y="76"/>
                  </a:lnTo>
                  <a:lnTo>
                    <a:pt x="95" y="76"/>
                  </a:lnTo>
                  <a:lnTo>
                    <a:pt x="106" y="91"/>
                  </a:lnTo>
                  <a:lnTo>
                    <a:pt x="115" y="106"/>
                  </a:lnTo>
                  <a:lnTo>
                    <a:pt x="123" y="123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4" y="139"/>
                  </a:lnTo>
                  <a:lnTo>
                    <a:pt x="124" y="139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60" y="80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27" y="44"/>
                  </a:lnTo>
                  <a:lnTo>
                    <a:pt x="17" y="31"/>
                  </a:lnTo>
                  <a:lnTo>
                    <a:pt x="7" y="1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3" name="Freeform 117">
              <a:extLst>
                <a:ext uri="{FF2B5EF4-FFF2-40B4-BE49-F238E27FC236}">
                  <a16:creationId xmlns:a16="http://schemas.microsoft.com/office/drawing/2014/main" id="{3D85A415-9634-D6D6-99EE-1EC337E39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3800" y="3921126"/>
              <a:ext cx="133350" cy="177800"/>
            </a:xfrm>
            <a:custGeom>
              <a:avLst/>
              <a:gdLst>
                <a:gd name="T0" fmla="*/ 0 w 84"/>
                <a:gd name="T1" fmla="*/ 0 h 112"/>
                <a:gd name="T2" fmla="*/ 0 w 84"/>
                <a:gd name="T3" fmla="*/ 0 h 112"/>
                <a:gd name="T4" fmla="*/ 12 w 84"/>
                <a:gd name="T5" fmla="*/ 6 h 112"/>
                <a:gd name="T6" fmla="*/ 25 w 84"/>
                <a:gd name="T7" fmla="*/ 14 h 112"/>
                <a:gd name="T8" fmla="*/ 38 w 84"/>
                <a:gd name="T9" fmla="*/ 25 h 112"/>
                <a:gd name="T10" fmla="*/ 38 w 84"/>
                <a:gd name="T11" fmla="*/ 25 h 112"/>
                <a:gd name="T12" fmla="*/ 54 w 84"/>
                <a:gd name="T13" fmla="*/ 42 h 112"/>
                <a:gd name="T14" fmla="*/ 60 w 84"/>
                <a:gd name="T15" fmla="*/ 50 h 112"/>
                <a:gd name="T16" fmla="*/ 66 w 84"/>
                <a:gd name="T17" fmla="*/ 61 h 112"/>
                <a:gd name="T18" fmla="*/ 66 w 84"/>
                <a:gd name="T19" fmla="*/ 61 h 112"/>
                <a:gd name="T20" fmla="*/ 73 w 84"/>
                <a:gd name="T21" fmla="*/ 72 h 112"/>
                <a:gd name="T22" fmla="*/ 77 w 84"/>
                <a:gd name="T23" fmla="*/ 84 h 112"/>
                <a:gd name="T24" fmla="*/ 81 w 84"/>
                <a:gd name="T25" fmla="*/ 97 h 112"/>
                <a:gd name="T26" fmla="*/ 84 w 84"/>
                <a:gd name="T27" fmla="*/ 112 h 112"/>
                <a:gd name="T28" fmla="*/ 84 w 84"/>
                <a:gd name="T29" fmla="*/ 112 h 112"/>
                <a:gd name="T30" fmla="*/ 73 w 84"/>
                <a:gd name="T31" fmla="*/ 104 h 112"/>
                <a:gd name="T32" fmla="*/ 73 w 84"/>
                <a:gd name="T33" fmla="*/ 104 h 112"/>
                <a:gd name="T34" fmla="*/ 62 w 84"/>
                <a:gd name="T35" fmla="*/ 94 h 112"/>
                <a:gd name="T36" fmla="*/ 48 w 84"/>
                <a:gd name="T37" fmla="*/ 82 h 112"/>
                <a:gd name="T38" fmla="*/ 48 w 84"/>
                <a:gd name="T39" fmla="*/ 82 h 112"/>
                <a:gd name="T40" fmla="*/ 34 w 84"/>
                <a:gd name="T41" fmla="*/ 65 h 112"/>
                <a:gd name="T42" fmla="*/ 20 w 84"/>
                <a:gd name="T43" fmla="*/ 46 h 112"/>
                <a:gd name="T44" fmla="*/ 8 w 84"/>
                <a:gd name="T45" fmla="*/ 24 h 112"/>
                <a:gd name="T46" fmla="*/ 4 w 84"/>
                <a:gd name="T47" fmla="*/ 13 h 112"/>
                <a:gd name="T48" fmla="*/ 0 w 84"/>
                <a:gd name="T49" fmla="*/ 0 h 112"/>
                <a:gd name="T50" fmla="*/ 0 w 84"/>
                <a:gd name="T5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112">
                  <a:moveTo>
                    <a:pt x="0" y="0"/>
                  </a:moveTo>
                  <a:lnTo>
                    <a:pt x="0" y="0"/>
                  </a:lnTo>
                  <a:lnTo>
                    <a:pt x="12" y="6"/>
                  </a:lnTo>
                  <a:lnTo>
                    <a:pt x="25" y="14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54" y="42"/>
                  </a:lnTo>
                  <a:lnTo>
                    <a:pt x="60" y="50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73" y="72"/>
                  </a:lnTo>
                  <a:lnTo>
                    <a:pt x="77" y="84"/>
                  </a:lnTo>
                  <a:lnTo>
                    <a:pt x="81" y="97"/>
                  </a:lnTo>
                  <a:lnTo>
                    <a:pt x="84" y="112"/>
                  </a:lnTo>
                  <a:lnTo>
                    <a:pt x="84" y="112"/>
                  </a:lnTo>
                  <a:lnTo>
                    <a:pt x="73" y="104"/>
                  </a:lnTo>
                  <a:lnTo>
                    <a:pt x="73" y="104"/>
                  </a:lnTo>
                  <a:lnTo>
                    <a:pt x="62" y="94"/>
                  </a:lnTo>
                  <a:lnTo>
                    <a:pt x="48" y="82"/>
                  </a:lnTo>
                  <a:lnTo>
                    <a:pt x="48" y="82"/>
                  </a:lnTo>
                  <a:lnTo>
                    <a:pt x="34" y="65"/>
                  </a:lnTo>
                  <a:lnTo>
                    <a:pt x="20" y="46"/>
                  </a:lnTo>
                  <a:lnTo>
                    <a:pt x="8" y="24"/>
                  </a:lnTo>
                  <a:lnTo>
                    <a:pt x="4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4" name="Freeform 118">
              <a:extLst>
                <a:ext uri="{FF2B5EF4-FFF2-40B4-BE49-F238E27FC236}">
                  <a16:creationId xmlns:a16="http://schemas.microsoft.com/office/drawing/2014/main" id="{7302FF12-B033-AD1A-8647-063B9753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4738" y="4689476"/>
              <a:ext cx="90488" cy="312738"/>
            </a:xfrm>
            <a:custGeom>
              <a:avLst/>
              <a:gdLst>
                <a:gd name="T0" fmla="*/ 2 w 57"/>
                <a:gd name="T1" fmla="*/ 0 h 197"/>
                <a:gd name="T2" fmla="*/ 2 w 57"/>
                <a:gd name="T3" fmla="*/ 0 h 197"/>
                <a:gd name="T4" fmla="*/ 11 w 57"/>
                <a:gd name="T5" fmla="*/ 15 h 197"/>
                <a:gd name="T6" fmla="*/ 11 w 57"/>
                <a:gd name="T7" fmla="*/ 15 h 197"/>
                <a:gd name="T8" fmla="*/ 20 w 57"/>
                <a:gd name="T9" fmla="*/ 34 h 197"/>
                <a:gd name="T10" fmla="*/ 31 w 57"/>
                <a:gd name="T11" fmla="*/ 58 h 197"/>
                <a:gd name="T12" fmla="*/ 31 w 57"/>
                <a:gd name="T13" fmla="*/ 58 h 197"/>
                <a:gd name="T14" fmla="*/ 40 w 57"/>
                <a:gd name="T15" fmla="*/ 87 h 197"/>
                <a:gd name="T16" fmla="*/ 50 w 57"/>
                <a:gd name="T17" fmla="*/ 120 h 197"/>
                <a:gd name="T18" fmla="*/ 53 w 57"/>
                <a:gd name="T19" fmla="*/ 138 h 197"/>
                <a:gd name="T20" fmla="*/ 56 w 57"/>
                <a:gd name="T21" fmla="*/ 157 h 197"/>
                <a:gd name="T22" fmla="*/ 57 w 57"/>
                <a:gd name="T23" fmla="*/ 176 h 197"/>
                <a:gd name="T24" fmla="*/ 57 w 57"/>
                <a:gd name="T25" fmla="*/ 197 h 197"/>
                <a:gd name="T26" fmla="*/ 57 w 57"/>
                <a:gd name="T27" fmla="*/ 197 h 197"/>
                <a:gd name="T28" fmla="*/ 47 w 57"/>
                <a:gd name="T29" fmla="*/ 180 h 197"/>
                <a:gd name="T30" fmla="*/ 47 w 57"/>
                <a:gd name="T31" fmla="*/ 180 h 197"/>
                <a:gd name="T32" fmla="*/ 38 w 57"/>
                <a:gd name="T33" fmla="*/ 161 h 197"/>
                <a:gd name="T34" fmla="*/ 25 w 57"/>
                <a:gd name="T35" fmla="*/ 135 h 197"/>
                <a:gd name="T36" fmla="*/ 25 w 57"/>
                <a:gd name="T37" fmla="*/ 135 h 197"/>
                <a:gd name="T38" fmla="*/ 16 w 57"/>
                <a:gd name="T39" fmla="*/ 105 h 197"/>
                <a:gd name="T40" fmla="*/ 10 w 57"/>
                <a:gd name="T41" fmla="*/ 89 h 197"/>
                <a:gd name="T42" fmla="*/ 6 w 57"/>
                <a:gd name="T43" fmla="*/ 71 h 197"/>
                <a:gd name="T44" fmla="*/ 3 w 57"/>
                <a:gd name="T45" fmla="*/ 54 h 197"/>
                <a:gd name="T46" fmla="*/ 2 w 57"/>
                <a:gd name="T47" fmla="*/ 36 h 197"/>
                <a:gd name="T48" fmla="*/ 0 w 57"/>
                <a:gd name="T49" fmla="*/ 18 h 197"/>
                <a:gd name="T50" fmla="*/ 2 w 57"/>
                <a:gd name="T51" fmla="*/ 0 h 197"/>
                <a:gd name="T52" fmla="*/ 2 w 57"/>
                <a:gd name="T53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7" h="197">
                  <a:moveTo>
                    <a:pt x="2" y="0"/>
                  </a:moveTo>
                  <a:lnTo>
                    <a:pt x="2" y="0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20" y="34"/>
                  </a:lnTo>
                  <a:lnTo>
                    <a:pt x="31" y="58"/>
                  </a:lnTo>
                  <a:lnTo>
                    <a:pt x="31" y="58"/>
                  </a:lnTo>
                  <a:lnTo>
                    <a:pt x="40" y="87"/>
                  </a:lnTo>
                  <a:lnTo>
                    <a:pt x="50" y="120"/>
                  </a:lnTo>
                  <a:lnTo>
                    <a:pt x="53" y="138"/>
                  </a:lnTo>
                  <a:lnTo>
                    <a:pt x="56" y="157"/>
                  </a:lnTo>
                  <a:lnTo>
                    <a:pt x="57" y="176"/>
                  </a:lnTo>
                  <a:lnTo>
                    <a:pt x="57" y="197"/>
                  </a:lnTo>
                  <a:lnTo>
                    <a:pt x="57" y="197"/>
                  </a:lnTo>
                  <a:lnTo>
                    <a:pt x="47" y="180"/>
                  </a:lnTo>
                  <a:lnTo>
                    <a:pt x="47" y="180"/>
                  </a:lnTo>
                  <a:lnTo>
                    <a:pt x="38" y="161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16" y="105"/>
                  </a:lnTo>
                  <a:lnTo>
                    <a:pt x="10" y="89"/>
                  </a:lnTo>
                  <a:lnTo>
                    <a:pt x="6" y="71"/>
                  </a:lnTo>
                  <a:lnTo>
                    <a:pt x="3" y="54"/>
                  </a:lnTo>
                  <a:lnTo>
                    <a:pt x="2" y="36"/>
                  </a:lnTo>
                  <a:lnTo>
                    <a:pt x="0" y="18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5" name="Freeform 119">
              <a:extLst>
                <a:ext uri="{FF2B5EF4-FFF2-40B4-BE49-F238E27FC236}">
                  <a16:creationId xmlns:a16="http://schemas.microsoft.com/office/drawing/2014/main" id="{8AD1615C-CE23-EA78-865D-6A25A4914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6988" y="4545013"/>
              <a:ext cx="188913" cy="238125"/>
            </a:xfrm>
            <a:custGeom>
              <a:avLst/>
              <a:gdLst>
                <a:gd name="T0" fmla="*/ 0 w 119"/>
                <a:gd name="T1" fmla="*/ 0 h 150"/>
                <a:gd name="T2" fmla="*/ 0 w 119"/>
                <a:gd name="T3" fmla="*/ 0 h 150"/>
                <a:gd name="T4" fmla="*/ 4 w 119"/>
                <a:gd name="T5" fmla="*/ 3 h 150"/>
                <a:gd name="T6" fmla="*/ 4 w 119"/>
                <a:gd name="T7" fmla="*/ 3 h 150"/>
                <a:gd name="T8" fmla="*/ 13 w 119"/>
                <a:gd name="T9" fmla="*/ 12 h 150"/>
                <a:gd name="T10" fmla="*/ 13 w 119"/>
                <a:gd name="T11" fmla="*/ 12 h 150"/>
                <a:gd name="T12" fmla="*/ 27 w 119"/>
                <a:gd name="T13" fmla="*/ 25 h 150"/>
                <a:gd name="T14" fmla="*/ 44 w 119"/>
                <a:gd name="T15" fmla="*/ 43 h 150"/>
                <a:gd name="T16" fmla="*/ 44 w 119"/>
                <a:gd name="T17" fmla="*/ 43 h 150"/>
                <a:gd name="T18" fmla="*/ 62 w 119"/>
                <a:gd name="T19" fmla="*/ 65 h 150"/>
                <a:gd name="T20" fmla="*/ 81 w 119"/>
                <a:gd name="T21" fmla="*/ 89 h 150"/>
                <a:gd name="T22" fmla="*/ 81 w 119"/>
                <a:gd name="T23" fmla="*/ 89 h 150"/>
                <a:gd name="T24" fmla="*/ 100 w 119"/>
                <a:gd name="T25" fmla="*/ 117 h 150"/>
                <a:gd name="T26" fmla="*/ 100 w 119"/>
                <a:gd name="T27" fmla="*/ 117 h 150"/>
                <a:gd name="T28" fmla="*/ 119 w 119"/>
                <a:gd name="T29" fmla="*/ 150 h 150"/>
                <a:gd name="T30" fmla="*/ 119 w 119"/>
                <a:gd name="T31" fmla="*/ 150 h 150"/>
                <a:gd name="T32" fmla="*/ 115 w 119"/>
                <a:gd name="T33" fmla="*/ 149 h 150"/>
                <a:gd name="T34" fmla="*/ 115 w 119"/>
                <a:gd name="T35" fmla="*/ 149 h 150"/>
                <a:gd name="T36" fmla="*/ 104 w 119"/>
                <a:gd name="T37" fmla="*/ 142 h 150"/>
                <a:gd name="T38" fmla="*/ 104 w 119"/>
                <a:gd name="T39" fmla="*/ 142 h 150"/>
                <a:gd name="T40" fmla="*/ 86 w 119"/>
                <a:gd name="T41" fmla="*/ 129 h 150"/>
                <a:gd name="T42" fmla="*/ 66 w 119"/>
                <a:gd name="T43" fmla="*/ 113 h 150"/>
                <a:gd name="T44" fmla="*/ 66 w 119"/>
                <a:gd name="T45" fmla="*/ 113 h 150"/>
                <a:gd name="T46" fmla="*/ 56 w 119"/>
                <a:gd name="T47" fmla="*/ 102 h 150"/>
                <a:gd name="T48" fmla="*/ 45 w 119"/>
                <a:gd name="T49" fmla="*/ 91 h 150"/>
                <a:gd name="T50" fmla="*/ 35 w 119"/>
                <a:gd name="T51" fmla="*/ 77 h 150"/>
                <a:gd name="T52" fmla="*/ 26 w 119"/>
                <a:gd name="T53" fmla="*/ 63 h 150"/>
                <a:gd name="T54" fmla="*/ 26 w 119"/>
                <a:gd name="T55" fmla="*/ 63 h 150"/>
                <a:gd name="T56" fmla="*/ 17 w 119"/>
                <a:gd name="T57" fmla="*/ 48 h 150"/>
                <a:gd name="T58" fmla="*/ 9 w 119"/>
                <a:gd name="T59" fmla="*/ 33 h 150"/>
                <a:gd name="T60" fmla="*/ 4 w 119"/>
                <a:gd name="T61" fmla="*/ 16 h 150"/>
                <a:gd name="T62" fmla="*/ 0 w 119"/>
                <a:gd name="T63" fmla="*/ 0 h 150"/>
                <a:gd name="T64" fmla="*/ 0 w 119"/>
                <a:gd name="T6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9" h="150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4" y="3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27" y="25"/>
                  </a:lnTo>
                  <a:lnTo>
                    <a:pt x="44" y="43"/>
                  </a:lnTo>
                  <a:lnTo>
                    <a:pt x="44" y="43"/>
                  </a:lnTo>
                  <a:lnTo>
                    <a:pt x="62" y="65"/>
                  </a:lnTo>
                  <a:lnTo>
                    <a:pt x="81" y="89"/>
                  </a:lnTo>
                  <a:lnTo>
                    <a:pt x="81" y="89"/>
                  </a:lnTo>
                  <a:lnTo>
                    <a:pt x="100" y="117"/>
                  </a:lnTo>
                  <a:lnTo>
                    <a:pt x="100" y="117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5" y="149"/>
                  </a:lnTo>
                  <a:lnTo>
                    <a:pt x="115" y="149"/>
                  </a:lnTo>
                  <a:lnTo>
                    <a:pt x="104" y="142"/>
                  </a:lnTo>
                  <a:lnTo>
                    <a:pt x="104" y="142"/>
                  </a:lnTo>
                  <a:lnTo>
                    <a:pt x="86" y="129"/>
                  </a:lnTo>
                  <a:lnTo>
                    <a:pt x="66" y="113"/>
                  </a:lnTo>
                  <a:lnTo>
                    <a:pt x="66" y="113"/>
                  </a:lnTo>
                  <a:lnTo>
                    <a:pt x="56" y="102"/>
                  </a:lnTo>
                  <a:lnTo>
                    <a:pt x="45" y="91"/>
                  </a:lnTo>
                  <a:lnTo>
                    <a:pt x="35" y="77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17" y="48"/>
                  </a:lnTo>
                  <a:lnTo>
                    <a:pt x="9" y="33"/>
                  </a:lnTo>
                  <a:lnTo>
                    <a:pt x="4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6" name="Freeform 120">
              <a:extLst>
                <a:ext uri="{FF2B5EF4-FFF2-40B4-BE49-F238E27FC236}">
                  <a16:creationId xmlns:a16="http://schemas.microsoft.com/office/drawing/2014/main" id="{2CF723F0-6C90-AC7A-432C-B3A3C1728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2075" y="5259388"/>
              <a:ext cx="144463" cy="188913"/>
            </a:xfrm>
            <a:custGeom>
              <a:avLst/>
              <a:gdLst>
                <a:gd name="T0" fmla="*/ 0 w 91"/>
                <a:gd name="T1" fmla="*/ 0 h 119"/>
                <a:gd name="T2" fmla="*/ 0 w 91"/>
                <a:gd name="T3" fmla="*/ 0 h 119"/>
                <a:gd name="T4" fmla="*/ 11 w 91"/>
                <a:gd name="T5" fmla="*/ 7 h 119"/>
                <a:gd name="T6" fmla="*/ 11 w 91"/>
                <a:gd name="T7" fmla="*/ 7 h 119"/>
                <a:gd name="T8" fmla="*/ 23 w 91"/>
                <a:gd name="T9" fmla="*/ 17 h 119"/>
                <a:gd name="T10" fmla="*/ 37 w 91"/>
                <a:gd name="T11" fmla="*/ 31 h 119"/>
                <a:gd name="T12" fmla="*/ 37 w 91"/>
                <a:gd name="T13" fmla="*/ 31 h 119"/>
                <a:gd name="T14" fmla="*/ 52 w 91"/>
                <a:gd name="T15" fmla="*/ 47 h 119"/>
                <a:gd name="T16" fmla="*/ 66 w 91"/>
                <a:gd name="T17" fmla="*/ 68 h 119"/>
                <a:gd name="T18" fmla="*/ 66 w 91"/>
                <a:gd name="T19" fmla="*/ 68 h 119"/>
                <a:gd name="T20" fmla="*/ 78 w 91"/>
                <a:gd name="T21" fmla="*/ 91 h 119"/>
                <a:gd name="T22" fmla="*/ 78 w 91"/>
                <a:gd name="T23" fmla="*/ 91 h 119"/>
                <a:gd name="T24" fmla="*/ 91 w 91"/>
                <a:gd name="T25" fmla="*/ 119 h 119"/>
                <a:gd name="T26" fmla="*/ 91 w 91"/>
                <a:gd name="T27" fmla="*/ 119 h 119"/>
                <a:gd name="T28" fmla="*/ 87 w 91"/>
                <a:gd name="T29" fmla="*/ 118 h 119"/>
                <a:gd name="T30" fmla="*/ 87 w 91"/>
                <a:gd name="T31" fmla="*/ 118 h 119"/>
                <a:gd name="T32" fmla="*/ 77 w 91"/>
                <a:gd name="T33" fmla="*/ 112 h 119"/>
                <a:gd name="T34" fmla="*/ 77 w 91"/>
                <a:gd name="T35" fmla="*/ 112 h 119"/>
                <a:gd name="T36" fmla="*/ 63 w 91"/>
                <a:gd name="T37" fmla="*/ 102 h 119"/>
                <a:gd name="T38" fmla="*/ 48 w 91"/>
                <a:gd name="T39" fmla="*/ 89 h 119"/>
                <a:gd name="T40" fmla="*/ 48 w 91"/>
                <a:gd name="T41" fmla="*/ 89 h 119"/>
                <a:gd name="T42" fmla="*/ 33 w 91"/>
                <a:gd name="T43" fmla="*/ 71 h 119"/>
                <a:gd name="T44" fmla="*/ 25 w 91"/>
                <a:gd name="T45" fmla="*/ 61 h 119"/>
                <a:gd name="T46" fmla="*/ 18 w 91"/>
                <a:gd name="T47" fmla="*/ 50 h 119"/>
                <a:gd name="T48" fmla="*/ 12 w 91"/>
                <a:gd name="T49" fmla="*/ 38 h 119"/>
                <a:gd name="T50" fmla="*/ 7 w 91"/>
                <a:gd name="T51" fmla="*/ 25 h 119"/>
                <a:gd name="T52" fmla="*/ 3 w 91"/>
                <a:gd name="T53" fmla="*/ 13 h 119"/>
                <a:gd name="T54" fmla="*/ 0 w 91"/>
                <a:gd name="T55" fmla="*/ 0 h 119"/>
                <a:gd name="T56" fmla="*/ 0 w 91"/>
                <a:gd name="T5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" h="119">
                  <a:moveTo>
                    <a:pt x="0" y="0"/>
                  </a:moveTo>
                  <a:lnTo>
                    <a:pt x="0" y="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23" y="17"/>
                  </a:lnTo>
                  <a:lnTo>
                    <a:pt x="37" y="31"/>
                  </a:lnTo>
                  <a:lnTo>
                    <a:pt x="37" y="31"/>
                  </a:lnTo>
                  <a:lnTo>
                    <a:pt x="52" y="47"/>
                  </a:lnTo>
                  <a:lnTo>
                    <a:pt x="66" y="68"/>
                  </a:lnTo>
                  <a:lnTo>
                    <a:pt x="66" y="68"/>
                  </a:lnTo>
                  <a:lnTo>
                    <a:pt x="78" y="91"/>
                  </a:lnTo>
                  <a:lnTo>
                    <a:pt x="78" y="91"/>
                  </a:lnTo>
                  <a:lnTo>
                    <a:pt x="91" y="119"/>
                  </a:lnTo>
                  <a:lnTo>
                    <a:pt x="91" y="119"/>
                  </a:lnTo>
                  <a:lnTo>
                    <a:pt x="87" y="118"/>
                  </a:lnTo>
                  <a:lnTo>
                    <a:pt x="87" y="118"/>
                  </a:lnTo>
                  <a:lnTo>
                    <a:pt x="77" y="112"/>
                  </a:lnTo>
                  <a:lnTo>
                    <a:pt x="77" y="112"/>
                  </a:lnTo>
                  <a:lnTo>
                    <a:pt x="63" y="102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33" y="71"/>
                  </a:lnTo>
                  <a:lnTo>
                    <a:pt x="25" y="61"/>
                  </a:lnTo>
                  <a:lnTo>
                    <a:pt x="18" y="50"/>
                  </a:lnTo>
                  <a:lnTo>
                    <a:pt x="12" y="38"/>
                  </a:lnTo>
                  <a:lnTo>
                    <a:pt x="7" y="25"/>
                  </a:lnTo>
                  <a:lnTo>
                    <a:pt x="3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7" name="Freeform 121">
              <a:extLst>
                <a:ext uri="{FF2B5EF4-FFF2-40B4-BE49-F238E27FC236}">
                  <a16:creationId xmlns:a16="http://schemas.microsoft.com/office/drawing/2014/main" id="{7CE41B5C-2C77-0721-CA3F-9127E7167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3913" y="5314951"/>
              <a:ext cx="120650" cy="196850"/>
            </a:xfrm>
            <a:custGeom>
              <a:avLst/>
              <a:gdLst>
                <a:gd name="T0" fmla="*/ 0 w 76"/>
                <a:gd name="T1" fmla="*/ 0 h 124"/>
                <a:gd name="T2" fmla="*/ 0 w 76"/>
                <a:gd name="T3" fmla="*/ 0 h 124"/>
                <a:gd name="T4" fmla="*/ 4 w 76"/>
                <a:gd name="T5" fmla="*/ 1 h 124"/>
                <a:gd name="T6" fmla="*/ 4 w 76"/>
                <a:gd name="T7" fmla="*/ 1 h 124"/>
                <a:gd name="T8" fmla="*/ 12 w 76"/>
                <a:gd name="T9" fmla="*/ 7 h 124"/>
                <a:gd name="T10" fmla="*/ 12 w 76"/>
                <a:gd name="T11" fmla="*/ 7 h 124"/>
                <a:gd name="T12" fmla="*/ 25 w 76"/>
                <a:gd name="T13" fmla="*/ 16 h 124"/>
                <a:gd name="T14" fmla="*/ 39 w 76"/>
                <a:gd name="T15" fmla="*/ 30 h 124"/>
                <a:gd name="T16" fmla="*/ 39 w 76"/>
                <a:gd name="T17" fmla="*/ 30 h 124"/>
                <a:gd name="T18" fmla="*/ 44 w 76"/>
                <a:gd name="T19" fmla="*/ 38 h 124"/>
                <a:gd name="T20" fmla="*/ 51 w 76"/>
                <a:gd name="T21" fmla="*/ 48 h 124"/>
                <a:gd name="T22" fmla="*/ 57 w 76"/>
                <a:gd name="T23" fmla="*/ 58 h 124"/>
                <a:gd name="T24" fmla="*/ 62 w 76"/>
                <a:gd name="T25" fmla="*/ 69 h 124"/>
                <a:gd name="T26" fmla="*/ 62 w 76"/>
                <a:gd name="T27" fmla="*/ 69 h 124"/>
                <a:gd name="T28" fmla="*/ 66 w 76"/>
                <a:gd name="T29" fmla="*/ 81 h 124"/>
                <a:gd name="T30" fmla="*/ 70 w 76"/>
                <a:gd name="T31" fmla="*/ 94 h 124"/>
                <a:gd name="T32" fmla="*/ 70 w 76"/>
                <a:gd name="T33" fmla="*/ 94 h 124"/>
                <a:gd name="T34" fmla="*/ 73 w 76"/>
                <a:gd name="T35" fmla="*/ 109 h 124"/>
                <a:gd name="T36" fmla="*/ 76 w 76"/>
                <a:gd name="T37" fmla="*/ 124 h 124"/>
                <a:gd name="T38" fmla="*/ 76 w 76"/>
                <a:gd name="T39" fmla="*/ 124 h 124"/>
                <a:gd name="T40" fmla="*/ 73 w 76"/>
                <a:gd name="T41" fmla="*/ 121 h 124"/>
                <a:gd name="T42" fmla="*/ 73 w 76"/>
                <a:gd name="T43" fmla="*/ 121 h 124"/>
                <a:gd name="T44" fmla="*/ 65 w 76"/>
                <a:gd name="T45" fmla="*/ 114 h 124"/>
                <a:gd name="T46" fmla="*/ 65 w 76"/>
                <a:gd name="T47" fmla="*/ 114 h 124"/>
                <a:gd name="T48" fmla="*/ 54 w 76"/>
                <a:gd name="T49" fmla="*/ 103 h 124"/>
                <a:gd name="T50" fmla="*/ 41 w 76"/>
                <a:gd name="T51" fmla="*/ 88 h 124"/>
                <a:gd name="T52" fmla="*/ 41 w 76"/>
                <a:gd name="T53" fmla="*/ 88 h 124"/>
                <a:gd name="T54" fmla="*/ 29 w 76"/>
                <a:gd name="T55" fmla="*/ 69 h 124"/>
                <a:gd name="T56" fmla="*/ 18 w 76"/>
                <a:gd name="T57" fmla="*/ 48 h 124"/>
                <a:gd name="T58" fmla="*/ 18 w 76"/>
                <a:gd name="T59" fmla="*/ 48 h 124"/>
                <a:gd name="T60" fmla="*/ 8 w 76"/>
                <a:gd name="T61" fmla="*/ 25 h 124"/>
                <a:gd name="T62" fmla="*/ 0 w 76"/>
                <a:gd name="T63" fmla="*/ 0 h 124"/>
                <a:gd name="T64" fmla="*/ 0 w 76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124">
                  <a:moveTo>
                    <a:pt x="0" y="0"/>
                  </a:moveTo>
                  <a:lnTo>
                    <a:pt x="0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25" y="16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44" y="38"/>
                  </a:lnTo>
                  <a:lnTo>
                    <a:pt x="51" y="48"/>
                  </a:lnTo>
                  <a:lnTo>
                    <a:pt x="57" y="58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6" y="81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73" y="109"/>
                  </a:lnTo>
                  <a:lnTo>
                    <a:pt x="76" y="124"/>
                  </a:lnTo>
                  <a:lnTo>
                    <a:pt x="76" y="124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54" y="103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29" y="6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8" y="2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8" name="Freeform 122">
              <a:extLst>
                <a:ext uri="{FF2B5EF4-FFF2-40B4-BE49-F238E27FC236}">
                  <a16:creationId xmlns:a16="http://schemas.microsoft.com/office/drawing/2014/main" id="{8FF4168F-241A-BAEB-30CD-822F10AFF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675" y="5314951"/>
              <a:ext cx="176213" cy="195263"/>
            </a:xfrm>
            <a:custGeom>
              <a:avLst/>
              <a:gdLst>
                <a:gd name="T0" fmla="*/ 111 w 111"/>
                <a:gd name="T1" fmla="*/ 0 h 123"/>
                <a:gd name="T2" fmla="*/ 111 w 111"/>
                <a:gd name="T3" fmla="*/ 0 h 123"/>
                <a:gd name="T4" fmla="*/ 106 w 111"/>
                <a:gd name="T5" fmla="*/ 14 h 123"/>
                <a:gd name="T6" fmla="*/ 99 w 111"/>
                <a:gd name="T7" fmla="*/ 30 h 123"/>
                <a:gd name="T8" fmla="*/ 88 w 111"/>
                <a:gd name="T9" fmla="*/ 48 h 123"/>
                <a:gd name="T10" fmla="*/ 74 w 111"/>
                <a:gd name="T11" fmla="*/ 69 h 123"/>
                <a:gd name="T12" fmla="*/ 64 w 111"/>
                <a:gd name="T13" fmla="*/ 80 h 123"/>
                <a:gd name="T14" fmla="*/ 55 w 111"/>
                <a:gd name="T15" fmla="*/ 89 h 123"/>
                <a:gd name="T16" fmla="*/ 42 w 111"/>
                <a:gd name="T17" fmla="*/ 99 h 123"/>
                <a:gd name="T18" fmla="*/ 30 w 111"/>
                <a:gd name="T19" fmla="*/ 109 h 123"/>
                <a:gd name="T20" fmla="*/ 16 w 111"/>
                <a:gd name="T21" fmla="*/ 116 h 123"/>
                <a:gd name="T22" fmla="*/ 0 w 111"/>
                <a:gd name="T23" fmla="*/ 123 h 123"/>
                <a:gd name="T24" fmla="*/ 0 w 111"/>
                <a:gd name="T25" fmla="*/ 123 h 123"/>
                <a:gd name="T26" fmla="*/ 8 w 111"/>
                <a:gd name="T27" fmla="*/ 109 h 123"/>
                <a:gd name="T28" fmla="*/ 18 w 111"/>
                <a:gd name="T29" fmla="*/ 95 h 123"/>
                <a:gd name="T30" fmla="*/ 30 w 111"/>
                <a:gd name="T31" fmla="*/ 76 h 123"/>
                <a:gd name="T32" fmla="*/ 45 w 111"/>
                <a:gd name="T33" fmla="*/ 56 h 123"/>
                <a:gd name="T34" fmla="*/ 64 w 111"/>
                <a:gd name="T35" fmla="*/ 36 h 123"/>
                <a:gd name="T36" fmla="*/ 75 w 111"/>
                <a:gd name="T37" fmla="*/ 26 h 123"/>
                <a:gd name="T38" fmla="*/ 86 w 111"/>
                <a:gd name="T39" fmla="*/ 16 h 123"/>
                <a:gd name="T40" fmla="*/ 99 w 111"/>
                <a:gd name="T41" fmla="*/ 8 h 123"/>
                <a:gd name="T42" fmla="*/ 111 w 111"/>
                <a:gd name="T43" fmla="*/ 0 h 123"/>
                <a:gd name="T44" fmla="*/ 111 w 111"/>
                <a:gd name="T4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123">
                  <a:moveTo>
                    <a:pt x="111" y="0"/>
                  </a:moveTo>
                  <a:lnTo>
                    <a:pt x="111" y="0"/>
                  </a:lnTo>
                  <a:lnTo>
                    <a:pt x="106" y="14"/>
                  </a:lnTo>
                  <a:lnTo>
                    <a:pt x="99" y="30"/>
                  </a:lnTo>
                  <a:lnTo>
                    <a:pt x="88" y="48"/>
                  </a:lnTo>
                  <a:lnTo>
                    <a:pt x="74" y="69"/>
                  </a:lnTo>
                  <a:lnTo>
                    <a:pt x="64" y="80"/>
                  </a:lnTo>
                  <a:lnTo>
                    <a:pt x="55" y="89"/>
                  </a:lnTo>
                  <a:lnTo>
                    <a:pt x="42" y="99"/>
                  </a:lnTo>
                  <a:lnTo>
                    <a:pt x="30" y="109"/>
                  </a:lnTo>
                  <a:lnTo>
                    <a:pt x="16" y="116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8" y="109"/>
                  </a:lnTo>
                  <a:lnTo>
                    <a:pt x="18" y="95"/>
                  </a:lnTo>
                  <a:lnTo>
                    <a:pt x="30" y="76"/>
                  </a:lnTo>
                  <a:lnTo>
                    <a:pt x="45" y="56"/>
                  </a:lnTo>
                  <a:lnTo>
                    <a:pt x="64" y="36"/>
                  </a:lnTo>
                  <a:lnTo>
                    <a:pt x="75" y="26"/>
                  </a:lnTo>
                  <a:lnTo>
                    <a:pt x="86" y="16"/>
                  </a:lnTo>
                  <a:lnTo>
                    <a:pt x="99" y="8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9" name="Freeform 123">
              <a:extLst>
                <a:ext uri="{FF2B5EF4-FFF2-40B4-BE49-F238E27FC236}">
                  <a16:creationId xmlns:a16="http://schemas.microsoft.com/office/drawing/2014/main" id="{DD2DEE5C-C876-AEF8-DBCF-EA7CFC759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8138" y="5240338"/>
              <a:ext cx="149225" cy="174625"/>
            </a:xfrm>
            <a:custGeom>
              <a:avLst/>
              <a:gdLst>
                <a:gd name="T0" fmla="*/ 0 w 94"/>
                <a:gd name="T1" fmla="*/ 0 h 110"/>
                <a:gd name="T2" fmla="*/ 0 w 94"/>
                <a:gd name="T3" fmla="*/ 0 h 110"/>
                <a:gd name="T4" fmla="*/ 13 w 94"/>
                <a:gd name="T5" fmla="*/ 6 h 110"/>
                <a:gd name="T6" fmla="*/ 25 w 94"/>
                <a:gd name="T7" fmla="*/ 12 h 110"/>
                <a:gd name="T8" fmla="*/ 40 w 94"/>
                <a:gd name="T9" fmla="*/ 23 h 110"/>
                <a:gd name="T10" fmla="*/ 57 w 94"/>
                <a:gd name="T11" fmla="*/ 39 h 110"/>
                <a:gd name="T12" fmla="*/ 65 w 94"/>
                <a:gd name="T13" fmla="*/ 48 h 110"/>
                <a:gd name="T14" fmla="*/ 72 w 94"/>
                <a:gd name="T15" fmla="*/ 58 h 110"/>
                <a:gd name="T16" fmla="*/ 79 w 94"/>
                <a:gd name="T17" fmla="*/ 69 h 110"/>
                <a:gd name="T18" fmla="*/ 84 w 94"/>
                <a:gd name="T19" fmla="*/ 81 h 110"/>
                <a:gd name="T20" fmla="*/ 90 w 94"/>
                <a:gd name="T21" fmla="*/ 95 h 110"/>
                <a:gd name="T22" fmla="*/ 94 w 94"/>
                <a:gd name="T23" fmla="*/ 110 h 110"/>
                <a:gd name="T24" fmla="*/ 94 w 94"/>
                <a:gd name="T25" fmla="*/ 110 h 110"/>
                <a:gd name="T26" fmla="*/ 82 w 94"/>
                <a:gd name="T27" fmla="*/ 103 h 110"/>
                <a:gd name="T28" fmla="*/ 70 w 94"/>
                <a:gd name="T29" fmla="*/ 94 h 110"/>
                <a:gd name="T30" fmla="*/ 55 w 94"/>
                <a:gd name="T31" fmla="*/ 80 h 110"/>
                <a:gd name="T32" fmla="*/ 39 w 94"/>
                <a:gd name="T33" fmla="*/ 63 h 110"/>
                <a:gd name="T34" fmla="*/ 24 w 94"/>
                <a:gd name="T35" fmla="*/ 46 h 110"/>
                <a:gd name="T36" fmla="*/ 17 w 94"/>
                <a:gd name="T37" fmla="*/ 34 h 110"/>
                <a:gd name="T38" fmla="*/ 10 w 94"/>
                <a:gd name="T39" fmla="*/ 23 h 110"/>
                <a:gd name="T40" fmla="*/ 4 w 94"/>
                <a:gd name="T41" fmla="*/ 12 h 110"/>
                <a:gd name="T42" fmla="*/ 0 w 94"/>
                <a:gd name="T43" fmla="*/ 0 h 110"/>
                <a:gd name="T44" fmla="*/ 0 w 94"/>
                <a:gd name="T4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10">
                  <a:moveTo>
                    <a:pt x="0" y="0"/>
                  </a:moveTo>
                  <a:lnTo>
                    <a:pt x="0" y="0"/>
                  </a:lnTo>
                  <a:lnTo>
                    <a:pt x="13" y="6"/>
                  </a:lnTo>
                  <a:lnTo>
                    <a:pt x="25" y="12"/>
                  </a:lnTo>
                  <a:lnTo>
                    <a:pt x="40" y="23"/>
                  </a:lnTo>
                  <a:lnTo>
                    <a:pt x="57" y="39"/>
                  </a:lnTo>
                  <a:lnTo>
                    <a:pt x="65" y="48"/>
                  </a:lnTo>
                  <a:lnTo>
                    <a:pt x="72" y="58"/>
                  </a:lnTo>
                  <a:lnTo>
                    <a:pt x="79" y="69"/>
                  </a:lnTo>
                  <a:lnTo>
                    <a:pt x="84" y="81"/>
                  </a:lnTo>
                  <a:lnTo>
                    <a:pt x="90" y="95"/>
                  </a:lnTo>
                  <a:lnTo>
                    <a:pt x="94" y="110"/>
                  </a:lnTo>
                  <a:lnTo>
                    <a:pt x="94" y="110"/>
                  </a:lnTo>
                  <a:lnTo>
                    <a:pt x="82" y="103"/>
                  </a:lnTo>
                  <a:lnTo>
                    <a:pt x="70" y="94"/>
                  </a:lnTo>
                  <a:lnTo>
                    <a:pt x="55" y="80"/>
                  </a:lnTo>
                  <a:lnTo>
                    <a:pt x="39" y="63"/>
                  </a:lnTo>
                  <a:lnTo>
                    <a:pt x="24" y="46"/>
                  </a:lnTo>
                  <a:lnTo>
                    <a:pt x="17" y="34"/>
                  </a:lnTo>
                  <a:lnTo>
                    <a:pt x="10" y="23"/>
                  </a:lnTo>
                  <a:lnTo>
                    <a:pt x="4" y="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0" name="Freeform 124">
              <a:extLst>
                <a:ext uri="{FF2B5EF4-FFF2-40B4-BE49-F238E27FC236}">
                  <a16:creationId xmlns:a16="http://schemas.microsoft.com/office/drawing/2014/main" id="{0648222F-6BEF-260F-1018-2A5F8C0F6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3363" y="5537201"/>
              <a:ext cx="47625" cy="101600"/>
            </a:xfrm>
            <a:custGeom>
              <a:avLst/>
              <a:gdLst>
                <a:gd name="T0" fmla="*/ 4 w 30"/>
                <a:gd name="T1" fmla="*/ 0 h 64"/>
                <a:gd name="T2" fmla="*/ 4 w 30"/>
                <a:gd name="T3" fmla="*/ 0 h 64"/>
                <a:gd name="T4" fmla="*/ 11 w 30"/>
                <a:gd name="T5" fmla="*/ 3 h 64"/>
                <a:gd name="T6" fmla="*/ 11 w 30"/>
                <a:gd name="T7" fmla="*/ 3 h 64"/>
                <a:gd name="T8" fmla="*/ 18 w 30"/>
                <a:gd name="T9" fmla="*/ 7 h 64"/>
                <a:gd name="T10" fmla="*/ 25 w 30"/>
                <a:gd name="T11" fmla="*/ 16 h 64"/>
                <a:gd name="T12" fmla="*/ 25 w 30"/>
                <a:gd name="T13" fmla="*/ 16 h 64"/>
                <a:gd name="T14" fmla="*/ 28 w 30"/>
                <a:gd name="T15" fmla="*/ 20 h 64"/>
                <a:gd name="T16" fmla="*/ 30 w 30"/>
                <a:gd name="T17" fmla="*/ 25 h 64"/>
                <a:gd name="T18" fmla="*/ 30 w 30"/>
                <a:gd name="T19" fmla="*/ 32 h 64"/>
                <a:gd name="T20" fmla="*/ 30 w 30"/>
                <a:gd name="T21" fmla="*/ 38 h 64"/>
                <a:gd name="T22" fmla="*/ 30 w 30"/>
                <a:gd name="T23" fmla="*/ 38 h 64"/>
                <a:gd name="T24" fmla="*/ 29 w 30"/>
                <a:gd name="T25" fmla="*/ 45 h 64"/>
                <a:gd name="T26" fmla="*/ 26 w 30"/>
                <a:gd name="T27" fmla="*/ 51 h 64"/>
                <a:gd name="T28" fmla="*/ 21 w 30"/>
                <a:gd name="T29" fmla="*/ 58 h 64"/>
                <a:gd name="T30" fmla="*/ 14 w 30"/>
                <a:gd name="T31" fmla="*/ 64 h 64"/>
                <a:gd name="T32" fmla="*/ 14 w 30"/>
                <a:gd name="T33" fmla="*/ 64 h 64"/>
                <a:gd name="T34" fmla="*/ 10 w 30"/>
                <a:gd name="T35" fmla="*/ 58 h 64"/>
                <a:gd name="T36" fmla="*/ 10 w 30"/>
                <a:gd name="T37" fmla="*/ 58 h 64"/>
                <a:gd name="T38" fmla="*/ 4 w 30"/>
                <a:gd name="T39" fmla="*/ 45 h 64"/>
                <a:gd name="T40" fmla="*/ 4 w 30"/>
                <a:gd name="T41" fmla="*/ 45 h 64"/>
                <a:gd name="T42" fmla="*/ 2 w 30"/>
                <a:gd name="T43" fmla="*/ 35 h 64"/>
                <a:gd name="T44" fmla="*/ 0 w 30"/>
                <a:gd name="T45" fmla="*/ 25 h 64"/>
                <a:gd name="T46" fmla="*/ 2 w 30"/>
                <a:gd name="T47" fmla="*/ 13 h 64"/>
                <a:gd name="T48" fmla="*/ 4 w 30"/>
                <a:gd name="T49" fmla="*/ 0 h 64"/>
                <a:gd name="T50" fmla="*/ 4 w 30"/>
                <a:gd name="T5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64">
                  <a:moveTo>
                    <a:pt x="4" y="0"/>
                  </a:moveTo>
                  <a:lnTo>
                    <a:pt x="4" y="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8" y="7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8" y="20"/>
                  </a:lnTo>
                  <a:lnTo>
                    <a:pt x="30" y="25"/>
                  </a:lnTo>
                  <a:lnTo>
                    <a:pt x="30" y="32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29" y="45"/>
                  </a:lnTo>
                  <a:lnTo>
                    <a:pt x="26" y="51"/>
                  </a:lnTo>
                  <a:lnTo>
                    <a:pt x="21" y="58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2" y="35"/>
                  </a:lnTo>
                  <a:lnTo>
                    <a:pt x="0" y="25"/>
                  </a:lnTo>
                  <a:lnTo>
                    <a:pt x="2" y="13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41428906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3.54167E-6 0 L 3.54167E-6 0.12037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01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 4.07407E-6 L 0 0.08148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07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8.33333E-7 2.59259E-6 L 8.33333E-7 -0.11806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90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2" presetClass="entr" presetSubtype="1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8" grpId="0" animBg="1"/>
      <p:bldP spid="9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1EBB828E-60C3-CD3C-56DA-8150A560F132}"/>
              </a:ext>
            </a:extLst>
          </p:cNvPr>
          <p:cNvSpPr/>
          <p:nvPr userDrawn="1"/>
        </p:nvSpPr>
        <p:spPr>
          <a:xfrm rot="5400000">
            <a:off x="273221" y="-273222"/>
            <a:ext cx="3271639" cy="38180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2073011 w 4152900"/>
              <a:gd name="connsiteY2" fmla="*/ 2171760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134448 h 4115898"/>
              <a:gd name="connsiteX1" fmla="*/ 1607574 w 4152900"/>
              <a:gd name="connsiteY1" fmla="*/ 125885 h 4115898"/>
              <a:gd name="connsiteX2" fmla="*/ 2073011 w 4152900"/>
              <a:gd name="connsiteY2" fmla="*/ 1992010 h 4115898"/>
              <a:gd name="connsiteX3" fmla="*/ 4152900 w 4152900"/>
              <a:gd name="connsiteY3" fmla="*/ 4115898 h 4115898"/>
              <a:gd name="connsiteX4" fmla="*/ 0 w 4152900"/>
              <a:gd name="connsiteY4" fmla="*/ 4115898 h 4115898"/>
              <a:gd name="connsiteX5" fmla="*/ 0 w 4152900"/>
              <a:gd name="connsiteY5" fmla="*/ 134448 h 4115898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51923 h 4033373"/>
              <a:gd name="connsiteX1" fmla="*/ 2073011 w 4152900"/>
              <a:gd name="connsiteY1" fmla="*/ 1909485 h 4033373"/>
              <a:gd name="connsiteX2" fmla="*/ 4152900 w 4152900"/>
              <a:gd name="connsiteY2" fmla="*/ 4033373 h 4033373"/>
              <a:gd name="connsiteX3" fmla="*/ 0 w 4152900"/>
              <a:gd name="connsiteY3" fmla="*/ 4033373 h 4033373"/>
              <a:gd name="connsiteX4" fmla="*/ 0 w 4152900"/>
              <a:gd name="connsiteY4" fmla="*/ 51923 h 4033373"/>
              <a:gd name="connsiteX0" fmla="*/ 0 w 4152900"/>
              <a:gd name="connsiteY0" fmla="*/ 39460 h 4020910"/>
              <a:gd name="connsiteX1" fmla="*/ 1759618 w 4152900"/>
              <a:gd name="connsiteY1" fmla="*/ 2475397 h 4020910"/>
              <a:gd name="connsiteX2" fmla="*/ 4152900 w 4152900"/>
              <a:gd name="connsiteY2" fmla="*/ 4020910 h 4020910"/>
              <a:gd name="connsiteX3" fmla="*/ 0 w 4152900"/>
              <a:gd name="connsiteY3" fmla="*/ 4020910 h 4020910"/>
              <a:gd name="connsiteX4" fmla="*/ 0 w 4152900"/>
              <a:gd name="connsiteY4" fmla="*/ 39460 h 4020910"/>
              <a:gd name="connsiteX0" fmla="*/ 0 w 4152900"/>
              <a:gd name="connsiteY0" fmla="*/ 48924 h 4030374"/>
              <a:gd name="connsiteX1" fmla="*/ 1759618 w 4152900"/>
              <a:gd name="connsiteY1" fmla="*/ 2484861 h 4030374"/>
              <a:gd name="connsiteX2" fmla="*/ 4152900 w 4152900"/>
              <a:gd name="connsiteY2" fmla="*/ 4030374 h 4030374"/>
              <a:gd name="connsiteX3" fmla="*/ 0 w 4152900"/>
              <a:gd name="connsiteY3" fmla="*/ 4030374 h 4030374"/>
              <a:gd name="connsiteX4" fmla="*/ 0 w 4152900"/>
              <a:gd name="connsiteY4" fmla="*/ 48924 h 4030374"/>
              <a:gd name="connsiteX0" fmla="*/ 0 w 4152900"/>
              <a:gd name="connsiteY0" fmla="*/ 0 h 3981450"/>
              <a:gd name="connsiteX1" fmla="*/ 1759618 w 4152900"/>
              <a:gd name="connsiteY1" fmla="*/ 2435937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2900" h="3981450">
                <a:moveTo>
                  <a:pt x="0" y="0"/>
                </a:moveTo>
                <a:cubicBezTo>
                  <a:pt x="1461964" y="320790"/>
                  <a:pt x="1694254" y="1290383"/>
                  <a:pt x="1759618" y="2435937"/>
                </a:cubicBezTo>
                <a:cubicBezTo>
                  <a:pt x="1824982" y="3581491"/>
                  <a:pt x="3971925" y="2641175"/>
                  <a:pt x="4152900" y="3981450"/>
                </a:cubicBezTo>
                <a:lnTo>
                  <a:pt x="0" y="398145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id-ID" sz="1125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903B2E7C-3D80-D6CB-29DE-8636637ED855}"/>
              </a:ext>
            </a:extLst>
          </p:cNvPr>
          <p:cNvSpPr/>
          <p:nvPr userDrawn="1"/>
        </p:nvSpPr>
        <p:spPr>
          <a:xfrm>
            <a:off x="10645961" y="-300038"/>
            <a:ext cx="600075" cy="600075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AD7AB969-7406-6472-F04F-5959394EDF74}"/>
              </a:ext>
            </a:extLst>
          </p:cNvPr>
          <p:cNvSpPr/>
          <p:nvPr userDrawn="1"/>
        </p:nvSpPr>
        <p:spPr>
          <a:xfrm>
            <a:off x="-150007" y="5257764"/>
            <a:ext cx="300011" cy="30001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DDC80E90-6142-C25A-7CC1-0777FBE35782}"/>
              </a:ext>
            </a:extLst>
          </p:cNvPr>
          <p:cNvSpPr/>
          <p:nvPr userDrawn="1"/>
        </p:nvSpPr>
        <p:spPr>
          <a:xfrm>
            <a:off x="11958763" y="2524832"/>
            <a:ext cx="455138" cy="455138"/>
          </a:xfrm>
          <a:prstGeom prst="ellipse">
            <a:avLst/>
          </a:prstGeom>
          <a:solidFill>
            <a:schemeClr val="accent5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D07E0542-21FD-3F41-9DD9-F6A6CFA37199}"/>
              </a:ext>
            </a:extLst>
          </p:cNvPr>
          <p:cNvGrpSpPr/>
          <p:nvPr userDrawn="1"/>
        </p:nvGrpSpPr>
        <p:grpSpPr>
          <a:xfrm rot="812020" flipH="1">
            <a:off x="9819934" y="5215978"/>
            <a:ext cx="746293" cy="769990"/>
            <a:chOff x="6718300" y="1795463"/>
            <a:chExt cx="4449763" cy="4591051"/>
          </a:xfrm>
          <a:effectLst>
            <a:outerShdw blurRad="685800" dist="431800" dir="8100000" algn="tr" rotWithShape="0">
              <a:prstClr val="black">
                <a:alpha val="20000"/>
              </a:prstClr>
            </a:outerShdw>
          </a:effectLst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66D5958B-0446-A728-75A9-66716006A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8338" y="5565776"/>
              <a:ext cx="608013" cy="820738"/>
            </a:xfrm>
            <a:custGeom>
              <a:avLst/>
              <a:gdLst>
                <a:gd name="T0" fmla="*/ 324 w 383"/>
                <a:gd name="T1" fmla="*/ 357 h 517"/>
                <a:gd name="T2" fmla="*/ 309 w 383"/>
                <a:gd name="T3" fmla="*/ 321 h 517"/>
                <a:gd name="T4" fmla="*/ 297 w 383"/>
                <a:gd name="T5" fmla="*/ 283 h 517"/>
                <a:gd name="T6" fmla="*/ 293 w 383"/>
                <a:gd name="T7" fmla="*/ 241 h 517"/>
                <a:gd name="T8" fmla="*/ 293 w 383"/>
                <a:gd name="T9" fmla="*/ 196 h 517"/>
                <a:gd name="T10" fmla="*/ 299 w 383"/>
                <a:gd name="T11" fmla="*/ 149 h 517"/>
                <a:gd name="T12" fmla="*/ 309 w 383"/>
                <a:gd name="T13" fmla="*/ 101 h 517"/>
                <a:gd name="T14" fmla="*/ 339 w 383"/>
                <a:gd name="T15" fmla="*/ 0 h 517"/>
                <a:gd name="T16" fmla="*/ 178 w 383"/>
                <a:gd name="T17" fmla="*/ 0 h 517"/>
                <a:gd name="T18" fmla="*/ 175 w 383"/>
                <a:gd name="T19" fmla="*/ 101 h 517"/>
                <a:gd name="T20" fmla="*/ 180 w 383"/>
                <a:gd name="T21" fmla="*/ 196 h 517"/>
                <a:gd name="T22" fmla="*/ 187 w 383"/>
                <a:gd name="T23" fmla="*/ 240 h 517"/>
                <a:gd name="T24" fmla="*/ 197 w 383"/>
                <a:gd name="T25" fmla="*/ 281 h 517"/>
                <a:gd name="T26" fmla="*/ 211 w 383"/>
                <a:gd name="T27" fmla="*/ 317 h 517"/>
                <a:gd name="T28" fmla="*/ 229 w 383"/>
                <a:gd name="T29" fmla="*/ 349 h 517"/>
                <a:gd name="T30" fmla="*/ 198 w 383"/>
                <a:gd name="T31" fmla="*/ 349 h 517"/>
                <a:gd name="T32" fmla="*/ 128 w 383"/>
                <a:gd name="T33" fmla="*/ 353 h 517"/>
                <a:gd name="T34" fmla="*/ 90 w 383"/>
                <a:gd name="T35" fmla="*/ 360 h 517"/>
                <a:gd name="T36" fmla="*/ 54 w 383"/>
                <a:gd name="T37" fmla="*/ 370 h 517"/>
                <a:gd name="T38" fmla="*/ 25 w 383"/>
                <a:gd name="T39" fmla="*/ 385 h 517"/>
                <a:gd name="T40" fmla="*/ 10 w 383"/>
                <a:gd name="T41" fmla="*/ 400 h 517"/>
                <a:gd name="T42" fmla="*/ 7 w 383"/>
                <a:gd name="T43" fmla="*/ 405 h 517"/>
                <a:gd name="T44" fmla="*/ 1 w 383"/>
                <a:gd name="T45" fmla="*/ 422 h 517"/>
                <a:gd name="T46" fmla="*/ 0 w 383"/>
                <a:gd name="T47" fmla="*/ 441 h 517"/>
                <a:gd name="T48" fmla="*/ 4 w 383"/>
                <a:gd name="T49" fmla="*/ 451 h 517"/>
                <a:gd name="T50" fmla="*/ 12 w 383"/>
                <a:gd name="T51" fmla="*/ 459 h 517"/>
                <a:gd name="T52" fmla="*/ 26 w 383"/>
                <a:gd name="T53" fmla="*/ 465 h 517"/>
                <a:gd name="T54" fmla="*/ 43 w 383"/>
                <a:gd name="T55" fmla="*/ 467 h 517"/>
                <a:gd name="T56" fmla="*/ 69 w 383"/>
                <a:gd name="T57" fmla="*/ 470 h 517"/>
                <a:gd name="T58" fmla="*/ 67 w 383"/>
                <a:gd name="T59" fmla="*/ 488 h 517"/>
                <a:gd name="T60" fmla="*/ 72 w 383"/>
                <a:gd name="T61" fmla="*/ 498 h 517"/>
                <a:gd name="T62" fmla="*/ 81 w 383"/>
                <a:gd name="T63" fmla="*/ 505 h 517"/>
                <a:gd name="T64" fmla="*/ 88 w 383"/>
                <a:gd name="T65" fmla="*/ 506 h 517"/>
                <a:gd name="T66" fmla="*/ 116 w 383"/>
                <a:gd name="T67" fmla="*/ 505 h 517"/>
                <a:gd name="T68" fmla="*/ 142 w 383"/>
                <a:gd name="T69" fmla="*/ 498 h 517"/>
                <a:gd name="T70" fmla="*/ 165 w 383"/>
                <a:gd name="T71" fmla="*/ 488 h 517"/>
                <a:gd name="T72" fmla="*/ 182 w 383"/>
                <a:gd name="T73" fmla="*/ 478 h 517"/>
                <a:gd name="T74" fmla="*/ 190 w 383"/>
                <a:gd name="T75" fmla="*/ 478 h 517"/>
                <a:gd name="T76" fmla="*/ 193 w 383"/>
                <a:gd name="T77" fmla="*/ 488 h 517"/>
                <a:gd name="T78" fmla="*/ 204 w 383"/>
                <a:gd name="T79" fmla="*/ 499 h 517"/>
                <a:gd name="T80" fmla="*/ 222 w 383"/>
                <a:gd name="T81" fmla="*/ 509 h 517"/>
                <a:gd name="T82" fmla="*/ 248 w 383"/>
                <a:gd name="T83" fmla="*/ 516 h 517"/>
                <a:gd name="T84" fmla="*/ 263 w 383"/>
                <a:gd name="T85" fmla="*/ 517 h 517"/>
                <a:gd name="T86" fmla="*/ 291 w 383"/>
                <a:gd name="T87" fmla="*/ 516 h 517"/>
                <a:gd name="T88" fmla="*/ 314 w 383"/>
                <a:gd name="T89" fmla="*/ 507 h 517"/>
                <a:gd name="T90" fmla="*/ 333 w 383"/>
                <a:gd name="T91" fmla="*/ 498 h 517"/>
                <a:gd name="T92" fmla="*/ 358 w 383"/>
                <a:gd name="T93" fmla="*/ 477 h 517"/>
                <a:gd name="T94" fmla="*/ 377 w 383"/>
                <a:gd name="T95" fmla="*/ 449 h 517"/>
                <a:gd name="T96" fmla="*/ 382 w 383"/>
                <a:gd name="T97" fmla="*/ 438 h 517"/>
                <a:gd name="T98" fmla="*/ 383 w 383"/>
                <a:gd name="T99" fmla="*/ 421 h 517"/>
                <a:gd name="T100" fmla="*/ 379 w 383"/>
                <a:gd name="T101" fmla="*/ 405 h 517"/>
                <a:gd name="T102" fmla="*/ 369 w 383"/>
                <a:gd name="T103" fmla="*/ 392 h 517"/>
                <a:gd name="T104" fmla="*/ 346 w 383"/>
                <a:gd name="T105" fmla="*/ 370 h 517"/>
                <a:gd name="T106" fmla="*/ 324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324" y="357"/>
                  </a:moveTo>
                  <a:lnTo>
                    <a:pt x="324" y="357"/>
                  </a:lnTo>
                  <a:lnTo>
                    <a:pt x="315" y="339"/>
                  </a:lnTo>
                  <a:lnTo>
                    <a:pt x="309" y="321"/>
                  </a:lnTo>
                  <a:lnTo>
                    <a:pt x="302" y="302"/>
                  </a:lnTo>
                  <a:lnTo>
                    <a:pt x="297" y="283"/>
                  </a:lnTo>
                  <a:lnTo>
                    <a:pt x="295" y="262"/>
                  </a:lnTo>
                  <a:lnTo>
                    <a:pt x="293" y="241"/>
                  </a:lnTo>
                  <a:lnTo>
                    <a:pt x="293" y="219"/>
                  </a:lnTo>
                  <a:lnTo>
                    <a:pt x="293" y="196"/>
                  </a:lnTo>
                  <a:lnTo>
                    <a:pt x="296" y="173"/>
                  </a:lnTo>
                  <a:lnTo>
                    <a:pt x="299" y="149"/>
                  </a:lnTo>
                  <a:lnTo>
                    <a:pt x="303" y="126"/>
                  </a:lnTo>
                  <a:lnTo>
                    <a:pt x="309" y="101"/>
                  </a:lnTo>
                  <a:lnTo>
                    <a:pt x="322" y="51"/>
                  </a:lnTo>
                  <a:lnTo>
                    <a:pt x="339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5" y="50"/>
                  </a:lnTo>
                  <a:lnTo>
                    <a:pt x="175" y="101"/>
                  </a:lnTo>
                  <a:lnTo>
                    <a:pt x="176" y="149"/>
                  </a:lnTo>
                  <a:lnTo>
                    <a:pt x="180" y="196"/>
                  </a:lnTo>
                  <a:lnTo>
                    <a:pt x="183" y="219"/>
                  </a:lnTo>
                  <a:lnTo>
                    <a:pt x="187" y="240"/>
                  </a:lnTo>
                  <a:lnTo>
                    <a:pt x="191" y="261"/>
                  </a:lnTo>
                  <a:lnTo>
                    <a:pt x="197" y="281"/>
                  </a:lnTo>
                  <a:lnTo>
                    <a:pt x="204" y="299"/>
                  </a:lnTo>
                  <a:lnTo>
                    <a:pt x="211" y="317"/>
                  </a:lnTo>
                  <a:lnTo>
                    <a:pt x="219" y="334"/>
                  </a:lnTo>
                  <a:lnTo>
                    <a:pt x="229" y="349"/>
                  </a:lnTo>
                  <a:lnTo>
                    <a:pt x="229" y="349"/>
                  </a:lnTo>
                  <a:lnTo>
                    <a:pt x="198" y="349"/>
                  </a:lnTo>
                  <a:lnTo>
                    <a:pt x="167" y="350"/>
                  </a:lnTo>
                  <a:lnTo>
                    <a:pt x="128" y="353"/>
                  </a:lnTo>
                  <a:lnTo>
                    <a:pt x="109" y="356"/>
                  </a:lnTo>
                  <a:lnTo>
                    <a:pt x="90" y="360"/>
                  </a:lnTo>
                  <a:lnTo>
                    <a:pt x="72" y="364"/>
                  </a:lnTo>
                  <a:lnTo>
                    <a:pt x="54" y="370"/>
                  </a:lnTo>
                  <a:lnTo>
                    <a:pt x="39" y="376"/>
                  </a:lnTo>
                  <a:lnTo>
                    <a:pt x="25" y="385"/>
                  </a:lnTo>
                  <a:lnTo>
                    <a:pt x="14" y="394"/>
                  </a:lnTo>
                  <a:lnTo>
                    <a:pt x="10" y="400"/>
                  </a:lnTo>
                  <a:lnTo>
                    <a:pt x="7" y="405"/>
                  </a:lnTo>
                  <a:lnTo>
                    <a:pt x="7" y="405"/>
                  </a:lnTo>
                  <a:lnTo>
                    <a:pt x="4" y="414"/>
                  </a:lnTo>
                  <a:lnTo>
                    <a:pt x="1" y="422"/>
                  </a:lnTo>
                  <a:lnTo>
                    <a:pt x="0" y="432"/>
                  </a:lnTo>
                  <a:lnTo>
                    <a:pt x="0" y="441"/>
                  </a:lnTo>
                  <a:lnTo>
                    <a:pt x="3" y="447"/>
                  </a:lnTo>
                  <a:lnTo>
                    <a:pt x="4" y="451"/>
                  </a:lnTo>
                  <a:lnTo>
                    <a:pt x="8" y="455"/>
                  </a:lnTo>
                  <a:lnTo>
                    <a:pt x="12" y="459"/>
                  </a:lnTo>
                  <a:lnTo>
                    <a:pt x="19" y="462"/>
                  </a:lnTo>
                  <a:lnTo>
                    <a:pt x="26" y="465"/>
                  </a:lnTo>
                  <a:lnTo>
                    <a:pt x="26" y="465"/>
                  </a:lnTo>
                  <a:lnTo>
                    <a:pt x="43" y="467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67" y="483"/>
                  </a:lnTo>
                  <a:lnTo>
                    <a:pt x="67" y="488"/>
                  </a:lnTo>
                  <a:lnTo>
                    <a:pt x="69" y="494"/>
                  </a:lnTo>
                  <a:lnTo>
                    <a:pt x="72" y="498"/>
                  </a:lnTo>
                  <a:lnTo>
                    <a:pt x="76" y="502"/>
                  </a:lnTo>
                  <a:lnTo>
                    <a:pt x="81" y="505"/>
                  </a:lnTo>
                  <a:lnTo>
                    <a:pt x="88" y="506"/>
                  </a:lnTo>
                  <a:lnTo>
                    <a:pt x="88" y="506"/>
                  </a:lnTo>
                  <a:lnTo>
                    <a:pt x="102" y="506"/>
                  </a:lnTo>
                  <a:lnTo>
                    <a:pt x="116" y="505"/>
                  </a:lnTo>
                  <a:lnTo>
                    <a:pt x="129" y="502"/>
                  </a:lnTo>
                  <a:lnTo>
                    <a:pt x="142" y="498"/>
                  </a:lnTo>
                  <a:lnTo>
                    <a:pt x="154" y="492"/>
                  </a:lnTo>
                  <a:lnTo>
                    <a:pt x="165" y="488"/>
                  </a:lnTo>
                  <a:lnTo>
                    <a:pt x="182" y="478"/>
                  </a:lnTo>
                  <a:lnTo>
                    <a:pt x="182" y="478"/>
                  </a:lnTo>
                  <a:lnTo>
                    <a:pt x="190" y="478"/>
                  </a:lnTo>
                  <a:lnTo>
                    <a:pt x="190" y="478"/>
                  </a:lnTo>
                  <a:lnTo>
                    <a:pt x="190" y="483"/>
                  </a:lnTo>
                  <a:lnTo>
                    <a:pt x="193" y="488"/>
                  </a:lnTo>
                  <a:lnTo>
                    <a:pt x="197" y="494"/>
                  </a:lnTo>
                  <a:lnTo>
                    <a:pt x="204" y="499"/>
                  </a:lnTo>
                  <a:lnTo>
                    <a:pt x="212" y="505"/>
                  </a:lnTo>
                  <a:lnTo>
                    <a:pt x="222" y="509"/>
                  </a:lnTo>
                  <a:lnTo>
                    <a:pt x="234" y="513"/>
                  </a:lnTo>
                  <a:lnTo>
                    <a:pt x="248" y="516"/>
                  </a:lnTo>
                  <a:lnTo>
                    <a:pt x="248" y="516"/>
                  </a:lnTo>
                  <a:lnTo>
                    <a:pt x="263" y="517"/>
                  </a:lnTo>
                  <a:lnTo>
                    <a:pt x="277" y="517"/>
                  </a:lnTo>
                  <a:lnTo>
                    <a:pt x="291" y="516"/>
                  </a:lnTo>
                  <a:lnTo>
                    <a:pt x="303" y="511"/>
                  </a:lnTo>
                  <a:lnTo>
                    <a:pt x="314" y="507"/>
                  </a:lnTo>
                  <a:lnTo>
                    <a:pt x="324" y="503"/>
                  </a:lnTo>
                  <a:lnTo>
                    <a:pt x="333" y="498"/>
                  </a:lnTo>
                  <a:lnTo>
                    <a:pt x="343" y="491"/>
                  </a:lnTo>
                  <a:lnTo>
                    <a:pt x="358" y="477"/>
                  </a:lnTo>
                  <a:lnTo>
                    <a:pt x="369" y="463"/>
                  </a:lnTo>
                  <a:lnTo>
                    <a:pt x="377" y="449"/>
                  </a:lnTo>
                  <a:lnTo>
                    <a:pt x="382" y="438"/>
                  </a:lnTo>
                  <a:lnTo>
                    <a:pt x="382" y="438"/>
                  </a:lnTo>
                  <a:lnTo>
                    <a:pt x="383" y="430"/>
                  </a:lnTo>
                  <a:lnTo>
                    <a:pt x="383" y="421"/>
                  </a:lnTo>
                  <a:lnTo>
                    <a:pt x="382" y="412"/>
                  </a:lnTo>
                  <a:lnTo>
                    <a:pt x="379" y="405"/>
                  </a:lnTo>
                  <a:lnTo>
                    <a:pt x="375" y="399"/>
                  </a:lnTo>
                  <a:lnTo>
                    <a:pt x="369" y="392"/>
                  </a:lnTo>
                  <a:lnTo>
                    <a:pt x="358" y="379"/>
                  </a:lnTo>
                  <a:lnTo>
                    <a:pt x="346" y="370"/>
                  </a:lnTo>
                  <a:lnTo>
                    <a:pt x="335" y="363"/>
                  </a:lnTo>
                  <a:lnTo>
                    <a:pt x="324" y="357"/>
                  </a:lnTo>
                  <a:lnTo>
                    <a:pt x="324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6">
              <a:extLst>
                <a:ext uri="{FF2B5EF4-FFF2-40B4-BE49-F238E27FC236}">
                  <a16:creationId xmlns:a16="http://schemas.microsoft.com/office/drawing/2014/main" id="{6007B819-3E7B-363E-A769-DA03A1012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088" y="5564188"/>
              <a:ext cx="608013" cy="820738"/>
            </a:xfrm>
            <a:custGeom>
              <a:avLst/>
              <a:gdLst>
                <a:gd name="T0" fmla="*/ 58 w 383"/>
                <a:gd name="T1" fmla="*/ 357 h 517"/>
                <a:gd name="T2" fmla="*/ 74 w 383"/>
                <a:gd name="T3" fmla="*/ 321 h 517"/>
                <a:gd name="T4" fmla="*/ 84 w 383"/>
                <a:gd name="T5" fmla="*/ 282 h 517"/>
                <a:gd name="T6" fmla="*/ 89 w 383"/>
                <a:gd name="T7" fmla="*/ 241 h 517"/>
                <a:gd name="T8" fmla="*/ 88 w 383"/>
                <a:gd name="T9" fmla="*/ 196 h 517"/>
                <a:gd name="T10" fmla="*/ 82 w 383"/>
                <a:gd name="T11" fmla="*/ 149 h 517"/>
                <a:gd name="T12" fmla="*/ 73 w 383"/>
                <a:gd name="T13" fmla="*/ 101 h 517"/>
                <a:gd name="T14" fmla="*/ 44 w 383"/>
                <a:gd name="T15" fmla="*/ 0 h 517"/>
                <a:gd name="T16" fmla="*/ 205 w 383"/>
                <a:gd name="T17" fmla="*/ 0 h 517"/>
                <a:gd name="T18" fmla="*/ 208 w 383"/>
                <a:gd name="T19" fmla="*/ 101 h 517"/>
                <a:gd name="T20" fmla="*/ 202 w 383"/>
                <a:gd name="T21" fmla="*/ 196 h 517"/>
                <a:gd name="T22" fmla="*/ 195 w 383"/>
                <a:gd name="T23" fmla="*/ 240 h 517"/>
                <a:gd name="T24" fmla="*/ 184 w 383"/>
                <a:gd name="T25" fmla="*/ 281 h 517"/>
                <a:gd name="T26" fmla="*/ 171 w 383"/>
                <a:gd name="T27" fmla="*/ 317 h 517"/>
                <a:gd name="T28" fmla="*/ 154 w 383"/>
                <a:gd name="T29" fmla="*/ 349 h 517"/>
                <a:gd name="T30" fmla="*/ 184 w 383"/>
                <a:gd name="T31" fmla="*/ 349 h 517"/>
                <a:gd name="T32" fmla="*/ 253 w 383"/>
                <a:gd name="T33" fmla="*/ 353 h 517"/>
                <a:gd name="T34" fmla="*/ 292 w 383"/>
                <a:gd name="T35" fmla="*/ 360 h 517"/>
                <a:gd name="T36" fmla="*/ 329 w 383"/>
                <a:gd name="T37" fmla="*/ 369 h 517"/>
                <a:gd name="T38" fmla="*/ 358 w 383"/>
                <a:gd name="T39" fmla="*/ 384 h 517"/>
                <a:gd name="T40" fmla="*/ 373 w 383"/>
                <a:gd name="T41" fmla="*/ 400 h 517"/>
                <a:gd name="T42" fmla="*/ 376 w 383"/>
                <a:gd name="T43" fmla="*/ 405 h 517"/>
                <a:gd name="T44" fmla="*/ 381 w 383"/>
                <a:gd name="T45" fmla="*/ 422 h 517"/>
                <a:gd name="T46" fmla="*/ 381 w 383"/>
                <a:gd name="T47" fmla="*/ 441 h 517"/>
                <a:gd name="T48" fmla="*/ 377 w 383"/>
                <a:gd name="T49" fmla="*/ 450 h 517"/>
                <a:gd name="T50" fmla="*/ 369 w 383"/>
                <a:gd name="T51" fmla="*/ 459 h 517"/>
                <a:gd name="T52" fmla="*/ 356 w 383"/>
                <a:gd name="T53" fmla="*/ 464 h 517"/>
                <a:gd name="T54" fmla="*/ 339 w 383"/>
                <a:gd name="T55" fmla="*/ 467 h 517"/>
                <a:gd name="T56" fmla="*/ 312 w 383"/>
                <a:gd name="T57" fmla="*/ 470 h 517"/>
                <a:gd name="T58" fmla="*/ 314 w 383"/>
                <a:gd name="T59" fmla="*/ 488 h 517"/>
                <a:gd name="T60" fmla="*/ 310 w 383"/>
                <a:gd name="T61" fmla="*/ 497 h 517"/>
                <a:gd name="T62" fmla="*/ 300 w 383"/>
                <a:gd name="T63" fmla="*/ 504 h 517"/>
                <a:gd name="T64" fmla="*/ 293 w 383"/>
                <a:gd name="T65" fmla="*/ 506 h 517"/>
                <a:gd name="T66" fmla="*/ 266 w 383"/>
                <a:gd name="T67" fmla="*/ 504 h 517"/>
                <a:gd name="T68" fmla="*/ 239 w 383"/>
                <a:gd name="T69" fmla="*/ 497 h 517"/>
                <a:gd name="T70" fmla="*/ 217 w 383"/>
                <a:gd name="T71" fmla="*/ 488 h 517"/>
                <a:gd name="T72" fmla="*/ 201 w 383"/>
                <a:gd name="T73" fmla="*/ 478 h 517"/>
                <a:gd name="T74" fmla="*/ 193 w 383"/>
                <a:gd name="T75" fmla="*/ 478 h 517"/>
                <a:gd name="T76" fmla="*/ 188 w 383"/>
                <a:gd name="T77" fmla="*/ 488 h 517"/>
                <a:gd name="T78" fmla="*/ 179 w 383"/>
                <a:gd name="T79" fmla="*/ 499 h 517"/>
                <a:gd name="T80" fmla="*/ 160 w 383"/>
                <a:gd name="T81" fmla="*/ 508 h 517"/>
                <a:gd name="T82" fmla="*/ 133 w 383"/>
                <a:gd name="T83" fmla="*/ 515 h 517"/>
                <a:gd name="T84" fmla="*/ 120 w 383"/>
                <a:gd name="T85" fmla="*/ 517 h 517"/>
                <a:gd name="T86" fmla="*/ 92 w 383"/>
                <a:gd name="T87" fmla="*/ 515 h 517"/>
                <a:gd name="T88" fmla="*/ 69 w 383"/>
                <a:gd name="T89" fmla="*/ 508 h 517"/>
                <a:gd name="T90" fmla="*/ 48 w 383"/>
                <a:gd name="T91" fmla="*/ 497 h 517"/>
                <a:gd name="T92" fmla="*/ 25 w 383"/>
                <a:gd name="T93" fmla="*/ 477 h 517"/>
                <a:gd name="T94" fmla="*/ 5 w 383"/>
                <a:gd name="T95" fmla="*/ 449 h 517"/>
                <a:gd name="T96" fmla="*/ 1 w 383"/>
                <a:gd name="T97" fmla="*/ 438 h 517"/>
                <a:gd name="T98" fmla="*/ 0 w 383"/>
                <a:gd name="T99" fmla="*/ 420 h 517"/>
                <a:gd name="T100" fmla="*/ 4 w 383"/>
                <a:gd name="T101" fmla="*/ 405 h 517"/>
                <a:gd name="T102" fmla="*/ 12 w 383"/>
                <a:gd name="T103" fmla="*/ 391 h 517"/>
                <a:gd name="T104" fmla="*/ 36 w 383"/>
                <a:gd name="T105" fmla="*/ 369 h 517"/>
                <a:gd name="T106" fmla="*/ 58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58" y="357"/>
                  </a:moveTo>
                  <a:lnTo>
                    <a:pt x="58" y="357"/>
                  </a:lnTo>
                  <a:lnTo>
                    <a:pt x="67" y="339"/>
                  </a:lnTo>
                  <a:lnTo>
                    <a:pt x="74" y="321"/>
                  </a:lnTo>
                  <a:lnTo>
                    <a:pt x="80" y="303"/>
                  </a:lnTo>
                  <a:lnTo>
                    <a:pt x="84" y="282"/>
                  </a:lnTo>
                  <a:lnTo>
                    <a:pt x="87" y="262"/>
                  </a:lnTo>
                  <a:lnTo>
                    <a:pt x="89" y="241"/>
                  </a:lnTo>
                  <a:lnTo>
                    <a:pt x="89" y="219"/>
                  </a:lnTo>
                  <a:lnTo>
                    <a:pt x="88" y="196"/>
                  </a:lnTo>
                  <a:lnTo>
                    <a:pt x="87" y="172"/>
                  </a:lnTo>
                  <a:lnTo>
                    <a:pt x="82" y="149"/>
                  </a:lnTo>
                  <a:lnTo>
                    <a:pt x="78" y="125"/>
                  </a:lnTo>
                  <a:lnTo>
                    <a:pt x="73" y="101"/>
                  </a:lnTo>
                  <a:lnTo>
                    <a:pt x="60" y="51"/>
                  </a:lnTo>
                  <a:lnTo>
                    <a:pt x="44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08" y="50"/>
                  </a:lnTo>
                  <a:lnTo>
                    <a:pt x="208" y="101"/>
                  </a:lnTo>
                  <a:lnTo>
                    <a:pt x="206" y="149"/>
                  </a:lnTo>
                  <a:lnTo>
                    <a:pt x="202" y="196"/>
                  </a:lnTo>
                  <a:lnTo>
                    <a:pt x="199" y="219"/>
                  </a:lnTo>
                  <a:lnTo>
                    <a:pt x="195" y="240"/>
                  </a:lnTo>
                  <a:lnTo>
                    <a:pt x="190" y="262"/>
                  </a:lnTo>
                  <a:lnTo>
                    <a:pt x="184" y="281"/>
                  </a:lnTo>
                  <a:lnTo>
                    <a:pt x="179" y="299"/>
                  </a:lnTo>
                  <a:lnTo>
                    <a:pt x="171" y="317"/>
                  </a:lnTo>
                  <a:lnTo>
                    <a:pt x="162" y="333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84" y="349"/>
                  </a:lnTo>
                  <a:lnTo>
                    <a:pt x="216" y="350"/>
                  </a:lnTo>
                  <a:lnTo>
                    <a:pt x="253" y="353"/>
                  </a:lnTo>
                  <a:lnTo>
                    <a:pt x="272" y="355"/>
                  </a:lnTo>
                  <a:lnTo>
                    <a:pt x="292" y="360"/>
                  </a:lnTo>
                  <a:lnTo>
                    <a:pt x="311" y="364"/>
                  </a:lnTo>
                  <a:lnTo>
                    <a:pt x="329" y="369"/>
                  </a:lnTo>
                  <a:lnTo>
                    <a:pt x="344" y="376"/>
                  </a:lnTo>
                  <a:lnTo>
                    <a:pt x="358" y="384"/>
                  </a:lnTo>
                  <a:lnTo>
                    <a:pt x="369" y="394"/>
                  </a:lnTo>
                  <a:lnTo>
                    <a:pt x="373" y="400"/>
                  </a:lnTo>
                  <a:lnTo>
                    <a:pt x="376" y="405"/>
                  </a:lnTo>
                  <a:lnTo>
                    <a:pt x="376" y="405"/>
                  </a:lnTo>
                  <a:lnTo>
                    <a:pt x="379" y="413"/>
                  </a:lnTo>
                  <a:lnTo>
                    <a:pt x="381" y="422"/>
                  </a:lnTo>
                  <a:lnTo>
                    <a:pt x="383" y="431"/>
                  </a:lnTo>
                  <a:lnTo>
                    <a:pt x="381" y="441"/>
                  </a:lnTo>
                  <a:lnTo>
                    <a:pt x="380" y="446"/>
                  </a:lnTo>
                  <a:lnTo>
                    <a:pt x="377" y="450"/>
                  </a:lnTo>
                  <a:lnTo>
                    <a:pt x="374" y="455"/>
                  </a:lnTo>
                  <a:lnTo>
                    <a:pt x="369" y="459"/>
                  </a:lnTo>
                  <a:lnTo>
                    <a:pt x="363" y="462"/>
                  </a:lnTo>
                  <a:lnTo>
                    <a:pt x="356" y="464"/>
                  </a:lnTo>
                  <a:lnTo>
                    <a:pt x="356" y="464"/>
                  </a:lnTo>
                  <a:lnTo>
                    <a:pt x="339" y="467"/>
                  </a:lnTo>
                  <a:lnTo>
                    <a:pt x="312" y="470"/>
                  </a:lnTo>
                  <a:lnTo>
                    <a:pt x="312" y="470"/>
                  </a:lnTo>
                  <a:lnTo>
                    <a:pt x="315" y="482"/>
                  </a:lnTo>
                  <a:lnTo>
                    <a:pt x="314" y="488"/>
                  </a:lnTo>
                  <a:lnTo>
                    <a:pt x="312" y="493"/>
                  </a:lnTo>
                  <a:lnTo>
                    <a:pt x="310" y="497"/>
                  </a:lnTo>
                  <a:lnTo>
                    <a:pt x="306" y="501"/>
                  </a:lnTo>
                  <a:lnTo>
                    <a:pt x="300" y="504"/>
                  </a:lnTo>
                  <a:lnTo>
                    <a:pt x="293" y="506"/>
                  </a:lnTo>
                  <a:lnTo>
                    <a:pt x="293" y="506"/>
                  </a:lnTo>
                  <a:lnTo>
                    <a:pt x="279" y="506"/>
                  </a:lnTo>
                  <a:lnTo>
                    <a:pt x="266" y="504"/>
                  </a:lnTo>
                  <a:lnTo>
                    <a:pt x="253" y="501"/>
                  </a:lnTo>
                  <a:lnTo>
                    <a:pt x="239" y="497"/>
                  </a:lnTo>
                  <a:lnTo>
                    <a:pt x="228" y="492"/>
                  </a:lnTo>
                  <a:lnTo>
                    <a:pt x="217" y="488"/>
                  </a:lnTo>
                  <a:lnTo>
                    <a:pt x="201" y="478"/>
                  </a:lnTo>
                  <a:lnTo>
                    <a:pt x="201" y="478"/>
                  </a:lnTo>
                  <a:lnTo>
                    <a:pt x="193" y="478"/>
                  </a:lnTo>
                  <a:lnTo>
                    <a:pt x="193" y="478"/>
                  </a:lnTo>
                  <a:lnTo>
                    <a:pt x="191" y="482"/>
                  </a:lnTo>
                  <a:lnTo>
                    <a:pt x="188" y="488"/>
                  </a:lnTo>
                  <a:lnTo>
                    <a:pt x="184" y="493"/>
                  </a:lnTo>
                  <a:lnTo>
                    <a:pt x="179" y="499"/>
                  </a:lnTo>
                  <a:lnTo>
                    <a:pt x="171" y="504"/>
                  </a:lnTo>
                  <a:lnTo>
                    <a:pt x="160" y="508"/>
                  </a:lnTo>
                  <a:lnTo>
                    <a:pt x="149" y="512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20" y="517"/>
                  </a:lnTo>
                  <a:lnTo>
                    <a:pt x="104" y="517"/>
                  </a:lnTo>
                  <a:lnTo>
                    <a:pt x="92" y="515"/>
                  </a:lnTo>
                  <a:lnTo>
                    <a:pt x="80" y="512"/>
                  </a:lnTo>
                  <a:lnTo>
                    <a:pt x="69" y="508"/>
                  </a:lnTo>
                  <a:lnTo>
                    <a:pt x="58" y="503"/>
                  </a:lnTo>
                  <a:lnTo>
                    <a:pt x="48" y="497"/>
                  </a:lnTo>
                  <a:lnTo>
                    <a:pt x="40" y="490"/>
                  </a:lnTo>
                  <a:lnTo>
                    <a:pt x="25" y="477"/>
                  </a:lnTo>
                  <a:lnTo>
                    <a:pt x="14" y="463"/>
                  </a:lnTo>
                  <a:lnTo>
                    <a:pt x="5" y="449"/>
                  </a:lnTo>
                  <a:lnTo>
                    <a:pt x="1" y="438"/>
                  </a:lnTo>
                  <a:lnTo>
                    <a:pt x="1" y="438"/>
                  </a:lnTo>
                  <a:lnTo>
                    <a:pt x="0" y="430"/>
                  </a:lnTo>
                  <a:lnTo>
                    <a:pt x="0" y="420"/>
                  </a:lnTo>
                  <a:lnTo>
                    <a:pt x="1" y="413"/>
                  </a:lnTo>
                  <a:lnTo>
                    <a:pt x="4" y="405"/>
                  </a:lnTo>
                  <a:lnTo>
                    <a:pt x="8" y="398"/>
                  </a:lnTo>
                  <a:lnTo>
                    <a:pt x="12" y="391"/>
                  </a:lnTo>
                  <a:lnTo>
                    <a:pt x="25" y="379"/>
                  </a:lnTo>
                  <a:lnTo>
                    <a:pt x="36" y="369"/>
                  </a:lnTo>
                  <a:lnTo>
                    <a:pt x="47" y="362"/>
                  </a:lnTo>
                  <a:lnTo>
                    <a:pt x="58" y="357"/>
                  </a:lnTo>
                  <a:lnTo>
                    <a:pt x="58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7">
              <a:extLst>
                <a:ext uri="{FF2B5EF4-FFF2-40B4-BE49-F238E27FC236}">
                  <a16:creationId xmlns:a16="http://schemas.microsoft.com/office/drawing/2014/main" id="{BB4026F5-A09A-EA7B-9A9F-9F959F493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6200" y="2589213"/>
              <a:ext cx="931863" cy="1909763"/>
            </a:xfrm>
            <a:custGeom>
              <a:avLst/>
              <a:gdLst>
                <a:gd name="T0" fmla="*/ 115 w 587"/>
                <a:gd name="T1" fmla="*/ 1202 h 1203"/>
                <a:gd name="T2" fmla="*/ 148 w 587"/>
                <a:gd name="T3" fmla="*/ 1153 h 1203"/>
                <a:gd name="T4" fmla="*/ 223 w 587"/>
                <a:gd name="T5" fmla="*/ 1009 h 1203"/>
                <a:gd name="T6" fmla="*/ 314 w 587"/>
                <a:gd name="T7" fmla="*/ 802 h 1203"/>
                <a:gd name="T8" fmla="*/ 369 w 587"/>
                <a:gd name="T9" fmla="*/ 644 h 1203"/>
                <a:gd name="T10" fmla="*/ 402 w 587"/>
                <a:gd name="T11" fmla="*/ 520 h 1203"/>
                <a:gd name="T12" fmla="*/ 424 w 587"/>
                <a:gd name="T13" fmla="*/ 397 h 1203"/>
                <a:gd name="T14" fmla="*/ 431 w 587"/>
                <a:gd name="T15" fmla="*/ 280 h 1203"/>
                <a:gd name="T16" fmla="*/ 458 w 587"/>
                <a:gd name="T17" fmla="*/ 236 h 1203"/>
                <a:gd name="T18" fmla="*/ 544 w 587"/>
                <a:gd name="T19" fmla="*/ 204 h 1203"/>
                <a:gd name="T20" fmla="*/ 577 w 587"/>
                <a:gd name="T21" fmla="*/ 183 h 1203"/>
                <a:gd name="T22" fmla="*/ 587 w 587"/>
                <a:gd name="T23" fmla="*/ 168 h 1203"/>
                <a:gd name="T24" fmla="*/ 586 w 587"/>
                <a:gd name="T25" fmla="*/ 160 h 1203"/>
                <a:gd name="T26" fmla="*/ 564 w 587"/>
                <a:gd name="T27" fmla="*/ 148 h 1203"/>
                <a:gd name="T28" fmla="*/ 522 w 587"/>
                <a:gd name="T29" fmla="*/ 146 h 1203"/>
                <a:gd name="T30" fmla="*/ 482 w 587"/>
                <a:gd name="T31" fmla="*/ 156 h 1203"/>
                <a:gd name="T32" fmla="*/ 506 w 587"/>
                <a:gd name="T33" fmla="*/ 114 h 1203"/>
                <a:gd name="T34" fmla="*/ 531 w 587"/>
                <a:gd name="T35" fmla="*/ 50 h 1203"/>
                <a:gd name="T36" fmla="*/ 532 w 587"/>
                <a:gd name="T37" fmla="*/ 18 h 1203"/>
                <a:gd name="T38" fmla="*/ 522 w 587"/>
                <a:gd name="T39" fmla="*/ 3 h 1203"/>
                <a:gd name="T40" fmla="*/ 507 w 587"/>
                <a:gd name="T41" fmla="*/ 0 h 1203"/>
                <a:gd name="T42" fmla="*/ 485 w 587"/>
                <a:gd name="T43" fmla="*/ 14 h 1203"/>
                <a:gd name="T44" fmla="*/ 440 w 587"/>
                <a:gd name="T45" fmla="*/ 80 h 1203"/>
                <a:gd name="T46" fmla="*/ 420 w 587"/>
                <a:gd name="T47" fmla="*/ 101 h 1203"/>
                <a:gd name="T48" fmla="*/ 413 w 587"/>
                <a:gd name="T49" fmla="*/ 101 h 1203"/>
                <a:gd name="T50" fmla="*/ 407 w 587"/>
                <a:gd name="T51" fmla="*/ 88 h 1203"/>
                <a:gd name="T52" fmla="*/ 401 w 587"/>
                <a:gd name="T53" fmla="*/ 39 h 1203"/>
                <a:gd name="T54" fmla="*/ 393 w 587"/>
                <a:gd name="T55" fmla="*/ 18 h 1203"/>
                <a:gd name="T56" fmla="*/ 382 w 587"/>
                <a:gd name="T57" fmla="*/ 8 h 1203"/>
                <a:gd name="T58" fmla="*/ 368 w 587"/>
                <a:gd name="T59" fmla="*/ 10 h 1203"/>
                <a:gd name="T60" fmla="*/ 350 w 587"/>
                <a:gd name="T61" fmla="*/ 30 h 1203"/>
                <a:gd name="T62" fmla="*/ 346 w 587"/>
                <a:gd name="T63" fmla="*/ 57 h 1203"/>
                <a:gd name="T64" fmla="*/ 350 w 587"/>
                <a:gd name="T65" fmla="*/ 95 h 1203"/>
                <a:gd name="T66" fmla="*/ 346 w 587"/>
                <a:gd name="T67" fmla="*/ 113 h 1203"/>
                <a:gd name="T68" fmla="*/ 336 w 587"/>
                <a:gd name="T69" fmla="*/ 113 h 1203"/>
                <a:gd name="T70" fmla="*/ 296 w 587"/>
                <a:gd name="T71" fmla="*/ 90 h 1203"/>
                <a:gd name="T72" fmla="*/ 258 w 587"/>
                <a:gd name="T73" fmla="*/ 69 h 1203"/>
                <a:gd name="T74" fmla="*/ 239 w 587"/>
                <a:gd name="T75" fmla="*/ 69 h 1203"/>
                <a:gd name="T76" fmla="*/ 226 w 587"/>
                <a:gd name="T77" fmla="*/ 83 h 1203"/>
                <a:gd name="T78" fmla="*/ 223 w 587"/>
                <a:gd name="T79" fmla="*/ 98 h 1203"/>
                <a:gd name="T80" fmla="*/ 234 w 587"/>
                <a:gd name="T81" fmla="*/ 121 h 1203"/>
                <a:gd name="T82" fmla="*/ 294 w 587"/>
                <a:gd name="T83" fmla="*/ 186 h 1203"/>
                <a:gd name="T84" fmla="*/ 313 w 587"/>
                <a:gd name="T85" fmla="*/ 207 h 1203"/>
                <a:gd name="T86" fmla="*/ 313 w 587"/>
                <a:gd name="T87" fmla="*/ 247 h 1203"/>
                <a:gd name="T88" fmla="*/ 298 w 587"/>
                <a:gd name="T89" fmla="*/ 372 h 1203"/>
                <a:gd name="T90" fmla="*/ 273 w 587"/>
                <a:gd name="T91" fmla="*/ 498 h 1203"/>
                <a:gd name="T92" fmla="*/ 234 w 587"/>
                <a:gd name="T93" fmla="*/ 631 h 1203"/>
                <a:gd name="T94" fmla="*/ 181 w 587"/>
                <a:gd name="T95" fmla="*/ 757 h 1203"/>
                <a:gd name="T96" fmla="*/ 51 w 587"/>
                <a:gd name="T97" fmla="*/ 1002 h 1203"/>
                <a:gd name="T98" fmla="*/ 0 w 587"/>
                <a:gd name="T99" fmla="*/ 1094 h 1203"/>
                <a:gd name="T100" fmla="*/ 10 w 587"/>
                <a:gd name="T101" fmla="*/ 1102 h 1203"/>
                <a:gd name="T102" fmla="*/ 57 w 587"/>
                <a:gd name="T103" fmla="*/ 1134 h 1203"/>
                <a:gd name="T104" fmla="*/ 95 w 587"/>
                <a:gd name="T105" fmla="*/ 1174 h 1203"/>
                <a:gd name="T106" fmla="*/ 113 w 587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7" h="1203">
                  <a:moveTo>
                    <a:pt x="113" y="1203"/>
                  </a:moveTo>
                  <a:lnTo>
                    <a:pt x="113" y="1203"/>
                  </a:lnTo>
                  <a:lnTo>
                    <a:pt x="115" y="1202"/>
                  </a:lnTo>
                  <a:lnTo>
                    <a:pt x="117" y="1199"/>
                  </a:lnTo>
                  <a:lnTo>
                    <a:pt x="130" y="1181"/>
                  </a:lnTo>
                  <a:lnTo>
                    <a:pt x="148" y="1153"/>
                  </a:lnTo>
                  <a:lnTo>
                    <a:pt x="170" y="1113"/>
                  </a:lnTo>
                  <a:lnTo>
                    <a:pt x="194" y="1065"/>
                  </a:lnTo>
                  <a:lnTo>
                    <a:pt x="223" y="1009"/>
                  </a:lnTo>
                  <a:lnTo>
                    <a:pt x="254" y="945"/>
                  </a:lnTo>
                  <a:lnTo>
                    <a:pt x="284" y="876"/>
                  </a:lnTo>
                  <a:lnTo>
                    <a:pt x="314" y="802"/>
                  </a:lnTo>
                  <a:lnTo>
                    <a:pt x="343" y="723"/>
                  </a:lnTo>
                  <a:lnTo>
                    <a:pt x="357" y="684"/>
                  </a:lnTo>
                  <a:lnTo>
                    <a:pt x="369" y="644"/>
                  </a:lnTo>
                  <a:lnTo>
                    <a:pt x="382" y="602"/>
                  </a:lnTo>
                  <a:lnTo>
                    <a:pt x="393" y="561"/>
                  </a:lnTo>
                  <a:lnTo>
                    <a:pt x="402" y="520"/>
                  </a:lnTo>
                  <a:lnTo>
                    <a:pt x="411" y="478"/>
                  </a:lnTo>
                  <a:lnTo>
                    <a:pt x="419" y="438"/>
                  </a:lnTo>
                  <a:lnTo>
                    <a:pt x="424" y="397"/>
                  </a:lnTo>
                  <a:lnTo>
                    <a:pt x="429" y="357"/>
                  </a:lnTo>
                  <a:lnTo>
                    <a:pt x="431" y="318"/>
                  </a:lnTo>
                  <a:lnTo>
                    <a:pt x="431" y="280"/>
                  </a:lnTo>
                  <a:lnTo>
                    <a:pt x="430" y="243"/>
                  </a:lnTo>
                  <a:lnTo>
                    <a:pt x="430" y="243"/>
                  </a:lnTo>
                  <a:lnTo>
                    <a:pt x="458" y="236"/>
                  </a:lnTo>
                  <a:lnTo>
                    <a:pt x="484" y="227"/>
                  </a:lnTo>
                  <a:lnTo>
                    <a:pt x="515" y="216"/>
                  </a:lnTo>
                  <a:lnTo>
                    <a:pt x="544" y="204"/>
                  </a:lnTo>
                  <a:lnTo>
                    <a:pt x="558" y="199"/>
                  </a:lnTo>
                  <a:lnTo>
                    <a:pt x="569" y="190"/>
                  </a:lnTo>
                  <a:lnTo>
                    <a:pt x="577" y="183"/>
                  </a:lnTo>
                  <a:lnTo>
                    <a:pt x="584" y="175"/>
                  </a:lnTo>
                  <a:lnTo>
                    <a:pt x="586" y="171"/>
                  </a:lnTo>
                  <a:lnTo>
                    <a:pt x="587" y="168"/>
                  </a:lnTo>
                  <a:lnTo>
                    <a:pt x="586" y="164"/>
                  </a:lnTo>
                  <a:lnTo>
                    <a:pt x="586" y="160"/>
                  </a:lnTo>
                  <a:lnTo>
                    <a:pt x="586" y="160"/>
                  </a:lnTo>
                  <a:lnTo>
                    <a:pt x="580" y="156"/>
                  </a:lnTo>
                  <a:lnTo>
                    <a:pt x="573" y="152"/>
                  </a:lnTo>
                  <a:lnTo>
                    <a:pt x="564" y="148"/>
                  </a:lnTo>
                  <a:lnTo>
                    <a:pt x="550" y="145"/>
                  </a:lnTo>
                  <a:lnTo>
                    <a:pt x="532" y="145"/>
                  </a:lnTo>
                  <a:lnTo>
                    <a:pt x="522" y="146"/>
                  </a:lnTo>
                  <a:lnTo>
                    <a:pt x="510" y="148"/>
                  </a:lnTo>
                  <a:lnTo>
                    <a:pt x="497" y="150"/>
                  </a:lnTo>
                  <a:lnTo>
                    <a:pt x="482" y="156"/>
                  </a:lnTo>
                  <a:lnTo>
                    <a:pt x="482" y="156"/>
                  </a:lnTo>
                  <a:lnTo>
                    <a:pt x="495" y="135"/>
                  </a:lnTo>
                  <a:lnTo>
                    <a:pt x="506" y="114"/>
                  </a:lnTo>
                  <a:lnTo>
                    <a:pt x="518" y="90"/>
                  </a:lnTo>
                  <a:lnTo>
                    <a:pt x="528" y="64"/>
                  </a:lnTo>
                  <a:lnTo>
                    <a:pt x="531" y="50"/>
                  </a:lnTo>
                  <a:lnTo>
                    <a:pt x="533" y="39"/>
                  </a:lnTo>
                  <a:lnTo>
                    <a:pt x="533" y="28"/>
                  </a:lnTo>
                  <a:lnTo>
                    <a:pt x="532" y="18"/>
                  </a:lnTo>
                  <a:lnTo>
                    <a:pt x="528" y="10"/>
                  </a:lnTo>
                  <a:lnTo>
                    <a:pt x="525" y="6"/>
                  </a:lnTo>
                  <a:lnTo>
                    <a:pt x="522" y="3"/>
                  </a:lnTo>
                  <a:lnTo>
                    <a:pt x="522" y="3"/>
                  </a:lnTo>
                  <a:lnTo>
                    <a:pt x="514" y="0"/>
                  </a:lnTo>
                  <a:lnTo>
                    <a:pt x="507" y="0"/>
                  </a:lnTo>
                  <a:lnTo>
                    <a:pt x="499" y="2"/>
                  </a:lnTo>
                  <a:lnTo>
                    <a:pt x="492" y="7"/>
                  </a:lnTo>
                  <a:lnTo>
                    <a:pt x="485" y="14"/>
                  </a:lnTo>
                  <a:lnTo>
                    <a:pt x="478" y="22"/>
                  </a:lnTo>
                  <a:lnTo>
                    <a:pt x="464" y="41"/>
                  </a:lnTo>
                  <a:lnTo>
                    <a:pt x="440" y="80"/>
                  </a:lnTo>
                  <a:lnTo>
                    <a:pt x="429" y="95"/>
                  </a:lnTo>
                  <a:lnTo>
                    <a:pt x="424" y="99"/>
                  </a:lnTo>
                  <a:lnTo>
                    <a:pt x="420" y="101"/>
                  </a:lnTo>
                  <a:lnTo>
                    <a:pt x="420" y="101"/>
                  </a:lnTo>
                  <a:lnTo>
                    <a:pt x="416" y="102"/>
                  </a:lnTo>
                  <a:lnTo>
                    <a:pt x="413" y="101"/>
                  </a:lnTo>
                  <a:lnTo>
                    <a:pt x="411" y="99"/>
                  </a:lnTo>
                  <a:lnTo>
                    <a:pt x="409" y="97"/>
                  </a:lnTo>
                  <a:lnTo>
                    <a:pt x="407" y="88"/>
                  </a:lnTo>
                  <a:lnTo>
                    <a:pt x="405" y="79"/>
                  </a:lnTo>
                  <a:lnTo>
                    <a:pt x="404" y="52"/>
                  </a:lnTo>
                  <a:lnTo>
                    <a:pt x="401" y="39"/>
                  </a:lnTo>
                  <a:lnTo>
                    <a:pt x="397" y="25"/>
                  </a:lnTo>
                  <a:lnTo>
                    <a:pt x="397" y="25"/>
                  </a:lnTo>
                  <a:lnTo>
                    <a:pt x="393" y="18"/>
                  </a:lnTo>
                  <a:lnTo>
                    <a:pt x="390" y="14"/>
                  </a:lnTo>
                  <a:lnTo>
                    <a:pt x="386" y="10"/>
                  </a:lnTo>
                  <a:lnTo>
                    <a:pt x="382" y="8"/>
                  </a:lnTo>
                  <a:lnTo>
                    <a:pt x="378" y="8"/>
                  </a:lnTo>
                  <a:lnTo>
                    <a:pt x="374" y="8"/>
                  </a:lnTo>
                  <a:lnTo>
                    <a:pt x="368" y="10"/>
                  </a:lnTo>
                  <a:lnTo>
                    <a:pt x="364" y="13"/>
                  </a:lnTo>
                  <a:lnTo>
                    <a:pt x="357" y="21"/>
                  </a:lnTo>
                  <a:lnTo>
                    <a:pt x="350" y="30"/>
                  </a:lnTo>
                  <a:lnTo>
                    <a:pt x="346" y="43"/>
                  </a:lnTo>
                  <a:lnTo>
                    <a:pt x="346" y="50"/>
                  </a:lnTo>
                  <a:lnTo>
                    <a:pt x="346" y="57"/>
                  </a:lnTo>
                  <a:lnTo>
                    <a:pt x="346" y="57"/>
                  </a:lnTo>
                  <a:lnTo>
                    <a:pt x="349" y="84"/>
                  </a:lnTo>
                  <a:lnTo>
                    <a:pt x="350" y="95"/>
                  </a:lnTo>
                  <a:lnTo>
                    <a:pt x="350" y="103"/>
                  </a:lnTo>
                  <a:lnTo>
                    <a:pt x="347" y="110"/>
                  </a:lnTo>
                  <a:lnTo>
                    <a:pt x="346" y="113"/>
                  </a:lnTo>
                  <a:lnTo>
                    <a:pt x="343" y="114"/>
                  </a:lnTo>
                  <a:lnTo>
                    <a:pt x="340" y="114"/>
                  </a:lnTo>
                  <a:lnTo>
                    <a:pt x="336" y="113"/>
                  </a:lnTo>
                  <a:lnTo>
                    <a:pt x="325" y="108"/>
                  </a:lnTo>
                  <a:lnTo>
                    <a:pt x="325" y="108"/>
                  </a:lnTo>
                  <a:lnTo>
                    <a:pt x="296" y="90"/>
                  </a:lnTo>
                  <a:lnTo>
                    <a:pt x="280" y="80"/>
                  </a:lnTo>
                  <a:lnTo>
                    <a:pt x="265" y="72"/>
                  </a:lnTo>
                  <a:lnTo>
                    <a:pt x="258" y="69"/>
                  </a:lnTo>
                  <a:lnTo>
                    <a:pt x="251" y="68"/>
                  </a:lnTo>
                  <a:lnTo>
                    <a:pt x="244" y="68"/>
                  </a:lnTo>
                  <a:lnTo>
                    <a:pt x="239" y="69"/>
                  </a:lnTo>
                  <a:lnTo>
                    <a:pt x="233" y="72"/>
                  </a:lnTo>
                  <a:lnTo>
                    <a:pt x="229" y="76"/>
                  </a:lnTo>
                  <a:lnTo>
                    <a:pt x="226" y="83"/>
                  </a:lnTo>
                  <a:lnTo>
                    <a:pt x="223" y="91"/>
                  </a:lnTo>
                  <a:lnTo>
                    <a:pt x="223" y="91"/>
                  </a:lnTo>
                  <a:lnTo>
                    <a:pt x="223" y="98"/>
                  </a:lnTo>
                  <a:lnTo>
                    <a:pt x="226" y="106"/>
                  </a:lnTo>
                  <a:lnTo>
                    <a:pt x="229" y="113"/>
                  </a:lnTo>
                  <a:lnTo>
                    <a:pt x="234" y="121"/>
                  </a:lnTo>
                  <a:lnTo>
                    <a:pt x="247" y="139"/>
                  </a:lnTo>
                  <a:lnTo>
                    <a:pt x="262" y="156"/>
                  </a:lnTo>
                  <a:lnTo>
                    <a:pt x="294" y="186"/>
                  </a:lnTo>
                  <a:lnTo>
                    <a:pt x="306" y="19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4" y="214"/>
                  </a:lnTo>
                  <a:lnTo>
                    <a:pt x="314" y="227"/>
                  </a:lnTo>
                  <a:lnTo>
                    <a:pt x="313" y="247"/>
                  </a:lnTo>
                  <a:lnTo>
                    <a:pt x="312" y="272"/>
                  </a:lnTo>
                  <a:lnTo>
                    <a:pt x="303" y="335"/>
                  </a:lnTo>
                  <a:lnTo>
                    <a:pt x="298" y="372"/>
                  </a:lnTo>
                  <a:lnTo>
                    <a:pt x="291" y="412"/>
                  </a:lnTo>
                  <a:lnTo>
                    <a:pt x="283" y="453"/>
                  </a:lnTo>
                  <a:lnTo>
                    <a:pt x="273" y="498"/>
                  </a:lnTo>
                  <a:lnTo>
                    <a:pt x="261" y="542"/>
                  </a:lnTo>
                  <a:lnTo>
                    <a:pt x="248" y="586"/>
                  </a:lnTo>
                  <a:lnTo>
                    <a:pt x="234" y="631"/>
                  </a:lnTo>
                  <a:lnTo>
                    <a:pt x="218" y="675"/>
                  </a:lnTo>
                  <a:lnTo>
                    <a:pt x="200" y="717"/>
                  </a:lnTo>
                  <a:lnTo>
                    <a:pt x="181" y="757"/>
                  </a:lnTo>
                  <a:lnTo>
                    <a:pt x="181" y="757"/>
                  </a:lnTo>
                  <a:lnTo>
                    <a:pt x="108" y="897"/>
                  </a:lnTo>
                  <a:lnTo>
                    <a:pt x="51" y="1002"/>
                  </a:lnTo>
                  <a:lnTo>
                    <a:pt x="14" y="1068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5"/>
                  </a:lnTo>
                  <a:lnTo>
                    <a:pt x="3" y="1097"/>
                  </a:lnTo>
                  <a:lnTo>
                    <a:pt x="10" y="1102"/>
                  </a:lnTo>
                  <a:lnTo>
                    <a:pt x="24" y="1109"/>
                  </a:lnTo>
                  <a:lnTo>
                    <a:pt x="39" y="1119"/>
                  </a:lnTo>
                  <a:lnTo>
                    <a:pt x="57" y="1134"/>
                  </a:lnTo>
                  <a:lnTo>
                    <a:pt x="76" y="1152"/>
                  </a:lnTo>
                  <a:lnTo>
                    <a:pt x="86" y="1162"/>
                  </a:lnTo>
                  <a:lnTo>
                    <a:pt x="95" y="1174"/>
                  </a:lnTo>
                  <a:lnTo>
                    <a:pt x="105" y="1188"/>
                  </a:lnTo>
                  <a:lnTo>
                    <a:pt x="113" y="1203"/>
                  </a:lnTo>
                  <a:lnTo>
                    <a:pt x="113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" name="Freeform 8">
              <a:extLst>
                <a:ext uri="{FF2B5EF4-FFF2-40B4-BE49-F238E27FC236}">
                  <a16:creationId xmlns:a16="http://schemas.microsoft.com/office/drawing/2014/main" id="{23EA5955-4A9F-AD6F-C109-37F518902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479676"/>
              <a:ext cx="928688" cy="1909763"/>
            </a:xfrm>
            <a:custGeom>
              <a:avLst/>
              <a:gdLst>
                <a:gd name="T0" fmla="*/ 471 w 585"/>
                <a:gd name="T1" fmla="*/ 1203 h 1203"/>
                <a:gd name="T2" fmla="*/ 439 w 585"/>
                <a:gd name="T3" fmla="*/ 1153 h 1203"/>
                <a:gd name="T4" fmla="*/ 362 w 585"/>
                <a:gd name="T5" fmla="*/ 1010 h 1203"/>
                <a:gd name="T6" fmla="*/ 271 w 585"/>
                <a:gd name="T7" fmla="*/ 802 h 1203"/>
                <a:gd name="T8" fmla="*/ 216 w 585"/>
                <a:gd name="T9" fmla="*/ 644 h 1203"/>
                <a:gd name="T10" fmla="*/ 183 w 585"/>
                <a:gd name="T11" fmla="*/ 521 h 1203"/>
                <a:gd name="T12" fmla="*/ 161 w 585"/>
                <a:gd name="T13" fmla="*/ 398 h 1203"/>
                <a:gd name="T14" fmla="*/ 154 w 585"/>
                <a:gd name="T15" fmla="*/ 280 h 1203"/>
                <a:gd name="T16" fmla="*/ 129 w 585"/>
                <a:gd name="T17" fmla="*/ 236 h 1203"/>
                <a:gd name="T18" fmla="*/ 41 w 585"/>
                <a:gd name="T19" fmla="*/ 206 h 1203"/>
                <a:gd name="T20" fmla="*/ 8 w 585"/>
                <a:gd name="T21" fmla="*/ 183 h 1203"/>
                <a:gd name="T22" fmla="*/ 0 w 585"/>
                <a:gd name="T23" fmla="*/ 168 h 1203"/>
                <a:gd name="T24" fmla="*/ 1 w 585"/>
                <a:gd name="T25" fmla="*/ 160 h 1203"/>
                <a:gd name="T26" fmla="*/ 22 w 585"/>
                <a:gd name="T27" fmla="*/ 148 h 1203"/>
                <a:gd name="T28" fmla="*/ 65 w 585"/>
                <a:gd name="T29" fmla="*/ 146 h 1203"/>
                <a:gd name="T30" fmla="*/ 103 w 585"/>
                <a:gd name="T31" fmla="*/ 156 h 1203"/>
                <a:gd name="T32" fmla="*/ 80 w 585"/>
                <a:gd name="T33" fmla="*/ 115 h 1203"/>
                <a:gd name="T34" fmla="*/ 55 w 585"/>
                <a:gd name="T35" fmla="*/ 51 h 1203"/>
                <a:gd name="T36" fmla="*/ 54 w 585"/>
                <a:gd name="T37" fmla="*/ 18 h 1203"/>
                <a:gd name="T38" fmla="*/ 63 w 585"/>
                <a:gd name="T39" fmla="*/ 4 h 1203"/>
                <a:gd name="T40" fmla="*/ 79 w 585"/>
                <a:gd name="T41" fmla="*/ 0 h 1203"/>
                <a:gd name="T42" fmla="*/ 101 w 585"/>
                <a:gd name="T43" fmla="*/ 14 h 1203"/>
                <a:gd name="T44" fmla="*/ 146 w 585"/>
                <a:gd name="T45" fmla="*/ 82 h 1203"/>
                <a:gd name="T46" fmla="*/ 165 w 585"/>
                <a:gd name="T47" fmla="*/ 102 h 1203"/>
                <a:gd name="T48" fmla="*/ 172 w 585"/>
                <a:gd name="T49" fmla="*/ 101 h 1203"/>
                <a:gd name="T50" fmla="*/ 179 w 585"/>
                <a:gd name="T51" fmla="*/ 90 h 1203"/>
                <a:gd name="T52" fmla="*/ 185 w 585"/>
                <a:gd name="T53" fmla="*/ 39 h 1203"/>
                <a:gd name="T54" fmla="*/ 193 w 585"/>
                <a:gd name="T55" fmla="*/ 18 h 1203"/>
                <a:gd name="T56" fmla="*/ 204 w 585"/>
                <a:gd name="T57" fmla="*/ 9 h 1203"/>
                <a:gd name="T58" fmla="*/ 218 w 585"/>
                <a:gd name="T59" fmla="*/ 11 h 1203"/>
                <a:gd name="T60" fmla="*/ 236 w 585"/>
                <a:gd name="T61" fmla="*/ 32 h 1203"/>
                <a:gd name="T62" fmla="*/ 240 w 585"/>
                <a:gd name="T63" fmla="*/ 58 h 1203"/>
                <a:gd name="T64" fmla="*/ 236 w 585"/>
                <a:gd name="T65" fmla="*/ 95 h 1203"/>
                <a:gd name="T66" fmla="*/ 240 w 585"/>
                <a:gd name="T67" fmla="*/ 113 h 1203"/>
                <a:gd name="T68" fmla="*/ 249 w 585"/>
                <a:gd name="T69" fmla="*/ 113 h 1203"/>
                <a:gd name="T70" fmla="*/ 289 w 585"/>
                <a:gd name="T71" fmla="*/ 90 h 1203"/>
                <a:gd name="T72" fmla="*/ 328 w 585"/>
                <a:gd name="T73" fmla="*/ 71 h 1203"/>
                <a:gd name="T74" fmla="*/ 347 w 585"/>
                <a:gd name="T75" fmla="*/ 69 h 1203"/>
                <a:gd name="T76" fmla="*/ 360 w 585"/>
                <a:gd name="T77" fmla="*/ 83 h 1203"/>
                <a:gd name="T78" fmla="*/ 362 w 585"/>
                <a:gd name="T79" fmla="*/ 99 h 1203"/>
                <a:gd name="T80" fmla="*/ 351 w 585"/>
                <a:gd name="T81" fmla="*/ 123 h 1203"/>
                <a:gd name="T82" fmla="*/ 292 w 585"/>
                <a:gd name="T83" fmla="*/ 186 h 1203"/>
                <a:gd name="T84" fmla="*/ 274 w 585"/>
                <a:gd name="T85" fmla="*/ 207 h 1203"/>
                <a:gd name="T86" fmla="*/ 273 w 585"/>
                <a:gd name="T87" fmla="*/ 248 h 1203"/>
                <a:gd name="T88" fmla="*/ 288 w 585"/>
                <a:gd name="T89" fmla="*/ 372 h 1203"/>
                <a:gd name="T90" fmla="*/ 314 w 585"/>
                <a:gd name="T91" fmla="*/ 498 h 1203"/>
                <a:gd name="T92" fmla="*/ 353 w 585"/>
                <a:gd name="T93" fmla="*/ 631 h 1203"/>
                <a:gd name="T94" fmla="*/ 405 w 585"/>
                <a:gd name="T95" fmla="*/ 758 h 1203"/>
                <a:gd name="T96" fmla="*/ 534 w 585"/>
                <a:gd name="T97" fmla="*/ 1002 h 1203"/>
                <a:gd name="T98" fmla="*/ 585 w 585"/>
                <a:gd name="T99" fmla="*/ 1096 h 1203"/>
                <a:gd name="T100" fmla="*/ 576 w 585"/>
                <a:gd name="T101" fmla="*/ 1102 h 1203"/>
                <a:gd name="T102" fmla="*/ 529 w 585"/>
                <a:gd name="T103" fmla="*/ 1134 h 1203"/>
                <a:gd name="T104" fmla="*/ 490 w 585"/>
                <a:gd name="T105" fmla="*/ 1176 h 1203"/>
                <a:gd name="T106" fmla="*/ 472 w 585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5" h="1203">
                  <a:moveTo>
                    <a:pt x="472" y="1203"/>
                  </a:moveTo>
                  <a:lnTo>
                    <a:pt x="472" y="1203"/>
                  </a:lnTo>
                  <a:lnTo>
                    <a:pt x="471" y="1203"/>
                  </a:lnTo>
                  <a:lnTo>
                    <a:pt x="468" y="1199"/>
                  </a:lnTo>
                  <a:lnTo>
                    <a:pt x="456" y="1182"/>
                  </a:lnTo>
                  <a:lnTo>
                    <a:pt x="439" y="1153"/>
                  </a:lnTo>
                  <a:lnTo>
                    <a:pt x="417" y="1115"/>
                  </a:lnTo>
                  <a:lnTo>
                    <a:pt x="391" y="1067"/>
                  </a:lnTo>
                  <a:lnTo>
                    <a:pt x="362" y="1010"/>
                  </a:lnTo>
                  <a:lnTo>
                    <a:pt x="332" y="945"/>
                  </a:lnTo>
                  <a:lnTo>
                    <a:pt x="302" y="877"/>
                  </a:lnTo>
                  <a:lnTo>
                    <a:pt x="271" y="802"/>
                  </a:lnTo>
                  <a:lnTo>
                    <a:pt x="242" y="724"/>
                  </a:lnTo>
                  <a:lnTo>
                    <a:pt x="229" y="684"/>
                  </a:lnTo>
                  <a:lnTo>
                    <a:pt x="216" y="644"/>
                  </a:lnTo>
                  <a:lnTo>
                    <a:pt x="204" y="602"/>
                  </a:lnTo>
                  <a:lnTo>
                    <a:pt x="193" y="561"/>
                  </a:lnTo>
                  <a:lnTo>
                    <a:pt x="183" y="521"/>
                  </a:lnTo>
                  <a:lnTo>
                    <a:pt x="175" y="480"/>
                  </a:lnTo>
                  <a:lnTo>
                    <a:pt x="168" y="438"/>
                  </a:lnTo>
                  <a:lnTo>
                    <a:pt x="161" y="398"/>
                  </a:lnTo>
                  <a:lnTo>
                    <a:pt x="157" y="358"/>
                  </a:lnTo>
                  <a:lnTo>
                    <a:pt x="156" y="319"/>
                  </a:lnTo>
                  <a:lnTo>
                    <a:pt x="154" y="280"/>
                  </a:lnTo>
                  <a:lnTo>
                    <a:pt x="156" y="243"/>
                  </a:lnTo>
                  <a:lnTo>
                    <a:pt x="156" y="243"/>
                  </a:lnTo>
                  <a:lnTo>
                    <a:pt x="129" y="236"/>
                  </a:lnTo>
                  <a:lnTo>
                    <a:pt x="102" y="228"/>
                  </a:lnTo>
                  <a:lnTo>
                    <a:pt x="72" y="218"/>
                  </a:lnTo>
                  <a:lnTo>
                    <a:pt x="41" y="206"/>
                  </a:lnTo>
                  <a:lnTo>
                    <a:pt x="29" y="199"/>
                  </a:lnTo>
                  <a:lnTo>
                    <a:pt x="17" y="192"/>
                  </a:lnTo>
                  <a:lnTo>
                    <a:pt x="8" y="183"/>
                  </a:lnTo>
                  <a:lnTo>
                    <a:pt x="1" y="177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4"/>
                  </a:lnTo>
                  <a:lnTo>
                    <a:pt x="1" y="160"/>
                  </a:lnTo>
                  <a:lnTo>
                    <a:pt x="1" y="160"/>
                  </a:lnTo>
                  <a:lnTo>
                    <a:pt x="6" y="156"/>
                  </a:lnTo>
                  <a:lnTo>
                    <a:pt x="12" y="152"/>
                  </a:lnTo>
                  <a:lnTo>
                    <a:pt x="22" y="148"/>
                  </a:lnTo>
                  <a:lnTo>
                    <a:pt x="36" y="145"/>
                  </a:lnTo>
                  <a:lnTo>
                    <a:pt x="54" y="145"/>
                  </a:lnTo>
                  <a:lnTo>
                    <a:pt x="65" y="146"/>
                  </a:lnTo>
                  <a:lnTo>
                    <a:pt x="76" y="149"/>
                  </a:lnTo>
                  <a:lnTo>
                    <a:pt x="88" y="152"/>
                  </a:lnTo>
                  <a:lnTo>
                    <a:pt x="103" y="156"/>
                  </a:lnTo>
                  <a:lnTo>
                    <a:pt x="103" y="156"/>
                  </a:lnTo>
                  <a:lnTo>
                    <a:pt x="91" y="137"/>
                  </a:lnTo>
                  <a:lnTo>
                    <a:pt x="80" y="115"/>
                  </a:lnTo>
                  <a:lnTo>
                    <a:pt x="67" y="90"/>
                  </a:lnTo>
                  <a:lnTo>
                    <a:pt x="58" y="64"/>
                  </a:lnTo>
                  <a:lnTo>
                    <a:pt x="55" y="51"/>
                  </a:lnTo>
                  <a:lnTo>
                    <a:pt x="52" y="39"/>
                  </a:lnTo>
                  <a:lnTo>
                    <a:pt x="52" y="28"/>
                  </a:lnTo>
                  <a:lnTo>
                    <a:pt x="54" y="18"/>
                  </a:lnTo>
                  <a:lnTo>
                    <a:pt x="58" y="10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72" y="0"/>
                  </a:lnTo>
                  <a:lnTo>
                    <a:pt x="79" y="0"/>
                  </a:lnTo>
                  <a:lnTo>
                    <a:pt x="87" y="3"/>
                  </a:lnTo>
                  <a:lnTo>
                    <a:pt x="94" y="7"/>
                  </a:lnTo>
                  <a:lnTo>
                    <a:pt x="101" y="14"/>
                  </a:lnTo>
                  <a:lnTo>
                    <a:pt x="109" y="22"/>
                  </a:lnTo>
                  <a:lnTo>
                    <a:pt x="123" y="42"/>
                  </a:lnTo>
                  <a:lnTo>
                    <a:pt x="146" y="82"/>
                  </a:lnTo>
                  <a:lnTo>
                    <a:pt x="157" y="95"/>
                  </a:lnTo>
                  <a:lnTo>
                    <a:pt x="161" y="99"/>
                  </a:lnTo>
                  <a:lnTo>
                    <a:pt x="165" y="102"/>
                  </a:lnTo>
                  <a:lnTo>
                    <a:pt x="165" y="102"/>
                  </a:lnTo>
                  <a:lnTo>
                    <a:pt x="169" y="102"/>
                  </a:lnTo>
                  <a:lnTo>
                    <a:pt x="172" y="101"/>
                  </a:lnTo>
                  <a:lnTo>
                    <a:pt x="175" y="99"/>
                  </a:lnTo>
                  <a:lnTo>
                    <a:pt x="176" y="97"/>
                  </a:lnTo>
                  <a:lnTo>
                    <a:pt x="179" y="90"/>
                  </a:lnTo>
                  <a:lnTo>
                    <a:pt x="180" y="79"/>
                  </a:lnTo>
                  <a:lnTo>
                    <a:pt x="183" y="54"/>
                  </a:lnTo>
                  <a:lnTo>
                    <a:pt x="185" y="39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3" y="18"/>
                  </a:lnTo>
                  <a:lnTo>
                    <a:pt x="196" y="14"/>
                  </a:lnTo>
                  <a:lnTo>
                    <a:pt x="200" y="11"/>
                  </a:lnTo>
                  <a:lnTo>
                    <a:pt x="204" y="9"/>
                  </a:lnTo>
                  <a:lnTo>
                    <a:pt x="208" y="9"/>
                  </a:lnTo>
                  <a:lnTo>
                    <a:pt x="213" y="9"/>
                  </a:lnTo>
                  <a:lnTo>
                    <a:pt x="218" y="11"/>
                  </a:lnTo>
                  <a:lnTo>
                    <a:pt x="222" y="13"/>
                  </a:lnTo>
                  <a:lnTo>
                    <a:pt x="230" y="21"/>
                  </a:lnTo>
                  <a:lnTo>
                    <a:pt x="236" y="32"/>
                  </a:lnTo>
                  <a:lnTo>
                    <a:pt x="240" y="44"/>
                  </a:lnTo>
                  <a:lnTo>
                    <a:pt x="240" y="51"/>
                  </a:lnTo>
                  <a:lnTo>
                    <a:pt x="240" y="58"/>
                  </a:lnTo>
                  <a:lnTo>
                    <a:pt x="240" y="58"/>
                  </a:lnTo>
                  <a:lnTo>
                    <a:pt x="237" y="84"/>
                  </a:lnTo>
                  <a:lnTo>
                    <a:pt x="236" y="95"/>
                  </a:lnTo>
                  <a:lnTo>
                    <a:pt x="236" y="105"/>
                  </a:lnTo>
                  <a:lnTo>
                    <a:pt x="238" y="112"/>
                  </a:lnTo>
                  <a:lnTo>
                    <a:pt x="240" y="113"/>
                  </a:lnTo>
                  <a:lnTo>
                    <a:pt x="242" y="115"/>
                  </a:lnTo>
                  <a:lnTo>
                    <a:pt x="245" y="115"/>
                  </a:lnTo>
                  <a:lnTo>
                    <a:pt x="249" y="113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89" y="90"/>
                  </a:lnTo>
                  <a:lnTo>
                    <a:pt x="306" y="80"/>
                  </a:lnTo>
                  <a:lnTo>
                    <a:pt x="321" y="73"/>
                  </a:lnTo>
                  <a:lnTo>
                    <a:pt x="328" y="71"/>
                  </a:lnTo>
                  <a:lnTo>
                    <a:pt x="336" y="69"/>
                  </a:lnTo>
                  <a:lnTo>
                    <a:pt x="342" y="68"/>
                  </a:lnTo>
                  <a:lnTo>
                    <a:pt x="347" y="69"/>
                  </a:lnTo>
                  <a:lnTo>
                    <a:pt x="353" y="72"/>
                  </a:lnTo>
                  <a:lnTo>
                    <a:pt x="357" y="76"/>
                  </a:lnTo>
                  <a:lnTo>
                    <a:pt x="360" y="83"/>
                  </a:lnTo>
                  <a:lnTo>
                    <a:pt x="362" y="91"/>
                  </a:lnTo>
                  <a:lnTo>
                    <a:pt x="362" y="91"/>
                  </a:lnTo>
                  <a:lnTo>
                    <a:pt x="362" y="99"/>
                  </a:lnTo>
                  <a:lnTo>
                    <a:pt x="360" y="106"/>
                  </a:lnTo>
                  <a:lnTo>
                    <a:pt x="357" y="115"/>
                  </a:lnTo>
                  <a:lnTo>
                    <a:pt x="351" y="123"/>
                  </a:lnTo>
                  <a:lnTo>
                    <a:pt x="339" y="139"/>
                  </a:lnTo>
                  <a:lnTo>
                    <a:pt x="324" y="156"/>
                  </a:lnTo>
                  <a:lnTo>
                    <a:pt x="292" y="186"/>
                  </a:lnTo>
                  <a:lnTo>
                    <a:pt x="280" y="199"/>
                  </a:lnTo>
                  <a:lnTo>
                    <a:pt x="274" y="207"/>
                  </a:lnTo>
                  <a:lnTo>
                    <a:pt x="274" y="207"/>
                  </a:lnTo>
                  <a:lnTo>
                    <a:pt x="273" y="215"/>
                  </a:lnTo>
                  <a:lnTo>
                    <a:pt x="271" y="229"/>
                  </a:lnTo>
                  <a:lnTo>
                    <a:pt x="273" y="248"/>
                  </a:lnTo>
                  <a:lnTo>
                    <a:pt x="275" y="273"/>
                  </a:lnTo>
                  <a:lnTo>
                    <a:pt x="282" y="335"/>
                  </a:lnTo>
                  <a:lnTo>
                    <a:pt x="288" y="372"/>
                  </a:lnTo>
                  <a:lnTo>
                    <a:pt x="295" y="412"/>
                  </a:lnTo>
                  <a:lnTo>
                    <a:pt x="304" y="454"/>
                  </a:lnTo>
                  <a:lnTo>
                    <a:pt x="314" y="498"/>
                  </a:lnTo>
                  <a:lnTo>
                    <a:pt x="325" y="542"/>
                  </a:lnTo>
                  <a:lnTo>
                    <a:pt x="337" y="587"/>
                  </a:lnTo>
                  <a:lnTo>
                    <a:pt x="353" y="631"/>
                  </a:lnTo>
                  <a:lnTo>
                    <a:pt x="368" y="675"/>
                  </a:lnTo>
                  <a:lnTo>
                    <a:pt x="386" y="718"/>
                  </a:lnTo>
                  <a:lnTo>
                    <a:pt x="405" y="758"/>
                  </a:lnTo>
                  <a:lnTo>
                    <a:pt x="405" y="758"/>
                  </a:lnTo>
                  <a:lnTo>
                    <a:pt x="478" y="897"/>
                  </a:lnTo>
                  <a:lnTo>
                    <a:pt x="534" y="1002"/>
                  </a:lnTo>
                  <a:lnTo>
                    <a:pt x="572" y="1069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4" y="1098"/>
                  </a:lnTo>
                  <a:lnTo>
                    <a:pt x="576" y="1102"/>
                  </a:lnTo>
                  <a:lnTo>
                    <a:pt x="563" y="1109"/>
                  </a:lnTo>
                  <a:lnTo>
                    <a:pt x="547" y="1120"/>
                  </a:lnTo>
                  <a:lnTo>
                    <a:pt x="529" y="1134"/>
                  </a:lnTo>
                  <a:lnTo>
                    <a:pt x="510" y="1152"/>
                  </a:lnTo>
                  <a:lnTo>
                    <a:pt x="500" y="1163"/>
                  </a:lnTo>
                  <a:lnTo>
                    <a:pt x="490" y="1176"/>
                  </a:lnTo>
                  <a:lnTo>
                    <a:pt x="482" y="1188"/>
                  </a:lnTo>
                  <a:lnTo>
                    <a:pt x="472" y="1203"/>
                  </a:lnTo>
                  <a:lnTo>
                    <a:pt x="472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" name="Freeform 9">
              <a:extLst>
                <a:ext uri="{FF2B5EF4-FFF2-40B4-BE49-F238E27FC236}">
                  <a16:creationId xmlns:a16="http://schemas.microsoft.com/office/drawing/2014/main" id="{94AF03F0-9E57-3DAA-30AF-C0436A880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10">
              <a:extLst>
                <a:ext uri="{FF2B5EF4-FFF2-40B4-BE49-F238E27FC236}">
                  <a16:creationId xmlns:a16="http://schemas.microsoft.com/office/drawing/2014/main" id="{6532CB1C-BA53-581E-26A7-C3600AA3A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11">
              <a:extLst>
                <a:ext uri="{FF2B5EF4-FFF2-40B4-BE49-F238E27FC236}">
                  <a16:creationId xmlns:a16="http://schemas.microsoft.com/office/drawing/2014/main" id="{11705957-0975-6BCA-E2A5-DE542090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" name="Freeform 12">
              <a:extLst>
                <a:ext uri="{FF2B5EF4-FFF2-40B4-BE49-F238E27FC236}">
                  <a16:creationId xmlns:a16="http://schemas.microsoft.com/office/drawing/2014/main" id="{61091667-253B-F4E2-9DDA-310C12DA3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13">
              <a:extLst>
                <a:ext uri="{FF2B5EF4-FFF2-40B4-BE49-F238E27FC236}">
                  <a16:creationId xmlns:a16="http://schemas.microsoft.com/office/drawing/2014/main" id="{EB12F8C5-8CE5-BA8F-9A30-8648F23D2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4">
              <a:extLst>
                <a:ext uri="{FF2B5EF4-FFF2-40B4-BE49-F238E27FC236}">
                  <a16:creationId xmlns:a16="http://schemas.microsoft.com/office/drawing/2014/main" id="{969D495D-62EC-CA18-1390-D28253812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15">
              <a:extLst>
                <a:ext uri="{FF2B5EF4-FFF2-40B4-BE49-F238E27FC236}">
                  <a16:creationId xmlns:a16="http://schemas.microsoft.com/office/drawing/2014/main" id="{B76DF004-9CC7-B69F-6840-5C9C4F38F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16">
              <a:extLst>
                <a:ext uri="{FF2B5EF4-FFF2-40B4-BE49-F238E27FC236}">
                  <a16:creationId xmlns:a16="http://schemas.microsoft.com/office/drawing/2014/main" id="{B16D6568-E6EF-CFD1-8DA0-C0133459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17">
              <a:extLst>
                <a:ext uri="{FF2B5EF4-FFF2-40B4-BE49-F238E27FC236}">
                  <a16:creationId xmlns:a16="http://schemas.microsoft.com/office/drawing/2014/main" id="{A0EE0241-9596-8EA9-C35D-F6B17371A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18">
              <a:extLst>
                <a:ext uri="{FF2B5EF4-FFF2-40B4-BE49-F238E27FC236}">
                  <a16:creationId xmlns:a16="http://schemas.microsoft.com/office/drawing/2014/main" id="{80B36EC0-18A7-2723-7564-D570887DE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19">
              <a:extLst>
                <a:ext uri="{FF2B5EF4-FFF2-40B4-BE49-F238E27FC236}">
                  <a16:creationId xmlns:a16="http://schemas.microsoft.com/office/drawing/2014/main" id="{E08197A2-6C67-CD7B-382A-2FDAB035B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6" name="Freeform 20">
              <a:extLst>
                <a:ext uri="{FF2B5EF4-FFF2-40B4-BE49-F238E27FC236}">
                  <a16:creationId xmlns:a16="http://schemas.microsoft.com/office/drawing/2014/main" id="{31FEB5C4-03CA-24FF-7A2B-6B55F6CD8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21">
              <a:extLst>
                <a:ext uri="{FF2B5EF4-FFF2-40B4-BE49-F238E27FC236}">
                  <a16:creationId xmlns:a16="http://schemas.microsoft.com/office/drawing/2014/main" id="{5CEA0458-A23B-BBAD-53DB-843AC5FB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22">
              <a:extLst>
                <a:ext uri="{FF2B5EF4-FFF2-40B4-BE49-F238E27FC236}">
                  <a16:creationId xmlns:a16="http://schemas.microsoft.com/office/drawing/2014/main" id="{B5C8AF16-A5C2-B97E-C1CE-718AFDCF2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23">
              <a:extLst>
                <a:ext uri="{FF2B5EF4-FFF2-40B4-BE49-F238E27FC236}">
                  <a16:creationId xmlns:a16="http://schemas.microsoft.com/office/drawing/2014/main" id="{15E603F1-689C-79D8-2C9C-52BD3EEDF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5F486AEF-0039-36E2-91B7-DED4D42C3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2466C1CE-88E3-3895-45B1-97AD81F86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F02794A9-1105-AC1B-E183-9B367B24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67C8A7CA-83B1-B5F7-1546-CDA05386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E5AD264F-C68A-D38D-2725-4C4C05C08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29">
              <a:extLst>
                <a:ext uri="{FF2B5EF4-FFF2-40B4-BE49-F238E27FC236}">
                  <a16:creationId xmlns:a16="http://schemas.microsoft.com/office/drawing/2014/main" id="{95B2C0D7-5479-9013-F5B1-DAC9BA5E8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6" name="Freeform 30">
              <a:extLst>
                <a:ext uri="{FF2B5EF4-FFF2-40B4-BE49-F238E27FC236}">
                  <a16:creationId xmlns:a16="http://schemas.microsoft.com/office/drawing/2014/main" id="{9413E5FE-D5E8-4058-EBF1-77AAA9409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7" name="Freeform 31">
              <a:extLst>
                <a:ext uri="{FF2B5EF4-FFF2-40B4-BE49-F238E27FC236}">
                  <a16:creationId xmlns:a16="http://schemas.microsoft.com/office/drawing/2014/main" id="{DDDAA548-75B6-1732-EBC6-A24A45B60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" name="Freeform 32">
              <a:extLst>
                <a:ext uri="{FF2B5EF4-FFF2-40B4-BE49-F238E27FC236}">
                  <a16:creationId xmlns:a16="http://schemas.microsoft.com/office/drawing/2014/main" id="{00E28972-2FBC-26F1-26E0-8FD2EBFE5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33">
              <a:extLst>
                <a:ext uri="{FF2B5EF4-FFF2-40B4-BE49-F238E27FC236}">
                  <a16:creationId xmlns:a16="http://schemas.microsoft.com/office/drawing/2014/main" id="{BE24D9AB-58A3-32A3-CF7B-EAF1BAAD0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34">
              <a:extLst>
                <a:ext uri="{FF2B5EF4-FFF2-40B4-BE49-F238E27FC236}">
                  <a16:creationId xmlns:a16="http://schemas.microsoft.com/office/drawing/2014/main" id="{C04AB4B9-C189-DC22-1799-74D20F2E2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35">
              <a:extLst>
                <a:ext uri="{FF2B5EF4-FFF2-40B4-BE49-F238E27FC236}">
                  <a16:creationId xmlns:a16="http://schemas.microsoft.com/office/drawing/2014/main" id="{E000D197-E2F8-4AD2-1FFD-8AC45FCDE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36">
              <a:extLst>
                <a:ext uri="{FF2B5EF4-FFF2-40B4-BE49-F238E27FC236}">
                  <a16:creationId xmlns:a16="http://schemas.microsoft.com/office/drawing/2014/main" id="{98327618-A2C3-B0F0-8B8F-005DFE9D1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37">
              <a:extLst>
                <a:ext uri="{FF2B5EF4-FFF2-40B4-BE49-F238E27FC236}">
                  <a16:creationId xmlns:a16="http://schemas.microsoft.com/office/drawing/2014/main" id="{D9EFD2D1-7410-BFAC-E1B1-DBB4438A4B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466976"/>
              <a:ext cx="150813" cy="652463"/>
            </a:xfrm>
            <a:custGeom>
              <a:avLst/>
              <a:gdLst>
                <a:gd name="T0" fmla="*/ 68 w 95"/>
                <a:gd name="T1" fmla="*/ 362 h 411"/>
                <a:gd name="T2" fmla="*/ 28 w 95"/>
                <a:gd name="T3" fmla="*/ 366 h 411"/>
                <a:gd name="T4" fmla="*/ 23 w 95"/>
                <a:gd name="T5" fmla="*/ 366 h 411"/>
                <a:gd name="T6" fmla="*/ 32 w 95"/>
                <a:gd name="T7" fmla="*/ 390 h 411"/>
                <a:gd name="T8" fmla="*/ 40 w 95"/>
                <a:gd name="T9" fmla="*/ 411 h 411"/>
                <a:gd name="T10" fmla="*/ 66 w 95"/>
                <a:gd name="T11" fmla="*/ 365 h 411"/>
                <a:gd name="T12" fmla="*/ 68 w 95"/>
                <a:gd name="T13" fmla="*/ 362 h 411"/>
                <a:gd name="T14" fmla="*/ 66 w 95"/>
                <a:gd name="T15" fmla="*/ 0 h 411"/>
                <a:gd name="T16" fmla="*/ 35 w 95"/>
                <a:gd name="T17" fmla="*/ 19 h 411"/>
                <a:gd name="T18" fmla="*/ 26 w 95"/>
                <a:gd name="T19" fmla="*/ 28 h 411"/>
                <a:gd name="T20" fmla="*/ 25 w 95"/>
                <a:gd name="T21" fmla="*/ 30 h 411"/>
                <a:gd name="T22" fmla="*/ 14 w 95"/>
                <a:gd name="T23" fmla="*/ 52 h 411"/>
                <a:gd name="T24" fmla="*/ 4 w 95"/>
                <a:gd name="T25" fmla="*/ 90 h 411"/>
                <a:gd name="T26" fmla="*/ 0 w 95"/>
                <a:gd name="T27" fmla="*/ 128 h 411"/>
                <a:gd name="T28" fmla="*/ 0 w 95"/>
                <a:gd name="T29" fmla="*/ 179 h 411"/>
                <a:gd name="T30" fmla="*/ 4 w 95"/>
                <a:gd name="T31" fmla="*/ 245 h 411"/>
                <a:gd name="T32" fmla="*/ 8 w 95"/>
                <a:gd name="T33" fmla="*/ 282 h 411"/>
                <a:gd name="T34" fmla="*/ 17 w 95"/>
                <a:gd name="T35" fmla="*/ 340 h 411"/>
                <a:gd name="T36" fmla="*/ 22 w 95"/>
                <a:gd name="T37" fmla="*/ 331 h 411"/>
                <a:gd name="T38" fmla="*/ 32 w 95"/>
                <a:gd name="T39" fmla="*/ 314 h 411"/>
                <a:gd name="T40" fmla="*/ 58 w 95"/>
                <a:gd name="T41" fmla="*/ 277 h 411"/>
                <a:gd name="T42" fmla="*/ 73 w 95"/>
                <a:gd name="T43" fmla="*/ 258 h 411"/>
                <a:gd name="T44" fmla="*/ 94 w 95"/>
                <a:gd name="T45" fmla="*/ 231 h 411"/>
                <a:gd name="T46" fmla="*/ 79 w 95"/>
                <a:gd name="T47" fmla="*/ 234 h 411"/>
                <a:gd name="T48" fmla="*/ 63 w 95"/>
                <a:gd name="T49" fmla="*/ 236 h 411"/>
                <a:gd name="T50" fmla="*/ 62 w 95"/>
                <a:gd name="T51" fmla="*/ 236 h 411"/>
                <a:gd name="T52" fmla="*/ 40 w 95"/>
                <a:gd name="T53" fmla="*/ 233 h 411"/>
                <a:gd name="T54" fmla="*/ 18 w 95"/>
                <a:gd name="T55" fmla="*/ 225 h 411"/>
                <a:gd name="T56" fmla="*/ 21 w 95"/>
                <a:gd name="T57" fmla="*/ 223 h 411"/>
                <a:gd name="T58" fmla="*/ 28 w 95"/>
                <a:gd name="T59" fmla="*/ 218 h 411"/>
                <a:gd name="T60" fmla="*/ 39 w 95"/>
                <a:gd name="T61" fmla="*/ 209 h 411"/>
                <a:gd name="T62" fmla="*/ 50 w 95"/>
                <a:gd name="T63" fmla="*/ 197 h 411"/>
                <a:gd name="T64" fmla="*/ 76 w 95"/>
                <a:gd name="T65" fmla="*/ 163 h 411"/>
                <a:gd name="T66" fmla="*/ 95 w 95"/>
                <a:gd name="T67" fmla="*/ 138 h 411"/>
                <a:gd name="T68" fmla="*/ 80 w 95"/>
                <a:gd name="T69" fmla="*/ 136 h 411"/>
                <a:gd name="T70" fmla="*/ 52 w 95"/>
                <a:gd name="T71" fmla="*/ 128 h 411"/>
                <a:gd name="T72" fmla="*/ 40 w 95"/>
                <a:gd name="T73" fmla="*/ 121 h 411"/>
                <a:gd name="T74" fmla="*/ 48 w 95"/>
                <a:gd name="T75" fmla="*/ 114 h 411"/>
                <a:gd name="T76" fmla="*/ 68 w 95"/>
                <a:gd name="T77" fmla="*/ 96 h 411"/>
                <a:gd name="T78" fmla="*/ 91 w 95"/>
                <a:gd name="T79" fmla="*/ 69 h 411"/>
                <a:gd name="T80" fmla="*/ 95 w 95"/>
                <a:gd name="T81" fmla="*/ 63 h 411"/>
                <a:gd name="T82" fmla="*/ 66 w 95"/>
                <a:gd name="T83" fmla="*/ 66 h 411"/>
                <a:gd name="T84" fmla="*/ 44 w 95"/>
                <a:gd name="T85" fmla="*/ 65 h 411"/>
                <a:gd name="T86" fmla="*/ 22 w 95"/>
                <a:gd name="T87" fmla="*/ 61 h 411"/>
                <a:gd name="T88" fmla="*/ 28 w 95"/>
                <a:gd name="T89" fmla="*/ 51 h 411"/>
                <a:gd name="T90" fmla="*/ 46 w 95"/>
                <a:gd name="T91" fmla="*/ 2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" h="411">
                  <a:moveTo>
                    <a:pt x="68" y="362"/>
                  </a:moveTo>
                  <a:lnTo>
                    <a:pt x="68" y="362"/>
                  </a:lnTo>
                  <a:lnTo>
                    <a:pt x="48" y="365"/>
                  </a:lnTo>
                  <a:lnTo>
                    <a:pt x="28" y="366"/>
                  </a:lnTo>
                  <a:lnTo>
                    <a:pt x="28" y="366"/>
                  </a:lnTo>
                  <a:lnTo>
                    <a:pt x="23" y="366"/>
                  </a:lnTo>
                  <a:lnTo>
                    <a:pt x="23" y="366"/>
                  </a:lnTo>
                  <a:lnTo>
                    <a:pt x="32" y="390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52" y="389"/>
                  </a:lnTo>
                  <a:lnTo>
                    <a:pt x="66" y="365"/>
                  </a:lnTo>
                  <a:lnTo>
                    <a:pt x="66" y="365"/>
                  </a:lnTo>
                  <a:lnTo>
                    <a:pt x="68" y="362"/>
                  </a:lnTo>
                  <a:close/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38">
              <a:extLst>
                <a:ext uri="{FF2B5EF4-FFF2-40B4-BE49-F238E27FC236}">
                  <a16:creationId xmlns:a16="http://schemas.microsoft.com/office/drawing/2014/main" id="{07B40F93-0778-26FD-D328-38690AC55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3041651"/>
              <a:ext cx="71438" cy="77788"/>
            </a:xfrm>
            <a:custGeom>
              <a:avLst/>
              <a:gdLst>
                <a:gd name="T0" fmla="*/ 45 w 45"/>
                <a:gd name="T1" fmla="*/ 0 h 49"/>
                <a:gd name="T2" fmla="*/ 45 w 45"/>
                <a:gd name="T3" fmla="*/ 0 h 49"/>
                <a:gd name="T4" fmla="*/ 25 w 45"/>
                <a:gd name="T5" fmla="*/ 3 h 49"/>
                <a:gd name="T6" fmla="*/ 5 w 45"/>
                <a:gd name="T7" fmla="*/ 4 h 49"/>
                <a:gd name="T8" fmla="*/ 5 w 45"/>
                <a:gd name="T9" fmla="*/ 4 h 49"/>
                <a:gd name="T10" fmla="*/ 0 w 45"/>
                <a:gd name="T11" fmla="*/ 4 h 49"/>
                <a:gd name="T12" fmla="*/ 0 w 45"/>
                <a:gd name="T13" fmla="*/ 4 h 49"/>
                <a:gd name="T14" fmla="*/ 9 w 45"/>
                <a:gd name="T15" fmla="*/ 28 h 49"/>
                <a:gd name="T16" fmla="*/ 17 w 45"/>
                <a:gd name="T17" fmla="*/ 49 h 49"/>
                <a:gd name="T18" fmla="*/ 17 w 45"/>
                <a:gd name="T19" fmla="*/ 49 h 49"/>
                <a:gd name="T20" fmla="*/ 29 w 45"/>
                <a:gd name="T21" fmla="*/ 27 h 49"/>
                <a:gd name="T22" fmla="*/ 43 w 45"/>
                <a:gd name="T23" fmla="*/ 3 h 49"/>
                <a:gd name="T24" fmla="*/ 43 w 45"/>
                <a:gd name="T25" fmla="*/ 3 h 49"/>
                <a:gd name="T26" fmla="*/ 45 w 45"/>
                <a:gd name="T2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9">
                  <a:moveTo>
                    <a:pt x="45" y="0"/>
                  </a:moveTo>
                  <a:lnTo>
                    <a:pt x="45" y="0"/>
                  </a:lnTo>
                  <a:lnTo>
                    <a:pt x="25" y="3"/>
                  </a:lnTo>
                  <a:lnTo>
                    <a:pt x="5" y="4"/>
                  </a:lnTo>
                  <a:lnTo>
                    <a:pt x="5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9" y="28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29" y="27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39">
              <a:extLst>
                <a:ext uri="{FF2B5EF4-FFF2-40B4-BE49-F238E27FC236}">
                  <a16:creationId xmlns:a16="http://schemas.microsoft.com/office/drawing/2014/main" id="{567604BC-828C-A564-620F-46A0CC0D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1900" y="2466976"/>
              <a:ext cx="150813" cy="539750"/>
            </a:xfrm>
            <a:custGeom>
              <a:avLst/>
              <a:gdLst>
                <a:gd name="T0" fmla="*/ 66 w 95"/>
                <a:gd name="T1" fmla="*/ 0 h 340"/>
                <a:gd name="T2" fmla="*/ 35 w 95"/>
                <a:gd name="T3" fmla="*/ 19 h 340"/>
                <a:gd name="T4" fmla="*/ 26 w 95"/>
                <a:gd name="T5" fmla="*/ 28 h 340"/>
                <a:gd name="T6" fmla="*/ 25 w 95"/>
                <a:gd name="T7" fmla="*/ 30 h 340"/>
                <a:gd name="T8" fmla="*/ 14 w 95"/>
                <a:gd name="T9" fmla="*/ 52 h 340"/>
                <a:gd name="T10" fmla="*/ 4 w 95"/>
                <a:gd name="T11" fmla="*/ 90 h 340"/>
                <a:gd name="T12" fmla="*/ 0 w 95"/>
                <a:gd name="T13" fmla="*/ 128 h 340"/>
                <a:gd name="T14" fmla="*/ 0 w 95"/>
                <a:gd name="T15" fmla="*/ 179 h 340"/>
                <a:gd name="T16" fmla="*/ 4 w 95"/>
                <a:gd name="T17" fmla="*/ 245 h 340"/>
                <a:gd name="T18" fmla="*/ 8 w 95"/>
                <a:gd name="T19" fmla="*/ 282 h 340"/>
                <a:gd name="T20" fmla="*/ 17 w 95"/>
                <a:gd name="T21" fmla="*/ 340 h 340"/>
                <a:gd name="T22" fmla="*/ 22 w 95"/>
                <a:gd name="T23" fmla="*/ 331 h 340"/>
                <a:gd name="T24" fmla="*/ 32 w 95"/>
                <a:gd name="T25" fmla="*/ 314 h 340"/>
                <a:gd name="T26" fmla="*/ 58 w 95"/>
                <a:gd name="T27" fmla="*/ 277 h 340"/>
                <a:gd name="T28" fmla="*/ 73 w 95"/>
                <a:gd name="T29" fmla="*/ 258 h 340"/>
                <a:gd name="T30" fmla="*/ 94 w 95"/>
                <a:gd name="T31" fmla="*/ 231 h 340"/>
                <a:gd name="T32" fmla="*/ 79 w 95"/>
                <a:gd name="T33" fmla="*/ 234 h 340"/>
                <a:gd name="T34" fmla="*/ 63 w 95"/>
                <a:gd name="T35" fmla="*/ 236 h 340"/>
                <a:gd name="T36" fmla="*/ 62 w 95"/>
                <a:gd name="T37" fmla="*/ 236 h 340"/>
                <a:gd name="T38" fmla="*/ 40 w 95"/>
                <a:gd name="T39" fmla="*/ 233 h 340"/>
                <a:gd name="T40" fmla="*/ 18 w 95"/>
                <a:gd name="T41" fmla="*/ 225 h 340"/>
                <a:gd name="T42" fmla="*/ 21 w 95"/>
                <a:gd name="T43" fmla="*/ 223 h 340"/>
                <a:gd name="T44" fmla="*/ 28 w 95"/>
                <a:gd name="T45" fmla="*/ 218 h 340"/>
                <a:gd name="T46" fmla="*/ 39 w 95"/>
                <a:gd name="T47" fmla="*/ 209 h 340"/>
                <a:gd name="T48" fmla="*/ 50 w 95"/>
                <a:gd name="T49" fmla="*/ 197 h 340"/>
                <a:gd name="T50" fmla="*/ 76 w 95"/>
                <a:gd name="T51" fmla="*/ 163 h 340"/>
                <a:gd name="T52" fmla="*/ 95 w 95"/>
                <a:gd name="T53" fmla="*/ 138 h 340"/>
                <a:gd name="T54" fmla="*/ 80 w 95"/>
                <a:gd name="T55" fmla="*/ 136 h 340"/>
                <a:gd name="T56" fmla="*/ 52 w 95"/>
                <a:gd name="T57" fmla="*/ 128 h 340"/>
                <a:gd name="T58" fmla="*/ 40 w 95"/>
                <a:gd name="T59" fmla="*/ 121 h 340"/>
                <a:gd name="T60" fmla="*/ 48 w 95"/>
                <a:gd name="T61" fmla="*/ 114 h 340"/>
                <a:gd name="T62" fmla="*/ 68 w 95"/>
                <a:gd name="T63" fmla="*/ 96 h 340"/>
                <a:gd name="T64" fmla="*/ 91 w 95"/>
                <a:gd name="T65" fmla="*/ 69 h 340"/>
                <a:gd name="T66" fmla="*/ 95 w 95"/>
                <a:gd name="T67" fmla="*/ 63 h 340"/>
                <a:gd name="T68" fmla="*/ 66 w 95"/>
                <a:gd name="T69" fmla="*/ 66 h 340"/>
                <a:gd name="T70" fmla="*/ 44 w 95"/>
                <a:gd name="T71" fmla="*/ 65 h 340"/>
                <a:gd name="T72" fmla="*/ 22 w 95"/>
                <a:gd name="T73" fmla="*/ 61 h 340"/>
                <a:gd name="T74" fmla="*/ 28 w 95"/>
                <a:gd name="T75" fmla="*/ 51 h 340"/>
                <a:gd name="T76" fmla="*/ 46 w 95"/>
                <a:gd name="T77" fmla="*/ 2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340"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40">
              <a:extLst>
                <a:ext uri="{FF2B5EF4-FFF2-40B4-BE49-F238E27FC236}">
                  <a16:creationId xmlns:a16="http://schemas.microsoft.com/office/drawing/2014/main" id="{BEE71C51-EE78-C414-1E8F-6251E9DEF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2413001"/>
              <a:ext cx="1119188" cy="911225"/>
            </a:xfrm>
            <a:custGeom>
              <a:avLst/>
              <a:gdLst>
                <a:gd name="T0" fmla="*/ 259 w 705"/>
                <a:gd name="T1" fmla="*/ 571 h 574"/>
                <a:gd name="T2" fmla="*/ 337 w 705"/>
                <a:gd name="T3" fmla="*/ 574 h 574"/>
                <a:gd name="T4" fmla="*/ 439 w 705"/>
                <a:gd name="T5" fmla="*/ 573 h 574"/>
                <a:gd name="T6" fmla="*/ 486 w 705"/>
                <a:gd name="T7" fmla="*/ 567 h 574"/>
                <a:gd name="T8" fmla="*/ 529 w 705"/>
                <a:gd name="T9" fmla="*/ 555 h 574"/>
                <a:gd name="T10" fmla="*/ 553 w 705"/>
                <a:gd name="T11" fmla="*/ 544 h 574"/>
                <a:gd name="T12" fmla="*/ 522 w 705"/>
                <a:gd name="T13" fmla="*/ 544 h 574"/>
                <a:gd name="T14" fmla="*/ 479 w 705"/>
                <a:gd name="T15" fmla="*/ 538 h 574"/>
                <a:gd name="T16" fmla="*/ 440 w 705"/>
                <a:gd name="T17" fmla="*/ 523 h 574"/>
                <a:gd name="T18" fmla="*/ 384 w 705"/>
                <a:gd name="T19" fmla="*/ 486 h 574"/>
                <a:gd name="T20" fmla="*/ 633 w 705"/>
                <a:gd name="T21" fmla="*/ 48 h 574"/>
                <a:gd name="T22" fmla="*/ 610 w 705"/>
                <a:gd name="T23" fmla="*/ 104 h 574"/>
                <a:gd name="T24" fmla="*/ 648 w 705"/>
                <a:gd name="T25" fmla="*/ 124 h 574"/>
                <a:gd name="T26" fmla="*/ 679 w 705"/>
                <a:gd name="T27" fmla="*/ 146 h 574"/>
                <a:gd name="T28" fmla="*/ 705 w 705"/>
                <a:gd name="T29" fmla="*/ 170 h 574"/>
                <a:gd name="T30" fmla="*/ 695 w 705"/>
                <a:gd name="T31" fmla="*/ 113 h 574"/>
                <a:gd name="T32" fmla="*/ 665 w 705"/>
                <a:gd name="T33" fmla="*/ 68 h 574"/>
                <a:gd name="T34" fmla="*/ 274 w 705"/>
                <a:gd name="T35" fmla="*/ 0 h 574"/>
                <a:gd name="T36" fmla="*/ 192 w 705"/>
                <a:gd name="T37" fmla="*/ 2 h 574"/>
                <a:gd name="T38" fmla="*/ 104 w 705"/>
                <a:gd name="T39" fmla="*/ 16 h 574"/>
                <a:gd name="T40" fmla="*/ 49 w 705"/>
                <a:gd name="T41" fmla="*/ 34 h 574"/>
                <a:gd name="T42" fmla="*/ 29 w 705"/>
                <a:gd name="T43" fmla="*/ 63 h 574"/>
                <a:gd name="T44" fmla="*/ 5 w 705"/>
                <a:gd name="T45" fmla="*/ 95 h 574"/>
                <a:gd name="T46" fmla="*/ 49 w 705"/>
                <a:gd name="T47" fmla="*/ 100 h 574"/>
                <a:gd name="T48" fmla="*/ 78 w 705"/>
                <a:gd name="T49" fmla="*/ 97 h 574"/>
                <a:gd name="T50" fmla="*/ 74 w 705"/>
                <a:gd name="T51" fmla="*/ 103 h 574"/>
                <a:gd name="T52" fmla="*/ 31 w 705"/>
                <a:gd name="T53" fmla="*/ 148 h 574"/>
                <a:gd name="T54" fmla="*/ 23 w 705"/>
                <a:gd name="T55" fmla="*/ 155 h 574"/>
                <a:gd name="T56" fmla="*/ 63 w 705"/>
                <a:gd name="T57" fmla="*/ 170 h 574"/>
                <a:gd name="T58" fmla="*/ 59 w 705"/>
                <a:gd name="T59" fmla="*/ 197 h 574"/>
                <a:gd name="T60" fmla="*/ 33 w 705"/>
                <a:gd name="T61" fmla="*/ 231 h 574"/>
                <a:gd name="T62" fmla="*/ 11 w 705"/>
                <a:gd name="T63" fmla="*/ 252 h 574"/>
                <a:gd name="T64" fmla="*/ 4 w 705"/>
                <a:gd name="T65" fmla="*/ 257 h 574"/>
                <a:gd name="T66" fmla="*/ 12 w 705"/>
                <a:gd name="T67" fmla="*/ 264 h 574"/>
                <a:gd name="T68" fmla="*/ 45 w 705"/>
                <a:gd name="T69" fmla="*/ 270 h 574"/>
                <a:gd name="T70" fmla="*/ 46 w 705"/>
                <a:gd name="T71" fmla="*/ 270 h 574"/>
                <a:gd name="T72" fmla="*/ 75 w 705"/>
                <a:gd name="T73" fmla="*/ 272 h 574"/>
                <a:gd name="T74" fmla="*/ 56 w 705"/>
                <a:gd name="T75" fmla="*/ 292 h 574"/>
                <a:gd name="T76" fmla="*/ 15 w 705"/>
                <a:gd name="T77" fmla="*/ 348 h 574"/>
                <a:gd name="T78" fmla="*/ 0 w 705"/>
                <a:gd name="T79" fmla="*/ 374 h 574"/>
                <a:gd name="T80" fmla="*/ 6 w 705"/>
                <a:gd name="T81" fmla="*/ 400 h 574"/>
                <a:gd name="T82" fmla="*/ 31 w 705"/>
                <a:gd name="T83" fmla="*/ 399 h 574"/>
                <a:gd name="T84" fmla="*/ 49 w 705"/>
                <a:gd name="T85" fmla="*/ 399 h 574"/>
                <a:gd name="T86" fmla="*/ 23 w 705"/>
                <a:gd name="T87" fmla="*/ 445 h 574"/>
                <a:gd name="T88" fmla="*/ 355 w 705"/>
                <a:gd name="T89" fmla="*/ 2 h 574"/>
                <a:gd name="T90" fmla="*/ 344 w 705"/>
                <a:gd name="T91" fmla="*/ 1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5" h="574">
                  <a:moveTo>
                    <a:pt x="348" y="446"/>
                  </a:moveTo>
                  <a:lnTo>
                    <a:pt x="259" y="571"/>
                  </a:lnTo>
                  <a:lnTo>
                    <a:pt x="259" y="571"/>
                  </a:lnTo>
                  <a:lnTo>
                    <a:pt x="297" y="574"/>
                  </a:lnTo>
                  <a:lnTo>
                    <a:pt x="337" y="574"/>
                  </a:lnTo>
                  <a:lnTo>
                    <a:pt x="337" y="574"/>
                  </a:lnTo>
                  <a:lnTo>
                    <a:pt x="387" y="574"/>
                  </a:lnTo>
                  <a:lnTo>
                    <a:pt x="439" y="573"/>
                  </a:lnTo>
                  <a:lnTo>
                    <a:pt x="439" y="573"/>
                  </a:lnTo>
                  <a:lnTo>
                    <a:pt x="456" y="571"/>
                  </a:lnTo>
                  <a:lnTo>
                    <a:pt x="471" y="570"/>
                  </a:lnTo>
                  <a:lnTo>
                    <a:pt x="486" y="567"/>
                  </a:lnTo>
                  <a:lnTo>
                    <a:pt x="501" y="564"/>
                  </a:lnTo>
                  <a:lnTo>
                    <a:pt x="515" y="560"/>
                  </a:lnTo>
                  <a:lnTo>
                    <a:pt x="529" y="555"/>
                  </a:lnTo>
                  <a:lnTo>
                    <a:pt x="541" y="551"/>
                  </a:lnTo>
                  <a:lnTo>
                    <a:pt x="553" y="544"/>
                  </a:lnTo>
                  <a:lnTo>
                    <a:pt x="553" y="544"/>
                  </a:lnTo>
                  <a:lnTo>
                    <a:pt x="535" y="545"/>
                  </a:lnTo>
                  <a:lnTo>
                    <a:pt x="535" y="545"/>
                  </a:lnTo>
                  <a:lnTo>
                    <a:pt x="522" y="544"/>
                  </a:lnTo>
                  <a:lnTo>
                    <a:pt x="506" y="542"/>
                  </a:lnTo>
                  <a:lnTo>
                    <a:pt x="493" y="541"/>
                  </a:lnTo>
                  <a:lnTo>
                    <a:pt x="479" y="538"/>
                  </a:lnTo>
                  <a:lnTo>
                    <a:pt x="465" y="534"/>
                  </a:lnTo>
                  <a:lnTo>
                    <a:pt x="453" y="529"/>
                  </a:lnTo>
                  <a:lnTo>
                    <a:pt x="440" y="523"/>
                  </a:lnTo>
                  <a:lnTo>
                    <a:pt x="428" y="518"/>
                  </a:lnTo>
                  <a:lnTo>
                    <a:pt x="405" y="504"/>
                  </a:lnTo>
                  <a:lnTo>
                    <a:pt x="384" y="486"/>
                  </a:lnTo>
                  <a:lnTo>
                    <a:pt x="365" y="467"/>
                  </a:lnTo>
                  <a:lnTo>
                    <a:pt x="348" y="446"/>
                  </a:lnTo>
                  <a:close/>
                  <a:moveTo>
                    <a:pt x="633" y="48"/>
                  </a:moveTo>
                  <a:lnTo>
                    <a:pt x="596" y="99"/>
                  </a:lnTo>
                  <a:lnTo>
                    <a:pt x="596" y="99"/>
                  </a:lnTo>
                  <a:lnTo>
                    <a:pt x="610" y="104"/>
                  </a:lnTo>
                  <a:lnTo>
                    <a:pt x="624" y="110"/>
                  </a:lnTo>
                  <a:lnTo>
                    <a:pt x="636" y="117"/>
                  </a:lnTo>
                  <a:lnTo>
                    <a:pt x="648" y="124"/>
                  </a:lnTo>
                  <a:lnTo>
                    <a:pt x="648" y="124"/>
                  </a:lnTo>
                  <a:lnTo>
                    <a:pt x="664" y="133"/>
                  </a:lnTo>
                  <a:lnTo>
                    <a:pt x="679" y="146"/>
                  </a:lnTo>
                  <a:lnTo>
                    <a:pt x="692" y="157"/>
                  </a:lnTo>
                  <a:lnTo>
                    <a:pt x="705" y="170"/>
                  </a:lnTo>
                  <a:lnTo>
                    <a:pt x="705" y="170"/>
                  </a:lnTo>
                  <a:lnTo>
                    <a:pt x="703" y="150"/>
                  </a:lnTo>
                  <a:lnTo>
                    <a:pt x="701" y="129"/>
                  </a:lnTo>
                  <a:lnTo>
                    <a:pt x="695" y="113"/>
                  </a:lnTo>
                  <a:lnTo>
                    <a:pt x="687" y="96"/>
                  </a:lnTo>
                  <a:lnTo>
                    <a:pt x="677" y="82"/>
                  </a:lnTo>
                  <a:lnTo>
                    <a:pt x="665" y="68"/>
                  </a:lnTo>
                  <a:lnTo>
                    <a:pt x="650" y="57"/>
                  </a:lnTo>
                  <a:lnTo>
                    <a:pt x="633" y="48"/>
                  </a:lnTo>
                  <a:close/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Freeform 41">
              <a:extLst>
                <a:ext uri="{FF2B5EF4-FFF2-40B4-BE49-F238E27FC236}">
                  <a16:creationId xmlns:a16="http://schemas.microsoft.com/office/drawing/2014/main" id="{F2823E15-5FF3-2391-657A-2D39BA65A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0050" y="3121026"/>
              <a:ext cx="466725" cy="203200"/>
            </a:xfrm>
            <a:custGeom>
              <a:avLst/>
              <a:gdLst>
                <a:gd name="T0" fmla="*/ 89 w 294"/>
                <a:gd name="T1" fmla="*/ 0 h 128"/>
                <a:gd name="T2" fmla="*/ 0 w 294"/>
                <a:gd name="T3" fmla="*/ 125 h 128"/>
                <a:gd name="T4" fmla="*/ 0 w 294"/>
                <a:gd name="T5" fmla="*/ 125 h 128"/>
                <a:gd name="T6" fmla="*/ 38 w 294"/>
                <a:gd name="T7" fmla="*/ 128 h 128"/>
                <a:gd name="T8" fmla="*/ 78 w 294"/>
                <a:gd name="T9" fmla="*/ 128 h 128"/>
                <a:gd name="T10" fmla="*/ 78 w 294"/>
                <a:gd name="T11" fmla="*/ 128 h 128"/>
                <a:gd name="T12" fmla="*/ 128 w 294"/>
                <a:gd name="T13" fmla="*/ 128 h 128"/>
                <a:gd name="T14" fmla="*/ 180 w 294"/>
                <a:gd name="T15" fmla="*/ 127 h 128"/>
                <a:gd name="T16" fmla="*/ 180 w 294"/>
                <a:gd name="T17" fmla="*/ 127 h 128"/>
                <a:gd name="T18" fmla="*/ 197 w 294"/>
                <a:gd name="T19" fmla="*/ 125 h 128"/>
                <a:gd name="T20" fmla="*/ 212 w 294"/>
                <a:gd name="T21" fmla="*/ 124 h 128"/>
                <a:gd name="T22" fmla="*/ 227 w 294"/>
                <a:gd name="T23" fmla="*/ 121 h 128"/>
                <a:gd name="T24" fmla="*/ 242 w 294"/>
                <a:gd name="T25" fmla="*/ 118 h 128"/>
                <a:gd name="T26" fmla="*/ 256 w 294"/>
                <a:gd name="T27" fmla="*/ 114 h 128"/>
                <a:gd name="T28" fmla="*/ 270 w 294"/>
                <a:gd name="T29" fmla="*/ 109 h 128"/>
                <a:gd name="T30" fmla="*/ 282 w 294"/>
                <a:gd name="T31" fmla="*/ 105 h 128"/>
                <a:gd name="T32" fmla="*/ 294 w 294"/>
                <a:gd name="T33" fmla="*/ 98 h 128"/>
                <a:gd name="T34" fmla="*/ 294 w 294"/>
                <a:gd name="T35" fmla="*/ 98 h 128"/>
                <a:gd name="T36" fmla="*/ 276 w 294"/>
                <a:gd name="T37" fmla="*/ 99 h 128"/>
                <a:gd name="T38" fmla="*/ 276 w 294"/>
                <a:gd name="T39" fmla="*/ 99 h 128"/>
                <a:gd name="T40" fmla="*/ 263 w 294"/>
                <a:gd name="T41" fmla="*/ 98 h 128"/>
                <a:gd name="T42" fmla="*/ 247 w 294"/>
                <a:gd name="T43" fmla="*/ 96 h 128"/>
                <a:gd name="T44" fmla="*/ 234 w 294"/>
                <a:gd name="T45" fmla="*/ 95 h 128"/>
                <a:gd name="T46" fmla="*/ 220 w 294"/>
                <a:gd name="T47" fmla="*/ 92 h 128"/>
                <a:gd name="T48" fmla="*/ 206 w 294"/>
                <a:gd name="T49" fmla="*/ 88 h 128"/>
                <a:gd name="T50" fmla="*/ 194 w 294"/>
                <a:gd name="T51" fmla="*/ 83 h 128"/>
                <a:gd name="T52" fmla="*/ 181 w 294"/>
                <a:gd name="T53" fmla="*/ 77 h 128"/>
                <a:gd name="T54" fmla="*/ 169 w 294"/>
                <a:gd name="T55" fmla="*/ 72 h 128"/>
                <a:gd name="T56" fmla="*/ 146 w 294"/>
                <a:gd name="T57" fmla="*/ 58 h 128"/>
                <a:gd name="T58" fmla="*/ 125 w 294"/>
                <a:gd name="T59" fmla="*/ 40 h 128"/>
                <a:gd name="T60" fmla="*/ 106 w 294"/>
                <a:gd name="T61" fmla="*/ 21 h 128"/>
                <a:gd name="T62" fmla="*/ 89 w 294"/>
                <a:gd name="T6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4" h="128">
                  <a:moveTo>
                    <a:pt x="89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38" y="128"/>
                  </a:lnTo>
                  <a:lnTo>
                    <a:pt x="78" y="128"/>
                  </a:lnTo>
                  <a:lnTo>
                    <a:pt x="78" y="128"/>
                  </a:lnTo>
                  <a:lnTo>
                    <a:pt x="128" y="128"/>
                  </a:lnTo>
                  <a:lnTo>
                    <a:pt x="180" y="127"/>
                  </a:lnTo>
                  <a:lnTo>
                    <a:pt x="180" y="127"/>
                  </a:lnTo>
                  <a:lnTo>
                    <a:pt x="197" y="125"/>
                  </a:lnTo>
                  <a:lnTo>
                    <a:pt x="212" y="124"/>
                  </a:lnTo>
                  <a:lnTo>
                    <a:pt x="227" y="121"/>
                  </a:lnTo>
                  <a:lnTo>
                    <a:pt x="242" y="118"/>
                  </a:lnTo>
                  <a:lnTo>
                    <a:pt x="256" y="114"/>
                  </a:lnTo>
                  <a:lnTo>
                    <a:pt x="270" y="109"/>
                  </a:lnTo>
                  <a:lnTo>
                    <a:pt x="282" y="105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76" y="99"/>
                  </a:lnTo>
                  <a:lnTo>
                    <a:pt x="276" y="99"/>
                  </a:lnTo>
                  <a:lnTo>
                    <a:pt x="263" y="98"/>
                  </a:lnTo>
                  <a:lnTo>
                    <a:pt x="247" y="96"/>
                  </a:lnTo>
                  <a:lnTo>
                    <a:pt x="234" y="95"/>
                  </a:lnTo>
                  <a:lnTo>
                    <a:pt x="220" y="92"/>
                  </a:lnTo>
                  <a:lnTo>
                    <a:pt x="206" y="88"/>
                  </a:lnTo>
                  <a:lnTo>
                    <a:pt x="194" y="83"/>
                  </a:lnTo>
                  <a:lnTo>
                    <a:pt x="181" y="77"/>
                  </a:lnTo>
                  <a:lnTo>
                    <a:pt x="169" y="72"/>
                  </a:lnTo>
                  <a:lnTo>
                    <a:pt x="146" y="58"/>
                  </a:lnTo>
                  <a:lnTo>
                    <a:pt x="125" y="40"/>
                  </a:lnTo>
                  <a:lnTo>
                    <a:pt x="106" y="21"/>
                  </a:lnTo>
                  <a:lnTo>
                    <a:pt x="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42">
              <a:extLst>
                <a:ext uri="{FF2B5EF4-FFF2-40B4-BE49-F238E27FC236}">
                  <a16:creationId xmlns:a16="http://schemas.microsoft.com/office/drawing/2014/main" id="{22ACB937-2EA6-5C05-EC74-3B035BC44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5038" y="2489201"/>
              <a:ext cx="173038" cy="193675"/>
            </a:xfrm>
            <a:custGeom>
              <a:avLst/>
              <a:gdLst>
                <a:gd name="T0" fmla="*/ 37 w 109"/>
                <a:gd name="T1" fmla="*/ 0 h 122"/>
                <a:gd name="T2" fmla="*/ 0 w 109"/>
                <a:gd name="T3" fmla="*/ 51 h 122"/>
                <a:gd name="T4" fmla="*/ 0 w 109"/>
                <a:gd name="T5" fmla="*/ 51 h 122"/>
                <a:gd name="T6" fmla="*/ 14 w 109"/>
                <a:gd name="T7" fmla="*/ 56 h 122"/>
                <a:gd name="T8" fmla="*/ 28 w 109"/>
                <a:gd name="T9" fmla="*/ 62 h 122"/>
                <a:gd name="T10" fmla="*/ 40 w 109"/>
                <a:gd name="T11" fmla="*/ 69 h 122"/>
                <a:gd name="T12" fmla="*/ 52 w 109"/>
                <a:gd name="T13" fmla="*/ 76 h 122"/>
                <a:gd name="T14" fmla="*/ 52 w 109"/>
                <a:gd name="T15" fmla="*/ 76 h 122"/>
                <a:gd name="T16" fmla="*/ 68 w 109"/>
                <a:gd name="T17" fmla="*/ 85 h 122"/>
                <a:gd name="T18" fmla="*/ 83 w 109"/>
                <a:gd name="T19" fmla="*/ 98 h 122"/>
                <a:gd name="T20" fmla="*/ 96 w 109"/>
                <a:gd name="T21" fmla="*/ 109 h 122"/>
                <a:gd name="T22" fmla="*/ 109 w 109"/>
                <a:gd name="T23" fmla="*/ 122 h 122"/>
                <a:gd name="T24" fmla="*/ 109 w 109"/>
                <a:gd name="T25" fmla="*/ 122 h 122"/>
                <a:gd name="T26" fmla="*/ 107 w 109"/>
                <a:gd name="T27" fmla="*/ 102 h 122"/>
                <a:gd name="T28" fmla="*/ 105 w 109"/>
                <a:gd name="T29" fmla="*/ 81 h 122"/>
                <a:gd name="T30" fmla="*/ 99 w 109"/>
                <a:gd name="T31" fmla="*/ 65 h 122"/>
                <a:gd name="T32" fmla="*/ 91 w 109"/>
                <a:gd name="T33" fmla="*/ 48 h 122"/>
                <a:gd name="T34" fmla="*/ 81 w 109"/>
                <a:gd name="T35" fmla="*/ 34 h 122"/>
                <a:gd name="T36" fmla="*/ 69 w 109"/>
                <a:gd name="T37" fmla="*/ 20 h 122"/>
                <a:gd name="T38" fmla="*/ 54 w 109"/>
                <a:gd name="T39" fmla="*/ 9 h 122"/>
                <a:gd name="T40" fmla="*/ 37 w 109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9" h="122">
                  <a:moveTo>
                    <a:pt x="37" y="0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14" y="56"/>
                  </a:lnTo>
                  <a:lnTo>
                    <a:pt x="28" y="62"/>
                  </a:lnTo>
                  <a:lnTo>
                    <a:pt x="40" y="69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68" y="85"/>
                  </a:lnTo>
                  <a:lnTo>
                    <a:pt x="83" y="98"/>
                  </a:lnTo>
                  <a:lnTo>
                    <a:pt x="96" y="109"/>
                  </a:lnTo>
                  <a:lnTo>
                    <a:pt x="109" y="122"/>
                  </a:lnTo>
                  <a:lnTo>
                    <a:pt x="109" y="122"/>
                  </a:lnTo>
                  <a:lnTo>
                    <a:pt x="107" y="102"/>
                  </a:lnTo>
                  <a:lnTo>
                    <a:pt x="105" y="81"/>
                  </a:lnTo>
                  <a:lnTo>
                    <a:pt x="99" y="65"/>
                  </a:lnTo>
                  <a:lnTo>
                    <a:pt x="91" y="48"/>
                  </a:lnTo>
                  <a:lnTo>
                    <a:pt x="81" y="34"/>
                  </a:lnTo>
                  <a:lnTo>
                    <a:pt x="69" y="20"/>
                  </a:lnTo>
                  <a:lnTo>
                    <a:pt x="54" y="9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Freeform 43">
              <a:extLst>
                <a:ext uri="{FF2B5EF4-FFF2-40B4-BE49-F238E27FC236}">
                  <a16:creationId xmlns:a16="http://schemas.microsoft.com/office/drawing/2014/main" id="{FF0B1292-F56C-D1DE-03D5-6BF9C0B62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8888" y="2413001"/>
              <a:ext cx="563563" cy="725488"/>
            </a:xfrm>
            <a:custGeom>
              <a:avLst/>
              <a:gdLst>
                <a:gd name="T0" fmla="*/ 274 w 355"/>
                <a:gd name="T1" fmla="*/ 0 h 457"/>
                <a:gd name="T2" fmla="*/ 192 w 355"/>
                <a:gd name="T3" fmla="*/ 2 h 457"/>
                <a:gd name="T4" fmla="*/ 129 w 355"/>
                <a:gd name="T5" fmla="*/ 11 h 457"/>
                <a:gd name="T6" fmla="*/ 82 w 355"/>
                <a:gd name="T7" fmla="*/ 22 h 457"/>
                <a:gd name="T8" fmla="*/ 49 w 355"/>
                <a:gd name="T9" fmla="*/ 34 h 457"/>
                <a:gd name="T10" fmla="*/ 29 w 355"/>
                <a:gd name="T11" fmla="*/ 63 h 457"/>
                <a:gd name="T12" fmla="*/ 11 w 355"/>
                <a:gd name="T13" fmla="*/ 85 h 457"/>
                <a:gd name="T14" fmla="*/ 5 w 355"/>
                <a:gd name="T15" fmla="*/ 95 h 457"/>
                <a:gd name="T16" fmla="*/ 27 w 355"/>
                <a:gd name="T17" fmla="*/ 99 h 457"/>
                <a:gd name="T18" fmla="*/ 49 w 355"/>
                <a:gd name="T19" fmla="*/ 100 h 457"/>
                <a:gd name="T20" fmla="*/ 78 w 355"/>
                <a:gd name="T21" fmla="*/ 97 h 457"/>
                <a:gd name="T22" fmla="*/ 74 w 355"/>
                <a:gd name="T23" fmla="*/ 103 h 457"/>
                <a:gd name="T24" fmla="*/ 51 w 355"/>
                <a:gd name="T25" fmla="*/ 130 h 457"/>
                <a:gd name="T26" fmla="*/ 31 w 355"/>
                <a:gd name="T27" fmla="*/ 148 h 457"/>
                <a:gd name="T28" fmla="*/ 23 w 355"/>
                <a:gd name="T29" fmla="*/ 155 h 457"/>
                <a:gd name="T30" fmla="*/ 35 w 355"/>
                <a:gd name="T31" fmla="*/ 162 h 457"/>
                <a:gd name="T32" fmla="*/ 63 w 355"/>
                <a:gd name="T33" fmla="*/ 170 h 457"/>
                <a:gd name="T34" fmla="*/ 78 w 355"/>
                <a:gd name="T35" fmla="*/ 172 h 457"/>
                <a:gd name="T36" fmla="*/ 59 w 355"/>
                <a:gd name="T37" fmla="*/ 197 h 457"/>
                <a:gd name="T38" fmla="*/ 33 w 355"/>
                <a:gd name="T39" fmla="*/ 231 h 457"/>
                <a:gd name="T40" fmla="*/ 22 w 355"/>
                <a:gd name="T41" fmla="*/ 243 h 457"/>
                <a:gd name="T42" fmla="*/ 11 w 355"/>
                <a:gd name="T43" fmla="*/ 252 h 457"/>
                <a:gd name="T44" fmla="*/ 4 w 355"/>
                <a:gd name="T45" fmla="*/ 257 h 457"/>
                <a:gd name="T46" fmla="*/ 1 w 355"/>
                <a:gd name="T47" fmla="*/ 259 h 457"/>
                <a:gd name="T48" fmla="*/ 23 w 355"/>
                <a:gd name="T49" fmla="*/ 267 h 457"/>
                <a:gd name="T50" fmla="*/ 45 w 355"/>
                <a:gd name="T51" fmla="*/ 270 h 457"/>
                <a:gd name="T52" fmla="*/ 46 w 355"/>
                <a:gd name="T53" fmla="*/ 270 h 457"/>
                <a:gd name="T54" fmla="*/ 62 w 355"/>
                <a:gd name="T55" fmla="*/ 268 h 457"/>
                <a:gd name="T56" fmla="*/ 75 w 355"/>
                <a:gd name="T57" fmla="*/ 272 h 457"/>
                <a:gd name="T58" fmla="*/ 56 w 355"/>
                <a:gd name="T59" fmla="*/ 292 h 457"/>
                <a:gd name="T60" fmla="*/ 41 w 355"/>
                <a:gd name="T61" fmla="*/ 311 h 457"/>
                <a:gd name="T62" fmla="*/ 15 w 355"/>
                <a:gd name="T63" fmla="*/ 348 h 457"/>
                <a:gd name="T64" fmla="*/ 5 w 355"/>
                <a:gd name="T65" fmla="*/ 365 h 457"/>
                <a:gd name="T66" fmla="*/ 0 w 355"/>
                <a:gd name="T67" fmla="*/ 374 h 457"/>
                <a:gd name="T68" fmla="*/ 6 w 355"/>
                <a:gd name="T69" fmla="*/ 400 h 457"/>
                <a:gd name="T70" fmla="*/ 11 w 355"/>
                <a:gd name="T71" fmla="*/ 400 h 457"/>
                <a:gd name="T72" fmla="*/ 51 w 355"/>
                <a:gd name="T73" fmla="*/ 396 h 457"/>
                <a:gd name="T74" fmla="*/ 49 w 355"/>
                <a:gd name="T75" fmla="*/ 399 h 457"/>
                <a:gd name="T76" fmla="*/ 35 w 355"/>
                <a:gd name="T77" fmla="*/ 423 h 457"/>
                <a:gd name="T78" fmla="*/ 23 w 355"/>
                <a:gd name="T79" fmla="*/ 445 h 457"/>
                <a:gd name="T80" fmla="*/ 355 w 355"/>
                <a:gd name="T81" fmla="*/ 2 h 457"/>
                <a:gd name="T82" fmla="*/ 344 w 355"/>
                <a:gd name="T83" fmla="*/ 1 h 457"/>
                <a:gd name="T84" fmla="*/ 307 w 355"/>
                <a:gd name="T8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5" h="457"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44">
              <a:extLst>
                <a:ext uri="{FF2B5EF4-FFF2-40B4-BE49-F238E27FC236}">
                  <a16:creationId xmlns:a16="http://schemas.microsoft.com/office/drawing/2014/main" id="{84E7EF63-CDC2-6F65-47FB-81A16061CF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1338" y="2609851"/>
              <a:ext cx="566738" cy="668338"/>
            </a:xfrm>
            <a:custGeom>
              <a:avLst/>
              <a:gdLst>
                <a:gd name="T0" fmla="*/ 22 w 357"/>
                <a:gd name="T1" fmla="*/ 292 h 421"/>
                <a:gd name="T2" fmla="*/ 0 w 357"/>
                <a:gd name="T3" fmla="*/ 322 h 421"/>
                <a:gd name="T4" fmla="*/ 0 w 357"/>
                <a:gd name="T5" fmla="*/ 322 h 421"/>
                <a:gd name="T6" fmla="*/ 17 w 357"/>
                <a:gd name="T7" fmla="*/ 343 h 421"/>
                <a:gd name="T8" fmla="*/ 36 w 357"/>
                <a:gd name="T9" fmla="*/ 362 h 421"/>
                <a:gd name="T10" fmla="*/ 57 w 357"/>
                <a:gd name="T11" fmla="*/ 380 h 421"/>
                <a:gd name="T12" fmla="*/ 80 w 357"/>
                <a:gd name="T13" fmla="*/ 394 h 421"/>
                <a:gd name="T14" fmla="*/ 92 w 357"/>
                <a:gd name="T15" fmla="*/ 399 h 421"/>
                <a:gd name="T16" fmla="*/ 105 w 357"/>
                <a:gd name="T17" fmla="*/ 405 h 421"/>
                <a:gd name="T18" fmla="*/ 117 w 357"/>
                <a:gd name="T19" fmla="*/ 410 h 421"/>
                <a:gd name="T20" fmla="*/ 131 w 357"/>
                <a:gd name="T21" fmla="*/ 414 h 421"/>
                <a:gd name="T22" fmla="*/ 145 w 357"/>
                <a:gd name="T23" fmla="*/ 417 h 421"/>
                <a:gd name="T24" fmla="*/ 158 w 357"/>
                <a:gd name="T25" fmla="*/ 418 h 421"/>
                <a:gd name="T26" fmla="*/ 174 w 357"/>
                <a:gd name="T27" fmla="*/ 420 h 421"/>
                <a:gd name="T28" fmla="*/ 187 w 357"/>
                <a:gd name="T29" fmla="*/ 421 h 421"/>
                <a:gd name="T30" fmla="*/ 187 w 357"/>
                <a:gd name="T31" fmla="*/ 421 h 421"/>
                <a:gd name="T32" fmla="*/ 205 w 357"/>
                <a:gd name="T33" fmla="*/ 420 h 421"/>
                <a:gd name="T34" fmla="*/ 205 w 357"/>
                <a:gd name="T35" fmla="*/ 420 h 421"/>
                <a:gd name="T36" fmla="*/ 227 w 357"/>
                <a:gd name="T37" fmla="*/ 406 h 421"/>
                <a:gd name="T38" fmla="*/ 248 w 357"/>
                <a:gd name="T39" fmla="*/ 391 h 421"/>
                <a:gd name="T40" fmla="*/ 266 w 357"/>
                <a:gd name="T41" fmla="*/ 373 h 421"/>
                <a:gd name="T42" fmla="*/ 282 w 357"/>
                <a:gd name="T43" fmla="*/ 354 h 421"/>
                <a:gd name="T44" fmla="*/ 282 w 357"/>
                <a:gd name="T45" fmla="*/ 354 h 421"/>
                <a:gd name="T46" fmla="*/ 260 w 357"/>
                <a:gd name="T47" fmla="*/ 363 h 421"/>
                <a:gd name="T48" fmla="*/ 237 w 357"/>
                <a:gd name="T49" fmla="*/ 370 h 421"/>
                <a:gd name="T50" fmla="*/ 212 w 357"/>
                <a:gd name="T51" fmla="*/ 374 h 421"/>
                <a:gd name="T52" fmla="*/ 187 w 357"/>
                <a:gd name="T53" fmla="*/ 376 h 421"/>
                <a:gd name="T54" fmla="*/ 187 w 357"/>
                <a:gd name="T55" fmla="*/ 376 h 421"/>
                <a:gd name="T56" fmla="*/ 163 w 357"/>
                <a:gd name="T57" fmla="*/ 374 h 421"/>
                <a:gd name="T58" fmla="*/ 138 w 357"/>
                <a:gd name="T59" fmla="*/ 370 h 421"/>
                <a:gd name="T60" fmla="*/ 114 w 357"/>
                <a:gd name="T61" fmla="*/ 363 h 421"/>
                <a:gd name="T62" fmla="*/ 92 w 357"/>
                <a:gd name="T63" fmla="*/ 354 h 421"/>
                <a:gd name="T64" fmla="*/ 73 w 357"/>
                <a:gd name="T65" fmla="*/ 341 h 421"/>
                <a:gd name="T66" fmla="*/ 54 w 357"/>
                <a:gd name="T67" fmla="*/ 326 h 421"/>
                <a:gd name="T68" fmla="*/ 37 w 357"/>
                <a:gd name="T69" fmla="*/ 310 h 421"/>
                <a:gd name="T70" fmla="*/ 22 w 357"/>
                <a:gd name="T71" fmla="*/ 292 h 421"/>
                <a:gd name="T72" fmla="*/ 300 w 357"/>
                <a:gd name="T73" fmla="*/ 0 h 421"/>
                <a:gd name="T74" fmla="*/ 300 w 357"/>
                <a:gd name="T75" fmla="*/ 0 h 421"/>
                <a:gd name="T76" fmla="*/ 317 w 357"/>
                <a:gd name="T77" fmla="*/ 12 h 421"/>
                <a:gd name="T78" fmla="*/ 332 w 357"/>
                <a:gd name="T79" fmla="*/ 26 h 421"/>
                <a:gd name="T80" fmla="*/ 344 w 357"/>
                <a:gd name="T81" fmla="*/ 39 h 421"/>
                <a:gd name="T82" fmla="*/ 357 w 357"/>
                <a:gd name="T83" fmla="*/ 56 h 421"/>
                <a:gd name="T84" fmla="*/ 357 w 357"/>
                <a:gd name="T85" fmla="*/ 56 h 421"/>
                <a:gd name="T86" fmla="*/ 357 w 357"/>
                <a:gd name="T87" fmla="*/ 46 h 421"/>
                <a:gd name="T88" fmla="*/ 357 w 357"/>
                <a:gd name="T89" fmla="*/ 46 h 421"/>
                <a:gd name="T90" fmla="*/ 344 w 357"/>
                <a:gd name="T91" fmla="*/ 33 h 421"/>
                <a:gd name="T92" fmla="*/ 331 w 357"/>
                <a:gd name="T93" fmla="*/ 22 h 421"/>
                <a:gd name="T94" fmla="*/ 316 w 357"/>
                <a:gd name="T95" fmla="*/ 9 h 421"/>
                <a:gd name="T96" fmla="*/ 300 w 357"/>
                <a:gd name="T97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7" h="421">
                  <a:moveTo>
                    <a:pt x="22" y="292"/>
                  </a:moveTo>
                  <a:lnTo>
                    <a:pt x="0" y="322"/>
                  </a:lnTo>
                  <a:lnTo>
                    <a:pt x="0" y="322"/>
                  </a:lnTo>
                  <a:lnTo>
                    <a:pt x="17" y="343"/>
                  </a:lnTo>
                  <a:lnTo>
                    <a:pt x="36" y="362"/>
                  </a:lnTo>
                  <a:lnTo>
                    <a:pt x="57" y="380"/>
                  </a:lnTo>
                  <a:lnTo>
                    <a:pt x="80" y="394"/>
                  </a:lnTo>
                  <a:lnTo>
                    <a:pt x="92" y="399"/>
                  </a:lnTo>
                  <a:lnTo>
                    <a:pt x="105" y="405"/>
                  </a:lnTo>
                  <a:lnTo>
                    <a:pt x="117" y="410"/>
                  </a:lnTo>
                  <a:lnTo>
                    <a:pt x="131" y="414"/>
                  </a:lnTo>
                  <a:lnTo>
                    <a:pt x="145" y="417"/>
                  </a:lnTo>
                  <a:lnTo>
                    <a:pt x="158" y="418"/>
                  </a:lnTo>
                  <a:lnTo>
                    <a:pt x="174" y="420"/>
                  </a:lnTo>
                  <a:lnTo>
                    <a:pt x="187" y="421"/>
                  </a:lnTo>
                  <a:lnTo>
                    <a:pt x="187" y="421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27" y="406"/>
                  </a:lnTo>
                  <a:lnTo>
                    <a:pt x="248" y="391"/>
                  </a:lnTo>
                  <a:lnTo>
                    <a:pt x="266" y="373"/>
                  </a:lnTo>
                  <a:lnTo>
                    <a:pt x="282" y="354"/>
                  </a:lnTo>
                  <a:lnTo>
                    <a:pt x="282" y="354"/>
                  </a:lnTo>
                  <a:lnTo>
                    <a:pt x="260" y="363"/>
                  </a:lnTo>
                  <a:lnTo>
                    <a:pt x="237" y="370"/>
                  </a:lnTo>
                  <a:lnTo>
                    <a:pt x="212" y="374"/>
                  </a:lnTo>
                  <a:lnTo>
                    <a:pt x="187" y="376"/>
                  </a:lnTo>
                  <a:lnTo>
                    <a:pt x="187" y="376"/>
                  </a:lnTo>
                  <a:lnTo>
                    <a:pt x="163" y="374"/>
                  </a:lnTo>
                  <a:lnTo>
                    <a:pt x="138" y="370"/>
                  </a:lnTo>
                  <a:lnTo>
                    <a:pt x="114" y="363"/>
                  </a:lnTo>
                  <a:lnTo>
                    <a:pt x="92" y="354"/>
                  </a:lnTo>
                  <a:lnTo>
                    <a:pt x="73" y="341"/>
                  </a:lnTo>
                  <a:lnTo>
                    <a:pt x="54" y="326"/>
                  </a:lnTo>
                  <a:lnTo>
                    <a:pt x="37" y="310"/>
                  </a:lnTo>
                  <a:lnTo>
                    <a:pt x="22" y="292"/>
                  </a:lnTo>
                  <a:close/>
                  <a:moveTo>
                    <a:pt x="300" y="0"/>
                  </a:moveTo>
                  <a:lnTo>
                    <a:pt x="300" y="0"/>
                  </a:lnTo>
                  <a:lnTo>
                    <a:pt x="317" y="12"/>
                  </a:lnTo>
                  <a:lnTo>
                    <a:pt x="332" y="26"/>
                  </a:lnTo>
                  <a:lnTo>
                    <a:pt x="344" y="39"/>
                  </a:lnTo>
                  <a:lnTo>
                    <a:pt x="357" y="56"/>
                  </a:lnTo>
                  <a:lnTo>
                    <a:pt x="357" y="5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44" y="33"/>
                  </a:lnTo>
                  <a:lnTo>
                    <a:pt x="331" y="22"/>
                  </a:lnTo>
                  <a:lnTo>
                    <a:pt x="316" y="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Freeform 45">
              <a:extLst>
                <a:ext uri="{FF2B5EF4-FFF2-40B4-BE49-F238E27FC236}">
                  <a16:creationId xmlns:a16="http://schemas.microsoft.com/office/drawing/2014/main" id="{43225F6D-B39C-A7FC-6578-733178437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3073401"/>
              <a:ext cx="447675" cy="204788"/>
            </a:xfrm>
            <a:custGeom>
              <a:avLst/>
              <a:gdLst>
                <a:gd name="T0" fmla="*/ 22 w 282"/>
                <a:gd name="T1" fmla="*/ 0 h 129"/>
                <a:gd name="T2" fmla="*/ 0 w 282"/>
                <a:gd name="T3" fmla="*/ 30 h 129"/>
                <a:gd name="T4" fmla="*/ 0 w 282"/>
                <a:gd name="T5" fmla="*/ 30 h 129"/>
                <a:gd name="T6" fmla="*/ 17 w 282"/>
                <a:gd name="T7" fmla="*/ 51 h 129"/>
                <a:gd name="T8" fmla="*/ 36 w 282"/>
                <a:gd name="T9" fmla="*/ 70 h 129"/>
                <a:gd name="T10" fmla="*/ 57 w 282"/>
                <a:gd name="T11" fmla="*/ 88 h 129"/>
                <a:gd name="T12" fmla="*/ 80 w 282"/>
                <a:gd name="T13" fmla="*/ 102 h 129"/>
                <a:gd name="T14" fmla="*/ 92 w 282"/>
                <a:gd name="T15" fmla="*/ 107 h 129"/>
                <a:gd name="T16" fmla="*/ 105 w 282"/>
                <a:gd name="T17" fmla="*/ 113 h 129"/>
                <a:gd name="T18" fmla="*/ 117 w 282"/>
                <a:gd name="T19" fmla="*/ 118 h 129"/>
                <a:gd name="T20" fmla="*/ 131 w 282"/>
                <a:gd name="T21" fmla="*/ 122 h 129"/>
                <a:gd name="T22" fmla="*/ 145 w 282"/>
                <a:gd name="T23" fmla="*/ 125 h 129"/>
                <a:gd name="T24" fmla="*/ 158 w 282"/>
                <a:gd name="T25" fmla="*/ 126 h 129"/>
                <a:gd name="T26" fmla="*/ 174 w 282"/>
                <a:gd name="T27" fmla="*/ 128 h 129"/>
                <a:gd name="T28" fmla="*/ 187 w 282"/>
                <a:gd name="T29" fmla="*/ 129 h 129"/>
                <a:gd name="T30" fmla="*/ 187 w 282"/>
                <a:gd name="T31" fmla="*/ 129 h 129"/>
                <a:gd name="T32" fmla="*/ 205 w 282"/>
                <a:gd name="T33" fmla="*/ 128 h 129"/>
                <a:gd name="T34" fmla="*/ 205 w 282"/>
                <a:gd name="T35" fmla="*/ 128 h 129"/>
                <a:gd name="T36" fmla="*/ 227 w 282"/>
                <a:gd name="T37" fmla="*/ 114 h 129"/>
                <a:gd name="T38" fmla="*/ 248 w 282"/>
                <a:gd name="T39" fmla="*/ 99 h 129"/>
                <a:gd name="T40" fmla="*/ 266 w 282"/>
                <a:gd name="T41" fmla="*/ 81 h 129"/>
                <a:gd name="T42" fmla="*/ 282 w 282"/>
                <a:gd name="T43" fmla="*/ 62 h 129"/>
                <a:gd name="T44" fmla="*/ 282 w 282"/>
                <a:gd name="T45" fmla="*/ 62 h 129"/>
                <a:gd name="T46" fmla="*/ 260 w 282"/>
                <a:gd name="T47" fmla="*/ 71 h 129"/>
                <a:gd name="T48" fmla="*/ 237 w 282"/>
                <a:gd name="T49" fmla="*/ 78 h 129"/>
                <a:gd name="T50" fmla="*/ 212 w 282"/>
                <a:gd name="T51" fmla="*/ 82 h 129"/>
                <a:gd name="T52" fmla="*/ 187 w 282"/>
                <a:gd name="T53" fmla="*/ 84 h 129"/>
                <a:gd name="T54" fmla="*/ 187 w 282"/>
                <a:gd name="T55" fmla="*/ 84 h 129"/>
                <a:gd name="T56" fmla="*/ 163 w 282"/>
                <a:gd name="T57" fmla="*/ 82 h 129"/>
                <a:gd name="T58" fmla="*/ 138 w 282"/>
                <a:gd name="T59" fmla="*/ 78 h 129"/>
                <a:gd name="T60" fmla="*/ 114 w 282"/>
                <a:gd name="T61" fmla="*/ 71 h 129"/>
                <a:gd name="T62" fmla="*/ 92 w 282"/>
                <a:gd name="T63" fmla="*/ 62 h 129"/>
                <a:gd name="T64" fmla="*/ 73 w 282"/>
                <a:gd name="T65" fmla="*/ 49 h 129"/>
                <a:gd name="T66" fmla="*/ 54 w 282"/>
                <a:gd name="T67" fmla="*/ 34 h 129"/>
                <a:gd name="T68" fmla="*/ 37 w 282"/>
                <a:gd name="T69" fmla="*/ 18 h 129"/>
                <a:gd name="T70" fmla="*/ 22 w 282"/>
                <a:gd name="T7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2" h="129">
                  <a:moveTo>
                    <a:pt x="22" y="0"/>
                  </a:moveTo>
                  <a:lnTo>
                    <a:pt x="0" y="30"/>
                  </a:lnTo>
                  <a:lnTo>
                    <a:pt x="0" y="30"/>
                  </a:lnTo>
                  <a:lnTo>
                    <a:pt x="17" y="51"/>
                  </a:lnTo>
                  <a:lnTo>
                    <a:pt x="36" y="70"/>
                  </a:lnTo>
                  <a:lnTo>
                    <a:pt x="57" y="88"/>
                  </a:lnTo>
                  <a:lnTo>
                    <a:pt x="80" y="102"/>
                  </a:lnTo>
                  <a:lnTo>
                    <a:pt x="92" y="107"/>
                  </a:lnTo>
                  <a:lnTo>
                    <a:pt x="105" y="113"/>
                  </a:lnTo>
                  <a:lnTo>
                    <a:pt x="117" y="118"/>
                  </a:lnTo>
                  <a:lnTo>
                    <a:pt x="131" y="122"/>
                  </a:lnTo>
                  <a:lnTo>
                    <a:pt x="145" y="125"/>
                  </a:lnTo>
                  <a:lnTo>
                    <a:pt x="158" y="126"/>
                  </a:lnTo>
                  <a:lnTo>
                    <a:pt x="174" y="128"/>
                  </a:lnTo>
                  <a:lnTo>
                    <a:pt x="187" y="129"/>
                  </a:lnTo>
                  <a:lnTo>
                    <a:pt x="187" y="129"/>
                  </a:lnTo>
                  <a:lnTo>
                    <a:pt x="205" y="128"/>
                  </a:lnTo>
                  <a:lnTo>
                    <a:pt x="205" y="128"/>
                  </a:lnTo>
                  <a:lnTo>
                    <a:pt x="227" y="114"/>
                  </a:lnTo>
                  <a:lnTo>
                    <a:pt x="248" y="99"/>
                  </a:lnTo>
                  <a:lnTo>
                    <a:pt x="266" y="81"/>
                  </a:lnTo>
                  <a:lnTo>
                    <a:pt x="282" y="62"/>
                  </a:lnTo>
                  <a:lnTo>
                    <a:pt x="282" y="62"/>
                  </a:lnTo>
                  <a:lnTo>
                    <a:pt x="260" y="71"/>
                  </a:lnTo>
                  <a:lnTo>
                    <a:pt x="237" y="78"/>
                  </a:lnTo>
                  <a:lnTo>
                    <a:pt x="212" y="82"/>
                  </a:lnTo>
                  <a:lnTo>
                    <a:pt x="187" y="84"/>
                  </a:lnTo>
                  <a:lnTo>
                    <a:pt x="187" y="84"/>
                  </a:lnTo>
                  <a:lnTo>
                    <a:pt x="163" y="82"/>
                  </a:lnTo>
                  <a:lnTo>
                    <a:pt x="138" y="78"/>
                  </a:lnTo>
                  <a:lnTo>
                    <a:pt x="114" y="71"/>
                  </a:lnTo>
                  <a:lnTo>
                    <a:pt x="92" y="62"/>
                  </a:lnTo>
                  <a:lnTo>
                    <a:pt x="73" y="49"/>
                  </a:lnTo>
                  <a:lnTo>
                    <a:pt x="54" y="34"/>
                  </a:lnTo>
                  <a:lnTo>
                    <a:pt x="37" y="18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46">
              <a:extLst>
                <a:ext uri="{FF2B5EF4-FFF2-40B4-BE49-F238E27FC236}">
                  <a16:creationId xmlns:a16="http://schemas.microsoft.com/office/drawing/2014/main" id="{5E662DD2-65B1-F14E-FF08-A97A5C7FC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7588" y="2609851"/>
              <a:ext cx="90488" cy="88900"/>
            </a:xfrm>
            <a:custGeom>
              <a:avLst/>
              <a:gdLst>
                <a:gd name="T0" fmla="*/ 0 w 57"/>
                <a:gd name="T1" fmla="*/ 0 h 56"/>
                <a:gd name="T2" fmla="*/ 0 w 57"/>
                <a:gd name="T3" fmla="*/ 0 h 56"/>
                <a:gd name="T4" fmla="*/ 17 w 57"/>
                <a:gd name="T5" fmla="*/ 12 h 56"/>
                <a:gd name="T6" fmla="*/ 32 w 57"/>
                <a:gd name="T7" fmla="*/ 26 h 56"/>
                <a:gd name="T8" fmla="*/ 44 w 57"/>
                <a:gd name="T9" fmla="*/ 39 h 56"/>
                <a:gd name="T10" fmla="*/ 57 w 57"/>
                <a:gd name="T11" fmla="*/ 56 h 56"/>
                <a:gd name="T12" fmla="*/ 57 w 57"/>
                <a:gd name="T13" fmla="*/ 56 h 56"/>
                <a:gd name="T14" fmla="*/ 57 w 57"/>
                <a:gd name="T15" fmla="*/ 46 h 56"/>
                <a:gd name="T16" fmla="*/ 57 w 57"/>
                <a:gd name="T17" fmla="*/ 46 h 56"/>
                <a:gd name="T18" fmla="*/ 44 w 57"/>
                <a:gd name="T19" fmla="*/ 33 h 56"/>
                <a:gd name="T20" fmla="*/ 31 w 57"/>
                <a:gd name="T21" fmla="*/ 22 h 56"/>
                <a:gd name="T22" fmla="*/ 16 w 57"/>
                <a:gd name="T23" fmla="*/ 9 h 56"/>
                <a:gd name="T24" fmla="*/ 0 w 57"/>
                <a:gd name="T2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6">
                  <a:moveTo>
                    <a:pt x="0" y="0"/>
                  </a:moveTo>
                  <a:lnTo>
                    <a:pt x="0" y="0"/>
                  </a:lnTo>
                  <a:lnTo>
                    <a:pt x="17" y="12"/>
                  </a:lnTo>
                  <a:lnTo>
                    <a:pt x="32" y="26"/>
                  </a:lnTo>
                  <a:lnTo>
                    <a:pt x="44" y="39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44" y="33"/>
                  </a:lnTo>
                  <a:lnTo>
                    <a:pt x="31" y="22"/>
                  </a:lnTo>
                  <a:lnTo>
                    <a:pt x="16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47">
              <a:extLst>
                <a:ext uri="{FF2B5EF4-FFF2-40B4-BE49-F238E27FC236}">
                  <a16:creationId xmlns:a16="http://schemas.microsoft.com/office/drawing/2014/main" id="{A0DDD436-DFD9-4735-FBF4-5B74AABCD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Freeform 48">
              <a:extLst>
                <a:ext uri="{FF2B5EF4-FFF2-40B4-BE49-F238E27FC236}">
                  <a16:creationId xmlns:a16="http://schemas.microsoft.com/office/drawing/2014/main" id="{A2C2428F-37EF-2B27-7DEC-5938C0150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49">
              <a:extLst>
                <a:ext uri="{FF2B5EF4-FFF2-40B4-BE49-F238E27FC236}">
                  <a16:creationId xmlns:a16="http://schemas.microsoft.com/office/drawing/2014/main" id="{7AE08E4E-6AD3-FBB2-B154-65550B18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6" name="Freeform 50">
              <a:extLst>
                <a:ext uri="{FF2B5EF4-FFF2-40B4-BE49-F238E27FC236}">
                  <a16:creationId xmlns:a16="http://schemas.microsoft.com/office/drawing/2014/main" id="{4E3228FB-4376-7BCC-70D2-FFDC769DC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51">
              <a:extLst>
                <a:ext uri="{FF2B5EF4-FFF2-40B4-BE49-F238E27FC236}">
                  <a16:creationId xmlns:a16="http://schemas.microsoft.com/office/drawing/2014/main" id="{65945B7B-E226-37AD-5504-FF9081763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Freeform 52">
              <a:extLst>
                <a:ext uri="{FF2B5EF4-FFF2-40B4-BE49-F238E27FC236}">
                  <a16:creationId xmlns:a16="http://schemas.microsoft.com/office/drawing/2014/main" id="{29C798DC-91AA-3D5C-70BE-3B4C7876A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9" name="Freeform 53">
              <a:extLst>
                <a:ext uri="{FF2B5EF4-FFF2-40B4-BE49-F238E27FC236}">
                  <a16:creationId xmlns:a16="http://schemas.microsoft.com/office/drawing/2014/main" id="{8EBA1A36-F7B6-8382-39B2-0FA048FAF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0" name="Freeform 54">
              <a:extLst>
                <a:ext uri="{FF2B5EF4-FFF2-40B4-BE49-F238E27FC236}">
                  <a16:creationId xmlns:a16="http://schemas.microsoft.com/office/drawing/2014/main" id="{9139A97A-F6F7-F139-8729-AAAC8B909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Freeform 55">
              <a:extLst>
                <a:ext uri="{FF2B5EF4-FFF2-40B4-BE49-F238E27FC236}">
                  <a16:creationId xmlns:a16="http://schemas.microsoft.com/office/drawing/2014/main" id="{8E39835B-B327-903D-11FE-A272561F8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2" name="Freeform 56">
              <a:extLst>
                <a:ext uri="{FF2B5EF4-FFF2-40B4-BE49-F238E27FC236}">
                  <a16:creationId xmlns:a16="http://schemas.microsoft.com/office/drawing/2014/main" id="{643F8C73-33F2-35A9-7658-18328A0FB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3" name="Freeform 57">
              <a:extLst>
                <a:ext uri="{FF2B5EF4-FFF2-40B4-BE49-F238E27FC236}">
                  <a16:creationId xmlns:a16="http://schemas.microsoft.com/office/drawing/2014/main" id="{1A933E05-BC1F-6BBD-1244-47AE5A1EC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4" name="Freeform 58">
              <a:extLst>
                <a:ext uri="{FF2B5EF4-FFF2-40B4-BE49-F238E27FC236}">
                  <a16:creationId xmlns:a16="http://schemas.microsoft.com/office/drawing/2014/main" id="{17625565-F449-B726-265E-AD3820C9F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" name="Freeform 59">
              <a:extLst>
                <a:ext uri="{FF2B5EF4-FFF2-40B4-BE49-F238E27FC236}">
                  <a16:creationId xmlns:a16="http://schemas.microsoft.com/office/drawing/2014/main" id="{F8A0DE37-E229-8BE9-A291-2C5FB2381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D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6" name="Freeform 60">
              <a:extLst>
                <a:ext uri="{FF2B5EF4-FFF2-40B4-BE49-F238E27FC236}">
                  <a16:creationId xmlns:a16="http://schemas.microsoft.com/office/drawing/2014/main" id="{1EE053A8-A8C1-E194-01B8-7F0A6BBCF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7" name="Freeform 61">
              <a:extLst>
                <a:ext uri="{FF2B5EF4-FFF2-40B4-BE49-F238E27FC236}">
                  <a16:creationId xmlns:a16="http://schemas.microsoft.com/office/drawing/2014/main" id="{6445D21D-09BA-EA91-1A4A-AA2440591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8" name="Freeform 62">
              <a:extLst>
                <a:ext uri="{FF2B5EF4-FFF2-40B4-BE49-F238E27FC236}">
                  <a16:creationId xmlns:a16="http://schemas.microsoft.com/office/drawing/2014/main" id="{5F771A22-7A94-F837-83B8-7F15A2BED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9" name="Freeform 63">
              <a:extLst>
                <a:ext uri="{FF2B5EF4-FFF2-40B4-BE49-F238E27FC236}">
                  <a16:creationId xmlns:a16="http://schemas.microsoft.com/office/drawing/2014/main" id="{FD7AF76C-D53A-F710-9EF7-69934B315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0" name="Freeform 64">
              <a:extLst>
                <a:ext uri="{FF2B5EF4-FFF2-40B4-BE49-F238E27FC236}">
                  <a16:creationId xmlns:a16="http://schemas.microsoft.com/office/drawing/2014/main" id="{7A61C3FB-95A7-1BC4-F33A-C14B98B2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1" name="Freeform 65">
              <a:extLst>
                <a:ext uri="{FF2B5EF4-FFF2-40B4-BE49-F238E27FC236}">
                  <a16:creationId xmlns:a16="http://schemas.microsoft.com/office/drawing/2014/main" id="{74D33A57-733A-648A-66AB-5607C9A6F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66">
              <a:extLst>
                <a:ext uri="{FF2B5EF4-FFF2-40B4-BE49-F238E27FC236}">
                  <a16:creationId xmlns:a16="http://schemas.microsoft.com/office/drawing/2014/main" id="{F93459B0-275F-AC8B-1439-375A40DA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3" name="Freeform 67">
              <a:extLst>
                <a:ext uri="{FF2B5EF4-FFF2-40B4-BE49-F238E27FC236}">
                  <a16:creationId xmlns:a16="http://schemas.microsoft.com/office/drawing/2014/main" id="{3F0D87A5-5229-A9E4-2C48-9329EEC9C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4" name="Freeform 68">
              <a:extLst>
                <a:ext uri="{FF2B5EF4-FFF2-40B4-BE49-F238E27FC236}">
                  <a16:creationId xmlns:a16="http://schemas.microsoft.com/office/drawing/2014/main" id="{3C4EED68-901B-DB2F-90A6-08022FE5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5" name="Freeform 69">
              <a:extLst>
                <a:ext uri="{FF2B5EF4-FFF2-40B4-BE49-F238E27FC236}">
                  <a16:creationId xmlns:a16="http://schemas.microsoft.com/office/drawing/2014/main" id="{1487DDF2-381A-CD07-5437-A05D70E60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6" name="Freeform 70">
              <a:extLst>
                <a:ext uri="{FF2B5EF4-FFF2-40B4-BE49-F238E27FC236}">
                  <a16:creationId xmlns:a16="http://schemas.microsoft.com/office/drawing/2014/main" id="{D5933CF9-0BBE-23C3-3191-0667B70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7" name="Freeform 71">
              <a:extLst>
                <a:ext uri="{FF2B5EF4-FFF2-40B4-BE49-F238E27FC236}">
                  <a16:creationId xmlns:a16="http://schemas.microsoft.com/office/drawing/2014/main" id="{39B23307-0CB3-E722-CD9F-2EE1ADF64B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13875" y="2738438"/>
              <a:ext cx="936625" cy="598488"/>
            </a:xfrm>
            <a:custGeom>
              <a:avLst/>
              <a:gdLst>
                <a:gd name="T0" fmla="*/ 0 w 590"/>
                <a:gd name="T1" fmla="*/ 322 h 377"/>
                <a:gd name="T2" fmla="*/ 0 w 590"/>
                <a:gd name="T3" fmla="*/ 322 h 377"/>
                <a:gd name="T4" fmla="*/ 15 w 590"/>
                <a:gd name="T5" fmla="*/ 333 h 377"/>
                <a:gd name="T6" fmla="*/ 32 w 590"/>
                <a:gd name="T7" fmla="*/ 344 h 377"/>
                <a:gd name="T8" fmla="*/ 42 w 590"/>
                <a:gd name="T9" fmla="*/ 332 h 377"/>
                <a:gd name="T10" fmla="*/ 42 w 590"/>
                <a:gd name="T11" fmla="*/ 332 h 377"/>
                <a:gd name="T12" fmla="*/ 20 w 590"/>
                <a:gd name="T13" fmla="*/ 328 h 377"/>
                <a:gd name="T14" fmla="*/ 0 w 590"/>
                <a:gd name="T15" fmla="*/ 322 h 377"/>
                <a:gd name="T16" fmla="*/ 582 w 590"/>
                <a:gd name="T17" fmla="*/ 0 h 377"/>
                <a:gd name="T18" fmla="*/ 312 w 590"/>
                <a:gd name="T19" fmla="*/ 377 h 377"/>
                <a:gd name="T20" fmla="*/ 312 w 590"/>
                <a:gd name="T21" fmla="*/ 377 h 377"/>
                <a:gd name="T22" fmla="*/ 336 w 590"/>
                <a:gd name="T23" fmla="*/ 375 h 377"/>
                <a:gd name="T24" fmla="*/ 358 w 590"/>
                <a:gd name="T25" fmla="*/ 372 h 377"/>
                <a:gd name="T26" fmla="*/ 380 w 590"/>
                <a:gd name="T27" fmla="*/ 368 h 377"/>
                <a:gd name="T28" fmla="*/ 400 w 590"/>
                <a:gd name="T29" fmla="*/ 364 h 377"/>
                <a:gd name="T30" fmla="*/ 419 w 590"/>
                <a:gd name="T31" fmla="*/ 358 h 377"/>
                <a:gd name="T32" fmla="*/ 437 w 590"/>
                <a:gd name="T33" fmla="*/ 351 h 377"/>
                <a:gd name="T34" fmla="*/ 455 w 590"/>
                <a:gd name="T35" fmla="*/ 344 h 377"/>
                <a:gd name="T36" fmla="*/ 470 w 590"/>
                <a:gd name="T37" fmla="*/ 337 h 377"/>
                <a:gd name="T38" fmla="*/ 484 w 590"/>
                <a:gd name="T39" fmla="*/ 329 h 377"/>
                <a:gd name="T40" fmla="*/ 498 w 590"/>
                <a:gd name="T41" fmla="*/ 319 h 377"/>
                <a:gd name="T42" fmla="*/ 509 w 590"/>
                <a:gd name="T43" fmla="*/ 311 h 377"/>
                <a:gd name="T44" fmla="*/ 520 w 590"/>
                <a:gd name="T45" fmla="*/ 300 h 377"/>
                <a:gd name="T46" fmla="*/ 528 w 590"/>
                <a:gd name="T47" fmla="*/ 291 h 377"/>
                <a:gd name="T48" fmla="*/ 536 w 590"/>
                <a:gd name="T49" fmla="*/ 280 h 377"/>
                <a:gd name="T50" fmla="*/ 542 w 590"/>
                <a:gd name="T51" fmla="*/ 269 h 377"/>
                <a:gd name="T52" fmla="*/ 547 w 590"/>
                <a:gd name="T53" fmla="*/ 256 h 377"/>
                <a:gd name="T54" fmla="*/ 547 w 590"/>
                <a:gd name="T55" fmla="*/ 256 h 377"/>
                <a:gd name="T56" fmla="*/ 560 w 590"/>
                <a:gd name="T57" fmla="*/ 211 h 377"/>
                <a:gd name="T58" fmla="*/ 566 w 590"/>
                <a:gd name="T59" fmla="*/ 183 h 377"/>
                <a:gd name="T60" fmla="*/ 573 w 590"/>
                <a:gd name="T61" fmla="*/ 153 h 377"/>
                <a:gd name="T62" fmla="*/ 579 w 590"/>
                <a:gd name="T63" fmla="*/ 120 h 377"/>
                <a:gd name="T64" fmla="*/ 583 w 590"/>
                <a:gd name="T65" fmla="*/ 85 h 377"/>
                <a:gd name="T66" fmla="*/ 587 w 590"/>
                <a:gd name="T67" fmla="*/ 51 h 377"/>
                <a:gd name="T68" fmla="*/ 590 w 590"/>
                <a:gd name="T69" fmla="*/ 16 h 377"/>
                <a:gd name="T70" fmla="*/ 590 w 590"/>
                <a:gd name="T71" fmla="*/ 16 h 377"/>
                <a:gd name="T72" fmla="*/ 582 w 590"/>
                <a:gd name="T73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90" h="377">
                  <a:moveTo>
                    <a:pt x="0" y="322"/>
                  </a:moveTo>
                  <a:lnTo>
                    <a:pt x="0" y="322"/>
                  </a:lnTo>
                  <a:lnTo>
                    <a:pt x="15" y="333"/>
                  </a:lnTo>
                  <a:lnTo>
                    <a:pt x="32" y="344"/>
                  </a:lnTo>
                  <a:lnTo>
                    <a:pt x="42" y="332"/>
                  </a:lnTo>
                  <a:lnTo>
                    <a:pt x="42" y="332"/>
                  </a:lnTo>
                  <a:lnTo>
                    <a:pt x="20" y="328"/>
                  </a:lnTo>
                  <a:lnTo>
                    <a:pt x="0" y="322"/>
                  </a:lnTo>
                  <a:close/>
                  <a:moveTo>
                    <a:pt x="582" y="0"/>
                  </a:moveTo>
                  <a:lnTo>
                    <a:pt x="312" y="377"/>
                  </a:lnTo>
                  <a:lnTo>
                    <a:pt x="312" y="377"/>
                  </a:lnTo>
                  <a:lnTo>
                    <a:pt x="336" y="375"/>
                  </a:lnTo>
                  <a:lnTo>
                    <a:pt x="358" y="372"/>
                  </a:lnTo>
                  <a:lnTo>
                    <a:pt x="380" y="368"/>
                  </a:lnTo>
                  <a:lnTo>
                    <a:pt x="400" y="364"/>
                  </a:lnTo>
                  <a:lnTo>
                    <a:pt x="419" y="358"/>
                  </a:lnTo>
                  <a:lnTo>
                    <a:pt x="437" y="351"/>
                  </a:lnTo>
                  <a:lnTo>
                    <a:pt x="455" y="344"/>
                  </a:lnTo>
                  <a:lnTo>
                    <a:pt x="470" y="337"/>
                  </a:lnTo>
                  <a:lnTo>
                    <a:pt x="484" y="329"/>
                  </a:lnTo>
                  <a:lnTo>
                    <a:pt x="498" y="319"/>
                  </a:lnTo>
                  <a:lnTo>
                    <a:pt x="509" y="311"/>
                  </a:lnTo>
                  <a:lnTo>
                    <a:pt x="520" y="300"/>
                  </a:lnTo>
                  <a:lnTo>
                    <a:pt x="528" y="291"/>
                  </a:lnTo>
                  <a:lnTo>
                    <a:pt x="536" y="280"/>
                  </a:lnTo>
                  <a:lnTo>
                    <a:pt x="542" y="269"/>
                  </a:lnTo>
                  <a:lnTo>
                    <a:pt x="547" y="256"/>
                  </a:lnTo>
                  <a:lnTo>
                    <a:pt x="547" y="256"/>
                  </a:lnTo>
                  <a:lnTo>
                    <a:pt x="560" y="211"/>
                  </a:lnTo>
                  <a:lnTo>
                    <a:pt x="566" y="183"/>
                  </a:lnTo>
                  <a:lnTo>
                    <a:pt x="573" y="153"/>
                  </a:lnTo>
                  <a:lnTo>
                    <a:pt x="579" y="120"/>
                  </a:lnTo>
                  <a:lnTo>
                    <a:pt x="583" y="85"/>
                  </a:lnTo>
                  <a:lnTo>
                    <a:pt x="587" y="51"/>
                  </a:lnTo>
                  <a:lnTo>
                    <a:pt x="590" y="16"/>
                  </a:lnTo>
                  <a:lnTo>
                    <a:pt x="590" y="16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8" name="Freeform 72">
              <a:extLst>
                <a:ext uri="{FF2B5EF4-FFF2-40B4-BE49-F238E27FC236}">
                  <a16:creationId xmlns:a16="http://schemas.microsoft.com/office/drawing/2014/main" id="{598C96CD-8848-C690-8555-FF717307E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3875" y="3249613"/>
              <a:ext cx="66675" cy="34925"/>
            </a:xfrm>
            <a:custGeom>
              <a:avLst/>
              <a:gdLst>
                <a:gd name="T0" fmla="*/ 0 w 42"/>
                <a:gd name="T1" fmla="*/ 0 h 22"/>
                <a:gd name="T2" fmla="*/ 0 w 42"/>
                <a:gd name="T3" fmla="*/ 0 h 22"/>
                <a:gd name="T4" fmla="*/ 15 w 42"/>
                <a:gd name="T5" fmla="*/ 11 h 22"/>
                <a:gd name="T6" fmla="*/ 32 w 42"/>
                <a:gd name="T7" fmla="*/ 22 h 22"/>
                <a:gd name="T8" fmla="*/ 42 w 42"/>
                <a:gd name="T9" fmla="*/ 10 h 22"/>
                <a:gd name="T10" fmla="*/ 42 w 42"/>
                <a:gd name="T11" fmla="*/ 10 h 22"/>
                <a:gd name="T12" fmla="*/ 20 w 42"/>
                <a:gd name="T13" fmla="*/ 6 h 22"/>
                <a:gd name="T14" fmla="*/ 0 w 42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lnTo>
                    <a:pt x="0" y="0"/>
                  </a:lnTo>
                  <a:lnTo>
                    <a:pt x="15" y="11"/>
                  </a:lnTo>
                  <a:lnTo>
                    <a:pt x="32" y="22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9" name="Freeform 73">
              <a:extLst>
                <a:ext uri="{FF2B5EF4-FFF2-40B4-BE49-F238E27FC236}">
                  <a16:creationId xmlns:a16="http://schemas.microsoft.com/office/drawing/2014/main" id="{7D92FCA3-32A5-20C3-BDFD-8A6C5932B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9175" y="2738438"/>
              <a:ext cx="441325" cy="598488"/>
            </a:xfrm>
            <a:custGeom>
              <a:avLst/>
              <a:gdLst>
                <a:gd name="T0" fmla="*/ 270 w 278"/>
                <a:gd name="T1" fmla="*/ 0 h 377"/>
                <a:gd name="T2" fmla="*/ 0 w 278"/>
                <a:gd name="T3" fmla="*/ 377 h 377"/>
                <a:gd name="T4" fmla="*/ 0 w 278"/>
                <a:gd name="T5" fmla="*/ 377 h 377"/>
                <a:gd name="T6" fmla="*/ 24 w 278"/>
                <a:gd name="T7" fmla="*/ 375 h 377"/>
                <a:gd name="T8" fmla="*/ 46 w 278"/>
                <a:gd name="T9" fmla="*/ 372 h 377"/>
                <a:gd name="T10" fmla="*/ 68 w 278"/>
                <a:gd name="T11" fmla="*/ 368 h 377"/>
                <a:gd name="T12" fmla="*/ 88 w 278"/>
                <a:gd name="T13" fmla="*/ 364 h 377"/>
                <a:gd name="T14" fmla="*/ 107 w 278"/>
                <a:gd name="T15" fmla="*/ 358 h 377"/>
                <a:gd name="T16" fmla="*/ 125 w 278"/>
                <a:gd name="T17" fmla="*/ 351 h 377"/>
                <a:gd name="T18" fmla="*/ 143 w 278"/>
                <a:gd name="T19" fmla="*/ 344 h 377"/>
                <a:gd name="T20" fmla="*/ 158 w 278"/>
                <a:gd name="T21" fmla="*/ 337 h 377"/>
                <a:gd name="T22" fmla="*/ 172 w 278"/>
                <a:gd name="T23" fmla="*/ 329 h 377"/>
                <a:gd name="T24" fmla="*/ 186 w 278"/>
                <a:gd name="T25" fmla="*/ 319 h 377"/>
                <a:gd name="T26" fmla="*/ 197 w 278"/>
                <a:gd name="T27" fmla="*/ 311 h 377"/>
                <a:gd name="T28" fmla="*/ 208 w 278"/>
                <a:gd name="T29" fmla="*/ 300 h 377"/>
                <a:gd name="T30" fmla="*/ 216 w 278"/>
                <a:gd name="T31" fmla="*/ 291 h 377"/>
                <a:gd name="T32" fmla="*/ 224 w 278"/>
                <a:gd name="T33" fmla="*/ 280 h 377"/>
                <a:gd name="T34" fmla="*/ 230 w 278"/>
                <a:gd name="T35" fmla="*/ 269 h 377"/>
                <a:gd name="T36" fmla="*/ 235 w 278"/>
                <a:gd name="T37" fmla="*/ 256 h 377"/>
                <a:gd name="T38" fmla="*/ 235 w 278"/>
                <a:gd name="T39" fmla="*/ 256 h 377"/>
                <a:gd name="T40" fmla="*/ 248 w 278"/>
                <a:gd name="T41" fmla="*/ 211 h 377"/>
                <a:gd name="T42" fmla="*/ 254 w 278"/>
                <a:gd name="T43" fmla="*/ 183 h 377"/>
                <a:gd name="T44" fmla="*/ 261 w 278"/>
                <a:gd name="T45" fmla="*/ 153 h 377"/>
                <a:gd name="T46" fmla="*/ 267 w 278"/>
                <a:gd name="T47" fmla="*/ 120 h 377"/>
                <a:gd name="T48" fmla="*/ 271 w 278"/>
                <a:gd name="T49" fmla="*/ 85 h 377"/>
                <a:gd name="T50" fmla="*/ 275 w 278"/>
                <a:gd name="T51" fmla="*/ 51 h 377"/>
                <a:gd name="T52" fmla="*/ 278 w 278"/>
                <a:gd name="T53" fmla="*/ 16 h 377"/>
                <a:gd name="T54" fmla="*/ 278 w 278"/>
                <a:gd name="T55" fmla="*/ 16 h 377"/>
                <a:gd name="T56" fmla="*/ 270 w 278"/>
                <a:gd name="T57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8" h="377">
                  <a:moveTo>
                    <a:pt x="270" y="0"/>
                  </a:moveTo>
                  <a:lnTo>
                    <a:pt x="0" y="377"/>
                  </a:lnTo>
                  <a:lnTo>
                    <a:pt x="0" y="377"/>
                  </a:lnTo>
                  <a:lnTo>
                    <a:pt x="24" y="375"/>
                  </a:lnTo>
                  <a:lnTo>
                    <a:pt x="46" y="372"/>
                  </a:lnTo>
                  <a:lnTo>
                    <a:pt x="68" y="368"/>
                  </a:lnTo>
                  <a:lnTo>
                    <a:pt x="88" y="364"/>
                  </a:lnTo>
                  <a:lnTo>
                    <a:pt x="107" y="358"/>
                  </a:lnTo>
                  <a:lnTo>
                    <a:pt x="125" y="351"/>
                  </a:lnTo>
                  <a:lnTo>
                    <a:pt x="143" y="344"/>
                  </a:lnTo>
                  <a:lnTo>
                    <a:pt x="158" y="337"/>
                  </a:lnTo>
                  <a:lnTo>
                    <a:pt x="172" y="329"/>
                  </a:lnTo>
                  <a:lnTo>
                    <a:pt x="186" y="319"/>
                  </a:lnTo>
                  <a:lnTo>
                    <a:pt x="197" y="311"/>
                  </a:lnTo>
                  <a:lnTo>
                    <a:pt x="208" y="300"/>
                  </a:lnTo>
                  <a:lnTo>
                    <a:pt x="216" y="291"/>
                  </a:lnTo>
                  <a:lnTo>
                    <a:pt x="224" y="280"/>
                  </a:lnTo>
                  <a:lnTo>
                    <a:pt x="230" y="269"/>
                  </a:lnTo>
                  <a:lnTo>
                    <a:pt x="235" y="256"/>
                  </a:lnTo>
                  <a:lnTo>
                    <a:pt x="235" y="256"/>
                  </a:lnTo>
                  <a:lnTo>
                    <a:pt x="248" y="211"/>
                  </a:lnTo>
                  <a:lnTo>
                    <a:pt x="254" y="183"/>
                  </a:lnTo>
                  <a:lnTo>
                    <a:pt x="261" y="153"/>
                  </a:lnTo>
                  <a:lnTo>
                    <a:pt x="267" y="120"/>
                  </a:lnTo>
                  <a:lnTo>
                    <a:pt x="271" y="85"/>
                  </a:lnTo>
                  <a:lnTo>
                    <a:pt x="275" y="51"/>
                  </a:lnTo>
                  <a:lnTo>
                    <a:pt x="278" y="16"/>
                  </a:lnTo>
                  <a:lnTo>
                    <a:pt x="278" y="16"/>
                  </a:lnTo>
                  <a:lnTo>
                    <a:pt x="2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0" name="Freeform 74">
              <a:extLst>
                <a:ext uri="{FF2B5EF4-FFF2-40B4-BE49-F238E27FC236}">
                  <a16:creationId xmlns:a16="http://schemas.microsoft.com/office/drawing/2014/main" id="{72A178F1-3567-E030-09C6-B368BE9C75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26550" y="2598738"/>
              <a:ext cx="615950" cy="666750"/>
            </a:xfrm>
            <a:custGeom>
              <a:avLst/>
              <a:gdLst>
                <a:gd name="T0" fmla="*/ 49 w 388"/>
                <a:gd name="T1" fmla="*/ 323 h 420"/>
                <a:gd name="T2" fmla="*/ 49 w 388"/>
                <a:gd name="T3" fmla="*/ 323 h 420"/>
                <a:gd name="T4" fmla="*/ 63 w 388"/>
                <a:gd name="T5" fmla="*/ 348 h 420"/>
                <a:gd name="T6" fmla="*/ 78 w 388"/>
                <a:gd name="T7" fmla="*/ 370 h 420"/>
                <a:gd name="T8" fmla="*/ 96 w 388"/>
                <a:gd name="T9" fmla="*/ 391 h 420"/>
                <a:gd name="T10" fmla="*/ 107 w 388"/>
                <a:gd name="T11" fmla="*/ 402 h 420"/>
                <a:gd name="T12" fmla="*/ 118 w 388"/>
                <a:gd name="T13" fmla="*/ 410 h 420"/>
                <a:gd name="T14" fmla="*/ 118 w 388"/>
                <a:gd name="T15" fmla="*/ 410 h 420"/>
                <a:gd name="T16" fmla="*/ 138 w 388"/>
                <a:gd name="T17" fmla="*/ 416 h 420"/>
                <a:gd name="T18" fmla="*/ 160 w 388"/>
                <a:gd name="T19" fmla="*/ 420 h 420"/>
                <a:gd name="T20" fmla="*/ 190 w 388"/>
                <a:gd name="T21" fmla="*/ 376 h 420"/>
                <a:gd name="T22" fmla="*/ 190 w 388"/>
                <a:gd name="T23" fmla="*/ 376 h 420"/>
                <a:gd name="T24" fmla="*/ 186 w 388"/>
                <a:gd name="T25" fmla="*/ 376 h 420"/>
                <a:gd name="T26" fmla="*/ 186 w 388"/>
                <a:gd name="T27" fmla="*/ 376 h 420"/>
                <a:gd name="T28" fmla="*/ 167 w 388"/>
                <a:gd name="T29" fmla="*/ 376 h 420"/>
                <a:gd name="T30" fmla="*/ 147 w 388"/>
                <a:gd name="T31" fmla="*/ 373 h 420"/>
                <a:gd name="T32" fmla="*/ 129 w 388"/>
                <a:gd name="T33" fmla="*/ 369 h 420"/>
                <a:gd name="T34" fmla="*/ 111 w 388"/>
                <a:gd name="T35" fmla="*/ 362 h 420"/>
                <a:gd name="T36" fmla="*/ 95 w 388"/>
                <a:gd name="T37" fmla="*/ 355 h 420"/>
                <a:gd name="T38" fmla="*/ 78 w 388"/>
                <a:gd name="T39" fmla="*/ 345 h 420"/>
                <a:gd name="T40" fmla="*/ 63 w 388"/>
                <a:gd name="T41" fmla="*/ 336 h 420"/>
                <a:gd name="T42" fmla="*/ 49 w 388"/>
                <a:gd name="T43" fmla="*/ 323 h 420"/>
                <a:gd name="T44" fmla="*/ 74 w 388"/>
                <a:gd name="T45" fmla="*/ 0 h 420"/>
                <a:gd name="T46" fmla="*/ 74 w 388"/>
                <a:gd name="T47" fmla="*/ 0 h 420"/>
                <a:gd name="T48" fmla="*/ 52 w 388"/>
                <a:gd name="T49" fmla="*/ 15 h 420"/>
                <a:gd name="T50" fmla="*/ 33 w 388"/>
                <a:gd name="T51" fmla="*/ 30 h 420"/>
                <a:gd name="T52" fmla="*/ 15 w 388"/>
                <a:gd name="T53" fmla="*/ 49 h 420"/>
                <a:gd name="T54" fmla="*/ 0 w 388"/>
                <a:gd name="T55" fmla="*/ 69 h 420"/>
                <a:gd name="T56" fmla="*/ 0 w 388"/>
                <a:gd name="T57" fmla="*/ 69 h 420"/>
                <a:gd name="T58" fmla="*/ 0 w 388"/>
                <a:gd name="T59" fmla="*/ 85 h 420"/>
                <a:gd name="T60" fmla="*/ 0 w 388"/>
                <a:gd name="T61" fmla="*/ 85 h 420"/>
                <a:gd name="T62" fmla="*/ 7 w 388"/>
                <a:gd name="T63" fmla="*/ 73 h 420"/>
                <a:gd name="T64" fmla="*/ 14 w 388"/>
                <a:gd name="T65" fmla="*/ 60 h 420"/>
                <a:gd name="T66" fmla="*/ 22 w 388"/>
                <a:gd name="T67" fmla="*/ 49 h 420"/>
                <a:gd name="T68" fmla="*/ 32 w 388"/>
                <a:gd name="T69" fmla="*/ 38 h 420"/>
                <a:gd name="T70" fmla="*/ 41 w 388"/>
                <a:gd name="T71" fmla="*/ 27 h 420"/>
                <a:gd name="T72" fmla="*/ 51 w 388"/>
                <a:gd name="T73" fmla="*/ 18 h 420"/>
                <a:gd name="T74" fmla="*/ 62 w 388"/>
                <a:gd name="T75" fmla="*/ 8 h 420"/>
                <a:gd name="T76" fmla="*/ 74 w 388"/>
                <a:gd name="T77" fmla="*/ 0 h 420"/>
                <a:gd name="T78" fmla="*/ 299 w 388"/>
                <a:gd name="T79" fmla="*/ 0 h 420"/>
                <a:gd name="T80" fmla="*/ 299 w 388"/>
                <a:gd name="T81" fmla="*/ 0 h 420"/>
                <a:gd name="T82" fmla="*/ 313 w 388"/>
                <a:gd name="T83" fmla="*/ 11 h 420"/>
                <a:gd name="T84" fmla="*/ 325 w 388"/>
                <a:gd name="T85" fmla="*/ 20 h 420"/>
                <a:gd name="T86" fmla="*/ 337 w 388"/>
                <a:gd name="T87" fmla="*/ 33 h 420"/>
                <a:gd name="T88" fmla="*/ 348 w 388"/>
                <a:gd name="T89" fmla="*/ 45 h 420"/>
                <a:gd name="T90" fmla="*/ 358 w 388"/>
                <a:gd name="T91" fmla="*/ 59 h 420"/>
                <a:gd name="T92" fmla="*/ 366 w 388"/>
                <a:gd name="T93" fmla="*/ 74 h 420"/>
                <a:gd name="T94" fmla="*/ 375 w 388"/>
                <a:gd name="T95" fmla="*/ 89 h 420"/>
                <a:gd name="T96" fmla="*/ 380 w 388"/>
                <a:gd name="T97" fmla="*/ 104 h 420"/>
                <a:gd name="T98" fmla="*/ 388 w 388"/>
                <a:gd name="T99" fmla="*/ 95 h 420"/>
                <a:gd name="T100" fmla="*/ 388 w 388"/>
                <a:gd name="T101" fmla="*/ 95 h 420"/>
                <a:gd name="T102" fmla="*/ 380 w 388"/>
                <a:gd name="T103" fmla="*/ 80 h 420"/>
                <a:gd name="T104" fmla="*/ 370 w 388"/>
                <a:gd name="T105" fmla="*/ 66 h 420"/>
                <a:gd name="T106" fmla="*/ 361 w 388"/>
                <a:gd name="T107" fmla="*/ 53 h 420"/>
                <a:gd name="T108" fmla="*/ 350 w 388"/>
                <a:gd name="T109" fmla="*/ 41 h 420"/>
                <a:gd name="T110" fmla="*/ 339 w 388"/>
                <a:gd name="T111" fmla="*/ 29 h 420"/>
                <a:gd name="T112" fmla="*/ 326 w 388"/>
                <a:gd name="T113" fmla="*/ 19 h 420"/>
                <a:gd name="T114" fmla="*/ 313 w 388"/>
                <a:gd name="T115" fmla="*/ 9 h 420"/>
                <a:gd name="T116" fmla="*/ 299 w 388"/>
                <a:gd name="T117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8" h="420">
                  <a:moveTo>
                    <a:pt x="49" y="323"/>
                  </a:moveTo>
                  <a:lnTo>
                    <a:pt x="49" y="323"/>
                  </a:lnTo>
                  <a:lnTo>
                    <a:pt x="63" y="348"/>
                  </a:lnTo>
                  <a:lnTo>
                    <a:pt x="78" y="370"/>
                  </a:lnTo>
                  <a:lnTo>
                    <a:pt x="96" y="391"/>
                  </a:lnTo>
                  <a:lnTo>
                    <a:pt x="107" y="402"/>
                  </a:lnTo>
                  <a:lnTo>
                    <a:pt x="118" y="410"/>
                  </a:lnTo>
                  <a:lnTo>
                    <a:pt x="118" y="410"/>
                  </a:lnTo>
                  <a:lnTo>
                    <a:pt x="138" y="416"/>
                  </a:lnTo>
                  <a:lnTo>
                    <a:pt x="160" y="420"/>
                  </a:lnTo>
                  <a:lnTo>
                    <a:pt x="190" y="376"/>
                  </a:lnTo>
                  <a:lnTo>
                    <a:pt x="190" y="376"/>
                  </a:lnTo>
                  <a:lnTo>
                    <a:pt x="186" y="376"/>
                  </a:lnTo>
                  <a:lnTo>
                    <a:pt x="186" y="376"/>
                  </a:lnTo>
                  <a:lnTo>
                    <a:pt x="167" y="376"/>
                  </a:lnTo>
                  <a:lnTo>
                    <a:pt x="147" y="373"/>
                  </a:lnTo>
                  <a:lnTo>
                    <a:pt x="129" y="369"/>
                  </a:lnTo>
                  <a:lnTo>
                    <a:pt x="111" y="362"/>
                  </a:lnTo>
                  <a:lnTo>
                    <a:pt x="95" y="355"/>
                  </a:lnTo>
                  <a:lnTo>
                    <a:pt x="78" y="345"/>
                  </a:lnTo>
                  <a:lnTo>
                    <a:pt x="63" y="336"/>
                  </a:lnTo>
                  <a:lnTo>
                    <a:pt x="49" y="323"/>
                  </a:lnTo>
                  <a:close/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  <a:close/>
                  <a:moveTo>
                    <a:pt x="299" y="0"/>
                  </a:moveTo>
                  <a:lnTo>
                    <a:pt x="299" y="0"/>
                  </a:lnTo>
                  <a:lnTo>
                    <a:pt x="313" y="11"/>
                  </a:lnTo>
                  <a:lnTo>
                    <a:pt x="325" y="20"/>
                  </a:lnTo>
                  <a:lnTo>
                    <a:pt x="337" y="33"/>
                  </a:lnTo>
                  <a:lnTo>
                    <a:pt x="348" y="45"/>
                  </a:lnTo>
                  <a:lnTo>
                    <a:pt x="358" y="59"/>
                  </a:lnTo>
                  <a:lnTo>
                    <a:pt x="366" y="74"/>
                  </a:lnTo>
                  <a:lnTo>
                    <a:pt x="375" y="89"/>
                  </a:lnTo>
                  <a:lnTo>
                    <a:pt x="380" y="104"/>
                  </a:lnTo>
                  <a:lnTo>
                    <a:pt x="388" y="95"/>
                  </a:lnTo>
                  <a:lnTo>
                    <a:pt x="388" y="95"/>
                  </a:lnTo>
                  <a:lnTo>
                    <a:pt x="380" y="80"/>
                  </a:lnTo>
                  <a:lnTo>
                    <a:pt x="370" y="66"/>
                  </a:lnTo>
                  <a:lnTo>
                    <a:pt x="361" y="53"/>
                  </a:lnTo>
                  <a:lnTo>
                    <a:pt x="350" y="41"/>
                  </a:lnTo>
                  <a:lnTo>
                    <a:pt x="339" y="29"/>
                  </a:lnTo>
                  <a:lnTo>
                    <a:pt x="326" y="19"/>
                  </a:lnTo>
                  <a:lnTo>
                    <a:pt x="313" y="9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75">
              <a:extLst>
                <a:ext uri="{FF2B5EF4-FFF2-40B4-BE49-F238E27FC236}">
                  <a16:creationId xmlns:a16="http://schemas.microsoft.com/office/drawing/2014/main" id="{8A47EF98-02D0-F101-1728-9FD04013E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4338" y="3111501"/>
              <a:ext cx="223838" cy="153988"/>
            </a:xfrm>
            <a:custGeom>
              <a:avLst/>
              <a:gdLst>
                <a:gd name="T0" fmla="*/ 0 w 141"/>
                <a:gd name="T1" fmla="*/ 0 h 97"/>
                <a:gd name="T2" fmla="*/ 0 w 141"/>
                <a:gd name="T3" fmla="*/ 0 h 97"/>
                <a:gd name="T4" fmla="*/ 14 w 141"/>
                <a:gd name="T5" fmla="*/ 25 h 97"/>
                <a:gd name="T6" fmla="*/ 29 w 141"/>
                <a:gd name="T7" fmla="*/ 47 h 97"/>
                <a:gd name="T8" fmla="*/ 47 w 141"/>
                <a:gd name="T9" fmla="*/ 68 h 97"/>
                <a:gd name="T10" fmla="*/ 58 w 141"/>
                <a:gd name="T11" fmla="*/ 79 h 97"/>
                <a:gd name="T12" fmla="*/ 69 w 141"/>
                <a:gd name="T13" fmla="*/ 87 h 97"/>
                <a:gd name="T14" fmla="*/ 69 w 141"/>
                <a:gd name="T15" fmla="*/ 87 h 97"/>
                <a:gd name="T16" fmla="*/ 89 w 141"/>
                <a:gd name="T17" fmla="*/ 93 h 97"/>
                <a:gd name="T18" fmla="*/ 111 w 141"/>
                <a:gd name="T19" fmla="*/ 97 h 97"/>
                <a:gd name="T20" fmla="*/ 141 w 141"/>
                <a:gd name="T21" fmla="*/ 53 h 97"/>
                <a:gd name="T22" fmla="*/ 141 w 141"/>
                <a:gd name="T23" fmla="*/ 53 h 97"/>
                <a:gd name="T24" fmla="*/ 137 w 141"/>
                <a:gd name="T25" fmla="*/ 53 h 97"/>
                <a:gd name="T26" fmla="*/ 137 w 141"/>
                <a:gd name="T27" fmla="*/ 53 h 97"/>
                <a:gd name="T28" fmla="*/ 118 w 141"/>
                <a:gd name="T29" fmla="*/ 53 h 97"/>
                <a:gd name="T30" fmla="*/ 98 w 141"/>
                <a:gd name="T31" fmla="*/ 50 h 97"/>
                <a:gd name="T32" fmla="*/ 80 w 141"/>
                <a:gd name="T33" fmla="*/ 46 h 97"/>
                <a:gd name="T34" fmla="*/ 62 w 141"/>
                <a:gd name="T35" fmla="*/ 39 h 97"/>
                <a:gd name="T36" fmla="*/ 46 w 141"/>
                <a:gd name="T37" fmla="*/ 32 h 97"/>
                <a:gd name="T38" fmla="*/ 29 w 141"/>
                <a:gd name="T39" fmla="*/ 22 h 97"/>
                <a:gd name="T40" fmla="*/ 14 w 141"/>
                <a:gd name="T41" fmla="*/ 13 h 97"/>
                <a:gd name="T42" fmla="*/ 0 w 141"/>
                <a:gd name="T4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1" h="97">
                  <a:moveTo>
                    <a:pt x="0" y="0"/>
                  </a:moveTo>
                  <a:lnTo>
                    <a:pt x="0" y="0"/>
                  </a:lnTo>
                  <a:lnTo>
                    <a:pt x="14" y="25"/>
                  </a:lnTo>
                  <a:lnTo>
                    <a:pt x="29" y="47"/>
                  </a:lnTo>
                  <a:lnTo>
                    <a:pt x="47" y="68"/>
                  </a:lnTo>
                  <a:lnTo>
                    <a:pt x="58" y="79"/>
                  </a:lnTo>
                  <a:lnTo>
                    <a:pt x="69" y="87"/>
                  </a:lnTo>
                  <a:lnTo>
                    <a:pt x="69" y="87"/>
                  </a:lnTo>
                  <a:lnTo>
                    <a:pt x="89" y="93"/>
                  </a:lnTo>
                  <a:lnTo>
                    <a:pt x="111" y="97"/>
                  </a:lnTo>
                  <a:lnTo>
                    <a:pt x="141" y="53"/>
                  </a:lnTo>
                  <a:lnTo>
                    <a:pt x="141" y="53"/>
                  </a:lnTo>
                  <a:lnTo>
                    <a:pt x="137" y="53"/>
                  </a:lnTo>
                  <a:lnTo>
                    <a:pt x="137" y="53"/>
                  </a:lnTo>
                  <a:lnTo>
                    <a:pt x="118" y="53"/>
                  </a:lnTo>
                  <a:lnTo>
                    <a:pt x="98" y="50"/>
                  </a:lnTo>
                  <a:lnTo>
                    <a:pt x="80" y="46"/>
                  </a:lnTo>
                  <a:lnTo>
                    <a:pt x="62" y="39"/>
                  </a:lnTo>
                  <a:lnTo>
                    <a:pt x="46" y="32"/>
                  </a:lnTo>
                  <a:lnTo>
                    <a:pt x="29" y="22"/>
                  </a:lnTo>
                  <a:lnTo>
                    <a:pt x="14" y="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76">
              <a:extLst>
                <a:ext uri="{FF2B5EF4-FFF2-40B4-BE49-F238E27FC236}">
                  <a16:creationId xmlns:a16="http://schemas.microsoft.com/office/drawing/2014/main" id="{EDF7832E-AD54-212D-CAF6-82EC9F264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98738"/>
              <a:ext cx="117475" cy="134938"/>
            </a:xfrm>
            <a:custGeom>
              <a:avLst/>
              <a:gdLst>
                <a:gd name="T0" fmla="*/ 74 w 74"/>
                <a:gd name="T1" fmla="*/ 0 h 85"/>
                <a:gd name="T2" fmla="*/ 74 w 74"/>
                <a:gd name="T3" fmla="*/ 0 h 85"/>
                <a:gd name="T4" fmla="*/ 52 w 74"/>
                <a:gd name="T5" fmla="*/ 15 h 85"/>
                <a:gd name="T6" fmla="*/ 33 w 74"/>
                <a:gd name="T7" fmla="*/ 30 h 85"/>
                <a:gd name="T8" fmla="*/ 15 w 74"/>
                <a:gd name="T9" fmla="*/ 49 h 85"/>
                <a:gd name="T10" fmla="*/ 0 w 74"/>
                <a:gd name="T11" fmla="*/ 69 h 85"/>
                <a:gd name="T12" fmla="*/ 0 w 74"/>
                <a:gd name="T13" fmla="*/ 69 h 85"/>
                <a:gd name="T14" fmla="*/ 0 w 74"/>
                <a:gd name="T15" fmla="*/ 85 h 85"/>
                <a:gd name="T16" fmla="*/ 0 w 74"/>
                <a:gd name="T17" fmla="*/ 85 h 85"/>
                <a:gd name="T18" fmla="*/ 7 w 74"/>
                <a:gd name="T19" fmla="*/ 73 h 85"/>
                <a:gd name="T20" fmla="*/ 14 w 74"/>
                <a:gd name="T21" fmla="*/ 60 h 85"/>
                <a:gd name="T22" fmla="*/ 22 w 74"/>
                <a:gd name="T23" fmla="*/ 49 h 85"/>
                <a:gd name="T24" fmla="*/ 32 w 74"/>
                <a:gd name="T25" fmla="*/ 38 h 85"/>
                <a:gd name="T26" fmla="*/ 41 w 74"/>
                <a:gd name="T27" fmla="*/ 27 h 85"/>
                <a:gd name="T28" fmla="*/ 51 w 74"/>
                <a:gd name="T29" fmla="*/ 18 h 85"/>
                <a:gd name="T30" fmla="*/ 62 w 74"/>
                <a:gd name="T31" fmla="*/ 8 h 85"/>
                <a:gd name="T32" fmla="*/ 74 w 74"/>
                <a:gd name="T3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85"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77">
              <a:extLst>
                <a:ext uri="{FF2B5EF4-FFF2-40B4-BE49-F238E27FC236}">
                  <a16:creationId xmlns:a16="http://schemas.microsoft.com/office/drawing/2014/main" id="{DB002459-6E7E-99A4-9CA8-81E2E028C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1213" y="2598738"/>
              <a:ext cx="141288" cy="165100"/>
            </a:xfrm>
            <a:custGeom>
              <a:avLst/>
              <a:gdLst>
                <a:gd name="T0" fmla="*/ 0 w 89"/>
                <a:gd name="T1" fmla="*/ 0 h 104"/>
                <a:gd name="T2" fmla="*/ 0 w 89"/>
                <a:gd name="T3" fmla="*/ 0 h 104"/>
                <a:gd name="T4" fmla="*/ 14 w 89"/>
                <a:gd name="T5" fmla="*/ 11 h 104"/>
                <a:gd name="T6" fmla="*/ 26 w 89"/>
                <a:gd name="T7" fmla="*/ 20 h 104"/>
                <a:gd name="T8" fmla="*/ 38 w 89"/>
                <a:gd name="T9" fmla="*/ 33 h 104"/>
                <a:gd name="T10" fmla="*/ 49 w 89"/>
                <a:gd name="T11" fmla="*/ 45 h 104"/>
                <a:gd name="T12" fmla="*/ 59 w 89"/>
                <a:gd name="T13" fmla="*/ 59 h 104"/>
                <a:gd name="T14" fmla="*/ 67 w 89"/>
                <a:gd name="T15" fmla="*/ 74 h 104"/>
                <a:gd name="T16" fmla="*/ 76 w 89"/>
                <a:gd name="T17" fmla="*/ 89 h 104"/>
                <a:gd name="T18" fmla="*/ 81 w 89"/>
                <a:gd name="T19" fmla="*/ 104 h 104"/>
                <a:gd name="T20" fmla="*/ 89 w 89"/>
                <a:gd name="T21" fmla="*/ 95 h 104"/>
                <a:gd name="T22" fmla="*/ 89 w 89"/>
                <a:gd name="T23" fmla="*/ 95 h 104"/>
                <a:gd name="T24" fmla="*/ 81 w 89"/>
                <a:gd name="T25" fmla="*/ 80 h 104"/>
                <a:gd name="T26" fmla="*/ 71 w 89"/>
                <a:gd name="T27" fmla="*/ 66 h 104"/>
                <a:gd name="T28" fmla="*/ 62 w 89"/>
                <a:gd name="T29" fmla="*/ 53 h 104"/>
                <a:gd name="T30" fmla="*/ 51 w 89"/>
                <a:gd name="T31" fmla="*/ 41 h 104"/>
                <a:gd name="T32" fmla="*/ 40 w 89"/>
                <a:gd name="T33" fmla="*/ 29 h 104"/>
                <a:gd name="T34" fmla="*/ 27 w 89"/>
                <a:gd name="T35" fmla="*/ 19 h 104"/>
                <a:gd name="T36" fmla="*/ 14 w 89"/>
                <a:gd name="T37" fmla="*/ 9 h 104"/>
                <a:gd name="T38" fmla="*/ 0 w 89"/>
                <a:gd name="T3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9" h="104">
                  <a:moveTo>
                    <a:pt x="0" y="0"/>
                  </a:moveTo>
                  <a:lnTo>
                    <a:pt x="0" y="0"/>
                  </a:lnTo>
                  <a:lnTo>
                    <a:pt x="14" y="11"/>
                  </a:lnTo>
                  <a:lnTo>
                    <a:pt x="26" y="20"/>
                  </a:lnTo>
                  <a:lnTo>
                    <a:pt x="38" y="33"/>
                  </a:lnTo>
                  <a:lnTo>
                    <a:pt x="49" y="45"/>
                  </a:lnTo>
                  <a:lnTo>
                    <a:pt x="59" y="59"/>
                  </a:lnTo>
                  <a:lnTo>
                    <a:pt x="67" y="74"/>
                  </a:lnTo>
                  <a:lnTo>
                    <a:pt x="76" y="89"/>
                  </a:lnTo>
                  <a:lnTo>
                    <a:pt x="81" y="104"/>
                  </a:lnTo>
                  <a:lnTo>
                    <a:pt x="89" y="95"/>
                  </a:lnTo>
                  <a:lnTo>
                    <a:pt x="89" y="95"/>
                  </a:lnTo>
                  <a:lnTo>
                    <a:pt x="81" y="80"/>
                  </a:lnTo>
                  <a:lnTo>
                    <a:pt x="71" y="66"/>
                  </a:lnTo>
                  <a:lnTo>
                    <a:pt x="62" y="53"/>
                  </a:lnTo>
                  <a:lnTo>
                    <a:pt x="51" y="41"/>
                  </a:lnTo>
                  <a:lnTo>
                    <a:pt x="40" y="29"/>
                  </a:lnTo>
                  <a:lnTo>
                    <a:pt x="27" y="19"/>
                  </a:lnTo>
                  <a:lnTo>
                    <a:pt x="1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78">
              <a:extLst>
                <a:ext uri="{FF2B5EF4-FFF2-40B4-BE49-F238E27FC236}">
                  <a16:creationId xmlns:a16="http://schemas.microsoft.com/office/drawing/2014/main" id="{14A30B94-3897-D858-647B-272714F71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Freeform 79">
              <a:extLst>
                <a:ext uri="{FF2B5EF4-FFF2-40B4-BE49-F238E27FC236}">
                  <a16:creationId xmlns:a16="http://schemas.microsoft.com/office/drawing/2014/main" id="{6A64462A-33D1-6C2D-D46E-85BA4CDD3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80">
              <a:extLst>
                <a:ext uri="{FF2B5EF4-FFF2-40B4-BE49-F238E27FC236}">
                  <a16:creationId xmlns:a16="http://schemas.microsoft.com/office/drawing/2014/main" id="{45B53C92-4FFA-96A4-914F-B0BC8ACCDB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94 w 266"/>
                <a:gd name="T1" fmla="*/ 67 h 265"/>
                <a:gd name="T2" fmla="*/ 88 w 266"/>
                <a:gd name="T3" fmla="*/ 45 h 265"/>
                <a:gd name="T4" fmla="*/ 92 w 266"/>
                <a:gd name="T5" fmla="*/ 36 h 265"/>
                <a:gd name="T6" fmla="*/ 109 w 266"/>
                <a:gd name="T7" fmla="*/ 27 h 265"/>
                <a:gd name="T8" fmla="*/ 131 w 266"/>
                <a:gd name="T9" fmla="*/ 24 h 265"/>
                <a:gd name="T10" fmla="*/ 157 w 266"/>
                <a:gd name="T11" fmla="*/ 27 h 265"/>
                <a:gd name="T12" fmla="*/ 190 w 266"/>
                <a:gd name="T13" fmla="*/ 42 h 265"/>
                <a:gd name="T14" fmla="*/ 210 w 266"/>
                <a:gd name="T15" fmla="*/ 62 h 265"/>
                <a:gd name="T16" fmla="*/ 211 w 266"/>
                <a:gd name="T17" fmla="*/ 76 h 265"/>
                <a:gd name="T18" fmla="*/ 197 w 266"/>
                <a:gd name="T19" fmla="*/ 91 h 265"/>
                <a:gd name="T20" fmla="*/ 194 w 266"/>
                <a:gd name="T21" fmla="*/ 104 h 265"/>
                <a:gd name="T22" fmla="*/ 201 w 266"/>
                <a:gd name="T23" fmla="*/ 133 h 265"/>
                <a:gd name="T24" fmla="*/ 196 w 266"/>
                <a:gd name="T25" fmla="*/ 160 h 265"/>
                <a:gd name="T26" fmla="*/ 171 w 266"/>
                <a:gd name="T27" fmla="*/ 189 h 265"/>
                <a:gd name="T28" fmla="*/ 134 w 266"/>
                <a:gd name="T29" fmla="*/ 202 h 265"/>
                <a:gd name="T30" fmla="*/ 127 w 266"/>
                <a:gd name="T31" fmla="*/ 202 h 265"/>
                <a:gd name="T32" fmla="*/ 135 w 266"/>
                <a:gd name="T33" fmla="*/ 218 h 265"/>
                <a:gd name="T34" fmla="*/ 131 w 266"/>
                <a:gd name="T35" fmla="*/ 228 h 265"/>
                <a:gd name="T36" fmla="*/ 110 w 266"/>
                <a:gd name="T37" fmla="*/ 235 h 265"/>
                <a:gd name="T38" fmla="*/ 86 w 266"/>
                <a:gd name="T39" fmla="*/ 229 h 265"/>
                <a:gd name="T40" fmla="*/ 70 w 266"/>
                <a:gd name="T41" fmla="*/ 221 h 265"/>
                <a:gd name="T42" fmla="*/ 55 w 266"/>
                <a:gd name="T43" fmla="*/ 206 h 265"/>
                <a:gd name="T44" fmla="*/ 54 w 266"/>
                <a:gd name="T45" fmla="*/ 191 h 265"/>
                <a:gd name="T46" fmla="*/ 62 w 266"/>
                <a:gd name="T47" fmla="*/ 182 h 265"/>
                <a:gd name="T48" fmla="*/ 77 w 266"/>
                <a:gd name="T49" fmla="*/ 180 h 265"/>
                <a:gd name="T50" fmla="*/ 76 w 266"/>
                <a:gd name="T51" fmla="*/ 170 h 265"/>
                <a:gd name="T52" fmla="*/ 65 w 266"/>
                <a:gd name="T53" fmla="*/ 133 h 265"/>
                <a:gd name="T54" fmla="*/ 68 w 266"/>
                <a:gd name="T55" fmla="*/ 115 h 265"/>
                <a:gd name="T56" fmla="*/ 80 w 266"/>
                <a:gd name="T57" fmla="*/ 91 h 265"/>
                <a:gd name="T58" fmla="*/ 99 w 266"/>
                <a:gd name="T59" fmla="*/ 74 h 265"/>
                <a:gd name="T60" fmla="*/ 120 w 266"/>
                <a:gd name="T61" fmla="*/ 0 h 265"/>
                <a:gd name="T62" fmla="*/ 81 w 266"/>
                <a:gd name="T63" fmla="*/ 10 h 265"/>
                <a:gd name="T64" fmla="*/ 48 w 266"/>
                <a:gd name="T65" fmla="*/ 31 h 265"/>
                <a:gd name="T66" fmla="*/ 24 w 266"/>
                <a:gd name="T67" fmla="*/ 58 h 265"/>
                <a:gd name="T68" fmla="*/ 7 w 266"/>
                <a:gd name="T69" fmla="*/ 94 h 265"/>
                <a:gd name="T70" fmla="*/ 0 w 266"/>
                <a:gd name="T71" fmla="*/ 133 h 265"/>
                <a:gd name="T72" fmla="*/ 3 w 266"/>
                <a:gd name="T73" fmla="*/ 160 h 265"/>
                <a:gd name="T74" fmla="*/ 17 w 266"/>
                <a:gd name="T75" fmla="*/ 196 h 265"/>
                <a:gd name="T76" fmla="*/ 40 w 266"/>
                <a:gd name="T77" fmla="*/ 226 h 265"/>
                <a:gd name="T78" fmla="*/ 70 w 266"/>
                <a:gd name="T79" fmla="*/ 250 h 265"/>
                <a:gd name="T80" fmla="*/ 106 w 266"/>
                <a:gd name="T81" fmla="*/ 264 h 265"/>
                <a:gd name="T82" fmla="*/ 134 w 266"/>
                <a:gd name="T83" fmla="*/ 265 h 265"/>
                <a:gd name="T84" fmla="*/ 179 w 266"/>
                <a:gd name="T85" fmla="*/ 258 h 265"/>
                <a:gd name="T86" fmla="*/ 265 w 266"/>
                <a:gd name="T87" fmla="*/ 148 h 265"/>
                <a:gd name="T88" fmla="*/ 266 w 266"/>
                <a:gd name="T89" fmla="*/ 119 h 265"/>
                <a:gd name="T90" fmla="*/ 255 w 266"/>
                <a:gd name="T91" fmla="*/ 82 h 265"/>
                <a:gd name="T92" fmla="*/ 236 w 266"/>
                <a:gd name="T93" fmla="*/ 49 h 265"/>
                <a:gd name="T94" fmla="*/ 208 w 266"/>
                <a:gd name="T95" fmla="*/ 23 h 265"/>
                <a:gd name="T96" fmla="*/ 172 w 266"/>
                <a:gd name="T97" fmla="*/ 6 h 265"/>
                <a:gd name="T98" fmla="*/ 134 w 266"/>
                <a:gd name="T9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6" h="265">
                  <a:moveTo>
                    <a:pt x="99" y="74"/>
                  </a:moveTo>
                  <a:lnTo>
                    <a:pt x="99" y="74"/>
                  </a:lnTo>
                  <a:lnTo>
                    <a:pt x="94" y="67"/>
                  </a:lnTo>
                  <a:lnTo>
                    <a:pt x="90" y="60"/>
                  </a:lnTo>
                  <a:lnTo>
                    <a:pt x="87" y="53"/>
                  </a:lnTo>
                  <a:lnTo>
                    <a:pt x="88" y="45"/>
                  </a:lnTo>
                  <a:lnTo>
                    <a:pt x="88" y="45"/>
                  </a:lnTo>
                  <a:lnTo>
                    <a:pt x="90" y="40"/>
                  </a:lnTo>
                  <a:lnTo>
                    <a:pt x="92" y="36"/>
                  </a:lnTo>
                  <a:lnTo>
                    <a:pt x="98" y="32"/>
                  </a:lnTo>
                  <a:lnTo>
                    <a:pt x="102" y="29"/>
                  </a:lnTo>
                  <a:lnTo>
                    <a:pt x="109" y="27"/>
                  </a:lnTo>
                  <a:lnTo>
                    <a:pt x="116" y="25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45" y="24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70" y="31"/>
                  </a:lnTo>
                  <a:lnTo>
                    <a:pt x="181" y="35"/>
                  </a:lnTo>
                  <a:lnTo>
                    <a:pt x="190" y="42"/>
                  </a:lnTo>
                  <a:lnTo>
                    <a:pt x="199" y="47"/>
                  </a:lnTo>
                  <a:lnTo>
                    <a:pt x="205" y="54"/>
                  </a:lnTo>
                  <a:lnTo>
                    <a:pt x="210" y="62"/>
                  </a:lnTo>
                  <a:lnTo>
                    <a:pt x="211" y="69"/>
                  </a:lnTo>
                  <a:lnTo>
                    <a:pt x="211" y="76"/>
                  </a:lnTo>
                  <a:lnTo>
                    <a:pt x="211" y="76"/>
                  </a:lnTo>
                  <a:lnTo>
                    <a:pt x="208" y="82"/>
                  </a:lnTo>
                  <a:lnTo>
                    <a:pt x="204" y="87"/>
                  </a:lnTo>
                  <a:lnTo>
                    <a:pt x="197" y="91"/>
                  </a:lnTo>
                  <a:lnTo>
                    <a:pt x="190" y="94"/>
                  </a:lnTo>
                  <a:lnTo>
                    <a:pt x="190" y="94"/>
                  </a:lnTo>
                  <a:lnTo>
                    <a:pt x="194" y="104"/>
                  </a:lnTo>
                  <a:lnTo>
                    <a:pt x="199" y="112"/>
                  </a:lnTo>
                  <a:lnTo>
                    <a:pt x="201" y="12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0" y="147"/>
                  </a:lnTo>
                  <a:lnTo>
                    <a:pt x="196" y="160"/>
                  </a:lnTo>
                  <a:lnTo>
                    <a:pt x="190" y="171"/>
                  </a:lnTo>
                  <a:lnTo>
                    <a:pt x="182" y="181"/>
                  </a:lnTo>
                  <a:lnTo>
                    <a:pt x="171" y="189"/>
                  </a:lnTo>
                  <a:lnTo>
                    <a:pt x="160" y="196"/>
                  </a:lnTo>
                  <a:lnTo>
                    <a:pt x="148" y="200"/>
                  </a:lnTo>
                  <a:lnTo>
                    <a:pt x="134" y="202"/>
                  </a:lnTo>
                  <a:lnTo>
                    <a:pt x="134" y="202"/>
                  </a:lnTo>
                  <a:lnTo>
                    <a:pt x="127" y="202"/>
                  </a:lnTo>
                  <a:lnTo>
                    <a:pt x="127" y="202"/>
                  </a:lnTo>
                  <a:lnTo>
                    <a:pt x="131" y="207"/>
                  </a:lnTo>
                  <a:lnTo>
                    <a:pt x="134" y="213"/>
                  </a:lnTo>
                  <a:lnTo>
                    <a:pt x="135" y="218"/>
                  </a:lnTo>
                  <a:lnTo>
                    <a:pt x="134" y="224"/>
                  </a:lnTo>
                  <a:lnTo>
                    <a:pt x="134" y="224"/>
                  </a:lnTo>
                  <a:lnTo>
                    <a:pt x="131" y="228"/>
                  </a:lnTo>
                  <a:lnTo>
                    <a:pt x="126" y="232"/>
                  </a:lnTo>
                  <a:lnTo>
                    <a:pt x="119" y="233"/>
                  </a:lnTo>
                  <a:lnTo>
                    <a:pt x="110" y="235"/>
                  </a:lnTo>
                  <a:lnTo>
                    <a:pt x="110" y="235"/>
                  </a:lnTo>
                  <a:lnTo>
                    <a:pt x="98" y="233"/>
                  </a:lnTo>
                  <a:lnTo>
                    <a:pt x="86" y="229"/>
                  </a:lnTo>
                  <a:lnTo>
                    <a:pt x="86" y="229"/>
                  </a:lnTo>
                  <a:lnTo>
                    <a:pt x="77" y="225"/>
                  </a:lnTo>
                  <a:lnTo>
                    <a:pt x="70" y="221"/>
                  </a:lnTo>
                  <a:lnTo>
                    <a:pt x="65" y="215"/>
                  </a:lnTo>
                  <a:lnTo>
                    <a:pt x="59" y="211"/>
                  </a:lnTo>
                  <a:lnTo>
                    <a:pt x="55" y="206"/>
                  </a:lnTo>
                  <a:lnTo>
                    <a:pt x="54" y="200"/>
                  </a:lnTo>
                  <a:lnTo>
                    <a:pt x="53" y="195"/>
                  </a:lnTo>
                  <a:lnTo>
                    <a:pt x="54" y="191"/>
                  </a:lnTo>
                  <a:lnTo>
                    <a:pt x="54" y="191"/>
                  </a:lnTo>
                  <a:lnTo>
                    <a:pt x="58" y="185"/>
                  </a:lnTo>
                  <a:lnTo>
                    <a:pt x="62" y="182"/>
                  </a:lnTo>
                  <a:lnTo>
                    <a:pt x="69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83" y="180"/>
                  </a:lnTo>
                  <a:lnTo>
                    <a:pt x="83" y="180"/>
                  </a:lnTo>
                  <a:lnTo>
                    <a:pt x="76" y="170"/>
                  </a:lnTo>
                  <a:lnTo>
                    <a:pt x="70" y="159"/>
                  </a:lnTo>
                  <a:lnTo>
                    <a:pt x="66" y="147"/>
                  </a:lnTo>
                  <a:lnTo>
                    <a:pt x="65" y="133"/>
                  </a:lnTo>
                  <a:lnTo>
                    <a:pt x="65" y="133"/>
                  </a:lnTo>
                  <a:lnTo>
                    <a:pt x="66" y="123"/>
                  </a:lnTo>
                  <a:lnTo>
                    <a:pt x="68" y="115"/>
                  </a:lnTo>
                  <a:lnTo>
                    <a:pt x="70" y="107"/>
                  </a:lnTo>
                  <a:lnTo>
                    <a:pt x="75" y="98"/>
                  </a:lnTo>
                  <a:lnTo>
                    <a:pt x="80" y="91"/>
                  </a:lnTo>
                  <a:lnTo>
                    <a:pt x="86" y="85"/>
                  </a:lnTo>
                  <a:lnTo>
                    <a:pt x="92" y="79"/>
                  </a:lnTo>
                  <a:lnTo>
                    <a:pt x="99" y="74"/>
                  </a:lnTo>
                  <a:close/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Freeform 81">
              <a:extLst>
                <a:ext uri="{FF2B5EF4-FFF2-40B4-BE49-F238E27FC236}">
                  <a16:creationId xmlns:a16="http://schemas.microsoft.com/office/drawing/2014/main" id="{EA9004AC-8503-6AFE-230F-EE1B2ABE1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709863"/>
              <a:ext cx="250825" cy="334963"/>
            </a:xfrm>
            <a:custGeom>
              <a:avLst/>
              <a:gdLst>
                <a:gd name="T0" fmla="*/ 46 w 158"/>
                <a:gd name="T1" fmla="*/ 50 h 211"/>
                <a:gd name="T2" fmla="*/ 37 w 158"/>
                <a:gd name="T3" fmla="*/ 36 h 211"/>
                <a:gd name="T4" fmla="*/ 35 w 158"/>
                <a:gd name="T5" fmla="*/ 21 h 211"/>
                <a:gd name="T6" fmla="*/ 37 w 158"/>
                <a:gd name="T7" fmla="*/ 16 h 211"/>
                <a:gd name="T8" fmla="*/ 45 w 158"/>
                <a:gd name="T9" fmla="*/ 8 h 211"/>
                <a:gd name="T10" fmla="*/ 56 w 158"/>
                <a:gd name="T11" fmla="*/ 3 h 211"/>
                <a:gd name="T12" fmla="*/ 78 w 158"/>
                <a:gd name="T13" fmla="*/ 0 h 211"/>
                <a:gd name="T14" fmla="*/ 92 w 158"/>
                <a:gd name="T15" fmla="*/ 0 h 211"/>
                <a:gd name="T16" fmla="*/ 104 w 158"/>
                <a:gd name="T17" fmla="*/ 3 h 211"/>
                <a:gd name="T18" fmla="*/ 128 w 158"/>
                <a:gd name="T19" fmla="*/ 11 h 211"/>
                <a:gd name="T20" fmla="*/ 146 w 158"/>
                <a:gd name="T21" fmla="*/ 23 h 211"/>
                <a:gd name="T22" fmla="*/ 157 w 158"/>
                <a:gd name="T23" fmla="*/ 38 h 211"/>
                <a:gd name="T24" fmla="*/ 158 w 158"/>
                <a:gd name="T25" fmla="*/ 52 h 211"/>
                <a:gd name="T26" fmla="*/ 155 w 158"/>
                <a:gd name="T27" fmla="*/ 58 h 211"/>
                <a:gd name="T28" fmla="*/ 144 w 158"/>
                <a:gd name="T29" fmla="*/ 67 h 211"/>
                <a:gd name="T30" fmla="*/ 137 w 158"/>
                <a:gd name="T31" fmla="*/ 70 h 211"/>
                <a:gd name="T32" fmla="*/ 146 w 158"/>
                <a:gd name="T33" fmla="*/ 88 h 211"/>
                <a:gd name="T34" fmla="*/ 148 w 158"/>
                <a:gd name="T35" fmla="*/ 109 h 211"/>
                <a:gd name="T36" fmla="*/ 147 w 158"/>
                <a:gd name="T37" fmla="*/ 123 h 211"/>
                <a:gd name="T38" fmla="*/ 137 w 158"/>
                <a:gd name="T39" fmla="*/ 147 h 211"/>
                <a:gd name="T40" fmla="*/ 118 w 158"/>
                <a:gd name="T41" fmla="*/ 165 h 211"/>
                <a:gd name="T42" fmla="*/ 95 w 158"/>
                <a:gd name="T43" fmla="*/ 176 h 211"/>
                <a:gd name="T44" fmla="*/ 81 w 158"/>
                <a:gd name="T45" fmla="*/ 178 h 211"/>
                <a:gd name="T46" fmla="*/ 74 w 158"/>
                <a:gd name="T47" fmla="*/ 178 h 211"/>
                <a:gd name="T48" fmla="*/ 81 w 158"/>
                <a:gd name="T49" fmla="*/ 189 h 211"/>
                <a:gd name="T50" fmla="*/ 81 w 158"/>
                <a:gd name="T51" fmla="*/ 200 h 211"/>
                <a:gd name="T52" fmla="*/ 78 w 158"/>
                <a:gd name="T53" fmla="*/ 204 h 211"/>
                <a:gd name="T54" fmla="*/ 66 w 158"/>
                <a:gd name="T55" fmla="*/ 209 h 211"/>
                <a:gd name="T56" fmla="*/ 57 w 158"/>
                <a:gd name="T57" fmla="*/ 211 h 211"/>
                <a:gd name="T58" fmla="*/ 33 w 158"/>
                <a:gd name="T59" fmla="*/ 205 h 211"/>
                <a:gd name="T60" fmla="*/ 24 w 158"/>
                <a:gd name="T61" fmla="*/ 201 h 211"/>
                <a:gd name="T62" fmla="*/ 12 w 158"/>
                <a:gd name="T63" fmla="*/ 191 h 211"/>
                <a:gd name="T64" fmla="*/ 2 w 158"/>
                <a:gd name="T65" fmla="*/ 182 h 211"/>
                <a:gd name="T66" fmla="*/ 0 w 158"/>
                <a:gd name="T67" fmla="*/ 171 h 211"/>
                <a:gd name="T68" fmla="*/ 1 w 158"/>
                <a:gd name="T69" fmla="*/ 167 h 211"/>
                <a:gd name="T70" fmla="*/ 9 w 158"/>
                <a:gd name="T71" fmla="*/ 158 h 211"/>
                <a:gd name="T72" fmla="*/ 24 w 158"/>
                <a:gd name="T73" fmla="*/ 156 h 211"/>
                <a:gd name="T74" fmla="*/ 30 w 158"/>
                <a:gd name="T75" fmla="*/ 156 h 211"/>
                <a:gd name="T76" fmla="*/ 23 w 158"/>
                <a:gd name="T77" fmla="*/ 146 h 211"/>
                <a:gd name="T78" fmla="*/ 13 w 158"/>
                <a:gd name="T79" fmla="*/ 123 h 211"/>
                <a:gd name="T80" fmla="*/ 12 w 158"/>
                <a:gd name="T81" fmla="*/ 109 h 211"/>
                <a:gd name="T82" fmla="*/ 15 w 158"/>
                <a:gd name="T83" fmla="*/ 91 h 211"/>
                <a:gd name="T84" fmla="*/ 22 w 158"/>
                <a:gd name="T85" fmla="*/ 74 h 211"/>
                <a:gd name="T86" fmla="*/ 33 w 158"/>
                <a:gd name="T87" fmla="*/ 61 h 211"/>
                <a:gd name="T88" fmla="*/ 46 w 158"/>
                <a:gd name="T89" fmla="*/ 5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8" h="211">
                  <a:moveTo>
                    <a:pt x="46" y="50"/>
                  </a:moveTo>
                  <a:lnTo>
                    <a:pt x="46" y="50"/>
                  </a:lnTo>
                  <a:lnTo>
                    <a:pt x="41" y="43"/>
                  </a:lnTo>
                  <a:lnTo>
                    <a:pt x="37" y="36"/>
                  </a:lnTo>
                  <a:lnTo>
                    <a:pt x="34" y="29"/>
                  </a:lnTo>
                  <a:lnTo>
                    <a:pt x="35" y="21"/>
                  </a:lnTo>
                  <a:lnTo>
                    <a:pt x="35" y="21"/>
                  </a:lnTo>
                  <a:lnTo>
                    <a:pt x="37" y="16"/>
                  </a:lnTo>
                  <a:lnTo>
                    <a:pt x="39" y="12"/>
                  </a:lnTo>
                  <a:lnTo>
                    <a:pt x="45" y="8"/>
                  </a:lnTo>
                  <a:lnTo>
                    <a:pt x="49" y="5"/>
                  </a:lnTo>
                  <a:lnTo>
                    <a:pt x="56" y="3"/>
                  </a:lnTo>
                  <a:lnTo>
                    <a:pt x="63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92" y="0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17" y="7"/>
                  </a:lnTo>
                  <a:lnTo>
                    <a:pt x="128" y="11"/>
                  </a:lnTo>
                  <a:lnTo>
                    <a:pt x="137" y="18"/>
                  </a:lnTo>
                  <a:lnTo>
                    <a:pt x="146" y="23"/>
                  </a:lnTo>
                  <a:lnTo>
                    <a:pt x="152" y="30"/>
                  </a:lnTo>
                  <a:lnTo>
                    <a:pt x="157" y="38"/>
                  </a:lnTo>
                  <a:lnTo>
                    <a:pt x="158" y="45"/>
                  </a:lnTo>
                  <a:lnTo>
                    <a:pt x="158" y="52"/>
                  </a:lnTo>
                  <a:lnTo>
                    <a:pt x="158" y="52"/>
                  </a:lnTo>
                  <a:lnTo>
                    <a:pt x="155" y="58"/>
                  </a:lnTo>
                  <a:lnTo>
                    <a:pt x="151" y="63"/>
                  </a:lnTo>
                  <a:lnTo>
                    <a:pt x="144" y="67"/>
                  </a:lnTo>
                  <a:lnTo>
                    <a:pt x="137" y="70"/>
                  </a:lnTo>
                  <a:lnTo>
                    <a:pt x="137" y="70"/>
                  </a:lnTo>
                  <a:lnTo>
                    <a:pt x="141" y="80"/>
                  </a:lnTo>
                  <a:lnTo>
                    <a:pt x="146" y="88"/>
                  </a:lnTo>
                  <a:lnTo>
                    <a:pt x="148" y="99"/>
                  </a:lnTo>
                  <a:lnTo>
                    <a:pt x="148" y="109"/>
                  </a:lnTo>
                  <a:lnTo>
                    <a:pt x="148" y="109"/>
                  </a:lnTo>
                  <a:lnTo>
                    <a:pt x="147" y="123"/>
                  </a:lnTo>
                  <a:lnTo>
                    <a:pt x="143" y="136"/>
                  </a:lnTo>
                  <a:lnTo>
                    <a:pt x="137" y="147"/>
                  </a:lnTo>
                  <a:lnTo>
                    <a:pt x="129" y="157"/>
                  </a:lnTo>
                  <a:lnTo>
                    <a:pt x="118" y="165"/>
                  </a:lnTo>
                  <a:lnTo>
                    <a:pt x="107" y="172"/>
                  </a:lnTo>
                  <a:lnTo>
                    <a:pt x="95" y="176"/>
                  </a:lnTo>
                  <a:lnTo>
                    <a:pt x="81" y="178"/>
                  </a:lnTo>
                  <a:lnTo>
                    <a:pt x="81" y="178"/>
                  </a:lnTo>
                  <a:lnTo>
                    <a:pt x="74" y="178"/>
                  </a:lnTo>
                  <a:lnTo>
                    <a:pt x="74" y="178"/>
                  </a:lnTo>
                  <a:lnTo>
                    <a:pt x="78" y="183"/>
                  </a:lnTo>
                  <a:lnTo>
                    <a:pt x="81" y="189"/>
                  </a:lnTo>
                  <a:lnTo>
                    <a:pt x="82" y="194"/>
                  </a:lnTo>
                  <a:lnTo>
                    <a:pt x="81" y="200"/>
                  </a:lnTo>
                  <a:lnTo>
                    <a:pt x="81" y="200"/>
                  </a:lnTo>
                  <a:lnTo>
                    <a:pt x="78" y="204"/>
                  </a:lnTo>
                  <a:lnTo>
                    <a:pt x="73" y="208"/>
                  </a:lnTo>
                  <a:lnTo>
                    <a:pt x="66" y="209"/>
                  </a:lnTo>
                  <a:lnTo>
                    <a:pt x="57" y="211"/>
                  </a:lnTo>
                  <a:lnTo>
                    <a:pt x="57" y="211"/>
                  </a:lnTo>
                  <a:lnTo>
                    <a:pt x="45" y="209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24" y="201"/>
                  </a:lnTo>
                  <a:lnTo>
                    <a:pt x="17" y="197"/>
                  </a:lnTo>
                  <a:lnTo>
                    <a:pt x="12" y="191"/>
                  </a:lnTo>
                  <a:lnTo>
                    <a:pt x="6" y="187"/>
                  </a:lnTo>
                  <a:lnTo>
                    <a:pt x="2" y="182"/>
                  </a:lnTo>
                  <a:lnTo>
                    <a:pt x="1" y="176"/>
                  </a:lnTo>
                  <a:lnTo>
                    <a:pt x="0" y="171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5" y="161"/>
                  </a:lnTo>
                  <a:lnTo>
                    <a:pt x="9" y="158"/>
                  </a:lnTo>
                  <a:lnTo>
                    <a:pt x="16" y="156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30" y="156"/>
                  </a:lnTo>
                  <a:lnTo>
                    <a:pt x="30" y="156"/>
                  </a:lnTo>
                  <a:lnTo>
                    <a:pt x="23" y="146"/>
                  </a:lnTo>
                  <a:lnTo>
                    <a:pt x="17" y="135"/>
                  </a:lnTo>
                  <a:lnTo>
                    <a:pt x="13" y="123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3" y="99"/>
                  </a:lnTo>
                  <a:lnTo>
                    <a:pt x="15" y="91"/>
                  </a:lnTo>
                  <a:lnTo>
                    <a:pt x="17" y="83"/>
                  </a:lnTo>
                  <a:lnTo>
                    <a:pt x="22" y="74"/>
                  </a:lnTo>
                  <a:lnTo>
                    <a:pt x="27" y="67"/>
                  </a:lnTo>
                  <a:lnTo>
                    <a:pt x="33" y="61"/>
                  </a:lnTo>
                  <a:lnTo>
                    <a:pt x="39" y="55"/>
                  </a:lnTo>
                  <a:lnTo>
                    <a:pt x="46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Freeform 82">
              <a:extLst>
                <a:ext uri="{FF2B5EF4-FFF2-40B4-BE49-F238E27FC236}">
                  <a16:creationId xmlns:a16="http://schemas.microsoft.com/office/drawing/2014/main" id="{402BF5F6-EAB5-39DB-E9BB-4602D20DF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134 w 266"/>
                <a:gd name="T1" fmla="*/ 0 h 265"/>
                <a:gd name="T2" fmla="*/ 134 w 266"/>
                <a:gd name="T3" fmla="*/ 0 h 265"/>
                <a:gd name="T4" fmla="*/ 120 w 266"/>
                <a:gd name="T5" fmla="*/ 0 h 265"/>
                <a:gd name="T6" fmla="*/ 106 w 266"/>
                <a:gd name="T7" fmla="*/ 3 h 265"/>
                <a:gd name="T8" fmla="*/ 94 w 266"/>
                <a:gd name="T9" fmla="*/ 6 h 265"/>
                <a:gd name="T10" fmla="*/ 81 w 266"/>
                <a:gd name="T11" fmla="*/ 10 h 265"/>
                <a:gd name="T12" fmla="*/ 70 w 266"/>
                <a:gd name="T13" fmla="*/ 17 h 265"/>
                <a:gd name="T14" fmla="*/ 59 w 266"/>
                <a:gd name="T15" fmla="*/ 23 h 265"/>
                <a:gd name="T16" fmla="*/ 48 w 266"/>
                <a:gd name="T17" fmla="*/ 31 h 265"/>
                <a:gd name="T18" fmla="*/ 40 w 266"/>
                <a:gd name="T19" fmla="*/ 39 h 265"/>
                <a:gd name="T20" fmla="*/ 31 w 266"/>
                <a:gd name="T21" fmla="*/ 49 h 265"/>
                <a:gd name="T22" fmla="*/ 24 w 266"/>
                <a:gd name="T23" fmla="*/ 58 h 265"/>
                <a:gd name="T24" fmla="*/ 17 w 266"/>
                <a:gd name="T25" fmla="*/ 69 h 265"/>
                <a:gd name="T26" fmla="*/ 11 w 266"/>
                <a:gd name="T27" fmla="*/ 82 h 265"/>
                <a:gd name="T28" fmla="*/ 7 w 266"/>
                <a:gd name="T29" fmla="*/ 94 h 265"/>
                <a:gd name="T30" fmla="*/ 3 w 266"/>
                <a:gd name="T31" fmla="*/ 107 h 265"/>
                <a:gd name="T32" fmla="*/ 2 w 266"/>
                <a:gd name="T33" fmla="*/ 119 h 265"/>
                <a:gd name="T34" fmla="*/ 0 w 266"/>
                <a:gd name="T35" fmla="*/ 133 h 265"/>
                <a:gd name="T36" fmla="*/ 0 w 266"/>
                <a:gd name="T37" fmla="*/ 133 h 265"/>
                <a:gd name="T38" fmla="*/ 2 w 266"/>
                <a:gd name="T39" fmla="*/ 147 h 265"/>
                <a:gd name="T40" fmla="*/ 3 w 266"/>
                <a:gd name="T41" fmla="*/ 160 h 265"/>
                <a:gd name="T42" fmla="*/ 7 w 266"/>
                <a:gd name="T43" fmla="*/ 173 h 265"/>
                <a:gd name="T44" fmla="*/ 11 w 266"/>
                <a:gd name="T45" fmla="*/ 185 h 265"/>
                <a:gd name="T46" fmla="*/ 17 w 266"/>
                <a:gd name="T47" fmla="*/ 196 h 265"/>
                <a:gd name="T48" fmla="*/ 24 w 266"/>
                <a:gd name="T49" fmla="*/ 207 h 265"/>
                <a:gd name="T50" fmla="*/ 31 w 266"/>
                <a:gd name="T51" fmla="*/ 217 h 265"/>
                <a:gd name="T52" fmla="*/ 40 w 266"/>
                <a:gd name="T53" fmla="*/ 226 h 265"/>
                <a:gd name="T54" fmla="*/ 48 w 266"/>
                <a:gd name="T55" fmla="*/ 236 h 265"/>
                <a:gd name="T56" fmla="*/ 59 w 266"/>
                <a:gd name="T57" fmla="*/ 243 h 265"/>
                <a:gd name="T58" fmla="*/ 70 w 266"/>
                <a:gd name="T59" fmla="*/ 250 h 265"/>
                <a:gd name="T60" fmla="*/ 81 w 266"/>
                <a:gd name="T61" fmla="*/ 255 h 265"/>
                <a:gd name="T62" fmla="*/ 94 w 266"/>
                <a:gd name="T63" fmla="*/ 260 h 265"/>
                <a:gd name="T64" fmla="*/ 106 w 266"/>
                <a:gd name="T65" fmla="*/ 264 h 265"/>
                <a:gd name="T66" fmla="*/ 120 w 266"/>
                <a:gd name="T67" fmla="*/ 265 h 265"/>
                <a:gd name="T68" fmla="*/ 134 w 266"/>
                <a:gd name="T69" fmla="*/ 265 h 265"/>
                <a:gd name="T70" fmla="*/ 134 w 266"/>
                <a:gd name="T71" fmla="*/ 265 h 265"/>
                <a:gd name="T72" fmla="*/ 149 w 266"/>
                <a:gd name="T73" fmla="*/ 265 h 265"/>
                <a:gd name="T74" fmla="*/ 164 w 266"/>
                <a:gd name="T75" fmla="*/ 262 h 265"/>
                <a:gd name="T76" fmla="*/ 179 w 266"/>
                <a:gd name="T77" fmla="*/ 258 h 265"/>
                <a:gd name="T78" fmla="*/ 193 w 266"/>
                <a:gd name="T79" fmla="*/ 251 h 265"/>
                <a:gd name="T80" fmla="*/ 265 w 266"/>
                <a:gd name="T81" fmla="*/ 148 h 265"/>
                <a:gd name="T82" fmla="*/ 265 w 266"/>
                <a:gd name="T83" fmla="*/ 148 h 265"/>
                <a:gd name="T84" fmla="*/ 266 w 266"/>
                <a:gd name="T85" fmla="*/ 133 h 265"/>
                <a:gd name="T86" fmla="*/ 266 w 266"/>
                <a:gd name="T87" fmla="*/ 133 h 265"/>
                <a:gd name="T88" fmla="*/ 266 w 266"/>
                <a:gd name="T89" fmla="*/ 119 h 265"/>
                <a:gd name="T90" fmla="*/ 263 w 266"/>
                <a:gd name="T91" fmla="*/ 107 h 265"/>
                <a:gd name="T92" fmla="*/ 261 w 266"/>
                <a:gd name="T93" fmla="*/ 94 h 265"/>
                <a:gd name="T94" fmla="*/ 255 w 266"/>
                <a:gd name="T95" fmla="*/ 82 h 265"/>
                <a:gd name="T96" fmla="*/ 250 w 266"/>
                <a:gd name="T97" fmla="*/ 69 h 265"/>
                <a:gd name="T98" fmla="*/ 244 w 266"/>
                <a:gd name="T99" fmla="*/ 58 h 265"/>
                <a:gd name="T100" fmla="*/ 236 w 266"/>
                <a:gd name="T101" fmla="*/ 49 h 265"/>
                <a:gd name="T102" fmla="*/ 227 w 266"/>
                <a:gd name="T103" fmla="*/ 39 h 265"/>
                <a:gd name="T104" fmla="*/ 218 w 266"/>
                <a:gd name="T105" fmla="*/ 31 h 265"/>
                <a:gd name="T106" fmla="*/ 208 w 266"/>
                <a:gd name="T107" fmla="*/ 23 h 265"/>
                <a:gd name="T108" fmla="*/ 197 w 266"/>
                <a:gd name="T109" fmla="*/ 17 h 265"/>
                <a:gd name="T110" fmla="*/ 185 w 266"/>
                <a:gd name="T111" fmla="*/ 10 h 265"/>
                <a:gd name="T112" fmla="*/ 172 w 266"/>
                <a:gd name="T113" fmla="*/ 6 h 265"/>
                <a:gd name="T114" fmla="*/ 160 w 266"/>
                <a:gd name="T115" fmla="*/ 3 h 265"/>
                <a:gd name="T116" fmla="*/ 148 w 266"/>
                <a:gd name="T117" fmla="*/ 0 h 265"/>
                <a:gd name="T118" fmla="*/ 134 w 266"/>
                <a:gd name="T11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265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Freeform 83">
              <a:extLst>
                <a:ext uri="{FF2B5EF4-FFF2-40B4-BE49-F238E27FC236}">
                  <a16:creationId xmlns:a16="http://schemas.microsoft.com/office/drawing/2014/main" id="{E49DD38C-B377-AC3A-73F0-32A397247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Freeform 84">
              <a:extLst>
                <a:ext uri="{FF2B5EF4-FFF2-40B4-BE49-F238E27FC236}">
                  <a16:creationId xmlns:a16="http://schemas.microsoft.com/office/drawing/2014/main" id="{3FD4DBCF-90CE-3362-F80F-3061F5B20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Freeform 85">
              <a:extLst>
                <a:ext uri="{FF2B5EF4-FFF2-40B4-BE49-F238E27FC236}">
                  <a16:creationId xmlns:a16="http://schemas.microsoft.com/office/drawing/2014/main" id="{74B8A552-CBAF-5202-3B63-7BCB602DF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Freeform 86">
              <a:extLst>
                <a:ext uri="{FF2B5EF4-FFF2-40B4-BE49-F238E27FC236}">
                  <a16:creationId xmlns:a16="http://schemas.microsoft.com/office/drawing/2014/main" id="{DBA06B68-5A09-F896-6173-571C830C7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87">
              <a:extLst>
                <a:ext uri="{FF2B5EF4-FFF2-40B4-BE49-F238E27FC236}">
                  <a16:creationId xmlns:a16="http://schemas.microsoft.com/office/drawing/2014/main" id="{53607E03-7B8D-DD4F-72EF-0D969A06B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4" name="Freeform 88">
              <a:extLst>
                <a:ext uri="{FF2B5EF4-FFF2-40B4-BE49-F238E27FC236}">
                  <a16:creationId xmlns:a16="http://schemas.microsoft.com/office/drawing/2014/main" id="{2BE7ECCD-D74A-CF42-9840-1F454E570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5" name="Freeform 89">
              <a:extLst>
                <a:ext uri="{FF2B5EF4-FFF2-40B4-BE49-F238E27FC236}">
                  <a16:creationId xmlns:a16="http://schemas.microsoft.com/office/drawing/2014/main" id="{E9BB0ED7-E013-0847-36BC-73A843910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6" name="Freeform 90">
              <a:extLst>
                <a:ext uri="{FF2B5EF4-FFF2-40B4-BE49-F238E27FC236}">
                  <a16:creationId xmlns:a16="http://schemas.microsoft.com/office/drawing/2014/main" id="{96D3B9E7-E9BC-0197-EC7B-986D893A8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7" name="Freeform 91">
              <a:extLst>
                <a:ext uri="{FF2B5EF4-FFF2-40B4-BE49-F238E27FC236}">
                  <a16:creationId xmlns:a16="http://schemas.microsoft.com/office/drawing/2014/main" id="{AB011D62-D638-619C-0897-DDDFD59EF3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1338" y="2420938"/>
              <a:ext cx="915988" cy="973138"/>
            </a:xfrm>
            <a:custGeom>
              <a:avLst/>
              <a:gdLst>
                <a:gd name="T0" fmla="*/ 21 w 577"/>
                <a:gd name="T1" fmla="*/ 544 h 613"/>
                <a:gd name="T2" fmla="*/ 0 w 577"/>
                <a:gd name="T3" fmla="*/ 575 h 613"/>
                <a:gd name="T4" fmla="*/ 0 w 577"/>
                <a:gd name="T5" fmla="*/ 575 h 613"/>
                <a:gd name="T6" fmla="*/ 31 w 577"/>
                <a:gd name="T7" fmla="*/ 583 h 613"/>
                <a:gd name="T8" fmla="*/ 55 w 577"/>
                <a:gd name="T9" fmla="*/ 591 h 613"/>
                <a:gd name="T10" fmla="*/ 82 w 577"/>
                <a:gd name="T11" fmla="*/ 599 h 613"/>
                <a:gd name="T12" fmla="*/ 112 w 577"/>
                <a:gd name="T13" fmla="*/ 609 h 613"/>
                <a:gd name="T14" fmla="*/ 112 w 577"/>
                <a:gd name="T15" fmla="*/ 609 h 613"/>
                <a:gd name="T16" fmla="*/ 120 w 577"/>
                <a:gd name="T17" fmla="*/ 612 h 613"/>
                <a:gd name="T18" fmla="*/ 131 w 577"/>
                <a:gd name="T19" fmla="*/ 613 h 613"/>
                <a:gd name="T20" fmla="*/ 155 w 577"/>
                <a:gd name="T21" fmla="*/ 613 h 613"/>
                <a:gd name="T22" fmla="*/ 155 w 577"/>
                <a:gd name="T23" fmla="*/ 613 h 613"/>
                <a:gd name="T24" fmla="*/ 190 w 577"/>
                <a:gd name="T25" fmla="*/ 612 h 613"/>
                <a:gd name="T26" fmla="*/ 228 w 577"/>
                <a:gd name="T27" fmla="*/ 608 h 613"/>
                <a:gd name="T28" fmla="*/ 262 w 577"/>
                <a:gd name="T29" fmla="*/ 602 h 613"/>
                <a:gd name="T30" fmla="*/ 288 w 577"/>
                <a:gd name="T31" fmla="*/ 595 h 613"/>
                <a:gd name="T32" fmla="*/ 301 w 577"/>
                <a:gd name="T33" fmla="*/ 577 h 613"/>
                <a:gd name="T34" fmla="*/ 301 w 577"/>
                <a:gd name="T35" fmla="*/ 577 h 613"/>
                <a:gd name="T36" fmla="*/ 270 w 577"/>
                <a:gd name="T37" fmla="*/ 580 h 613"/>
                <a:gd name="T38" fmla="*/ 237 w 577"/>
                <a:gd name="T39" fmla="*/ 580 h 613"/>
                <a:gd name="T40" fmla="*/ 237 w 577"/>
                <a:gd name="T41" fmla="*/ 580 h 613"/>
                <a:gd name="T42" fmla="*/ 207 w 577"/>
                <a:gd name="T43" fmla="*/ 580 h 613"/>
                <a:gd name="T44" fmla="*/ 177 w 577"/>
                <a:gd name="T45" fmla="*/ 579 h 613"/>
                <a:gd name="T46" fmla="*/ 145 w 577"/>
                <a:gd name="T47" fmla="*/ 576 h 613"/>
                <a:gd name="T48" fmla="*/ 112 w 577"/>
                <a:gd name="T49" fmla="*/ 572 h 613"/>
                <a:gd name="T50" fmla="*/ 112 w 577"/>
                <a:gd name="T51" fmla="*/ 572 h 613"/>
                <a:gd name="T52" fmla="*/ 86 w 577"/>
                <a:gd name="T53" fmla="*/ 568 h 613"/>
                <a:gd name="T54" fmla="*/ 62 w 577"/>
                <a:gd name="T55" fmla="*/ 561 h 613"/>
                <a:gd name="T56" fmla="*/ 42 w 577"/>
                <a:gd name="T57" fmla="*/ 554 h 613"/>
                <a:gd name="T58" fmla="*/ 21 w 577"/>
                <a:gd name="T59" fmla="*/ 544 h 613"/>
                <a:gd name="T60" fmla="*/ 404 w 577"/>
                <a:gd name="T61" fmla="*/ 0 h 613"/>
                <a:gd name="T62" fmla="*/ 397 w 577"/>
                <a:gd name="T63" fmla="*/ 8 h 613"/>
                <a:gd name="T64" fmla="*/ 397 w 577"/>
                <a:gd name="T65" fmla="*/ 8 h 613"/>
                <a:gd name="T66" fmla="*/ 433 w 577"/>
                <a:gd name="T67" fmla="*/ 12 h 613"/>
                <a:gd name="T68" fmla="*/ 463 w 577"/>
                <a:gd name="T69" fmla="*/ 18 h 613"/>
                <a:gd name="T70" fmla="*/ 492 w 577"/>
                <a:gd name="T71" fmla="*/ 25 h 613"/>
                <a:gd name="T72" fmla="*/ 515 w 577"/>
                <a:gd name="T73" fmla="*/ 33 h 613"/>
                <a:gd name="T74" fmla="*/ 515 w 577"/>
                <a:gd name="T75" fmla="*/ 33 h 613"/>
                <a:gd name="T76" fmla="*/ 528 w 577"/>
                <a:gd name="T77" fmla="*/ 40 h 613"/>
                <a:gd name="T78" fmla="*/ 539 w 577"/>
                <a:gd name="T79" fmla="*/ 50 h 613"/>
                <a:gd name="T80" fmla="*/ 547 w 577"/>
                <a:gd name="T81" fmla="*/ 61 h 613"/>
                <a:gd name="T82" fmla="*/ 555 w 577"/>
                <a:gd name="T83" fmla="*/ 73 h 613"/>
                <a:gd name="T84" fmla="*/ 562 w 577"/>
                <a:gd name="T85" fmla="*/ 88 h 613"/>
                <a:gd name="T86" fmla="*/ 568 w 577"/>
                <a:gd name="T87" fmla="*/ 103 h 613"/>
                <a:gd name="T88" fmla="*/ 572 w 577"/>
                <a:gd name="T89" fmla="*/ 121 h 613"/>
                <a:gd name="T90" fmla="*/ 575 w 577"/>
                <a:gd name="T91" fmla="*/ 139 h 613"/>
                <a:gd name="T92" fmla="*/ 575 w 577"/>
                <a:gd name="T93" fmla="*/ 139 h 613"/>
                <a:gd name="T94" fmla="*/ 576 w 577"/>
                <a:gd name="T95" fmla="*/ 128 h 613"/>
                <a:gd name="T96" fmla="*/ 577 w 577"/>
                <a:gd name="T97" fmla="*/ 117 h 613"/>
                <a:gd name="T98" fmla="*/ 576 w 577"/>
                <a:gd name="T99" fmla="*/ 106 h 613"/>
                <a:gd name="T100" fmla="*/ 575 w 577"/>
                <a:gd name="T101" fmla="*/ 95 h 613"/>
                <a:gd name="T102" fmla="*/ 575 w 577"/>
                <a:gd name="T103" fmla="*/ 95 h 613"/>
                <a:gd name="T104" fmla="*/ 572 w 577"/>
                <a:gd name="T105" fmla="*/ 81 h 613"/>
                <a:gd name="T106" fmla="*/ 568 w 577"/>
                <a:gd name="T107" fmla="*/ 69 h 613"/>
                <a:gd name="T108" fmla="*/ 560 w 577"/>
                <a:gd name="T109" fmla="*/ 46 h 613"/>
                <a:gd name="T110" fmla="*/ 560 w 577"/>
                <a:gd name="T111" fmla="*/ 46 h 613"/>
                <a:gd name="T112" fmla="*/ 546 w 577"/>
                <a:gd name="T113" fmla="*/ 17 h 613"/>
                <a:gd name="T114" fmla="*/ 546 w 577"/>
                <a:gd name="T115" fmla="*/ 17 h 613"/>
                <a:gd name="T116" fmla="*/ 511 w 577"/>
                <a:gd name="T117" fmla="*/ 8 h 613"/>
                <a:gd name="T118" fmla="*/ 476 w 577"/>
                <a:gd name="T119" fmla="*/ 1 h 613"/>
                <a:gd name="T120" fmla="*/ 404 w 577"/>
                <a:gd name="T12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7" h="613">
                  <a:moveTo>
                    <a:pt x="21" y="544"/>
                  </a:moveTo>
                  <a:lnTo>
                    <a:pt x="0" y="575"/>
                  </a:lnTo>
                  <a:lnTo>
                    <a:pt x="0" y="575"/>
                  </a:lnTo>
                  <a:lnTo>
                    <a:pt x="31" y="583"/>
                  </a:lnTo>
                  <a:lnTo>
                    <a:pt x="55" y="591"/>
                  </a:lnTo>
                  <a:lnTo>
                    <a:pt x="82" y="599"/>
                  </a:lnTo>
                  <a:lnTo>
                    <a:pt x="112" y="609"/>
                  </a:lnTo>
                  <a:lnTo>
                    <a:pt x="112" y="609"/>
                  </a:lnTo>
                  <a:lnTo>
                    <a:pt x="120" y="612"/>
                  </a:lnTo>
                  <a:lnTo>
                    <a:pt x="131" y="613"/>
                  </a:lnTo>
                  <a:lnTo>
                    <a:pt x="155" y="613"/>
                  </a:lnTo>
                  <a:lnTo>
                    <a:pt x="155" y="613"/>
                  </a:lnTo>
                  <a:lnTo>
                    <a:pt x="190" y="612"/>
                  </a:lnTo>
                  <a:lnTo>
                    <a:pt x="228" y="608"/>
                  </a:lnTo>
                  <a:lnTo>
                    <a:pt x="262" y="602"/>
                  </a:lnTo>
                  <a:lnTo>
                    <a:pt x="288" y="595"/>
                  </a:lnTo>
                  <a:lnTo>
                    <a:pt x="301" y="577"/>
                  </a:lnTo>
                  <a:lnTo>
                    <a:pt x="301" y="577"/>
                  </a:lnTo>
                  <a:lnTo>
                    <a:pt x="270" y="580"/>
                  </a:lnTo>
                  <a:lnTo>
                    <a:pt x="237" y="580"/>
                  </a:lnTo>
                  <a:lnTo>
                    <a:pt x="237" y="580"/>
                  </a:lnTo>
                  <a:lnTo>
                    <a:pt x="207" y="580"/>
                  </a:lnTo>
                  <a:lnTo>
                    <a:pt x="177" y="579"/>
                  </a:lnTo>
                  <a:lnTo>
                    <a:pt x="145" y="576"/>
                  </a:lnTo>
                  <a:lnTo>
                    <a:pt x="112" y="572"/>
                  </a:lnTo>
                  <a:lnTo>
                    <a:pt x="112" y="572"/>
                  </a:lnTo>
                  <a:lnTo>
                    <a:pt x="86" y="568"/>
                  </a:lnTo>
                  <a:lnTo>
                    <a:pt x="62" y="561"/>
                  </a:lnTo>
                  <a:lnTo>
                    <a:pt x="42" y="554"/>
                  </a:lnTo>
                  <a:lnTo>
                    <a:pt x="21" y="544"/>
                  </a:lnTo>
                  <a:close/>
                  <a:moveTo>
                    <a:pt x="404" y="0"/>
                  </a:moveTo>
                  <a:lnTo>
                    <a:pt x="397" y="8"/>
                  </a:lnTo>
                  <a:lnTo>
                    <a:pt x="397" y="8"/>
                  </a:lnTo>
                  <a:lnTo>
                    <a:pt x="433" y="12"/>
                  </a:lnTo>
                  <a:lnTo>
                    <a:pt x="463" y="18"/>
                  </a:lnTo>
                  <a:lnTo>
                    <a:pt x="492" y="25"/>
                  </a:lnTo>
                  <a:lnTo>
                    <a:pt x="515" y="33"/>
                  </a:lnTo>
                  <a:lnTo>
                    <a:pt x="515" y="33"/>
                  </a:lnTo>
                  <a:lnTo>
                    <a:pt x="528" y="40"/>
                  </a:lnTo>
                  <a:lnTo>
                    <a:pt x="539" y="50"/>
                  </a:lnTo>
                  <a:lnTo>
                    <a:pt x="547" y="61"/>
                  </a:lnTo>
                  <a:lnTo>
                    <a:pt x="555" y="73"/>
                  </a:lnTo>
                  <a:lnTo>
                    <a:pt x="562" y="88"/>
                  </a:lnTo>
                  <a:lnTo>
                    <a:pt x="568" y="103"/>
                  </a:lnTo>
                  <a:lnTo>
                    <a:pt x="572" y="121"/>
                  </a:lnTo>
                  <a:lnTo>
                    <a:pt x="575" y="139"/>
                  </a:lnTo>
                  <a:lnTo>
                    <a:pt x="575" y="139"/>
                  </a:lnTo>
                  <a:lnTo>
                    <a:pt x="576" y="128"/>
                  </a:lnTo>
                  <a:lnTo>
                    <a:pt x="577" y="117"/>
                  </a:lnTo>
                  <a:lnTo>
                    <a:pt x="576" y="106"/>
                  </a:lnTo>
                  <a:lnTo>
                    <a:pt x="575" y="95"/>
                  </a:lnTo>
                  <a:lnTo>
                    <a:pt x="575" y="95"/>
                  </a:lnTo>
                  <a:lnTo>
                    <a:pt x="572" y="81"/>
                  </a:lnTo>
                  <a:lnTo>
                    <a:pt x="568" y="69"/>
                  </a:lnTo>
                  <a:lnTo>
                    <a:pt x="560" y="46"/>
                  </a:lnTo>
                  <a:lnTo>
                    <a:pt x="560" y="46"/>
                  </a:lnTo>
                  <a:lnTo>
                    <a:pt x="546" y="17"/>
                  </a:lnTo>
                  <a:lnTo>
                    <a:pt x="546" y="17"/>
                  </a:lnTo>
                  <a:lnTo>
                    <a:pt x="511" y="8"/>
                  </a:lnTo>
                  <a:lnTo>
                    <a:pt x="476" y="1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8" name="Freeform 92">
              <a:extLst>
                <a:ext uri="{FF2B5EF4-FFF2-40B4-BE49-F238E27FC236}">
                  <a16:creationId xmlns:a16="http://schemas.microsoft.com/office/drawing/2014/main" id="{580D0FA7-BAC1-A8D7-2BCB-D258CB5A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1338" y="3284538"/>
              <a:ext cx="477838" cy="109538"/>
            </a:xfrm>
            <a:custGeom>
              <a:avLst/>
              <a:gdLst>
                <a:gd name="T0" fmla="*/ 21 w 301"/>
                <a:gd name="T1" fmla="*/ 0 h 69"/>
                <a:gd name="T2" fmla="*/ 0 w 301"/>
                <a:gd name="T3" fmla="*/ 31 h 69"/>
                <a:gd name="T4" fmla="*/ 0 w 301"/>
                <a:gd name="T5" fmla="*/ 31 h 69"/>
                <a:gd name="T6" fmla="*/ 31 w 301"/>
                <a:gd name="T7" fmla="*/ 39 h 69"/>
                <a:gd name="T8" fmla="*/ 55 w 301"/>
                <a:gd name="T9" fmla="*/ 47 h 69"/>
                <a:gd name="T10" fmla="*/ 82 w 301"/>
                <a:gd name="T11" fmla="*/ 55 h 69"/>
                <a:gd name="T12" fmla="*/ 112 w 301"/>
                <a:gd name="T13" fmla="*/ 65 h 69"/>
                <a:gd name="T14" fmla="*/ 112 w 301"/>
                <a:gd name="T15" fmla="*/ 65 h 69"/>
                <a:gd name="T16" fmla="*/ 120 w 301"/>
                <a:gd name="T17" fmla="*/ 68 h 69"/>
                <a:gd name="T18" fmla="*/ 131 w 301"/>
                <a:gd name="T19" fmla="*/ 69 h 69"/>
                <a:gd name="T20" fmla="*/ 155 w 301"/>
                <a:gd name="T21" fmla="*/ 69 h 69"/>
                <a:gd name="T22" fmla="*/ 155 w 301"/>
                <a:gd name="T23" fmla="*/ 69 h 69"/>
                <a:gd name="T24" fmla="*/ 190 w 301"/>
                <a:gd name="T25" fmla="*/ 68 h 69"/>
                <a:gd name="T26" fmla="*/ 228 w 301"/>
                <a:gd name="T27" fmla="*/ 64 h 69"/>
                <a:gd name="T28" fmla="*/ 262 w 301"/>
                <a:gd name="T29" fmla="*/ 58 h 69"/>
                <a:gd name="T30" fmla="*/ 288 w 301"/>
                <a:gd name="T31" fmla="*/ 51 h 69"/>
                <a:gd name="T32" fmla="*/ 301 w 301"/>
                <a:gd name="T33" fmla="*/ 33 h 69"/>
                <a:gd name="T34" fmla="*/ 301 w 301"/>
                <a:gd name="T35" fmla="*/ 33 h 69"/>
                <a:gd name="T36" fmla="*/ 270 w 301"/>
                <a:gd name="T37" fmla="*/ 36 h 69"/>
                <a:gd name="T38" fmla="*/ 237 w 301"/>
                <a:gd name="T39" fmla="*/ 36 h 69"/>
                <a:gd name="T40" fmla="*/ 237 w 301"/>
                <a:gd name="T41" fmla="*/ 36 h 69"/>
                <a:gd name="T42" fmla="*/ 207 w 301"/>
                <a:gd name="T43" fmla="*/ 36 h 69"/>
                <a:gd name="T44" fmla="*/ 177 w 301"/>
                <a:gd name="T45" fmla="*/ 35 h 69"/>
                <a:gd name="T46" fmla="*/ 145 w 301"/>
                <a:gd name="T47" fmla="*/ 32 h 69"/>
                <a:gd name="T48" fmla="*/ 112 w 301"/>
                <a:gd name="T49" fmla="*/ 28 h 69"/>
                <a:gd name="T50" fmla="*/ 112 w 301"/>
                <a:gd name="T51" fmla="*/ 28 h 69"/>
                <a:gd name="T52" fmla="*/ 86 w 301"/>
                <a:gd name="T53" fmla="*/ 24 h 69"/>
                <a:gd name="T54" fmla="*/ 62 w 301"/>
                <a:gd name="T55" fmla="*/ 17 h 69"/>
                <a:gd name="T56" fmla="*/ 42 w 301"/>
                <a:gd name="T57" fmla="*/ 10 h 69"/>
                <a:gd name="T58" fmla="*/ 21 w 301"/>
                <a:gd name="T5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1" h="69">
                  <a:moveTo>
                    <a:pt x="21" y="0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31" y="39"/>
                  </a:lnTo>
                  <a:lnTo>
                    <a:pt x="55" y="47"/>
                  </a:lnTo>
                  <a:lnTo>
                    <a:pt x="82" y="55"/>
                  </a:lnTo>
                  <a:lnTo>
                    <a:pt x="112" y="65"/>
                  </a:lnTo>
                  <a:lnTo>
                    <a:pt x="112" y="65"/>
                  </a:lnTo>
                  <a:lnTo>
                    <a:pt x="120" y="68"/>
                  </a:lnTo>
                  <a:lnTo>
                    <a:pt x="131" y="69"/>
                  </a:lnTo>
                  <a:lnTo>
                    <a:pt x="155" y="69"/>
                  </a:lnTo>
                  <a:lnTo>
                    <a:pt x="155" y="69"/>
                  </a:lnTo>
                  <a:lnTo>
                    <a:pt x="190" y="68"/>
                  </a:lnTo>
                  <a:lnTo>
                    <a:pt x="228" y="64"/>
                  </a:lnTo>
                  <a:lnTo>
                    <a:pt x="262" y="58"/>
                  </a:lnTo>
                  <a:lnTo>
                    <a:pt x="288" y="51"/>
                  </a:lnTo>
                  <a:lnTo>
                    <a:pt x="301" y="33"/>
                  </a:lnTo>
                  <a:lnTo>
                    <a:pt x="301" y="33"/>
                  </a:lnTo>
                  <a:lnTo>
                    <a:pt x="270" y="36"/>
                  </a:lnTo>
                  <a:lnTo>
                    <a:pt x="237" y="36"/>
                  </a:lnTo>
                  <a:lnTo>
                    <a:pt x="237" y="36"/>
                  </a:lnTo>
                  <a:lnTo>
                    <a:pt x="207" y="36"/>
                  </a:lnTo>
                  <a:lnTo>
                    <a:pt x="177" y="35"/>
                  </a:lnTo>
                  <a:lnTo>
                    <a:pt x="145" y="32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86" y="24"/>
                  </a:lnTo>
                  <a:lnTo>
                    <a:pt x="62" y="17"/>
                  </a:lnTo>
                  <a:lnTo>
                    <a:pt x="42" y="10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9" name="Freeform 93">
              <a:extLst>
                <a:ext uri="{FF2B5EF4-FFF2-40B4-BE49-F238E27FC236}">
                  <a16:creationId xmlns:a16="http://schemas.microsoft.com/office/drawing/2014/main" id="{8378BA55-48F0-E271-7169-B981D71BB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1575" y="2420938"/>
              <a:ext cx="285750" cy="220663"/>
            </a:xfrm>
            <a:custGeom>
              <a:avLst/>
              <a:gdLst>
                <a:gd name="T0" fmla="*/ 7 w 180"/>
                <a:gd name="T1" fmla="*/ 0 h 139"/>
                <a:gd name="T2" fmla="*/ 0 w 180"/>
                <a:gd name="T3" fmla="*/ 8 h 139"/>
                <a:gd name="T4" fmla="*/ 0 w 180"/>
                <a:gd name="T5" fmla="*/ 8 h 139"/>
                <a:gd name="T6" fmla="*/ 36 w 180"/>
                <a:gd name="T7" fmla="*/ 12 h 139"/>
                <a:gd name="T8" fmla="*/ 66 w 180"/>
                <a:gd name="T9" fmla="*/ 18 h 139"/>
                <a:gd name="T10" fmla="*/ 95 w 180"/>
                <a:gd name="T11" fmla="*/ 25 h 139"/>
                <a:gd name="T12" fmla="*/ 118 w 180"/>
                <a:gd name="T13" fmla="*/ 33 h 139"/>
                <a:gd name="T14" fmla="*/ 118 w 180"/>
                <a:gd name="T15" fmla="*/ 33 h 139"/>
                <a:gd name="T16" fmla="*/ 131 w 180"/>
                <a:gd name="T17" fmla="*/ 40 h 139"/>
                <a:gd name="T18" fmla="*/ 142 w 180"/>
                <a:gd name="T19" fmla="*/ 50 h 139"/>
                <a:gd name="T20" fmla="*/ 150 w 180"/>
                <a:gd name="T21" fmla="*/ 61 h 139"/>
                <a:gd name="T22" fmla="*/ 158 w 180"/>
                <a:gd name="T23" fmla="*/ 73 h 139"/>
                <a:gd name="T24" fmla="*/ 165 w 180"/>
                <a:gd name="T25" fmla="*/ 88 h 139"/>
                <a:gd name="T26" fmla="*/ 171 w 180"/>
                <a:gd name="T27" fmla="*/ 103 h 139"/>
                <a:gd name="T28" fmla="*/ 175 w 180"/>
                <a:gd name="T29" fmla="*/ 121 h 139"/>
                <a:gd name="T30" fmla="*/ 178 w 180"/>
                <a:gd name="T31" fmla="*/ 139 h 139"/>
                <a:gd name="T32" fmla="*/ 178 w 180"/>
                <a:gd name="T33" fmla="*/ 139 h 139"/>
                <a:gd name="T34" fmla="*/ 179 w 180"/>
                <a:gd name="T35" fmla="*/ 128 h 139"/>
                <a:gd name="T36" fmla="*/ 180 w 180"/>
                <a:gd name="T37" fmla="*/ 117 h 139"/>
                <a:gd name="T38" fmla="*/ 179 w 180"/>
                <a:gd name="T39" fmla="*/ 106 h 139"/>
                <a:gd name="T40" fmla="*/ 178 w 180"/>
                <a:gd name="T41" fmla="*/ 95 h 139"/>
                <a:gd name="T42" fmla="*/ 178 w 180"/>
                <a:gd name="T43" fmla="*/ 95 h 139"/>
                <a:gd name="T44" fmla="*/ 175 w 180"/>
                <a:gd name="T45" fmla="*/ 81 h 139"/>
                <a:gd name="T46" fmla="*/ 171 w 180"/>
                <a:gd name="T47" fmla="*/ 69 h 139"/>
                <a:gd name="T48" fmla="*/ 163 w 180"/>
                <a:gd name="T49" fmla="*/ 46 h 139"/>
                <a:gd name="T50" fmla="*/ 163 w 180"/>
                <a:gd name="T51" fmla="*/ 46 h 139"/>
                <a:gd name="T52" fmla="*/ 149 w 180"/>
                <a:gd name="T53" fmla="*/ 17 h 139"/>
                <a:gd name="T54" fmla="*/ 149 w 180"/>
                <a:gd name="T55" fmla="*/ 17 h 139"/>
                <a:gd name="T56" fmla="*/ 114 w 180"/>
                <a:gd name="T57" fmla="*/ 8 h 139"/>
                <a:gd name="T58" fmla="*/ 79 w 180"/>
                <a:gd name="T59" fmla="*/ 1 h 139"/>
                <a:gd name="T60" fmla="*/ 7 w 180"/>
                <a:gd name="T6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0" h="139">
                  <a:moveTo>
                    <a:pt x="7" y="0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36" y="12"/>
                  </a:lnTo>
                  <a:lnTo>
                    <a:pt x="66" y="18"/>
                  </a:lnTo>
                  <a:lnTo>
                    <a:pt x="95" y="25"/>
                  </a:lnTo>
                  <a:lnTo>
                    <a:pt x="118" y="33"/>
                  </a:lnTo>
                  <a:lnTo>
                    <a:pt x="118" y="33"/>
                  </a:lnTo>
                  <a:lnTo>
                    <a:pt x="131" y="40"/>
                  </a:lnTo>
                  <a:lnTo>
                    <a:pt x="142" y="50"/>
                  </a:lnTo>
                  <a:lnTo>
                    <a:pt x="150" y="61"/>
                  </a:lnTo>
                  <a:lnTo>
                    <a:pt x="158" y="73"/>
                  </a:lnTo>
                  <a:lnTo>
                    <a:pt x="165" y="88"/>
                  </a:lnTo>
                  <a:lnTo>
                    <a:pt x="171" y="103"/>
                  </a:lnTo>
                  <a:lnTo>
                    <a:pt x="175" y="121"/>
                  </a:lnTo>
                  <a:lnTo>
                    <a:pt x="178" y="139"/>
                  </a:lnTo>
                  <a:lnTo>
                    <a:pt x="178" y="139"/>
                  </a:lnTo>
                  <a:lnTo>
                    <a:pt x="179" y="128"/>
                  </a:lnTo>
                  <a:lnTo>
                    <a:pt x="180" y="117"/>
                  </a:lnTo>
                  <a:lnTo>
                    <a:pt x="179" y="106"/>
                  </a:lnTo>
                  <a:lnTo>
                    <a:pt x="178" y="95"/>
                  </a:lnTo>
                  <a:lnTo>
                    <a:pt x="178" y="95"/>
                  </a:lnTo>
                  <a:lnTo>
                    <a:pt x="175" y="81"/>
                  </a:lnTo>
                  <a:lnTo>
                    <a:pt x="171" y="69"/>
                  </a:lnTo>
                  <a:lnTo>
                    <a:pt x="163" y="46"/>
                  </a:lnTo>
                  <a:lnTo>
                    <a:pt x="163" y="46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14" y="8"/>
                  </a:lnTo>
                  <a:lnTo>
                    <a:pt x="79" y="1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0" name="Freeform 94">
              <a:extLst>
                <a:ext uri="{FF2B5EF4-FFF2-40B4-BE49-F238E27FC236}">
                  <a16:creationId xmlns:a16="http://schemas.microsoft.com/office/drawing/2014/main" id="{F8DB518D-3647-3B90-811F-CA983911C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1" name="Freeform 95">
              <a:extLst>
                <a:ext uri="{FF2B5EF4-FFF2-40B4-BE49-F238E27FC236}">
                  <a16:creationId xmlns:a16="http://schemas.microsoft.com/office/drawing/2014/main" id="{68B62A0E-F1EC-5725-72F1-9525E9FD3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2" name="Freeform 96">
              <a:extLst>
                <a:ext uri="{FF2B5EF4-FFF2-40B4-BE49-F238E27FC236}">
                  <a16:creationId xmlns:a16="http://schemas.microsoft.com/office/drawing/2014/main" id="{5205C625-CF7A-A124-E257-B629BD55D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3" name="Freeform 97">
              <a:extLst>
                <a:ext uri="{FF2B5EF4-FFF2-40B4-BE49-F238E27FC236}">
                  <a16:creationId xmlns:a16="http://schemas.microsoft.com/office/drawing/2014/main" id="{21C3FF53-058E-4E61-DE88-97D67BAD7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4" name="Freeform 98">
              <a:extLst>
                <a:ext uri="{FF2B5EF4-FFF2-40B4-BE49-F238E27FC236}">
                  <a16:creationId xmlns:a16="http://schemas.microsoft.com/office/drawing/2014/main" id="{E5B85881-525E-49B4-60D6-559B0E1B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BE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5" name="Freeform 99">
              <a:extLst>
                <a:ext uri="{FF2B5EF4-FFF2-40B4-BE49-F238E27FC236}">
                  <a16:creationId xmlns:a16="http://schemas.microsoft.com/office/drawing/2014/main" id="{D0428D7B-9B74-AF8F-7569-2D96BD63F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6" name="Freeform 100">
              <a:extLst>
                <a:ext uri="{FF2B5EF4-FFF2-40B4-BE49-F238E27FC236}">
                  <a16:creationId xmlns:a16="http://schemas.microsoft.com/office/drawing/2014/main" id="{CEBBE591-C112-FDDB-A620-368B06382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7" name="Freeform 101">
              <a:extLst>
                <a:ext uri="{FF2B5EF4-FFF2-40B4-BE49-F238E27FC236}">
                  <a16:creationId xmlns:a16="http://schemas.microsoft.com/office/drawing/2014/main" id="{BCF2B597-F9B7-C5E0-E0E9-15240200B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8" name="Freeform 102">
              <a:extLst>
                <a:ext uri="{FF2B5EF4-FFF2-40B4-BE49-F238E27FC236}">
                  <a16:creationId xmlns:a16="http://schemas.microsoft.com/office/drawing/2014/main" id="{0925CD09-E560-F3F7-CF75-133E9094F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9" name="Freeform 103">
              <a:extLst>
                <a:ext uri="{FF2B5EF4-FFF2-40B4-BE49-F238E27FC236}">
                  <a16:creationId xmlns:a16="http://schemas.microsoft.com/office/drawing/2014/main" id="{D659DADD-7272-1A14-56F0-602F2BE31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0" name="Freeform 104">
              <a:extLst>
                <a:ext uri="{FF2B5EF4-FFF2-40B4-BE49-F238E27FC236}">
                  <a16:creationId xmlns:a16="http://schemas.microsoft.com/office/drawing/2014/main" id="{5A516865-69ED-031E-1B94-505DF2919A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27900" y="2282826"/>
              <a:ext cx="3302000" cy="1163638"/>
            </a:xfrm>
            <a:custGeom>
              <a:avLst/>
              <a:gdLst>
                <a:gd name="T0" fmla="*/ 1900 w 2080"/>
                <a:gd name="T1" fmla="*/ 24 h 733"/>
                <a:gd name="T2" fmla="*/ 1221 w 2080"/>
                <a:gd name="T3" fmla="*/ 46 h 733"/>
                <a:gd name="T4" fmla="*/ 878 w 2080"/>
                <a:gd name="T5" fmla="*/ 37 h 733"/>
                <a:gd name="T6" fmla="*/ 371 w 2080"/>
                <a:gd name="T7" fmla="*/ 0 h 733"/>
                <a:gd name="T8" fmla="*/ 109 w 2080"/>
                <a:gd name="T9" fmla="*/ 35 h 733"/>
                <a:gd name="T10" fmla="*/ 31 w 2080"/>
                <a:gd name="T11" fmla="*/ 73 h 733"/>
                <a:gd name="T12" fmla="*/ 7 w 2080"/>
                <a:gd name="T13" fmla="*/ 153 h 733"/>
                <a:gd name="T14" fmla="*/ 9 w 2080"/>
                <a:gd name="T15" fmla="*/ 290 h 733"/>
                <a:gd name="T16" fmla="*/ 66 w 2080"/>
                <a:gd name="T17" fmla="*/ 369 h 733"/>
                <a:gd name="T18" fmla="*/ 105 w 2080"/>
                <a:gd name="T19" fmla="*/ 496 h 733"/>
                <a:gd name="T20" fmla="*/ 159 w 2080"/>
                <a:gd name="T21" fmla="*/ 622 h 733"/>
                <a:gd name="T22" fmla="*/ 283 w 2080"/>
                <a:gd name="T23" fmla="*/ 695 h 733"/>
                <a:gd name="T24" fmla="*/ 536 w 2080"/>
                <a:gd name="T25" fmla="*/ 719 h 733"/>
                <a:gd name="T26" fmla="*/ 779 w 2080"/>
                <a:gd name="T27" fmla="*/ 681 h 733"/>
                <a:gd name="T28" fmla="*/ 863 w 2080"/>
                <a:gd name="T29" fmla="*/ 624 h 733"/>
                <a:gd name="T30" fmla="*/ 926 w 2080"/>
                <a:gd name="T31" fmla="*/ 491 h 733"/>
                <a:gd name="T32" fmla="*/ 989 w 2080"/>
                <a:gd name="T33" fmla="*/ 368 h 733"/>
                <a:gd name="T34" fmla="*/ 1080 w 2080"/>
                <a:gd name="T35" fmla="*/ 349 h 733"/>
                <a:gd name="T36" fmla="*/ 1130 w 2080"/>
                <a:gd name="T37" fmla="*/ 409 h 733"/>
                <a:gd name="T38" fmla="*/ 1208 w 2080"/>
                <a:gd name="T39" fmla="*/ 602 h 733"/>
                <a:gd name="T40" fmla="*/ 1323 w 2080"/>
                <a:gd name="T41" fmla="*/ 693 h 733"/>
                <a:gd name="T42" fmla="*/ 1499 w 2080"/>
                <a:gd name="T43" fmla="*/ 730 h 733"/>
                <a:gd name="T44" fmla="*/ 1708 w 2080"/>
                <a:gd name="T45" fmla="*/ 722 h 733"/>
                <a:gd name="T46" fmla="*/ 1834 w 2080"/>
                <a:gd name="T47" fmla="*/ 678 h 733"/>
                <a:gd name="T48" fmla="*/ 1908 w 2080"/>
                <a:gd name="T49" fmla="*/ 602 h 733"/>
                <a:gd name="T50" fmla="*/ 1975 w 2080"/>
                <a:gd name="T51" fmla="*/ 404 h 733"/>
                <a:gd name="T52" fmla="*/ 2031 w 2080"/>
                <a:gd name="T53" fmla="*/ 306 h 733"/>
                <a:gd name="T54" fmla="*/ 2075 w 2080"/>
                <a:gd name="T55" fmla="*/ 196 h 733"/>
                <a:gd name="T56" fmla="*/ 2064 w 2080"/>
                <a:gd name="T57" fmla="*/ 68 h 733"/>
                <a:gd name="T58" fmla="*/ 616 w 2080"/>
                <a:gd name="T59" fmla="*/ 655 h 733"/>
                <a:gd name="T60" fmla="*/ 331 w 2080"/>
                <a:gd name="T61" fmla="*/ 637 h 733"/>
                <a:gd name="T62" fmla="*/ 240 w 2080"/>
                <a:gd name="T63" fmla="*/ 584 h 733"/>
                <a:gd name="T64" fmla="*/ 185 w 2080"/>
                <a:gd name="T65" fmla="*/ 484 h 733"/>
                <a:gd name="T66" fmla="*/ 161 w 2080"/>
                <a:gd name="T67" fmla="*/ 327 h 733"/>
                <a:gd name="T68" fmla="*/ 174 w 2080"/>
                <a:gd name="T69" fmla="*/ 168 h 733"/>
                <a:gd name="T70" fmla="*/ 206 w 2080"/>
                <a:gd name="T71" fmla="*/ 127 h 733"/>
                <a:gd name="T72" fmla="*/ 346 w 2080"/>
                <a:gd name="T73" fmla="*/ 87 h 733"/>
                <a:gd name="T74" fmla="*/ 619 w 2080"/>
                <a:gd name="T75" fmla="*/ 90 h 733"/>
                <a:gd name="T76" fmla="*/ 829 w 2080"/>
                <a:gd name="T77" fmla="*/ 141 h 733"/>
                <a:gd name="T78" fmla="*/ 882 w 2080"/>
                <a:gd name="T79" fmla="*/ 243 h 733"/>
                <a:gd name="T80" fmla="*/ 867 w 2080"/>
                <a:gd name="T81" fmla="*/ 415 h 733"/>
                <a:gd name="T82" fmla="*/ 803 w 2080"/>
                <a:gd name="T83" fmla="*/ 564 h 733"/>
                <a:gd name="T84" fmla="*/ 711 w 2080"/>
                <a:gd name="T85" fmla="*/ 635 h 733"/>
                <a:gd name="T86" fmla="*/ 1861 w 2080"/>
                <a:gd name="T87" fmla="*/ 543 h 733"/>
                <a:gd name="T88" fmla="*/ 1776 w 2080"/>
                <a:gd name="T89" fmla="*/ 629 h 733"/>
                <a:gd name="T90" fmla="*/ 1560 w 2080"/>
                <a:gd name="T91" fmla="*/ 667 h 733"/>
                <a:gd name="T92" fmla="*/ 1376 w 2080"/>
                <a:gd name="T93" fmla="*/ 645 h 733"/>
                <a:gd name="T94" fmla="*/ 1277 w 2080"/>
                <a:gd name="T95" fmla="*/ 573 h 733"/>
                <a:gd name="T96" fmla="*/ 1212 w 2080"/>
                <a:gd name="T97" fmla="*/ 423 h 733"/>
                <a:gd name="T98" fmla="*/ 1196 w 2080"/>
                <a:gd name="T99" fmla="*/ 240 h 733"/>
                <a:gd name="T100" fmla="*/ 1243 w 2080"/>
                <a:gd name="T101" fmla="*/ 153 h 733"/>
                <a:gd name="T102" fmla="*/ 1320 w 2080"/>
                <a:gd name="T103" fmla="*/ 121 h 733"/>
                <a:gd name="T104" fmla="*/ 1577 w 2080"/>
                <a:gd name="T105" fmla="*/ 93 h 733"/>
                <a:gd name="T106" fmla="*/ 1817 w 2080"/>
                <a:gd name="T107" fmla="*/ 112 h 733"/>
                <a:gd name="T108" fmla="*/ 1879 w 2080"/>
                <a:gd name="T109" fmla="*/ 159 h 733"/>
                <a:gd name="T110" fmla="*/ 1902 w 2080"/>
                <a:gd name="T111" fmla="*/ 316 h 733"/>
                <a:gd name="T112" fmla="*/ 1861 w 2080"/>
                <a:gd name="T113" fmla="*/ 54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80" h="733">
                  <a:moveTo>
                    <a:pt x="2032" y="39"/>
                  </a:moveTo>
                  <a:lnTo>
                    <a:pt x="2032" y="39"/>
                  </a:lnTo>
                  <a:lnTo>
                    <a:pt x="2024" y="36"/>
                  </a:lnTo>
                  <a:lnTo>
                    <a:pt x="2011" y="33"/>
                  </a:lnTo>
                  <a:lnTo>
                    <a:pt x="1982" y="29"/>
                  </a:lnTo>
                  <a:lnTo>
                    <a:pt x="1944" y="25"/>
                  </a:lnTo>
                  <a:lnTo>
                    <a:pt x="1900" y="24"/>
                  </a:lnTo>
                  <a:lnTo>
                    <a:pt x="1849" y="22"/>
                  </a:lnTo>
                  <a:lnTo>
                    <a:pt x="1795" y="22"/>
                  </a:lnTo>
                  <a:lnTo>
                    <a:pt x="1675" y="25"/>
                  </a:lnTo>
                  <a:lnTo>
                    <a:pt x="1548" y="29"/>
                  </a:lnTo>
                  <a:lnTo>
                    <a:pt x="1426" y="35"/>
                  </a:lnTo>
                  <a:lnTo>
                    <a:pt x="1221" y="46"/>
                  </a:lnTo>
                  <a:lnTo>
                    <a:pt x="1221" y="46"/>
                  </a:lnTo>
                  <a:lnTo>
                    <a:pt x="1109" y="51"/>
                  </a:lnTo>
                  <a:lnTo>
                    <a:pt x="1031" y="54"/>
                  </a:lnTo>
                  <a:lnTo>
                    <a:pt x="985" y="54"/>
                  </a:lnTo>
                  <a:lnTo>
                    <a:pt x="970" y="54"/>
                  </a:lnTo>
                  <a:lnTo>
                    <a:pt x="970" y="54"/>
                  </a:lnTo>
                  <a:lnTo>
                    <a:pt x="945" y="48"/>
                  </a:lnTo>
                  <a:lnTo>
                    <a:pt x="878" y="37"/>
                  </a:lnTo>
                  <a:lnTo>
                    <a:pt x="777" y="24"/>
                  </a:lnTo>
                  <a:lnTo>
                    <a:pt x="718" y="17"/>
                  </a:lnTo>
                  <a:lnTo>
                    <a:pt x="653" y="11"/>
                  </a:lnTo>
                  <a:lnTo>
                    <a:pt x="584" y="6"/>
                  </a:lnTo>
                  <a:lnTo>
                    <a:pt x="514" y="2"/>
                  </a:lnTo>
                  <a:lnTo>
                    <a:pt x="442" y="0"/>
                  </a:lnTo>
                  <a:lnTo>
                    <a:pt x="371" y="0"/>
                  </a:lnTo>
                  <a:lnTo>
                    <a:pt x="301" y="4"/>
                  </a:lnTo>
                  <a:lnTo>
                    <a:pt x="268" y="7"/>
                  </a:lnTo>
                  <a:lnTo>
                    <a:pt x="233" y="10"/>
                  </a:lnTo>
                  <a:lnTo>
                    <a:pt x="200" y="15"/>
                  </a:lnTo>
                  <a:lnTo>
                    <a:pt x="170" y="21"/>
                  </a:lnTo>
                  <a:lnTo>
                    <a:pt x="139" y="26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94" y="39"/>
                  </a:lnTo>
                  <a:lnTo>
                    <a:pt x="77" y="46"/>
                  </a:lnTo>
                  <a:lnTo>
                    <a:pt x="58" y="54"/>
                  </a:lnTo>
                  <a:lnTo>
                    <a:pt x="49" y="59"/>
                  </a:lnTo>
                  <a:lnTo>
                    <a:pt x="39" y="66"/>
                  </a:lnTo>
                  <a:lnTo>
                    <a:pt x="31" y="73"/>
                  </a:lnTo>
                  <a:lnTo>
                    <a:pt x="22" y="82"/>
                  </a:lnTo>
                  <a:lnTo>
                    <a:pt x="17" y="91"/>
                  </a:lnTo>
                  <a:lnTo>
                    <a:pt x="11" y="101"/>
                  </a:lnTo>
                  <a:lnTo>
                    <a:pt x="9" y="113"/>
                  </a:lnTo>
                  <a:lnTo>
                    <a:pt x="7" y="126"/>
                  </a:lnTo>
                  <a:lnTo>
                    <a:pt x="7" y="126"/>
                  </a:lnTo>
                  <a:lnTo>
                    <a:pt x="7" y="153"/>
                  </a:lnTo>
                  <a:lnTo>
                    <a:pt x="4" y="182"/>
                  </a:lnTo>
                  <a:lnTo>
                    <a:pt x="2" y="212"/>
                  </a:lnTo>
                  <a:lnTo>
                    <a:pt x="0" y="228"/>
                  </a:lnTo>
                  <a:lnTo>
                    <a:pt x="2" y="244"/>
                  </a:lnTo>
                  <a:lnTo>
                    <a:pt x="2" y="259"/>
                  </a:lnTo>
                  <a:lnTo>
                    <a:pt x="4" y="274"/>
                  </a:lnTo>
                  <a:lnTo>
                    <a:pt x="9" y="290"/>
                  </a:lnTo>
                  <a:lnTo>
                    <a:pt x="14" y="305"/>
                  </a:lnTo>
                  <a:lnTo>
                    <a:pt x="21" y="320"/>
                  </a:lnTo>
                  <a:lnTo>
                    <a:pt x="32" y="335"/>
                  </a:lnTo>
                  <a:lnTo>
                    <a:pt x="43" y="349"/>
                  </a:lnTo>
                  <a:lnTo>
                    <a:pt x="58" y="363"/>
                  </a:lnTo>
                  <a:lnTo>
                    <a:pt x="58" y="363"/>
                  </a:lnTo>
                  <a:lnTo>
                    <a:pt x="66" y="369"/>
                  </a:lnTo>
                  <a:lnTo>
                    <a:pt x="73" y="376"/>
                  </a:lnTo>
                  <a:lnTo>
                    <a:pt x="79" y="386"/>
                  </a:lnTo>
                  <a:lnTo>
                    <a:pt x="83" y="396"/>
                  </a:lnTo>
                  <a:lnTo>
                    <a:pt x="87" y="407"/>
                  </a:lnTo>
                  <a:lnTo>
                    <a:pt x="90" y="418"/>
                  </a:lnTo>
                  <a:lnTo>
                    <a:pt x="95" y="443"/>
                  </a:lnTo>
                  <a:lnTo>
                    <a:pt x="105" y="496"/>
                  </a:lnTo>
                  <a:lnTo>
                    <a:pt x="112" y="525"/>
                  </a:lnTo>
                  <a:lnTo>
                    <a:pt x="120" y="554"/>
                  </a:lnTo>
                  <a:lnTo>
                    <a:pt x="126" y="568"/>
                  </a:lnTo>
                  <a:lnTo>
                    <a:pt x="133" y="582"/>
                  </a:lnTo>
                  <a:lnTo>
                    <a:pt x="139" y="595"/>
                  </a:lnTo>
                  <a:lnTo>
                    <a:pt x="149" y="609"/>
                  </a:lnTo>
                  <a:lnTo>
                    <a:pt x="159" y="622"/>
                  </a:lnTo>
                  <a:lnTo>
                    <a:pt x="171" y="634"/>
                  </a:lnTo>
                  <a:lnTo>
                    <a:pt x="185" y="646"/>
                  </a:lnTo>
                  <a:lnTo>
                    <a:pt x="200" y="657"/>
                  </a:lnTo>
                  <a:lnTo>
                    <a:pt x="218" y="668"/>
                  </a:lnTo>
                  <a:lnTo>
                    <a:pt x="237" y="678"/>
                  </a:lnTo>
                  <a:lnTo>
                    <a:pt x="259" y="686"/>
                  </a:lnTo>
                  <a:lnTo>
                    <a:pt x="283" y="695"/>
                  </a:lnTo>
                  <a:lnTo>
                    <a:pt x="309" y="702"/>
                  </a:lnTo>
                  <a:lnTo>
                    <a:pt x="338" y="707"/>
                  </a:lnTo>
                  <a:lnTo>
                    <a:pt x="369" y="711"/>
                  </a:lnTo>
                  <a:lnTo>
                    <a:pt x="404" y="714"/>
                  </a:lnTo>
                  <a:lnTo>
                    <a:pt x="404" y="714"/>
                  </a:lnTo>
                  <a:lnTo>
                    <a:pt x="473" y="718"/>
                  </a:lnTo>
                  <a:lnTo>
                    <a:pt x="536" y="719"/>
                  </a:lnTo>
                  <a:lnTo>
                    <a:pt x="593" y="718"/>
                  </a:lnTo>
                  <a:lnTo>
                    <a:pt x="642" y="714"/>
                  </a:lnTo>
                  <a:lnTo>
                    <a:pt x="688" y="707"/>
                  </a:lnTo>
                  <a:lnTo>
                    <a:pt x="728" y="697"/>
                  </a:lnTo>
                  <a:lnTo>
                    <a:pt x="745" y="693"/>
                  </a:lnTo>
                  <a:lnTo>
                    <a:pt x="763" y="686"/>
                  </a:lnTo>
                  <a:lnTo>
                    <a:pt x="779" y="681"/>
                  </a:lnTo>
                  <a:lnTo>
                    <a:pt x="794" y="674"/>
                  </a:lnTo>
                  <a:lnTo>
                    <a:pt x="807" y="667"/>
                  </a:lnTo>
                  <a:lnTo>
                    <a:pt x="821" y="659"/>
                  </a:lnTo>
                  <a:lnTo>
                    <a:pt x="832" y="651"/>
                  </a:lnTo>
                  <a:lnTo>
                    <a:pt x="843" y="642"/>
                  </a:lnTo>
                  <a:lnTo>
                    <a:pt x="854" y="634"/>
                  </a:lnTo>
                  <a:lnTo>
                    <a:pt x="863" y="624"/>
                  </a:lnTo>
                  <a:lnTo>
                    <a:pt x="879" y="605"/>
                  </a:lnTo>
                  <a:lnTo>
                    <a:pt x="893" y="584"/>
                  </a:lnTo>
                  <a:lnTo>
                    <a:pt x="904" y="562"/>
                  </a:lnTo>
                  <a:lnTo>
                    <a:pt x="912" y="539"/>
                  </a:lnTo>
                  <a:lnTo>
                    <a:pt x="919" y="516"/>
                  </a:lnTo>
                  <a:lnTo>
                    <a:pt x="919" y="516"/>
                  </a:lnTo>
                  <a:lnTo>
                    <a:pt x="926" y="491"/>
                  </a:lnTo>
                  <a:lnTo>
                    <a:pt x="933" y="469"/>
                  </a:lnTo>
                  <a:lnTo>
                    <a:pt x="941" y="448"/>
                  </a:lnTo>
                  <a:lnTo>
                    <a:pt x="949" y="429"/>
                  </a:lnTo>
                  <a:lnTo>
                    <a:pt x="958" y="411"/>
                  </a:lnTo>
                  <a:lnTo>
                    <a:pt x="967" y="394"/>
                  </a:lnTo>
                  <a:lnTo>
                    <a:pt x="978" y="381"/>
                  </a:lnTo>
                  <a:lnTo>
                    <a:pt x="989" y="368"/>
                  </a:lnTo>
                  <a:lnTo>
                    <a:pt x="1000" y="358"/>
                  </a:lnTo>
                  <a:lnTo>
                    <a:pt x="1013" y="350"/>
                  </a:lnTo>
                  <a:lnTo>
                    <a:pt x="1025" y="345"/>
                  </a:lnTo>
                  <a:lnTo>
                    <a:pt x="1039" y="342"/>
                  </a:lnTo>
                  <a:lnTo>
                    <a:pt x="1051" y="342"/>
                  </a:lnTo>
                  <a:lnTo>
                    <a:pt x="1066" y="345"/>
                  </a:lnTo>
                  <a:lnTo>
                    <a:pt x="1080" y="349"/>
                  </a:lnTo>
                  <a:lnTo>
                    <a:pt x="1095" y="357"/>
                  </a:lnTo>
                  <a:lnTo>
                    <a:pt x="1095" y="357"/>
                  </a:lnTo>
                  <a:lnTo>
                    <a:pt x="1102" y="363"/>
                  </a:lnTo>
                  <a:lnTo>
                    <a:pt x="1109" y="369"/>
                  </a:lnTo>
                  <a:lnTo>
                    <a:pt x="1115" y="378"/>
                  </a:lnTo>
                  <a:lnTo>
                    <a:pt x="1120" y="387"/>
                  </a:lnTo>
                  <a:lnTo>
                    <a:pt x="1130" y="409"/>
                  </a:lnTo>
                  <a:lnTo>
                    <a:pt x="1138" y="434"/>
                  </a:lnTo>
                  <a:lnTo>
                    <a:pt x="1156" y="492"/>
                  </a:lnTo>
                  <a:lnTo>
                    <a:pt x="1167" y="524"/>
                  </a:lnTo>
                  <a:lnTo>
                    <a:pt x="1181" y="556"/>
                  </a:lnTo>
                  <a:lnTo>
                    <a:pt x="1189" y="571"/>
                  </a:lnTo>
                  <a:lnTo>
                    <a:pt x="1199" y="587"/>
                  </a:lnTo>
                  <a:lnTo>
                    <a:pt x="1208" y="602"/>
                  </a:lnTo>
                  <a:lnTo>
                    <a:pt x="1221" y="618"/>
                  </a:lnTo>
                  <a:lnTo>
                    <a:pt x="1233" y="631"/>
                  </a:lnTo>
                  <a:lnTo>
                    <a:pt x="1248" y="645"/>
                  </a:lnTo>
                  <a:lnTo>
                    <a:pt x="1265" y="659"/>
                  </a:lnTo>
                  <a:lnTo>
                    <a:pt x="1283" y="671"/>
                  </a:lnTo>
                  <a:lnTo>
                    <a:pt x="1302" y="682"/>
                  </a:lnTo>
                  <a:lnTo>
                    <a:pt x="1323" y="693"/>
                  </a:lnTo>
                  <a:lnTo>
                    <a:pt x="1347" y="703"/>
                  </a:lnTo>
                  <a:lnTo>
                    <a:pt x="1372" y="711"/>
                  </a:lnTo>
                  <a:lnTo>
                    <a:pt x="1401" y="718"/>
                  </a:lnTo>
                  <a:lnTo>
                    <a:pt x="1431" y="724"/>
                  </a:lnTo>
                  <a:lnTo>
                    <a:pt x="1463" y="728"/>
                  </a:lnTo>
                  <a:lnTo>
                    <a:pt x="1499" y="730"/>
                  </a:lnTo>
                  <a:lnTo>
                    <a:pt x="1499" y="730"/>
                  </a:lnTo>
                  <a:lnTo>
                    <a:pt x="1535" y="732"/>
                  </a:lnTo>
                  <a:lnTo>
                    <a:pt x="1568" y="733"/>
                  </a:lnTo>
                  <a:lnTo>
                    <a:pt x="1599" y="732"/>
                  </a:lnTo>
                  <a:lnTo>
                    <a:pt x="1630" y="730"/>
                  </a:lnTo>
                  <a:lnTo>
                    <a:pt x="1657" y="729"/>
                  </a:lnTo>
                  <a:lnTo>
                    <a:pt x="1683" y="726"/>
                  </a:lnTo>
                  <a:lnTo>
                    <a:pt x="1708" y="722"/>
                  </a:lnTo>
                  <a:lnTo>
                    <a:pt x="1730" y="718"/>
                  </a:lnTo>
                  <a:lnTo>
                    <a:pt x="1751" y="713"/>
                  </a:lnTo>
                  <a:lnTo>
                    <a:pt x="1770" y="707"/>
                  </a:lnTo>
                  <a:lnTo>
                    <a:pt x="1788" y="700"/>
                  </a:lnTo>
                  <a:lnTo>
                    <a:pt x="1805" y="693"/>
                  </a:lnTo>
                  <a:lnTo>
                    <a:pt x="1820" y="686"/>
                  </a:lnTo>
                  <a:lnTo>
                    <a:pt x="1834" y="678"/>
                  </a:lnTo>
                  <a:lnTo>
                    <a:pt x="1847" y="670"/>
                  </a:lnTo>
                  <a:lnTo>
                    <a:pt x="1858" y="662"/>
                  </a:lnTo>
                  <a:lnTo>
                    <a:pt x="1869" y="652"/>
                  </a:lnTo>
                  <a:lnTo>
                    <a:pt x="1879" y="642"/>
                  </a:lnTo>
                  <a:lnTo>
                    <a:pt x="1887" y="633"/>
                  </a:lnTo>
                  <a:lnTo>
                    <a:pt x="1896" y="623"/>
                  </a:lnTo>
                  <a:lnTo>
                    <a:pt x="1908" y="602"/>
                  </a:lnTo>
                  <a:lnTo>
                    <a:pt x="1919" y="582"/>
                  </a:lnTo>
                  <a:lnTo>
                    <a:pt x="1927" y="561"/>
                  </a:lnTo>
                  <a:lnTo>
                    <a:pt x="1936" y="540"/>
                  </a:lnTo>
                  <a:lnTo>
                    <a:pt x="1947" y="502"/>
                  </a:lnTo>
                  <a:lnTo>
                    <a:pt x="1947" y="502"/>
                  </a:lnTo>
                  <a:lnTo>
                    <a:pt x="1967" y="433"/>
                  </a:lnTo>
                  <a:lnTo>
                    <a:pt x="1975" y="404"/>
                  </a:lnTo>
                  <a:lnTo>
                    <a:pt x="1985" y="379"/>
                  </a:lnTo>
                  <a:lnTo>
                    <a:pt x="1995" y="356"/>
                  </a:lnTo>
                  <a:lnTo>
                    <a:pt x="2004" y="336"/>
                  </a:lnTo>
                  <a:lnTo>
                    <a:pt x="2017" y="320"/>
                  </a:lnTo>
                  <a:lnTo>
                    <a:pt x="2024" y="313"/>
                  </a:lnTo>
                  <a:lnTo>
                    <a:pt x="2031" y="306"/>
                  </a:lnTo>
                  <a:lnTo>
                    <a:pt x="2031" y="306"/>
                  </a:lnTo>
                  <a:lnTo>
                    <a:pt x="2037" y="298"/>
                  </a:lnTo>
                  <a:lnTo>
                    <a:pt x="2046" y="287"/>
                  </a:lnTo>
                  <a:lnTo>
                    <a:pt x="2053" y="273"/>
                  </a:lnTo>
                  <a:lnTo>
                    <a:pt x="2059" y="257"/>
                  </a:lnTo>
                  <a:lnTo>
                    <a:pt x="2065" y="237"/>
                  </a:lnTo>
                  <a:lnTo>
                    <a:pt x="2071" y="218"/>
                  </a:lnTo>
                  <a:lnTo>
                    <a:pt x="2075" y="196"/>
                  </a:lnTo>
                  <a:lnTo>
                    <a:pt x="2079" y="175"/>
                  </a:lnTo>
                  <a:lnTo>
                    <a:pt x="2080" y="153"/>
                  </a:lnTo>
                  <a:lnTo>
                    <a:pt x="2080" y="131"/>
                  </a:lnTo>
                  <a:lnTo>
                    <a:pt x="2077" y="112"/>
                  </a:lnTo>
                  <a:lnTo>
                    <a:pt x="2075" y="93"/>
                  </a:lnTo>
                  <a:lnTo>
                    <a:pt x="2068" y="75"/>
                  </a:lnTo>
                  <a:lnTo>
                    <a:pt x="2064" y="68"/>
                  </a:lnTo>
                  <a:lnTo>
                    <a:pt x="2058" y="61"/>
                  </a:lnTo>
                  <a:lnTo>
                    <a:pt x="2054" y="54"/>
                  </a:lnTo>
                  <a:lnTo>
                    <a:pt x="2047" y="48"/>
                  </a:lnTo>
                  <a:lnTo>
                    <a:pt x="2040" y="43"/>
                  </a:lnTo>
                  <a:lnTo>
                    <a:pt x="2032" y="39"/>
                  </a:lnTo>
                  <a:lnTo>
                    <a:pt x="2032" y="39"/>
                  </a:lnTo>
                  <a:close/>
                  <a:moveTo>
                    <a:pt x="616" y="655"/>
                  </a:moveTo>
                  <a:lnTo>
                    <a:pt x="616" y="655"/>
                  </a:lnTo>
                  <a:lnTo>
                    <a:pt x="520" y="656"/>
                  </a:lnTo>
                  <a:lnTo>
                    <a:pt x="475" y="656"/>
                  </a:lnTo>
                  <a:lnTo>
                    <a:pt x="436" y="653"/>
                  </a:lnTo>
                  <a:lnTo>
                    <a:pt x="397" y="651"/>
                  </a:lnTo>
                  <a:lnTo>
                    <a:pt x="363" y="645"/>
                  </a:lnTo>
                  <a:lnTo>
                    <a:pt x="331" y="637"/>
                  </a:lnTo>
                  <a:lnTo>
                    <a:pt x="316" y="631"/>
                  </a:lnTo>
                  <a:lnTo>
                    <a:pt x="301" y="626"/>
                  </a:lnTo>
                  <a:lnTo>
                    <a:pt x="288" y="619"/>
                  </a:lnTo>
                  <a:lnTo>
                    <a:pt x="274" y="612"/>
                  </a:lnTo>
                  <a:lnTo>
                    <a:pt x="262" y="604"/>
                  </a:lnTo>
                  <a:lnTo>
                    <a:pt x="251" y="594"/>
                  </a:lnTo>
                  <a:lnTo>
                    <a:pt x="240" y="584"/>
                  </a:lnTo>
                  <a:lnTo>
                    <a:pt x="230" y="573"/>
                  </a:lnTo>
                  <a:lnTo>
                    <a:pt x="221" y="561"/>
                  </a:lnTo>
                  <a:lnTo>
                    <a:pt x="212" y="549"/>
                  </a:lnTo>
                  <a:lnTo>
                    <a:pt x="204" y="533"/>
                  </a:lnTo>
                  <a:lnTo>
                    <a:pt x="197" y="518"/>
                  </a:lnTo>
                  <a:lnTo>
                    <a:pt x="190" y="502"/>
                  </a:lnTo>
                  <a:lnTo>
                    <a:pt x="185" y="484"/>
                  </a:lnTo>
                  <a:lnTo>
                    <a:pt x="179" y="465"/>
                  </a:lnTo>
                  <a:lnTo>
                    <a:pt x="175" y="444"/>
                  </a:lnTo>
                  <a:lnTo>
                    <a:pt x="171" y="422"/>
                  </a:lnTo>
                  <a:lnTo>
                    <a:pt x="168" y="398"/>
                  </a:lnTo>
                  <a:lnTo>
                    <a:pt x="168" y="398"/>
                  </a:lnTo>
                  <a:lnTo>
                    <a:pt x="164" y="361"/>
                  </a:lnTo>
                  <a:lnTo>
                    <a:pt x="161" y="327"/>
                  </a:lnTo>
                  <a:lnTo>
                    <a:pt x="160" y="295"/>
                  </a:lnTo>
                  <a:lnTo>
                    <a:pt x="160" y="268"/>
                  </a:lnTo>
                  <a:lnTo>
                    <a:pt x="160" y="244"/>
                  </a:lnTo>
                  <a:lnTo>
                    <a:pt x="163" y="223"/>
                  </a:lnTo>
                  <a:lnTo>
                    <a:pt x="164" y="206"/>
                  </a:lnTo>
                  <a:lnTo>
                    <a:pt x="167" y="190"/>
                  </a:lnTo>
                  <a:lnTo>
                    <a:pt x="174" y="168"/>
                  </a:lnTo>
                  <a:lnTo>
                    <a:pt x="179" y="153"/>
                  </a:lnTo>
                  <a:lnTo>
                    <a:pt x="185" y="146"/>
                  </a:lnTo>
                  <a:lnTo>
                    <a:pt x="186" y="144"/>
                  </a:lnTo>
                  <a:lnTo>
                    <a:pt x="186" y="144"/>
                  </a:lnTo>
                  <a:lnTo>
                    <a:pt x="189" y="141"/>
                  </a:lnTo>
                  <a:lnTo>
                    <a:pt x="197" y="133"/>
                  </a:lnTo>
                  <a:lnTo>
                    <a:pt x="206" y="127"/>
                  </a:lnTo>
                  <a:lnTo>
                    <a:pt x="215" y="121"/>
                  </a:lnTo>
                  <a:lnTo>
                    <a:pt x="229" y="115"/>
                  </a:lnTo>
                  <a:lnTo>
                    <a:pt x="244" y="109"/>
                  </a:lnTo>
                  <a:lnTo>
                    <a:pt x="263" y="102"/>
                  </a:lnTo>
                  <a:lnTo>
                    <a:pt x="287" y="97"/>
                  </a:lnTo>
                  <a:lnTo>
                    <a:pt x="314" y="91"/>
                  </a:lnTo>
                  <a:lnTo>
                    <a:pt x="346" y="87"/>
                  </a:lnTo>
                  <a:lnTo>
                    <a:pt x="382" y="84"/>
                  </a:lnTo>
                  <a:lnTo>
                    <a:pt x="423" y="82"/>
                  </a:lnTo>
                  <a:lnTo>
                    <a:pt x="469" y="82"/>
                  </a:lnTo>
                  <a:lnTo>
                    <a:pt x="521" y="83"/>
                  </a:lnTo>
                  <a:lnTo>
                    <a:pt x="521" y="83"/>
                  </a:lnTo>
                  <a:lnTo>
                    <a:pt x="572" y="87"/>
                  </a:lnTo>
                  <a:lnTo>
                    <a:pt x="619" y="90"/>
                  </a:lnTo>
                  <a:lnTo>
                    <a:pt x="661" y="94"/>
                  </a:lnTo>
                  <a:lnTo>
                    <a:pt x="700" y="99"/>
                  </a:lnTo>
                  <a:lnTo>
                    <a:pt x="733" y="105"/>
                  </a:lnTo>
                  <a:lnTo>
                    <a:pt x="763" y="112"/>
                  </a:lnTo>
                  <a:lnTo>
                    <a:pt x="788" y="120"/>
                  </a:lnTo>
                  <a:lnTo>
                    <a:pt x="810" y="130"/>
                  </a:lnTo>
                  <a:lnTo>
                    <a:pt x="829" y="141"/>
                  </a:lnTo>
                  <a:lnTo>
                    <a:pt x="845" y="153"/>
                  </a:lnTo>
                  <a:lnTo>
                    <a:pt x="852" y="160"/>
                  </a:lnTo>
                  <a:lnTo>
                    <a:pt x="857" y="167"/>
                  </a:lnTo>
                  <a:lnTo>
                    <a:pt x="867" y="183"/>
                  </a:lnTo>
                  <a:lnTo>
                    <a:pt x="875" y="201"/>
                  </a:lnTo>
                  <a:lnTo>
                    <a:pt x="879" y="221"/>
                  </a:lnTo>
                  <a:lnTo>
                    <a:pt x="882" y="243"/>
                  </a:lnTo>
                  <a:lnTo>
                    <a:pt x="882" y="266"/>
                  </a:lnTo>
                  <a:lnTo>
                    <a:pt x="882" y="266"/>
                  </a:lnTo>
                  <a:lnTo>
                    <a:pt x="882" y="294"/>
                  </a:lnTo>
                  <a:lnTo>
                    <a:pt x="879" y="321"/>
                  </a:lnTo>
                  <a:lnTo>
                    <a:pt x="876" y="352"/>
                  </a:lnTo>
                  <a:lnTo>
                    <a:pt x="872" y="383"/>
                  </a:lnTo>
                  <a:lnTo>
                    <a:pt x="867" y="415"/>
                  </a:lnTo>
                  <a:lnTo>
                    <a:pt x="858" y="447"/>
                  </a:lnTo>
                  <a:lnTo>
                    <a:pt x="849" y="478"/>
                  </a:lnTo>
                  <a:lnTo>
                    <a:pt x="836" y="509"/>
                  </a:lnTo>
                  <a:lnTo>
                    <a:pt x="829" y="522"/>
                  </a:lnTo>
                  <a:lnTo>
                    <a:pt x="821" y="538"/>
                  </a:lnTo>
                  <a:lnTo>
                    <a:pt x="813" y="551"/>
                  </a:lnTo>
                  <a:lnTo>
                    <a:pt x="803" y="564"/>
                  </a:lnTo>
                  <a:lnTo>
                    <a:pt x="792" y="576"/>
                  </a:lnTo>
                  <a:lnTo>
                    <a:pt x="781" y="589"/>
                  </a:lnTo>
                  <a:lnTo>
                    <a:pt x="769" y="600"/>
                  </a:lnTo>
                  <a:lnTo>
                    <a:pt x="756" y="609"/>
                  </a:lnTo>
                  <a:lnTo>
                    <a:pt x="743" y="619"/>
                  </a:lnTo>
                  <a:lnTo>
                    <a:pt x="728" y="627"/>
                  </a:lnTo>
                  <a:lnTo>
                    <a:pt x="711" y="635"/>
                  </a:lnTo>
                  <a:lnTo>
                    <a:pt x="695" y="641"/>
                  </a:lnTo>
                  <a:lnTo>
                    <a:pt x="677" y="646"/>
                  </a:lnTo>
                  <a:lnTo>
                    <a:pt x="657" y="651"/>
                  </a:lnTo>
                  <a:lnTo>
                    <a:pt x="637" y="653"/>
                  </a:lnTo>
                  <a:lnTo>
                    <a:pt x="616" y="655"/>
                  </a:lnTo>
                  <a:lnTo>
                    <a:pt x="616" y="655"/>
                  </a:lnTo>
                  <a:close/>
                  <a:moveTo>
                    <a:pt x="1861" y="543"/>
                  </a:moveTo>
                  <a:lnTo>
                    <a:pt x="1861" y="543"/>
                  </a:lnTo>
                  <a:lnTo>
                    <a:pt x="1854" y="560"/>
                  </a:lnTo>
                  <a:lnTo>
                    <a:pt x="1843" y="576"/>
                  </a:lnTo>
                  <a:lnTo>
                    <a:pt x="1831" y="591"/>
                  </a:lnTo>
                  <a:lnTo>
                    <a:pt x="1814" y="605"/>
                  </a:lnTo>
                  <a:lnTo>
                    <a:pt x="1796" y="618"/>
                  </a:lnTo>
                  <a:lnTo>
                    <a:pt x="1776" y="629"/>
                  </a:lnTo>
                  <a:lnTo>
                    <a:pt x="1751" y="638"/>
                  </a:lnTo>
                  <a:lnTo>
                    <a:pt x="1725" y="646"/>
                  </a:lnTo>
                  <a:lnTo>
                    <a:pt x="1697" y="655"/>
                  </a:lnTo>
                  <a:lnTo>
                    <a:pt x="1666" y="660"/>
                  </a:lnTo>
                  <a:lnTo>
                    <a:pt x="1633" y="664"/>
                  </a:lnTo>
                  <a:lnTo>
                    <a:pt x="1598" y="667"/>
                  </a:lnTo>
                  <a:lnTo>
                    <a:pt x="1560" y="667"/>
                  </a:lnTo>
                  <a:lnTo>
                    <a:pt x="1521" y="666"/>
                  </a:lnTo>
                  <a:lnTo>
                    <a:pt x="1480" y="663"/>
                  </a:lnTo>
                  <a:lnTo>
                    <a:pt x="1437" y="659"/>
                  </a:lnTo>
                  <a:lnTo>
                    <a:pt x="1437" y="659"/>
                  </a:lnTo>
                  <a:lnTo>
                    <a:pt x="1415" y="656"/>
                  </a:lnTo>
                  <a:lnTo>
                    <a:pt x="1396" y="651"/>
                  </a:lnTo>
                  <a:lnTo>
                    <a:pt x="1376" y="645"/>
                  </a:lnTo>
                  <a:lnTo>
                    <a:pt x="1358" y="637"/>
                  </a:lnTo>
                  <a:lnTo>
                    <a:pt x="1343" y="629"/>
                  </a:lnTo>
                  <a:lnTo>
                    <a:pt x="1328" y="620"/>
                  </a:lnTo>
                  <a:lnTo>
                    <a:pt x="1313" y="609"/>
                  </a:lnTo>
                  <a:lnTo>
                    <a:pt x="1301" y="598"/>
                  </a:lnTo>
                  <a:lnTo>
                    <a:pt x="1288" y="586"/>
                  </a:lnTo>
                  <a:lnTo>
                    <a:pt x="1277" y="573"/>
                  </a:lnTo>
                  <a:lnTo>
                    <a:pt x="1267" y="560"/>
                  </a:lnTo>
                  <a:lnTo>
                    <a:pt x="1258" y="546"/>
                  </a:lnTo>
                  <a:lnTo>
                    <a:pt x="1250" y="532"/>
                  </a:lnTo>
                  <a:lnTo>
                    <a:pt x="1243" y="517"/>
                  </a:lnTo>
                  <a:lnTo>
                    <a:pt x="1230" y="487"/>
                  </a:lnTo>
                  <a:lnTo>
                    <a:pt x="1219" y="455"/>
                  </a:lnTo>
                  <a:lnTo>
                    <a:pt x="1212" y="423"/>
                  </a:lnTo>
                  <a:lnTo>
                    <a:pt x="1206" y="392"/>
                  </a:lnTo>
                  <a:lnTo>
                    <a:pt x="1201" y="361"/>
                  </a:lnTo>
                  <a:lnTo>
                    <a:pt x="1199" y="332"/>
                  </a:lnTo>
                  <a:lnTo>
                    <a:pt x="1197" y="305"/>
                  </a:lnTo>
                  <a:lnTo>
                    <a:pt x="1196" y="259"/>
                  </a:lnTo>
                  <a:lnTo>
                    <a:pt x="1196" y="259"/>
                  </a:lnTo>
                  <a:lnTo>
                    <a:pt x="1196" y="240"/>
                  </a:lnTo>
                  <a:lnTo>
                    <a:pt x="1199" y="223"/>
                  </a:lnTo>
                  <a:lnTo>
                    <a:pt x="1203" y="207"/>
                  </a:lnTo>
                  <a:lnTo>
                    <a:pt x="1208" y="193"/>
                  </a:lnTo>
                  <a:lnTo>
                    <a:pt x="1215" y="181"/>
                  </a:lnTo>
                  <a:lnTo>
                    <a:pt x="1223" y="170"/>
                  </a:lnTo>
                  <a:lnTo>
                    <a:pt x="1233" y="161"/>
                  </a:lnTo>
                  <a:lnTo>
                    <a:pt x="1243" y="153"/>
                  </a:lnTo>
                  <a:lnTo>
                    <a:pt x="1251" y="146"/>
                  </a:lnTo>
                  <a:lnTo>
                    <a:pt x="1261" y="141"/>
                  </a:lnTo>
                  <a:lnTo>
                    <a:pt x="1277" y="133"/>
                  </a:lnTo>
                  <a:lnTo>
                    <a:pt x="1288" y="128"/>
                  </a:lnTo>
                  <a:lnTo>
                    <a:pt x="1292" y="127"/>
                  </a:lnTo>
                  <a:lnTo>
                    <a:pt x="1292" y="127"/>
                  </a:lnTo>
                  <a:lnTo>
                    <a:pt x="1320" y="121"/>
                  </a:lnTo>
                  <a:lnTo>
                    <a:pt x="1352" y="115"/>
                  </a:lnTo>
                  <a:lnTo>
                    <a:pt x="1385" y="109"/>
                  </a:lnTo>
                  <a:lnTo>
                    <a:pt x="1420" y="104"/>
                  </a:lnTo>
                  <a:lnTo>
                    <a:pt x="1459" y="99"/>
                  </a:lnTo>
                  <a:lnTo>
                    <a:pt x="1498" y="97"/>
                  </a:lnTo>
                  <a:lnTo>
                    <a:pt x="1537" y="94"/>
                  </a:lnTo>
                  <a:lnTo>
                    <a:pt x="1577" y="93"/>
                  </a:lnTo>
                  <a:lnTo>
                    <a:pt x="1616" y="91"/>
                  </a:lnTo>
                  <a:lnTo>
                    <a:pt x="1655" y="91"/>
                  </a:lnTo>
                  <a:lnTo>
                    <a:pt x="1692" y="93"/>
                  </a:lnTo>
                  <a:lnTo>
                    <a:pt x="1728" y="95"/>
                  </a:lnTo>
                  <a:lnTo>
                    <a:pt x="1761" y="99"/>
                  </a:lnTo>
                  <a:lnTo>
                    <a:pt x="1791" y="105"/>
                  </a:lnTo>
                  <a:lnTo>
                    <a:pt x="1817" y="112"/>
                  </a:lnTo>
                  <a:lnTo>
                    <a:pt x="1840" y="120"/>
                  </a:lnTo>
                  <a:lnTo>
                    <a:pt x="1840" y="120"/>
                  </a:lnTo>
                  <a:lnTo>
                    <a:pt x="1850" y="126"/>
                  </a:lnTo>
                  <a:lnTo>
                    <a:pt x="1858" y="133"/>
                  </a:lnTo>
                  <a:lnTo>
                    <a:pt x="1867" y="141"/>
                  </a:lnTo>
                  <a:lnTo>
                    <a:pt x="1874" y="149"/>
                  </a:lnTo>
                  <a:lnTo>
                    <a:pt x="1879" y="159"/>
                  </a:lnTo>
                  <a:lnTo>
                    <a:pt x="1885" y="170"/>
                  </a:lnTo>
                  <a:lnTo>
                    <a:pt x="1890" y="182"/>
                  </a:lnTo>
                  <a:lnTo>
                    <a:pt x="1894" y="195"/>
                  </a:lnTo>
                  <a:lnTo>
                    <a:pt x="1900" y="222"/>
                  </a:lnTo>
                  <a:lnTo>
                    <a:pt x="1902" y="251"/>
                  </a:lnTo>
                  <a:lnTo>
                    <a:pt x="1904" y="283"/>
                  </a:lnTo>
                  <a:lnTo>
                    <a:pt x="1902" y="316"/>
                  </a:lnTo>
                  <a:lnTo>
                    <a:pt x="1900" y="349"/>
                  </a:lnTo>
                  <a:lnTo>
                    <a:pt x="1897" y="382"/>
                  </a:lnTo>
                  <a:lnTo>
                    <a:pt x="1891" y="414"/>
                  </a:lnTo>
                  <a:lnTo>
                    <a:pt x="1886" y="445"/>
                  </a:lnTo>
                  <a:lnTo>
                    <a:pt x="1874" y="500"/>
                  </a:lnTo>
                  <a:lnTo>
                    <a:pt x="1861" y="543"/>
                  </a:lnTo>
                  <a:lnTo>
                    <a:pt x="1861" y="543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1" name="Freeform 105">
              <a:extLst>
                <a:ext uri="{FF2B5EF4-FFF2-40B4-BE49-F238E27FC236}">
                  <a16:creationId xmlns:a16="http://schemas.microsoft.com/office/drawing/2014/main" id="{C2EAC844-5CEC-59E9-1B99-8FAF66908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4700" y="3976688"/>
              <a:ext cx="1390650" cy="963613"/>
            </a:xfrm>
            <a:custGeom>
              <a:avLst/>
              <a:gdLst>
                <a:gd name="T0" fmla="*/ 876 w 876"/>
                <a:gd name="T1" fmla="*/ 292 h 607"/>
                <a:gd name="T2" fmla="*/ 876 w 876"/>
                <a:gd name="T3" fmla="*/ 292 h 607"/>
                <a:gd name="T4" fmla="*/ 874 w 876"/>
                <a:gd name="T5" fmla="*/ 325 h 607"/>
                <a:gd name="T6" fmla="*/ 870 w 876"/>
                <a:gd name="T7" fmla="*/ 355 h 607"/>
                <a:gd name="T8" fmla="*/ 861 w 876"/>
                <a:gd name="T9" fmla="*/ 385 h 607"/>
                <a:gd name="T10" fmla="*/ 852 w 876"/>
                <a:gd name="T11" fmla="*/ 414 h 607"/>
                <a:gd name="T12" fmla="*/ 838 w 876"/>
                <a:gd name="T13" fmla="*/ 442 h 607"/>
                <a:gd name="T14" fmla="*/ 823 w 876"/>
                <a:gd name="T15" fmla="*/ 468 h 607"/>
                <a:gd name="T16" fmla="*/ 803 w 876"/>
                <a:gd name="T17" fmla="*/ 493 h 607"/>
                <a:gd name="T18" fmla="*/ 784 w 876"/>
                <a:gd name="T19" fmla="*/ 515 h 607"/>
                <a:gd name="T20" fmla="*/ 761 w 876"/>
                <a:gd name="T21" fmla="*/ 536 h 607"/>
                <a:gd name="T22" fmla="*/ 737 w 876"/>
                <a:gd name="T23" fmla="*/ 554 h 607"/>
                <a:gd name="T24" fmla="*/ 711 w 876"/>
                <a:gd name="T25" fmla="*/ 569 h 607"/>
                <a:gd name="T26" fmla="*/ 684 w 876"/>
                <a:gd name="T27" fmla="*/ 582 h 607"/>
                <a:gd name="T28" fmla="*/ 655 w 876"/>
                <a:gd name="T29" fmla="*/ 593 h 607"/>
                <a:gd name="T30" fmla="*/ 624 w 876"/>
                <a:gd name="T31" fmla="*/ 600 h 607"/>
                <a:gd name="T32" fmla="*/ 594 w 876"/>
                <a:gd name="T33" fmla="*/ 606 h 607"/>
                <a:gd name="T34" fmla="*/ 561 w 876"/>
                <a:gd name="T35" fmla="*/ 607 h 607"/>
                <a:gd name="T36" fmla="*/ 0 w 876"/>
                <a:gd name="T37" fmla="*/ 607 h 607"/>
                <a:gd name="T38" fmla="*/ 0 w 876"/>
                <a:gd name="T39" fmla="*/ 607 h 607"/>
                <a:gd name="T40" fmla="*/ 18 w 876"/>
                <a:gd name="T41" fmla="*/ 563 h 607"/>
                <a:gd name="T42" fmla="*/ 35 w 876"/>
                <a:gd name="T43" fmla="*/ 520 h 607"/>
                <a:gd name="T44" fmla="*/ 47 w 876"/>
                <a:gd name="T45" fmla="*/ 481 h 607"/>
                <a:gd name="T46" fmla="*/ 58 w 876"/>
                <a:gd name="T47" fmla="*/ 442 h 607"/>
                <a:gd name="T48" fmla="*/ 67 w 876"/>
                <a:gd name="T49" fmla="*/ 405 h 607"/>
                <a:gd name="T50" fmla="*/ 73 w 876"/>
                <a:gd name="T51" fmla="*/ 368 h 607"/>
                <a:gd name="T52" fmla="*/ 78 w 876"/>
                <a:gd name="T53" fmla="*/ 332 h 607"/>
                <a:gd name="T54" fmla="*/ 78 w 876"/>
                <a:gd name="T55" fmla="*/ 296 h 607"/>
                <a:gd name="T56" fmla="*/ 76 w 876"/>
                <a:gd name="T57" fmla="*/ 261 h 607"/>
                <a:gd name="T58" fmla="*/ 73 w 876"/>
                <a:gd name="T59" fmla="*/ 226 h 607"/>
                <a:gd name="T60" fmla="*/ 67 w 876"/>
                <a:gd name="T61" fmla="*/ 190 h 607"/>
                <a:gd name="T62" fmla="*/ 58 w 876"/>
                <a:gd name="T63" fmla="*/ 154 h 607"/>
                <a:gd name="T64" fmla="*/ 47 w 876"/>
                <a:gd name="T65" fmla="*/ 117 h 607"/>
                <a:gd name="T66" fmla="*/ 34 w 876"/>
                <a:gd name="T67" fmla="*/ 80 h 607"/>
                <a:gd name="T68" fmla="*/ 18 w 876"/>
                <a:gd name="T69" fmla="*/ 40 h 607"/>
                <a:gd name="T70" fmla="*/ 0 w 876"/>
                <a:gd name="T71" fmla="*/ 0 h 607"/>
                <a:gd name="T72" fmla="*/ 587 w 876"/>
                <a:gd name="T73" fmla="*/ 0 h 607"/>
                <a:gd name="T74" fmla="*/ 587 w 876"/>
                <a:gd name="T75" fmla="*/ 0 h 607"/>
                <a:gd name="T76" fmla="*/ 616 w 876"/>
                <a:gd name="T77" fmla="*/ 1 h 607"/>
                <a:gd name="T78" fmla="*/ 645 w 876"/>
                <a:gd name="T79" fmla="*/ 5 h 607"/>
                <a:gd name="T80" fmla="*/ 673 w 876"/>
                <a:gd name="T81" fmla="*/ 12 h 607"/>
                <a:gd name="T82" fmla="*/ 699 w 876"/>
                <a:gd name="T83" fmla="*/ 22 h 607"/>
                <a:gd name="T84" fmla="*/ 725 w 876"/>
                <a:gd name="T85" fmla="*/ 34 h 607"/>
                <a:gd name="T86" fmla="*/ 748 w 876"/>
                <a:gd name="T87" fmla="*/ 49 h 607"/>
                <a:gd name="T88" fmla="*/ 770 w 876"/>
                <a:gd name="T89" fmla="*/ 66 h 607"/>
                <a:gd name="T90" fmla="*/ 791 w 876"/>
                <a:gd name="T91" fmla="*/ 84 h 607"/>
                <a:gd name="T92" fmla="*/ 810 w 876"/>
                <a:gd name="T93" fmla="*/ 104 h 607"/>
                <a:gd name="T94" fmla="*/ 827 w 876"/>
                <a:gd name="T95" fmla="*/ 126 h 607"/>
                <a:gd name="T96" fmla="*/ 841 w 876"/>
                <a:gd name="T97" fmla="*/ 151 h 607"/>
                <a:gd name="T98" fmla="*/ 853 w 876"/>
                <a:gd name="T99" fmla="*/ 176 h 607"/>
                <a:gd name="T100" fmla="*/ 863 w 876"/>
                <a:gd name="T101" fmla="*/ 202 h 607"/>
                <a:gd name="T102" fmla="*/ 870 w 876"/>
                <a:gd name="T103" fmla="*/ 230 h 607"/>
                <a:gd name="T104" fmla="*/ 874 w 876"/>
                <a:gd name="T105" fmla="*/ 259 h 607"/>
                <a:gd name="T106" fmla="*/ 876 w 876"/>
                <a:gd name="T107" fmla="*/ 288 h 607"/>
                <a:gd name="T108" fmla="*/ 876 w 876"/>
                <a:gd name="T109" fmla="*/ 292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76" h="607">
                  <a:moveTo>
                    <a:pt x="876" y="292"/>
                  </a:moveTo>
                  <a:lnTo>
                    <a:pt x="876" y="292"/>
                  </a:lnTo>
                  <a:lnTo>
                    <a:pt x="874" y="325"/>
                  </a:lnTo>
                  <a:lnTo>
                    <a:pt x="870" y="355"/>
                  </a:lnTo>
                  <a:lnTo>
                    <a:pt x="861" y="385"/>
                  </a:lnTo>
                  <a:lnTo>
                    <a:pt x="852" y="414"/>
                  </a:lnTo>
                  <a:lnTo>
                    <a:pt x="838" y="442"/>
                  </a:lnTo>
                  <a:lnTo>
                    <a:pt x="823" y="468"/>
                  </a:lnTo>
                  <a:lnTo>
                    <a:pt x="803" y="493"/>
                  </a:lnTo>
                  <a:lnTo>
                    <a:pt x="784" y="515"/>
                  </a:lnTo>
                  <a:lnTo>
                    <a:pt x="761" y="536"/>
                  </a:lnTo>
                  <a:lnTo>
                    <a:pt x="737" y="554"/>
                  </a:lnTo>
                  <a:lnTo>
                    <a:pt x="711" y="569"/>
                  </a:lnTo>
                  <a:lnTo>
                    <a:pt x="684" y="582"/>
                  </a:lnTo>
                  <a:lnTo>
                    <a:pt x="655" y="593"/>
                  </a:lnTo>
                  <a:lnTo>
                    <a:pt x="624" y="600"/>
                  </a:lnTo>
                  <a:lnTo>
                    <a:pt x="594" y="606"/>
                  </a:lnTo>
                  <a:lnTo>
                    <a:pt x="561" y="607"/>
                  </a:lnTo>
                  <a:lnTo>
                    <a:pt x="0" y="607"/>
                  </a:lnTo>
                  <a:lnTo>
                    <a:pt x="0" y="607"/>
                  </a:lnTo>
                  <a:lnTo>
                    <a:pt x="18" y="563"/>
                  </a:lnTo>
                  <a:lnTo>
                    <a:pt x="35" y="520"/>
                  </a:lnTo>
                  <a:lnTo>
                    <a:pt x="47" y="481"/>
                  </a:lnTo>
                  <a:lnTo>
                    <a:pt x="58" y="442"/>
                  </a:lnTo>
                  <a:lnTo>
                    <a:pt x="67" y="405"/>
                  </a:lnTo>
                  <a:lnTo>
                    <a:pt x="73" y="368"/>
                  </a:lnTo>
                  <a:lnTo>
                    <a:pt x="78" y="332"/>
                  </a:lnTo>
                  <a:lnTo>
                    <a:pt x="78" y="296"/>
                  </a:lnTo>
                  <a:lnTo>
                    <a:pt x="76" y="261"/>
                  </a:lnTo>
                  <a:lnTo>
                    <a:pt x="73" y="226"/>
                  </a:lnTo>
                  <a:lnTo>
                    <a:pt x="67" y="190"/>
                  </a:lnTo>
                  <a:lnTo>
                    <a:pt x="58" y="154"/>
                  </a:lnTo>
                  <a:lnTo>
                    <a:pt x="47" y="117"/>
                  </a:lnTo>
                  <a:lnTo>
                    <a:pt x="34" y="80"/>
                  </a:lnTo>
                  <a:lnTo>
                    <a:pt x="18" y="40"/>
                  </a:lnTo>
                  <a:lnTo>
                    <a:pt x="0" y="0"/>
                  </a:lnTo>
                  <a:lnTo>
                    <a:pt x="587" y="0"/>
                  </a:lnTo>
                  <a:lnTo>
                    <a:pt x="587" y="0"/>
                  </a:lnTo>
                  <a:lnTo>
                    <a:pt x="616" y="1"/>
                  </a:lnTo>
                  <a:lnTo>
                    <a:pt x="645" y="5"/>
                  </a:lnTo>
                  <a:lnTo>
                    <a:pt x="673" y="12"/>
                  </a:lnTo>
                  <a:lnTo>
                    <a:pt x="699" y="22"/>
                  </a:lnTo>
                  <a:lnTo>
                    <a:pt x="725" y="34"/>
                  </a:lnTo>
                  <a:lnTo>
                    <a:pt x="748" y="49"/>
                  </a:lnTo>
                  <a:lnTo>
                    <a:pt x="770" y="66"/>
                  </a:lnTo>
                  <a:lnTo>
                    <a:pt x="791" y="84"/>
                  </a:lnTo>
                  <a:lnTo>
                    <a:pt x="810" y="104"/>
                  </a:lnTo>
                  <a:lnTo>
                    <a:pt x="827" y="126"/>
                  </a:lnTo>
                  <a:lnTo>
                    <a:pt x="841" y="151"/>
                  </a:lnTo>
                  <a:lnTo>
                    <a:pt x="853" y="176"/>
                  </a:lnTo>
                  <a:lnTo>
                    <a:pt x="863" y="202"/>
                  </a:lnTo>
                  <a:lnTo>
                    <a:pt x="870" y="230"/>
                  </a:lnTo>
                  <a:lnTo>
                    <a:pt x="874" y="259"/>
                  </a:lnTo>
                  <a:lnTo>
                    <a:pt x="876" y="288"/>
                  </a:lnTo>
                  <a:lnTo>
                    <a:pt x="876" y="292"/>
                  </a:lnTo>
                  <a:close/>
                </a:path>
              </a:pathLst>
            </a:custGeom>
            <a:solidFill>
              <a:srgbClr val="284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2" name="Freeform 106">
              <a:extLst>
                <a:ext uri="{FF2B5EF4-FFF2-40B4-BE49-F238E27FC236}">
                  <a16:creationId xmlns:a16="http://schemas.microsoft.com/office/drawing/2014/main" id="{84D6ECFD-1150-8323-7359-3986022AB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2950" y="3959226"/>
              <a:ext cx="996950" cy="288925"/>
            </a:xfrm>
            <a:custGeom>
              <a:avLst/>
              <a:gdLst>
                <a:gd name="T0" fmla="*/ 0 w 628"/>
                <a:gd name="T1" fmla="*/ 71 h 182"/>
                <a:gd name="T2" fmla="*/ 0 w 628"/>
                <a:gd name="T3" fmla="*/ 84 h 182"/>
                <a:gd name="T4" fmla="*/ 5 w 628"/>
                <a:gd name="T5" fmla="*/ 104 h 182"/>
                <a:gd name="T6" fmla="*/ 14 w 628"/>
                <a:gd name="T7" fmla="*/ 124 h 182"/>
                <a:gd name="T8" fmla="*/ 25 w 628"/>
                <a:gd name="T9" fmla="*/ 142 h 182"/>
                <a:gd name="T10" fmla="*/ 40 w 628"/>
                <a:gd name="T11" fmla="*/ 157 h 182"/>
                <a:gd name="T12" fmla="*/ 58 w 628"/>
                <a:gd name="T13" fmla="*/ 168 h 182"/>
                <a:gd name="T14" fmla="*/ 77 w 628"/>
                <a:gd name="T15" fmla="*/ 176 h 182"/>
                <a:gd name="T16" fmla="*/ 98 w 628"/>
                <a:gd name="T17" fmla="*/ 182 h 182"/>
                <a:gd name="T18" fmla="*/ 110 w 628"/>
                <a:gd name="T19" fmla="*/ 182 h 182"/>
                <a:gd name="T20" fmla="*/ 140 w 628"/>
                <a:gd name="T21" fmla="*/ 177 h 182"/>
                <a:gd name="T22" fmla="*/ 169 w 628"/>
                <a:gd name="T23" fmla="*/ 165 h 182"/>
                <a:gd name="T24" fmla="*/ 191 w 628"/>
                <a:gd name="T25" fmla="*/ 144 h 182"/>
                <a:gd name="T26" fmla="*/ 209 w 628"/>
                <a:gd name="T27" fmla="*/ 120 h 182"/>
                <a:gd name="T28" fmla="*/ 216 w 628"/>
                <a:gd name="T29" fmla="*/ 133 h 182"/>
                <a:gd name="T30" fmla="*/ 237 w 628"/>
                <a:gd name="T31" fmla="*/ 155 h 182"/>
                <a:gd name="T32" fmla="*/ 262 w 628"/>
                <a:gd name="T33" fmla="*/ 172 h 182"/>
                <a:gd name="T34" fmla="*/ 292 w 628"/>
                <a:gd name="T35" fmla="*/ 180 h 182"/>
                <a:gd name="T36" fmla="*/ 307 w 628"/>
                <a:gd name="T37" fmla="*/ 182 h 182"/>
                <a:gd name="T38" fmla="*/ 343 w 628"/>
                <a:gd name="T39" fmla="*/ 176 h 182"/>
                <a:gd name="T40" fmla="*/ 373 w 628"/>
                <a:gd name="T41" fmla="*/ 159 h 182"/>
                <a:gd name="T42" fmla="*/ 396 w 628"/>
                <a:gd name="T43" fmla="*/ 136 h 182"/>
                <a:gd name="T44" fmla="*/ 413 w 628"/>
                <a:gd name="T45" fmla="*/ 104 h 182"/>
                <a:gd name="T46" fmla="*/ 419 w 628"/>
                <a:gd name="T47" fmla="*/ 121 h 182"/>
                <a:gd name="T48" fmla="*/ 439 w 628"/>
                <a:gd name="T49" fmla="*/ 148 h 182"/>
                <a:gd name="T50" fmla="*/ 467 w 628"/>
                <a:gd name="T51" fmla="*/ 169 h 182"/>
                <a:gd name="T52" fmla="*/ 500 w 628"/>
                <a:gd name="T53" fmla="*/ 180 h 182"/>
                <a:gd name="T54" fmla="*/ 518 w 628"/>
                <a:gd name="T55" fmla="*/ 182 h 182"/>
                <a:gd name="T56" fmla="*/ 540 w 628"/>
                <a:gd name="T57" fmla="*/ 179 h 182"/>
                <a:gd name="T58" fmla="*/ 560 w 628"/>
                <a:gd name="T59" fmla="*/ 173 h 182"/>
                <a:gd name="T60" fmla="*/ 580 w 628"/>
                <a:gd name="T61" fmla="*/ 162 h 182"/>
                <a:gd name="T62" fmla="*/ 596 w 628"/>
                <a:gd name="T63" fmla="*/ 150 h 182"/>
                <a:gd name="T64" fmla="*/ 609 w 628"/>
                <a:gd name="T65" fmla="*/ 133 h 182"/>
                <a:gd name="T66" fmla="*/ 620 w 628"/>
                <a:gd name="T67" fmla="*/ 114 h 182"/>
                <a:gd name="T68" fmla="*/ 625 w 628"/>
                <a:gd name="T69" fmla="*/ 93 h 182"/>
                <a:gd name="T70" fmla="*/ 628 w 628"/>
                <a:gd name="T71" fmla="*/ 71 h 182"/>
                <a:gd name="T72" fmla="*/ 628 w 628"/>
                <a:gd name="T73" fmla="*/ 0 h 182"/>
                <a:gd name="T74" fmla="*/ 0 w 628"/>
                <a:gd name="T7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8" h="182">
                  <a:moveTo>
                    <a:pt x="0" y="0"/>
                  </a:moveTo>
                  <a:lnTo>
                    <a:pt x="0" y="71"/>
                  </a:lnTo>
                  <a:lnTo>
                    <a:pt x="0" y="71"/>
                  </a:lnTo>
                  <a:lnTo>
                    <a:pt x="0" y="84"/>
                  </a:lnTo>
                  <a:lnTo>
                    <a:pt x="3" y="95"/>
                  </a:lnTo>
                  <a:lnTo>
                    <a:pt x="5" y="104"/>
                  </a:lnTo>
                  <a:lnTo>
                    <a:pt x="8" y="114"/>
                  </a:lnTo>
                  <a:lnTo>
                    <a:pt x="14" y="124"/>
                  </a:lnTo>
                  <a:lnTo>
                    <a:pt x="19" y="133"/>
                  </a:lnTo>
                  <a:lnTo>
                    <a:pt x="25" y="142"/>
                  </a:lnTo>
                  <a:lnTo>
                    <a:pt x="31" y="150"/>
                  </a:lnTo>
                  <a:lnTo>
                    <a:pt x="40" y="157"/>
                  </a:lnTo>
                  <a:lnTo>
                    <a:pt x="48" y="162"/>
                  </a:lnTo>
                  <a:lnTo>
                    <a:pt x="58" y="168"/>
                  </a:lnTo>
                  <a:lnTo>
                    <a:pt x="67" y="173"/>
                  </a:lnTo>
                  <a:lnTo>
                    <a:pt x="77" y="176"/>
                  </a:lnTo>
                  <a:lnTo>
                    <a:pt x="87" y="179"/>
                  </a:lnTo>
                  <a:lnTo>
                    <a:pt x="98" y="182"/>
                  </a:lnTo>
                  <a:lnTo>
                    <a:pt x="110" y="182"/>
                  </a:lnTo>
                  <a:lnTo>
                    <a:pt x="110" y="182"/>
                  </a:lnTo>
                  <a:lnTo>
                    <a:pt x="125" y="180"/>
                  </a:lnTo>
                  <a:lnTo>
                    <a:pt x="140" y="177"/>
                  </a:lnTo>
                  <a:lnTo>
                    <a:pt x="155" y="172"/>
                  </a:lnTo>
                  <a:lnTo>
                    <a:pt x="169" y="165"/>
                  </a:lnTo>
                  <a:lnTo>
                    <a:pt x="180" y="155"/>
                  </a:lnTo>
                  <a:lnTo>
                    <a:pt x="191" y="144"/>
                  </a:lnTo>
                  <a:lnTo>
                    <a:pt x="201" y="133"/>
                  </a:lnTo>
                  <a:lnTo>
                    <a:pt x="209" y="120"/>
                  </a:lnTo>
                  <a:lnTo>
                    <a:pt x="209" y="120"/>
                  </a:lnTo>
                  <a:lnTo>
                    <a:pt x="216" y="133"/>
                  </a:lnTo>
                  <a:lnTo>
                    <a:pt x="226" y="144"/>
                  </a:lnTo>
                  <a:lnTo>
                    <a:pt x="237" y="155"/>
                  </a:lnTo>
                  <a:lnTo>
                    <a:pt x="248" y="165"/>
                  </a:lnTo>
                  <a:lnTo>
                    <a:pt x="262" y="172"/>
                  </a:lnTo>
                  <a:lnTo>
                    <a:pt x="277" y="177"/>
                  </a:lnTo>
                  <a:lnTo>
                    <a:pt x="292" y="180"/>
                  </a:lnTo>
                  <a:lnTo>
                    <a:pt x="307" y="182"/>
                  </a:lnTo>
                  <a:lnTo>
                    <a:pt x="307" y="182"/>
                  </a:lnTo>
                  <a:lnTo>
                    <a:pt x="325" y="180"/>
                  </a:lnTo>
                  <a:lnTo>
                    <a:pt x="343" y="176"/>
                  </a:lnTo>
                  <a:lnTo>
                    <a:pt x="358" y="169"/>
                  </a:lnTo>
                  <a:lnTo>
                    <a:pt x="373" y="159"/>
                  </a:lnTo>
                  <a:lnTo>
                    <a:pt x="385" y="148"/>
                  </a:lnTo>
                  <a:lnTo>
                    <a:pt x="396" y="136"/>
                  </a:lnTo>
                  <a:lnTo>
                    <a:pt x="406" y="121"/>
                  </a:lnTo>
                  <a:lnTo>
                    <a:pt x="413" y="104"/>
                  </a:lnTo>
                  <a:lnTo>
                    <a:pt x="413" y="104"/>
                  </a:lnTo>
                  <a:lnTo>
                    <a:pt x="419" y="121"/>
                  </a:lnTo>
                  <a:lnTo>
                    <a:pt x="428" y="136"/>
                  </a:lnTo>
                  <a:lnTo>
                    <a:pt x="439" y="148"/>
                  </a:lnTo>
                  <a:lnTo>
                    <a:pt x="452" y="159"/>
                  </a:lnTo>
                  <a:lnTo>
                    <a:pt x="467" y="169"/>
                  </a:lnTo>
                  <a:lnTo>
                    <a:pt x="482" y="176"/>
                  </a:lnTo>
                  <a:lnTo>
                    <a:pt x="500" y="180"/>
                  </a:lnTo>
                  <a:lnTo>
                    <a:pt x="518" y="182"/>
                  </a:lnTo>
                  <a:lnTo>
                    <a:pt x="518" y="182"/>
                  </a:lnTo>
                  <a:lnTo>
                    <a:pt x="529" y="182"/>
                  </a:lnTo>
                  <a:lnTo>
                    <a:pt x="540" y="179"/>
                  </a:lnTo>
                  <a:lnTo>
                    <a:pt x="551" y="176"/>
                  </a:lnTo>
                  <a:lnTo>
                    <a:pt x="560" y="173"/>
                  </a:lnTo>
                  <a:lnTo>
                    <a:pt x="570" y="168"/>
                  </a:lnTo>
                  <a:lnTo>
                    <a:pt x="580" y="162"/>
                  </a:lnTo>
                  <a:lnTo>
                    <a:pt x="588" y="157"/>
                  </a:lnTo>
                  <a:lnTo>
                    <a:pt x="596" y="150"/>
                  </a:lnTo>
                  <a:lnTo>
                    <a:pt x="603" y="142"/>
                  </a:lnTo>
                  <a:lnTo>
                    <a:pt x="609" y="133"/>
                  </a:lnTo>
                  <a:lnTo>
                    <a:pt x="614" y="124"/>
                  </a:lnTo>
                  <a:lnTo>
                    <a:pt x="620" y="114"/>
                  </a:lnTo>
                  <a:lnTo>
                    <a:pt x="622" y="104"/>
                  </a:lnTo>
                  <a:lnTo>
                    <a:pt x="625" y="93"/>
                  </a:lnTo>
                  <a:lnTo>
                    <a:pt x="628" y="82"/>
                  </a:lnTo>
                  <a:lnTo>
                    <a:pt x="628" y="71"/>
                  </a:lnTo>
                  <a:lnTo>
                    <a:pt x="628" y="0"/>
                  </a:lnTo>
                  <a:lnTo>
                    <a:pt x="6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3" name="Freeform 107">
              <a:extLst>
                <a:ext uri="{FF2B5EF4-FFF2-40B4-BE49-F238E27FC236}">
                  <a16:creationId xmlns:a16="http://schemas.microsoft.com/office/drawing/2014/main" id="{953384EC-56AE-1F17-FEF6-D5C8A43F2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4708526"/>
              <a:ext cx="873125" cy="252413"/>
            </a:xfrm>
            <a:custGeom>
              <a:avLst/>
              <a:gdLst>
                <a:gd name="T0" fmla="*/ 454 w 550"/>
                <a:gd name="T1" fmla="*/ 0 h 159"/>
                <a:gd name="T2" fmla="*/ 426 w 550"/>
                <a:gd name="T3" fmla="*/ 4 h 159"/>
                <a:gd name="T4" fmla="*/ 403 w 550"/>
                <a:gd name="T5" fmla="*/ 15 h 159"/>
                <a:gd name="T6" fmla="*/ 382 w 550"/>
                <a:gd name="T7" fmla="*/ 32 h 159"/>
                <a:gd name="T8" fmla="*/ 367 w 550"/>
                <a:gd name="T9" fmla="*/ 54 h 159"/>
                <a:gd name="T10" fmla="*/ 360 w 550"/>
                <a:gd name="T11" fmla="*/ 43 h 159"/>
                <a:gd name="T12" fmla="*/ 343 w 550"/>
                <a:gd name="T13" fmla="*/ 22 h 159"/>
                <a:gd name="T14" fmla="*/ 321 w 550"/>
                <a:gd name="T15" fmla="*/ 8 h 159"/>
                <a:gd name="T16" fmla="*/ 295 w 550"/>
                <a:gd name="T17" fmla="*/ 0 h 159"/>
                <a:gd name="T18" fmla="*/ 281 w 550"/>
                <a:gd name="T19" fmla="*/ 0 h 159"/>
                <a:gd name="T20" fmla="*/ 250 w 550"/>
                <a:gd name="T21" fmla="*/ 4 h 159"/>
                <a:gd name="T22" fmla="*/ 224 w 550"/>
                <a:gd name="T23" fmla="*/ 18 h 159"/>
                <a:gd name="T24" fmla="*/ 203 w 550"/>
                <a:gd name="T25" fmla="*/ 40 h 159"/>
                <a:gd name="T26" fmla="*/ 189 w 550"/>
                <a:gd name="T27" fmla="*/ 68 h 159"/>
                <a:gd name="T28" fmla="*/ 184 w 550"/>
                <a:gd name="T29" fmla="*/ 53 h 159"/>
                <a:gd name="T30" fmla="*/ 166 w 550"/>
                <a:gd name="T31" fmla="*/ 29 h 159"/>
                <a:gd name="T32" fmla="*/ 142 w 550"/>
                <a:gd name="T33" fmla="*/ 11 h 159"/>
                <a:gd name="T34" fmla="*/ 113 w 550"/>
                <a:gd name="T35" fmla="*/ 2 h 159"/>
                <a:gd name="T36" fmla="*/ 97 w 550"/>
                <a:gd name="T37" fmla="*/ 0 h 159"/>
                <a:gd name="T38" fmla="*/ 78 w 550"/>
                <a:gd name="T39" fmla="*/ 2 h 159"/>
                <a:gd name="T40" fmla="*/ 60 w 550"/>
                <a:gd name="T41" fmla="*/ 7 h 159"/>
                <a:gd name="T42" fmla="*/ 43 w 550"/>
                <a:gd name="T43" fmla="*/ 17 h 159"/>
                <a:gd name="T44" fmla="*/ 29 w 550"/>
                <a:gd name="T45" fmla="*/ 28 h 159"/>
                <a:gd name="T46" fmla="*/ 17 w 550"/>
                <a:gd name="T47" fmla="*/ 43 h 159"/>
                <a:gd name="T48" fmla="*/ 9 w 550"/>
                <a:gd name="T49" fmla="*/ 58 h 159"/>
                <a:gd name="T50" fmla="*/ 3 w 550"/>
                <a:gd name="T51" fmla="*/ 77 h 159"/>
                <a:gd name="T52" fmla="*/ 0 w 550"/>
                <a:gd name="T53" fmla="*/ 97 h 159"/>
                <a:gd name="T54" fmla="*/ 0 w 550"/>
                <a:gd name="T55" fmla="*/ 159 h 159"/>
                <a:gd name="T56" fmla="*/ 550 w 550"/>
                <a:gd name="T57" fmla="*/ 95 h 159"/>
                <a:gd name="T58" fmla="*/ 549 w 550"/>
                <a:gd name="T59" fmla="*/ 86 h 159"/>
                <a:gd name="T60" fmla="*/ 546 w 550"/>
                <a:gd name="T61" fmla="*/ 66 h 159"/>
                <a:gd name="T62" fmla="*/ 538 w 550"/>
                <a:gd name="T63" fmla="*/ 50 h 159"/>
                <a:gd name="T64" fmla="*/ 528 w 550"/>
                <a:gd name="T65" fmla="*/ 35 h 159"/>
                <a:gd name="T66" fmla="*/ 514 w 550"/>
                <a:gd name="T67" fmla="*/ 22 h 159"/>
                <a:gd name="T68" fmla="*/ 499 w 550"/>
                <a:gd name="T69" fmla="*/ 11 h 159"/>
                <a:gd name="T70" fmla="*/ 483 w 550"/>
                <a:gd name="T71" fmla="*/ 4 h 159"/>
                <a:gd name="T72" fmla="*/ 463 w 550"/>
                <a:gd name="T73" fmla="*/ 0 h 159"/>
                <a:gd name="T74" fmla="*/ 454 w 550"/>
                <a:gd name="T7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0" h="159">
                  <a:moveTo>
                    <a:pt x="454" y="0"/>
                  </a:moveTo>
                  <a:lnTo>
                    <a:pt x="454" y="0"/>
                  </a:lnTo>
                  <a:lnTo>
                    <a:pt x="440" y="0"/>
                  </a:lnTo>
                  <a:lnTo>
                    <a:pt x="426" y="4"/>
                  </a:lnTo>
                  <a:lnTo>
                    <a:pt x="414" y="8"/>
                  </a:lnTo>
                  <a:lnTo>
                    <a:pt x="403" y="15"/>
                  </a:lnTo>
                  <a:lnTo>
                    <a:pt x="392" y="22"/>
                  </a:lnTo>
                  <a:lnTo>
                    <a:pt x="382" y="32"/>
                  </a:lnTo>
                  <a:lnTo>
                    <a:pt x="374" y="43"/>
                  </a:lnTo>
                  <a:lnTo>
                    <a:pt x="367" y="54"/>
                  </a:lnTo>
                  <a:lnTo>
                    <a:pt x="367" y="54"/>
                  </a:lnTo>
                  <a:lnTo>
                    <a:pt x="360" y="43"/>
                  </a:lnTo>
                  <a:lnTo>
                    <a:pt x="353" y="32"/>
                  </a:lnTo>
                  <a:lnTo>
                    <a:pt x="343" y="22"/>
                  </a:lnTo>
                  <a:lnTo>
                    <a:pt x="332" y="15"/>
                  </a:lnTo>
                  <a:lnTo>
                    <a:pt x="321" y="8"/>
                  </a:lnTo>
                  <a:lnTo>
                    <a:pt x="308" y="4"/>
                  </a:lnTo>
                  <a:lnTo>
                    <a:pt x="295" y="0"/>
                  </a:lnTo>
                  <a:lnTo>
                    <a:pt x="281" y="0"/>
                  </a:lnTo>
                  <a:lnTo>
                    <a:pt x="281" y="0"/>
                  </a:lnTo>
                  <a:lnTo>
                    <a:pt x="265" y="2"/>
                  </a:lnTo>
                  <a:lnTo>
                    <a:pt x="250" y="4"/>
                  </a:lnTo>
                  <a:lnTo>
                    <a:pt x="236" y="11"/>
                  </a:lnTo>
                  <a:lnTo>
                    <a:pt x="224" y="18"/>
                  </a:lnTo>
                  <a:lnTo>
                    <a:pt x="213" y="29"/>
                  </a:lnTo>
                  <a:lnTo>
                    <a:pt x="203" y="40"/>
                  </a:lnTo>
                  <a:lnTo>
                    <a:pt x="195" y="53"/>
                  </a:lnTo>
                  <a:lnTo>
                    <a:pt x="189" y="68"/>
                  </a:lnTo>
                  <a:lnTo>
                    <a:pt x="189" y="68"/>
                  </a:lnTo>
                  <a:lnTo>
                    <a:pt x="184" y="53"/>
                  </a:lnTo>
                  <a:lnTo>
                    <a:pt x="175" y="40"/>
                  </a:lnTo>
                  <a:lnTo>
                    <a:pt x="166" y="29"/>
                  </a:lnTo>
                  <a:lnTo>
                    <a:pt x="155" y="18"/>
                  </a:lnTo>
                  <a:lnTo>
                    <a:pt x="142" y="11"/>
                  </a:lnTo>
                  <a:lnTo>
                    <a:pt x="129" y="4"/>
                  </a:lnTo>
                  <a:lnTo>
                    <a:pt x="113" y="2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87" y="0"/>
                  </a:lnTo>
                  <a:lnTo>
                    <a:pt x="78" y="2"/>
                  </a:lnTo>
                  <a:lnTo>
                    <a:pt x="69" y="4"/>
                  </a:lnTo>
                  <a:lnTo>
                    <a:pt x="60" y="7"/>
                  </a:lnTo>
                  <a:lnTo>
                    <a:pt x="51" y="11"/>
                  </a:lnTo>
                  <a:lnTo>
                    <a:pt x="43" y="17"/>
                  </a:lnTo>
                  <a:lnTo>
                    <a:pt x="36" y="22"/>
                  </a:lnTo>
                  <a:lnTo>
                    <a:pt x="29" y="28"/>
                  </a:lnTo>
                  <a:lnTo>
                    <a:pt x="22" y="35"/>
                  </a:lnTo>
                  <a:lnTo>
                    <a:pt x="17" y="43"/>
                  </a:lnTo>
                  <a:lnTo>
                    <a:pt x="13" y="50"/>
                  </a:lnTo>
                  <a:lnTo>
                    <a:pt x="9" y="58"/>
                  </a:lnTo>
                  <a:lnTo>
                    <a:pt x="5" y="68"/>
                  </a:lnTo>
                  <a:lnTo>
                    <a:pt x="3" y="77"/>
                  </a:lnTo>
                  <a:lnTo>
                    <a:pt x="2" y="87"/>
                  </a:lnTo>
                  <a:lnTo>
                    <a:pt x="0" y="97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550" y="159"/>
                  </a:lnTo>
                  <a:lnTo>
                    <a:pt x="550" y="95"/>
                  </a:lnTo>
                  <a:lnTo>
                    <a:pt x="550" y="95"/>
                  </a:lnTo>
                  <a:lnTo>
                    <a:pt x="549" y="86"/>
                  </a:lnTo>
                  <a:lnTo>
                    <a:pt x="547" y="76"/>
                  </a:lnTo>
                  <a:lnTo>
                    <a:pt x="546" y="66"/>
                  </a:lnTo>
                  <a:lnTo>
                    <a:pt x="542" y="58"/>
                  </a:lnTo>
                  <a:lnTo>
                    <a:pt x="538" y="50"/>
                  </a:lnTo>
                  <a:lnTo>
                    <a:pt x="533" y="42"/>
                  </a:lnTo>
                  <a:lnTo>
                    <a:pt x="528" y="35"/>
                  </a:lnTo>
                  <a:lnTo>
                    <a:pt x="521" y="28"/>
                  </a:lnTo>
                  <a:lnTo>
                    <a:pt x="514" y="22"/>
                  </a:lnTo>
                  <a:lnTo>
                    <a:pt x="507" y="17"/>
                  </a:lnTo>
                  <a:lnTo>
                    <a:pt x="499" y="11"/>
                  </a:lnTo>
                  <a:lnTo>
                    <a:pt x="491" y="7"/>
                  </a:lnTo>
                  <a:lnTo>
                    <a:pt x="483" y="4"/>
                  </a:lnTo>
                  <a:lnTo>
                    <a:pt x="473" y="2"/>
                  </a:lnTo>
                  <a:lnTo>
                    <a:pt x="463" y="0"/>
                  </a:lnTo>
                  <a:lnTo>
                    <a:pt x="454" y="0"/>
                  </a:lnTo>
                  <a:lnTo>
                    <a:pt x="4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4" name="Freeform 108">
              <a:extLst>
                <a:ext uri="{FF2B5EF4-FFF2-40B4-BE49-F238E27FC236}">
                  <a16:creationId xmlns:a16="http://schemas.microsoft.com/office/drawing/2014/main" id="{7305379B-E1F4-1FF6-B19B-D52CFE5F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3813" y="4587876"/>
              <a:ext cx="133350" cy="239713"/>
            </a:xfrm>
            <a:custGeom>
              <a:avLst/>
              <a:gdLst>
                <a:gd name="T0" fmla="*/ 84 w 84"/>
                <a:gd name="T1" fmla="*/ 0 h 151"/>
                <a:gd name="T2" fmla="*/ 84 w 84"/>
                <a:gd name="T3" fmla="*/ 0 h 151"/>
                <a:gd name="T4" fmla="*/ 81 w 84"/>
                <a:gd name="T5" fmla="*/ 16 h 151"/>
                <a:gd name="T6" fmla="*/ 81 w 84"/>
                <a:gd name="T7" fmla="*/ 16 h 151"/>
                <a:gd name="T8" fmla="*/ 71 w 84"/>
                <a:gd name="T9" fmla="*/ 54 h 151"/>
                <a:gd name="T10" fmla="*/ 71 w 84"/>
                <a:gd name="T11" fmla="*/ 54 h 151"/>
                <a:gd name="T12" fmla="*/ 64 w 84"/>
                <a:gd name="T13" fmla="*/ 79 h 151"/>
                <a:gd name="T14" fmla="*/ 64 w 84"/>
                <a:gd name="T15" fmla="*/ 79 h 151"/>
                <a:gd name="T16" fmla="*/ 59 w 84"/>
                <a:gd name="T17" fmla="*/ 93 h 151"/>
                <a:gd name="T18" fmla="*/ 51 w 84"/>
                <a:gd name="T19" fmla="*/ 107 h 151"/>
                <a:gd name="T20" fmla="*/ 51 w 84"/>
                <a:gd name="T21" fmla="*/ 107 h 151"/>
                <a:gd name="T22" fmla="*/ 41 w 84"/>
                <a:gd name="T23" fmla="*/ 120 h 151"/>
                <a:gd name="T24" fmla="*/ 30 w 84"/>
                <a:gd name="T25" fmla="*/ 133 h 151"/>
                <a:gd name="T26" fmla="*/ 15 w 84"/>
                <a:gd name="T27" fmla="*/ 142 h 151"/>
                <a:gd name="T28" fmla="*/ 0 w 84"/>
                <a:gd name="T29" fmla="*/ 151 h 151"/>
                <a:gd name="T30" fmla="*/ 0 w 84"/>
                <a:gd name="T31" fmla="*/ 151 h 151"/>
                <a:gd name="T32" fmla="*/ 7 w 84"/>
                <a:gd name="T33" fmla="*/ 137 h 151"/>
                <a:gd name="T34" fmla="*/ 7 w 84"/>
                <a:gd name="T35" fmla="*/ 137 h 151"/>
                <a:gd name="T36" fmla="*/ 15 w 84"/>
                <a:gd name="T37" fmla="*/ 120 h 151"/>
                <a:gd name="T38" fmla="*/ 24 w 84"/>
                <a:gd name="T39" fmla="*/ 100 h 151"/>
                <a:gd name="T40" fmla="*/ 24 w 84"/>
                <a:gd name="T41" fmla="*/ 100 h 151"/>
                <a:gd name="T42" fmla="*/ 33 w 84"/>
                <a:gd name="T43" fmla="*/ 76 h 151"/>
                <a:gd name="T44" fmla="*/ 33 w 84"/>
                <a:gd name="T45" fmla="*/ 76 h 151"/>
                <a:gd name="T46" fmla="*/ 38 w 84"/>
                <a:gd name="T47" fmla="*/ 62 h 151"/>
                <a:gd name="T48" fmla="*/ 44 w 84"/>
                <a:gd name="T49" fmla="*/ 49 h 151"/>
                <a:gd name="T50" fmla="*/ 44 w 84"/>
                <a:gd name="T51" fmla="*/ 49 h 151"/>
                <a:gd name="T52" fmla="*/ 52 w 84"/>
                <a:gd name="T53" fmla="*/ 35 h 151"/>
                <a:gd name="T54" fmla="*/ 62 w 84"/>
                <a:gd name="T55" fmla="*/ 22 h 151"/>
                <a:gd name="T56" fmla="*/ 73 w 84"/>
                <a:gd name="T57" fmla="*/ 10 h 151"/>
                <a:gd name="T58" fmla="*/ 84 w 84"/>
                <a:gd name="T59" fmla="*/ 0 h 151"/>
                <a:gd name="T60" fmla="*/ 84 w 84"/>
                <a:gd name="T61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51">
                  <a:moveTo>
                    <a:pt x="84" y="0"/>
                  </a:moveTo>
                  <a:lnTo>
                    <a:pt x="84" y="0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64" y="79"/>
                  </a:lnTo>
                  <a:lnTo>
                    <a:pt x="64" y="79"/>
                  </a:lnTo>
                  <a:lnTo>
                    <a:pt x="59" y="93"/>
                  </a:lnTo>
                  <a:lnTo>
                    <a:pt x="51" y="107"/>
                  </a:lnTo>
                  <a:lnTo>
                    <a:pt x="51" y="107"/>
                  </a:lnTo>
                  <a:lnTo>
                    <a:pt x="41" y="120"/>
                  </a:lnTo>
                  <a:lnTo>
                    <a:pt x="30" y="133"/>
                  </a:lnTo>
                  <a:lnTo>
                    <a:pt x="15" y="142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15" y="120"/>
                  </a:lnTo>
                  <a:lnTo>
                    <a:pt x="24" y="100"/>
                  </a:lnTo>
                  <a:lnTo>
                    <a:pt x="24" y="100"/>
                  </a:lnTo>
                  <a:lnTo>
                    <a:pt x="33" y="76"/>
                  </a:lnTo>
                  <a:lnTo>
                    <a:pt x="33" y="76"/>
                  </a:lnTo>
                  <a:lnTo>
                    <a:pt x="38" y="62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52" y="35"/>
                  </a:lnTo>
                  <a:lnTo>
                    <a:pt x="62" y="22"/>
                  </a:lnTo>
                  <a:lnTo>
                    <a:pt x="73" y="1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5" name="Freeform 109">
              <a:extLst>
                <a:ext uri="{FF2B5EF4-FFF2-40B4-BE49-F238E27FC236}">
                  <a16:creationId xmlns:a16="http://schemas.microsoft.com/office/drawing/2014/main" id="{BF1D76E4-48F9-8906-6D2C-AC40EE465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1588" y="5130801"/>
              <a:ext cx="192088" cy="247650"/>
            </a:xfrm>
            <a:custGeom>
              <a:avLst/>
              <a:gdLst>
                <a:gd name="T0" fmla="*/ 121 w 121"/>
                <a:gd name="T1" fmla="*/ 0 h 156"/>
                <a:gd name="T2" fmla="*/ 121 w 121"/>
                <a:gd name="T3" fmla="*/ 0 h 156"/>
                <a:gd name="T4" fmla="*/ 121 w 121"/>
                <a:gd name="T5" fmla="*/ 6 h 156"/>
                <a:gd name="T6" fmla="*/ 121 w 121"/>
                <a:gd name="T7" fmla="*/ 6 h 156"/>
                <a:gd name="T8" fmla="*/ 120 w 121"/>
                <a:gd name="T9" fmla="*/ 18 h 156"/>
                <a:gd name="T10" fmla="*/ 120 w 121"/>
                <a:gd name="T11" fmla="*/ 18 h 156"/>
                <a:gd name="T12" fmla="*/ 117 w 121"/>
                <a:gd name="T13" fmla="*/ 28 h 156"/>
                <a:gd name="T14" fmla="*/ 114 w 121"/>
                <a:gd name="T15" fmla="*/ 39 h 156"/>
                <a:gd name="T16" fmla="*/ 110 w 121"/>
                <a:gd name="T17" fmla="*/ 51 h 156"/>
                <a:gd name="T18" fmla="*/ 105 w 121"/>
                <a:gd name="T19" fmla="*/ 64 h 156"/>
                <a:gd name="T20" fmla="*/ 105 w 121"/>
                <a:gd name="T21" fmla="*/ 64 h 156"/>
                <a:gd name="T22" fmla="*/ 98 w 121"/>
                <a:gd name="T23" fmla="*/ 77 h 156"/>
                <a:gd name="T24" fmla="*/ 88 w 121"/>
                <a:gd name="T25" fmla="*/ 90 h 156"/>
                <a:gd name="T26" fmla="*/ 77 w 121"/>
                <a:gd name="T27" fmla="*/ 103 h 156"/>
                <a:gd name="T28" fmla="*/ 65 w 121"/>
                <a:gd name="T29" fmla="*/ 116 h 156"/>
                <a:gd name="T30" fmla="*/ 65 w 121"/>
                <a:gd name="T31" fmla="*/ 116 h 156"/>
                <a:gd name="T32" fmla="*/ 51 w 121"/>
                <a:gd name="T33" fmla="*/ 128 h 156"/>
                <a:gd name="T34" fmla="*/ 36 w 121"/>
                <a:gd name="T35" fmla="*/ 138 h 156"/>
                <a:gd name="T36" fmla="*/ 19 w 121"/>
                <a:gd name="T37" fmla="*/ 148 h 156"/>
                <a:gd name="T38" fmla="*/ 0 w 121"/>
                <a:gd name="T39" fmla="*/ 156 h 156"/>
                <a:gd name="T40" fmla="*/ 0 w 121"/>
                <a:gd name="T41" fmla="*/ 156 h 156"/>
                <a:gd name="T42" fmla="*/ 11 w 121"/>
                <a:gd name="T43" fmla="*/ 141 h 156"/>
                <a:gd name="T44" fmla="*/ 11 w 121"/>
                <a:gd name="T45" fmla="*/ 141 h 156"/>
                <a:gd name="T46" fmla="*/ 40 w 121"/>
                <a:gd name="T47" fmla="*/ 103 h 156"/>
                <a:gd name="T48" fmla="*/ 40 w 121"/>
                <a:gd name="T49" fmla="*/ 103 h 156"/>
                <a:gd name="T50" fmla="*/ 78 w 121"/>
                <a:gd name="T51" fmla="*/ 54 h 156"/>
                <a:gd name="T52" fmla="*/ 78 w 121"/>
                <a:gd name="T53" fmla="*/ 54 h 156"/>
                <a:gd name="T54" fmla="*/ 121 w 121"/>
                <a:gd name="T55" fmla="*/ 0 h 156"/>
                <a:gd name="T56" fmla="*/ 121 w 121"/>
                <a:gd name="T5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1" h="156">
                  <a:moveTo>
                    <a:pt x="121" y="0"/>
                  </a:moveTo>
                  <a:lnTo>
                    <a:pt x="121" y="0"/>
                  </a:lnTo>
                  <a:lnTo>
                    <a:pt x="121" y="6"/>
                  </a:lnTo>
                  <a:lnTo>
                    <a:pt x="121" y="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7" y="28"/>
                  </a:lnTo>
                  <a:lnTo>
                    <a:pt x="114" y="39"/>
                  </a:lnTo>
                  <a:lnTo>
                    <a:pt x="110" y="51"/>
                  </a:lnTo>
                  <a:lnTo>
                    <a:pt x="105" y="64"/>
                  </a:lnTo>
                  <a:lnTo>
                    <a:pt x="105" y="64"/>
                  </a:lnTo>
                  <a:lnTo>
                    <a:pt x="98" y="77"/>
                  </a:lnTo>
                  <a:lnTo>
                    <a:pt x="88" y="90"/>
                  </a:lnTo>
                  <a:lnTo>
                    <a:pt x="77" y="103"/>
                  </a:lnTo>
                  <a:lnTo>
                    <a:pt x="65" y="116"/>
                  </a:lnTo>
                  <a:lnTo>
                    <a:pt x="65" y="116"/>
                  </a:lnTo>
                  <a:lnTo>
                    <a:pt x="51" y="128"/>
                  </a:lnTo>
                  <a:lnTo>
                    <a:pt x="36" y="138"/>
                  </a:lnTo>
                  <a:lnTo>
                    <a:pt x="19" y="148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11" y="141"/>
                  </a:lnTo>
                  <a:lnTo>
                    <a:pt x="11" y="141"/>
                  </a:lnTo>
                  <a:lnTo>
                    <a:pt x="40" y="103"/>
                  </a:lnTo>
                  <a:lnTo>
                    <a:pt x="40" y="103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121" y="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6" name="Freeform 110">
              <a:extLst>
                <a:ext uri="{FF2B5EF4-FFF2-40B4-BE49-F238E27FC236}">
                  <a16:creationId xmlns:a16="http://schemas.microsoft.com/office/drawing/2014/main" id="{52DF2396-7F9F-97DE-CE42-6B3F2D99B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5402263"/>
              <a:ext cx="246063" cy="150813"/>
            </a:xfrm>
            <a:custGeom>
              <a:avLst/>
              <a:gdLst>
                <a:gd name="T0" fmla="*/ 155 w 155"/>
                <a:gd name="T1" fmla="*/ 0 h 95"/>
                <a:gd name="T2" fmla="*/ 155 w 155"/>
                <a:gd name="T3" fmla="*/ 0 h 95"/>
                <a:gd name="T4" fmla="*/ 152 w 155"/>
                <a:gd name="T5" fmla="*/ 4 h 95"/>
                <a:gd name="T6" fmla="*/ 146 w 155"/>
                <a:gd name="T7" fmla="*/ 15 h 95"/>
                <a:gd name="T8" fmla="*/ 146 w 155"/>
                <a:gd name="T9" fmla="*/ 15 h 95"/>
                <a:gd name="T10" fmla="*/ 135 w 155"/>
                <a:gd name="T11" fmla="*/ 29 h 95"/>
                <a:gd name="T12" fmla="*/ 119 w 155"/>
                <a:gd name="T13" fmla="*/ 47 h 95"/>
                <a:gd name="T14" fmla="*/ 119 w 155"/>
                <a:gd name="T15" fmla="*/ 47 h 95"/>
                <a:gd name="T16" fmla="*/ 108 w 155"/>
                <a:gd name="T17" fmla="*/ 56 h 95"/>
                <a:gd name="T18" fmla="*/ 97 w 155"/>
                <a:gd name="T19" fmla="*/ 65 h 95"/>
                <a:gd name="T20" fmla="*/ 83 w 155"/>
                <a:gd name="T21" fmla="*/ 73 h 95"/>
                <a:gd name="T22" fmla="*/ 69 w 155"/>
                <a:gd name="T23" fmla="*/ 80 h 95"/>
                <a:gd name="T24" fmla="*/ 69 w 155"/>
                <a:gd name="T25" fmla="*/ 80 h 95"/>
                <a:gd name="T26" fmla="*/ 54 w 155"/>
                <a:gd name="T27" fmla="*/ 87 h 95"/>
                <a:gd name="T28" fmla="*/ 38 w 155"/>
                <a:gd name="T29" fmla="*/ 91 h 95"/>
                <a:gd name="T30" fmla="*/ 20 w 155"/>
                <a:gd name="T31" fmla="*/ 94 h 95"/>
                <a:gd name="T32" fmla="*/ 0 w 155"/>
                <a:gd name="T33" fmla="*/ 95 h 95"/>
                <a:gd name="T34" fmla="*/ 0 w 155"/>
                <a:gd name="T35" fmla="*/ 95 h 95"/>
                <a:gd name="T36" fmla="*/ 14 w 155"/>
                <a:gd name="T37" fmla="*/ 85 h 95"/>
                <a:gd name="T38" fmla="*/ 14 w 155"/>
                <a:gd name="T39" fmla="*/ 85 h 95"/>
                <a:gd name="T40" fmla="*/ 50 w 155"/>
                <a:gd name="T41" fmla="*/ 59 h 95"/>
                <a:gd name="T42" fmla="*/ 50 w 155"/>
                <a:gd name="T43" fmla="*/ 59 h 95"/>
                <a:gd name="T44" fmla="*/ 72 w 155"/>
                <a:gd name="T45" fmla="*/ 44 h 95"/>
                <a:gd name="T46" fmla="*/ 98 w 155"/>
                <a:gd name="T47" fmla="*/ 29 h 95"/>
                <a:gd name="T48" fmla="*/ 126 w 155"/>
                <a:gd name="T49" fmla="*/ 14 h 95"/>
                <a:gd name="T50" fmla="*/ 155 w 155"/>
                <a:gd name="T51" fmla="*/ 0 h 95"/>
                <a:gd name="T52" fmla="*/ 155 w 155"/>
                <a:gd name="T53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5" h="95">
                  <a:moveTo>
                    <a:pt x="155" y="0"/>
                  </a:moveTo>
                  <a:lnTo>
                    <a:pt x="155" y="0"/>
                  </a:lnTo>
                  <a:lnTo>
                    <a:pt x="152" y="4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35" y="29"/>
                  </a:lnTo>
                  <a:lnTo>
                    <a:pt x="119" y="47"/>
                  </a:lnTo>
                  <a:lnTo>
                    <a:pt x="119" y="47"/>
                  </a:lnTo>
                  <a:lnTo>
                    <a:pt x="108" y="56"/>
                  </a:lnTo>
                  <a:lnTo>
                    <a:pt x="97" y="65"/>
                  </a:lnTo>
                  <a:lnTo>
                    <a:pt x="83" y="73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54" y="87"/>
                  </a:lnTo>
                  <a:lnTo>
                    <a:pt x="38" y="91"/>
                  </a:lnTo>
                  <a:lnTo>
                    <a:pt x="20" y="94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72" y="44"/>
                  </a:lnTo>
                  <a:lnTo>
                    <a:pt x="98" y="29"/>
                  </a:lnTo>
                  <a:lnTo>
                    <a:pt x="126" y="14"/>
                  </a:lnTo>
                  <a:lnTo>
                    <a:pt x="155" y="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7" name="Freeform 111">
              <a:extLst>
                <a:ext uri="{FF2B5EF4-FFF2-40B4-BE49-F238E27FC236}">
                  <a16:creationId xmlns:a16="http://schemas.microsoft.com/office/drawing/2014/main" id="{7340C782-9779-1682-933E-D31D0D61E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675" y="4014788"/>
              <a:ext cx="149225" cy="190500"/>
            </a:xfrm>
            <a:custGeom>
              <a:avLst/>
              <a:gdLst>
                <a:gd name="T0" fmla="*/ 94 w 94"/>
                <a:gd name="T1" fmla="*/ 0 h 120"/>
                <a:gd name="T2" fmla="*/ 94 w 94"/>
                <a:gd name="T3" fmla="*/ 0 h 120"/>
                <a:gd name="T4" fmla="*/ 92 w 94"/>
                <a:gd name="T5" fmla="*/ 5 h 120"/>
                <a:gd name="T6" fmla="*/ 92 w 94"/>
                <a:gd name="T7" fmla="*/ 5 h 120"/>
                <a:gd name="T8" fmla="*/ 91 w 94"/>
                <a:gd name="T9" fmla="*/ 14 h 120"/>
                <a:gd name="T10" fmla="*/ 91 w 94"/>
                <a:gd name="T11" fmla="*/ 14 h 120"/>
                <a:gd name="T12" fmla="*/ 87 w 94"/>
                <a:gd name="T13" fmla="*/ 29 h 120"/>
                <a:gd name="T14" fmla="*/ 80 w 94"/>
                <a:gd name="T15" fmla="*/ 49 h 120"/>
                <a:gd name="T16" fmla="*/ 80 w 94"/>
                <a:gd name="T17" fmla="*/ 49 h 120"/>
                <a:gd name="T18" fmla="*/ 76 w 94"/>
                <a:gd name="T19" fmla="*/ 60 h 120"/>
                <a:gd name="T20" fmla="*/ 70 w 94"/>
                <a:gd name="T21" fmla="*/ 71 h 120"/>
                <a:gd name="T22" fmla="*/ 62 w 94"/>
                <a:gd name="T23" fmla="*/ 82 h 120"/>
                <a:gd name="T24" fmla="*/ 54 w 94"/>
                <a:gd name="T25" fmla="*/ 93 h 120"/>
                <a:gd name="T26" fmla="*/ 54 w 94"/>
                <a:gd name="T27" fmla="*/ 93 h 120"/>
                <a:gd name="T28" fmla="*/ 43 w 94"/>
                <a:gd name="T29" fmla="*/ 102 h 120"/>
                <a:gd name="T30" fmla="*/ 30 w 94"/>
                <a:gd name="T31" fmla="*/ 111 h 120"/>
                <a:gd name="T32" fmla="*/ 30 w 94"/>
                <a:gd name="T33" fmla="*/ 111 h 120"/>
                <a:gd name="T34" fmla="*/ 15 w 94"/>
                <a:gd name="T35" fmla="*/ 118 h 120"/>
                <a:gd name="T36" fmla="*/ 8 w 94"/>
                <a:gd name="T37" fmla="*/ 119 h 120"/>
                <a:gd name="T38" fmla="*/ 0 w 94"/>
                <a:gd name="T39" fmla="*/ 120 h 120"/>
                <a:gd name="T40" fmla="*/ 0 w 94"/>
                <a:gd name="T41" fmla="*/ 120 h 120"/>
                <a:gd name="T42" fmla="*/ 3 w 94"/>
                <a:gd name="T43" fmla="*/ 118 h 120"/>
                <a:gd name="T44" fmla="*/ 3 w 94"/>
                <a:gd name="T45" fmla="*/ 118 h 120"/>
                <a:gd name="T46" fmla="*/ 8 w 94"/>
                <a:gd name="T47" fmla="*/ 109 h 120"/>
                <a:gd name="T48" fmla="*/ 8 w 94"/>
                <a:gd name="T49" fmla="*/ 109 h 120"/>
                <a:gd name="T50" fmla="*/ 18 w 94"/>
                <a:gd name="T51" fmla="*/ 97 h 120"/>
                <a:gd name="T52" fmla="*/ 29 w 94"/>
                <a:gd name="T53" fmla="*/ 80 h 120"/>
                <a:gd name="T54" fmla="*/ 29 w 94"/>
                <a:gd name="T55" fmla="*/ 80 h 120"/>
                <a:gd name="T56" fmla="*/ 40 w 94"/>
                <a:gd name="T57" fmla="*/ 61 h 120"/>
                <a:gd name="T58" fmla="*/ 54 w 94"/>
                <a:gd name="T59" fmla="*/ 40 h 120"/>
                <a:gd name="T60" fmla="*/ 54 w 94"/>
                <a:gd name="T61" fmla="*/ 40 h 120"/>
                <a:gd name="T62" fmla="*/ 62 w 94"/>
                <a:gd name="T63" fmla="*/ 29 h 120"/>
                <a:gd name="T64" fmla="*/ 72 w 94"/>
                <a:gd name="T65" fmla="*/ 18 h 120"/>
                <a:gd name="T66" fmla="*/ 83 w 94"/>
                <a:gd name="T67" fmla="*/ 9 h 120"/>
                <a:gd name="T68" fmla="*/ 94 w 94"/>
                <a:gd name="T69" fmla="*/ 0 h 120"/>
                <a:gd name="T70" fmla="*/ 94 w 94"/>
                <a:gd name="T7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4" h="120">
                  <a:moveTo>
                    <a:pt x="94" y="0"/>
                  </a:moveTo>
                  <a:lnTo>
                    <a:pt x="94" y="0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7" y="29"/>
                  </a:lnTo>
                  <a:lnTo>
                    <a:pt x="80" y="49"/>
                  </a:lnTo>
                  <a:lnTo>
                    <a:pt x="80" y="49"/>
                  </a:lnTo>
                  <a:lnTo>
                    <a:pt x="76" y="60"/>
                  </a:lnTo>
                  <a:lnTo>
                    <a:pt x="70" y="71"/>
                  </a:lnTo>
                  <a:lnTo>
                    <a:pt x="62" y="82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43" y="102"/>
                  </a:lnTo>
                  <a:lnTo>
                    <a:pt x="30" y="111"/>
                  </a:lnTo>
                  <a:lnTo>
                    <a:pt x="30" y="111"/>
                  </a:lnTo>
                  <a:lnTo>
                    <a:pt x="15" y="118"/>
                  </a:lnTo>
                  <a:lnTo>
                    <a:pt x="8" y="119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3" y="118"/>
                  </a:lnTo>
                  <a:lnTo>
                    <a:pt x="3" y="118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18" y="97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40" y="61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62" y="29"/>
                  </a:lnTo>
                  <a:lnTo>
                    <a:pt x="72" y="18"/>
                  </a:lnTo>
                  <a:lnTo>
                    <a:pt x="83" y="9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8" name="Freeform 112">
              <a:extLst>
                <a:ext uri="{FF2B5EF4-FFF2-40B4-BE49-F238E27FC236}">
                  <a16:creationId xmlns:a16="http://schemas.microsoft.com/office/drawing/2014/main" id="{525FA97B-3749-5FF7-1CB5-F56ECD002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0025" y="3619501"/>
              <a:ext cx="131763" cy="127000"/>
            </a:xfrm>
            <a:custGeom>
              <a:avLst/>
              <a:gdLst>
                <a:gd name="T0" fmla="*/ 83 w 83"/>
                <a:gd name="T1" fmla="*/ 0 h 80"/>
                <a:gd name="T2" fmla="*/ 83 w 83"/>
                <a:gd name="T3" fmla="*/ 0 h 80"/>
                <a:gd name="T4" fmla="*/ 80 w 83"/>
                <a:gd name="T5" fmla="*/ 11 h 80"/>
                <a:gd name="T6" fmla="*/ 80 w 83"/>
                <a:gd name="T7" fmla="*/ 11 h 80"/>
                <a:gd name="T8" fmla="*/ 77 w 83"/>
                <a:gd name="T9" fmla="*/ 24 h 80"/>
                <a:gd name="T10" fmla="*/ 70 w 83"/>
                <a:gd name="T11" fmla="*/ 37 h 80"/>
                <a:gd name="T12" fmla="*/ 70 w 83"/>
                <a:gd name="T13" fmla="*/ 37 h 80"/>
                <a:gd name="T14" fmla="*/ 66 w 83"/>
                <a:gd name="T15" fmla="*/ 44 h 80"/>
                <a:gd name="T16" fmla="*/ 59 w 83"/>
                <a:gd name="T17" fmla="*/ 52 h 80"/>
                <a:gd name="T18" fmla="*/ 53 w 83"/>
                <a:gd name="T19" fmla="*/ 59 h 80"/>
                <a:gd name="T20" fmla="*/ 46 w 83"/>
                <a:gd name="T21" fmla="*/ 65 h 80"/>
                <a:gd name="T22" fmla="*/ 46 w 83"/>
                <a:gd name="T23" fmla="*/ 65 h 80"/>
                <a:gd name="T24" fmla="*/ 36 w 83"/>
                <a:gd name="T25" fmla="*/ 70 h 80"/>
                <a:gd name="T26" fmla="*/ 25 w 83"/>
                <a:gd name="T27" fmla="*/ 76 h 80"/>
                <a:gd name="T28" fmla="*/ 14 w 83"/>
                <a:gd name="T29" fmla="*/ 79 h 80"/>
                <a:gd name="T30" fmla="*/ 0 w 83"/>
                <a:gd name="T31" fmla="*/ 80 h 80"/>
                <a:gd name="T32" fmla="*/ 0 w 83"/>
                <a:gd name="T33" fmla="*/ 80 h 80"/>
                <a:gd name="T34" fmla="*/ 7 w 83"/>
                <a:gd name="T35" fmla="*/ 70 h 80"/>
                <a:gd name="T36" fmla="*/ 7 w 83"/>
                <a:gd name="T37" fmla="*/ 70 h 80"/>
                <a:gd name="T38" fmla="*/ 24 w 83"/>
                <a:gd name="T39" fmla="*/ 48 h 80"/>
                <a:gd name="T40" fmla="*/ 24 w 83"/>
                <a:gd name="T41" fmla="*/ 48 h 80"/>
                <a:gd name="T42" fmla="*/ 35 w 83"/>
                <a:gd name="T43" fmla="*/ 36 h 80"/>
                <a:gd name="T44" fmla="*/ 48 w 83"/>
                <a:gd name="T45" fmla="*/ 22 h 80"/>
                <a:gd name="T46" fmla="*/ 64 w 83"/>
                <a:gd name="T47" fmla="*/ 10 h 80"/>
                <a:gd name="T48" fmla="*/ 73 w 83"/>
                <a:gd name="T49" fmla="*/ 4 h 80"/>
                <a:gd name="T50" fmla="*/ 83 w 83"/>
                <a:gd name="T51" fmla="*/ 0 h 80"/>
                <a:gd name="T52" fmla="*/ 83 w 83"/>
                <a:gd name="T5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3" h="80">
                  <a:moveTo>
                    <a:pt x="83" y="0"/>
                  </a:moveTo>
                  <a:lnTo>
                    <a:pt x="83" y="0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7" y="24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66" y="44"/>
                  </a:lnTo>
                  <a:lnTo>
                    <a:pt x="59" y="52"/>
                  </a:lnTo>
                  <a:lnTo>
                    <a:pt x="53" y="59"/>
                  </a:lnTo>
                  <a:lnTo>
                    <a:pt x="46" y="65"/>
                  </a:lnTo>
                  <a:lnTo>
                    <a:pt x="46" y="65"/>
                  </a:lnTo>
                  <a:lnTo>
                    <a:pt x="36" y="70"/>
                  </a:lnTo>
                  <a:lnTo>
                    <a:pt x="25" y="76"/>
                  </a:lnTo>
                  <a:lnTo>
                    <a:pt x="14" y="7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5" y="36"/>
                  </a:lnTo>
                  <a:lnTo>
                    <a:pt x="48" y="22"/>
                  </a:lnTo>
                  <a:lnTo>
                    <a:pt x="64" y="10"/>
                  </a:lnTo>
                  <a:lnTo>
                    <a:pt x="73" y="4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9" name="Freeform 113">
              <a:extLst>
                <a:ext uri="{FF2B5EF4-FFF2-40B4-BE49-F238E27FC236}">
                  <a16:creationId xmlns:a16="http://schemas.microsoft.com/office/drawing/2014/main" id="{1A5DB2D6-5696-0354-5D24-7C996C7A3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3150" y="3560763"/>
              <a:ext cx="233363" cy="203200"/>
            </a:xfrm>
            <a:custGeom>
              <a:avLst/>
              <a:gdLst>
                <a:gd name="T0" fmla="*/ 0 w 147"/>
                <a:gd name="T1" fmla="*/ 0 h 128"/>
                <a:gd name="T2" fmla="*/ 0 w 147"/>
                <a:gd name="T3" fmla="*/ 0 h 128"/>
                <a:gd name="T4" fmla="*/ 17 w 147"/>
                <a:gd name="T5" fmla="*/ 5 h 128"/>
                <a:gd name="T6" fmla="*/ 17 w 147"/>
                <a:gd name="T7" fmla="*/ 5 h 128"/>
                <a:gd name="T8" fmla="*/ 34 w 147"/>
                <a:gd name="T9" fmla="*/ 12 h 128"/>
                <a:gd name="T10" fmla="*/ 58 w 147"/>
                <a:gd name="T11" fmla="*/ 25 h 128"/>
                <a:gd name="T12" fmla="*/ 58 w 147"/>
                <a:gd name="T13" fmla="*/ 25 h 128"/>
                <a:gd name="T14" fmla="*/ 70 w 147"/>
                <a:gd name="T15" fmla="*/ 33 h 128"/>
                <a:gd name="T16" fmla="*/ 83 w 147"/>
                <a:gd name="T17" fmla="*/ 41 h 128"/>
                <a:gd name="T18" fmla="*/ 95 w 147"/>
                <a:gd name="T19" fmla="*/ 52 h 128"/>
                <a:gd name="T20" fmla="*/ 107 w 147"/>
                <a:gd name="T21" fmla="*/ 65 h 128"/>
                <a:gd name="T22" fmla="*/ 107 w 147"/>
                <a:gd name="T23" fmla="*/ 65 h 128"/>
                <a:gd name="T24" fmla="*/ 119 w 147"/>
                <a:gd name="T25" fmla="*/ 78 h 128"/>
                <a:gd name="T26" fmla="*/ 130 w 147"/>
                <a:gd name="T27" fmla="*/ 94 h 128"/>
                <a:gd name="T28" fmla="*/ 139 w 147"/>
                <a:gd name="T29" fmla="*/ 110 h 128"/>
                <a:gd name="T30" fmla="*/ 147 w 147"/>
                <a:gd name="T31" fmla="*/ 128 h 128"/>
                <a:gd name="T32" fmla="*/ 147 w 147"/>
                <a:gd name="T33" fmla="*/ 128 h 128"/>
                <a:gd name="T34" fmla="*/ 132 w 147"/>
                <a:gd name="T35" fmla="*/ 117 h 128"/>
                <a:gd name="T36" fmla="*/ 132 w 147"/>
                <a:gd name="T37" fmla="*/ 117 h 128"/>
                <a:gd name="T38" fmla="*/ 95 w 147"/>
                <a:gd name="T39" fmla="*/ 89 h 128"/>
                <a:gd name="T40" fmla="*/ 95 w 147"/>
                <a:gd name="T41" fmla="*/ 89 h 128"/>
                <a:gd name="T42" fmla="*/ 72 w 147"/>
                <a:gd name="T43" fmla="*/ 70 h 128"/>
                <a:gd name="T44" fmla="*/ 47 w 147"/>
                <a:gd name="T45" fmla="*/ 49 h 128"/>
                <a:gd name="T46" fmla="*/ 22 w 147"/>
                <a:gd name="T47" fmla="*/ 26 h 128"/>
                <a:gd name="T48" fmla="*/ 11 w 147"/>
                <a:gd name="T49" fmla="*/ 14 h 128"/>
                <a:gd name="T50" fmla="*/ 0 w 147"/>
                <a:gd name="T51" fmla="*/ 0 h 128"/>
                <a:gd name="T52" fmla="*/ 0 w 147"/>
                <a:gd name="T5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7" h="128">
                  <a:moveTo>
                    <a:pt x="0" y="0"/>
                  </a:moveTo>
                  <a:lnTo>
                    <a:pt x="0" y="0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34" y="12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70" y="33"/>
                  </a:lnTo>
                  <a:lnTo>
                    <a:pt x="83" y="41"/>
                  </a:lnTo>
                  <a:lnTo>
                    <a:pt x="95" y="52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19" y="78"/>
                  </a:lnTo>
                  <a:lnTo>
                    <a:pt x="130" y="94"/>
                  </a:lnTo>
                  <a:lnTo>
                    <a:pt x="139" y="110"/>
                  </a:lnTo>
                  <a:lnTo>
                    <a:pt x="147" y="128"/>
                  </a:lnTo>
                  <a:lnTo>
                    <a:pt x="147" y="128"/>
                  </a:lnTo>
                  <a:lnTo>
                    <a:pt x="132" y="117"/>
                  </a:lnTo>
                  <a:lnTo>
                    <a:pt x="132" y="117"/>
                  </a:lnTo>
                  <a:lnTo>
                    <a:pt x="95" y="89"/>
                  </a:lnTo>
                  <a:lnTo>
                    <a:pt x="95" y="89"/>
                  </a:lnTo>
                  <a:lnTo>
                    <a:pt x="72" y="70"/>
                  </a:lnTo>
                  <a:lnTo>
                    <a:pt x="47" y="49"/>
                  </a:lnTo>
                  <a:lnTo>
                    <a:pt x="22" y="26"/>
                  </a:lnTo>
                  <a:lnTo>
                    <a:pt x="11" y="1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0" name="Freeform 114">
              <a:extLst>
                <a:ext uri="{FF2B5EF4-FFF2-40B4-BE49-F238E27FC236}">
                  <a16:creationId xmlns:a16="http://schemas.microsoft.com/office/drawing/2014/main" id="{4DAA4DD8-526F-F435-E78D-D1AC44509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4284663"/>
              <a:ext cx="104775" cy="184150"/>
            </a:xfrm>
            <a:custGeom>
              <a:avLst/>
              <a:gdLst>
                <a:gd name="T0" fmla="*/ 65 w 66"/>
                <a:gd name="T1" fmla="*/ 0 h 116"/>
                <a:gd name="T2" fmla="*/ 65 w 66"/>
                <a:gd name="T3" fmla="*/ 0 h 116"/>
                <a:gd name="T4" fmla="*/ 66 w 66"/>
                <a:gd name="T5" fmla="*/ 12 h 116"/>
                <a:gd name="T6" fmla="*/ 66 w 66"/>
                <a:gd name="T7" fmla="*/ 12 h 116"/>
                <a:gd name="T8" fmla="*/ 65 w 66"/>
                <a:gd name="T9" fmla="*/ 26 h 116"/>
                <a:gd name="T10" fmla="*/ 62 w 66"/>
                <a:gd name="T11" fmla="*/ 44 h 116"/>
                <a:gd name="T12" fmla="*/ 62 w 66"/>
                <a:gd name="T13" fmla="*/ 44 h 116"/>
                <a:gd name="T14" fmla="*/ 59 w 66"/>
                <a:gd name="T15" fmla="*/ 54 h 116"/>
                <a:gd name="T16" fmla="*/ 55 w 66"/>
                <a:gd name="T17" fmla="*/ 63 h 116"/>
                <a:gd name="T18" fmla="*/ 50 w 66"/>
                <a:gd name="T19" fmla="*/ 73 h 116"/>
                <a:gd name="T20" fmla="*/ 43 w 66"/>
                <a:gd name="T21" fmla="*/ 83 h 116"/>
                <a:gd name="T22" fmla="*/ 43 w 66"/>
                <a:gd name="T23" fmla="*/ 83 h 116"/>
                <a:gd name="T24" fmla="*/ 34 w 66"/>
                <a:gd name="T25" fmla="*/ 92 h 116"/>
                <a:gd name="T26" fmla="*/ 25 w 66"/>
                <a:gd name="T27" fmla="*/ 101 h 116"/>
                <a:gd name="T28" fmla="*/ 14 w 66"/>
                <a:gd name="T29" fmla="*/ 109 h 116"/>
                <a:gd name="T30" fmla="*/ 0 w 66"/>
                <a:gd name="T31" fmla="*/ 116 h 116"/>
                <a:gd name="T32" fmla="*/ 0 w 66"/>
                <a:gd name="T33" fmla="*/ 116 h 116"/>
                <a:gd name="T34" fmla="*/ 4 w 66"/>
                <a:gd name="T35" fmla="*/ 103 h 116"/>
                <a:gd name="T36" fmla="*/ 4 w 66"/>
                <a:gd name="T37" fmla="*/ 103 h 116"/>
                <a:gd name="T38" fmla="*/ 17 w 66"/>
                <a:gd name="T39" fmla="*/ 74 h 116"/>
                <a:gd name="T40" fmla="*/ 17 w 66"/>
                <a:gd name="T41" fmla="*/ 74 h 116"/>
                <a:gd name="T42" fmla="*/ 25 w 66"/>
                <a:gd name="T43" fmla="*/ 55 h 116"/>
                <a:gd name="T44" fmla="*/ 36 w 66"/>
                <a:gd name="T45" fmla="*/ 37 h 116"/>
                <a:gd name="T46" fmla="*/ 50 w 66"/>
                <a:gd name="T47" fmla="*/ 18 h 116"/>
                <a:gd name="T48" fmla="*/ 57 w 66"/>
                <a:gd name="T49" fmla="*/ 8 h 116"/>
                <a:gd name="T50" fmla="*/ 65 w 66"/>
                <a:gd name="T51" fmla="*/ 0 h 116"/>
                <a:gd name="T52" fmla="*/ 65 w 66"/>
                <a:gd name="T5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6" h="116">
                  <a:moveTo>
                    <a:pt x="65" y="0"/>
                  </a:moveTo>
                  <a:lnTo>
                    <a:pt x="65" y="0"/>
                  </a:lnTo>
                  <a:lnTo>
                    <a:pt x="66" y="12"/>
                  </a:lnTo>
                  <a:lnTo>
                    <a:pt x="66" y="12"/>
                  </a:lnTo>
                  <a:lnTo>
                    <a:pt x="65" y="26"/>
                  </a:lnTo>
                  <a:lnTo>
                    <a:pt x="62" y="44"/>
                  </a:lnTo>
                  <a:lnTo>
                    <a:pt x="62" y="44"/>
                  </a:lnTo>
                  <a:lnTo>
                    <a:pt x="59" y="54"/>
                  </a:lnTo>
                  <a:lnTo>
                    <a:pt x="55" y="63"/>
                  </a:lnTo>
                  <a:lnTo>
                    <a:pt x="50" y="73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34" y="92"/>
                  </a:lnTo>
                  <a:lnTo>
                    <a:pt x="25" y="101"/>
                  </a:lnTo>
                  <a:lnTo>
                    <a:pt x="14" y="109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4" y="103"/>
                  </a:lnTo>
                  <a:lnTo>
                    <a:pt x="4" y="103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25" y="55"/>
                  </a:lnTo>
                  <a:lnTo>
                    <a:pt x="36" y="37"/>
                  </a:lnTo>
                  <a:lnTo>
                    <a:pt x="50" y="18"/>
                  </a:lnTo>
                  <a:lnTo>
                    <a:pt x="57" y="8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1" name="Freeform 115">
              <a:extLst>
                <a:ext uri="{FF2B5EF4-FFF2-40B4-BE49-F238E27FC236}">
                  <a16:creationId xmlns:a16="http://schemas.microsoft.com/office/drawing/2014/main" id="{1E53E503-84EC-8A9D-D6FA-05244140F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9250" y="4838701"/>
              <a:ext cx="74613" cy="196850"/>
            </a:xfrm>
            <a:custGeom>
              <a:avLst/>
              <a:gdLst>
                <a:gd name="T0" fmla="*/ 32 w 47"/>
                <a:gd name="T1" fmla="*/ 0 h 124"/>
                <a:gd name="T2" fmla="*/ 32 w 47"/>
                <a:gd name="T3" fmla="*/ 0 h 124"/>
                <a:gd name="T4" fmla="*/ 33 w 47"/>
                <a:gd name="T5" fmla="*/ 2 h 124"/>
                <a:gd name="T6" fmla="*/ 33 w 47"/>
                <a:gd name="T7" fmla="*/ 2 h 124"/>
                <a:gd name="T8" fmla="*/ 37 w 47"/>
                <a:gd name="T9" fmla="*/ 11 h 124"/>
                <a:gd name="T10" fmla="*/ 37 w 47"/>
                <a:gd name="T11" fmla="*/ 11 h 124"/>
                <a:gd name="T12" fmla="*/ 43 w 47"/>
                <a:gd name="T13" fmla="*/ 24 h 124"/>
                <a:gd name="T14" fmla="*/ 45 w 47"/>
                <a:gd name="T15" fmla="*/ 33 h 124"/>
                <a:gd name="T16" fmla="*/ 47 w 47"/>
                <a:gd name="T17" fmla="*/ 42 h 124"/>
                <a:gd name="T18" fmla="*/ 47 w 47"/>
                <a:gd name="T19" fmla="*/ 42 h 124"/>
                <a:gd name="T20" fmla="*/ 47 w 47"/>
                <a:gd name="T21" fmla="*/ 53 h 124"/>
                <a:gd name="T22" fmla="*/ 45 w 47"/>
                <a:gd name="T23" fmla="*/ 64 h 124"/>
                <a:gd name="T24" fmla="*/ 43 w 47"/>
                <a:gd name="T25" fmla="*/ 75 h 124"/>
                <a:gd name="T26" fmla="*/ 37 w 47"/>
                <a:gd name="T27" fmla="*/ 86 h 124"/>
                <a:gd name="T28" fmla="*/ 37 w 47"/>
                <a:gd name="T29" fmla="*/ 86 h 124"/>
                <a:gd name="T30" fmla="*/ 32 w 47"/>
                <a:gd name="T31" fmla="*/ 97 h 124"/>
                <a:gd name="T32" fmla="*/ 22 w 47"/>
                <a:gd name="T33" fmla="*/ 108 h 124"/>
                <a:gd name="T34" fmla="*/ 22 w 47"/>
                <a:gd name="T35" fmla="*/ 108 h 124"/>
                <a:gd name="T36" fmla="*/ 12 w 47"/>
                <a:gd name="T37" fmla="*/ 117 h 124"/>
                <a:gd name="T38" fmla="*/ 0 w 47"/>
                <a:gd name="T39" fmla="*/ 124 h 124"/>
                <a:gd name="T40" fmla="*/ 0 w 47"/>
                <a:gd name="T41" fmla="*/ 124 h 124"/>
                <a:gd name="T42" fmla="*/ 0 w 47"/>
                <a:gd name="T43" fmla="*/ 121 h 124"/>
                <a:gd name="T44" fmla="*/ 0 w 47"/>
                <a:gd name="T45" fmla="*/ 121 h 124"/>
                <a:gd name="T46" fmla="*/ 3 w 47"/>
                <a:gd name="T47" fmla="*/ 111 h 124"/>
                <a:gd name="T48" fmla="*/ 3 w 47"/>
                <a:gd name="T49" fmla="*/ 111 h 124"/>
                <a:gd name="T50" fmla="*/ 11 w 47"/>
                <a:gd name="T51" fmla="*/ 82 h 124"/>
                <a:gd name="T52" fmla="*/ 11 w 47"/>
                <a:gd name="T53" fmla="*/ 82 h 124"/>
                <a:gd name="T54" fmla="*/ 19 w 47"/>
                <a:gd name="T55" fmla="*/ 44 h 124"/>
                <a:gd name="T56" fmla="*/ 19 w 47"/>
                <a:gd name="T57" fmla="*/ 44 h 124"/>
                <a:gd name="T58" fmla="*/ 25 w 47"/>
                <a:gd name="T59" fmla="*/ 23 h 124"/>
                <a:gd name="T60" fmla="*/ 32 w 47"/>
                <a:gd name="T61" fmla="*/ 0 h 124"/>
                <a:gd name="T62" fmla="*/ 32 w 47"/>
                <a:gd name="T6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" h="124">
                  <a:moveTo>
                    <a:pt x="32" y="0"/>
                  </a:moveTo>
                  <a:lnTo>
                    <a:pt x="32" y="0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43" y="24"/>
                  </a:lnTo>
                  <a:lnTo>
                    <a:pt x="45" y="33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53"/>
                  </a:lnTo>
                  <a:lnTo>
                    <a:pt x="45" y="64"/>
                  </a:lnTo>
                  <a:lnTo>
                    <a:pt x="43" y="75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32" y="97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12" y="117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3" y="111"/>
                  </a:lnTo>
                  <a:lnTo>
                    <a:pt x="3" y="111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5" y="23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2" name="Freeform 116">
              <a:extLst>
                <a:ext uri="{FF2B5EF4-FFF2-40B4-BE49-F238E27FC236}">
                  <a16:creationId xmlns:a16="http://schemas.microsoft.com/office/drawing/2014/main" id="{39138454-6051-3598-A4E6-10A71FB5F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9813" y="4152901"/>
              <a:ext cx="203200" cy="225425"/>
            </a:xfrm>
            <a:custGeom>
              <a:avLst/>
              <a:gdLst>
                <a:gd name="T0" fmla="*/ 0 w 128"/>
                <a:gd name="T1" fmla="*/ 0 h 142"/>
                <a:gd name="T2" fmla="*/ 0 w 128"/>
                <a:gd name="T3" fmla="*/ 0 h 142"/>
                <a:gd name="T4" fmla="*/ 5 w 128"/>
                <a:gd name="T5" fmla="*/ 3 h 142"/>
                <a:gd name="T6" fmla="*/ 5 w 128"/>
                <a:gd name="T7" fmla="*/ 3 h 142"/>
                <a:gd name="T8" fmla="*/ 16 w 128"/>
                <a:gd name="T9" fmla="*/ 9 h 142"/>
                <a:gd name="T10" fmla="*/ 16 w 128"/>
                <a:gd name="T11" fmla="*/ 9 h 142"/>
                <a:gd name="T12" fmla="*/ 32 w 128"/>
                <a:gd name="T13" fmla="*/ 20 h 142"/>
                <a:gd name="T14" fmla="*/ 51 w 128"/>
                <a:gd name="T15" fmla="*/ 35 h 142"/>
                <a:gd name="T16" fmla="*/ 51 w 128"/>
                <a:gd name="T17" fmla="*/ 35 h 142"/>
                <a:gd name="T18" fmla="*/ 73 w 128"/>
                <a:gd name="T19" fmla="*/ 53 h 142"/>
                <a:gd name="T20" fmla="*/ 84 w 128"/>
                <a:gd name="T21" fmla="*/ 64 h 142"/>
                <a:gd name="T22" fmla="*/ 95 w 128"/>
                <a:gd name="T23" fmla="*/ 76 h 142"/>
                <a:gd name="T24" fmla="*/ 95 w 128"/>
                <a:gd name="T25" fmla="*/ 76 h 142"/>
                <a:gd name="T26" fmla="*/ 106 w 128"/>
                <a:gd name="T27" fmla="*/ 91 h 142"/>
                <a:gd name="T28" fmla="*/ 115 w 128"/>
                <a:gd name="T29" fmla="*/ 106 h 142"/>
                <a:gd name="T30" fmla="*/ 123 w 128"/>
                <a:gd name="T31" fmla="*/ 123 h 142"/>
                <a:gd name="T32" fmla="*/ 128 w 128"/>
                <a:gd name="T33" fmla="*/ 142 h 142"/>
                <a:gd name="T34" fmla="*/ 128 w 128"/>
                <a:gd name="T35" fmla="*/ 142 h 142"/>
                <a:gd name="T36" fmla="*/ 124 w 128"/>
                <a:gd name="T37" fmla="*/ 139 h 142"/>
                <a:gd name="T38" fmla="*/ 124 w 128"/>
                <a:gd name="T39" fmla="*/ 139 h 142"/>
                <a:gd name="T40" fmla="*/ 115 w 128"/>
                <a:gd name="T41" fmla="*/ 130 h 142"/>
                <a:gd name="T42" fmla="*/ 115 w 128"/>
                <a:gd name="T43" fmla="*/ 130 h 142"/>
                <a:gd name="T44" fmla="*/ 82 w 128"/>
                <a:gd name="T45" fmla="*/ 101 h 142"/>
                <a:gd name="T46" fmla="*/ 82 w 128"/>
                <a:gd name="T47" fmla="*/ 101 h 142"/>
                <a:gd name="T48" fmla="*/ 60 w 128"/>
                <a:gd name="T49" fmla="*/ 80 h 142"/>
                <a:gd name="T50" fmla="*/ 38 w 128"/>
                <a:gd name="T51" fmla="*/ 58 h 142"/>
                <a:gd name="T52" fmla="*/ 38 w 128"/>
                <a:gd name="T53" fmla="*/ 58 h 142"/>
                <a:gd name="T54" fmla="*/ 27 w 128"/>
                <a:gd name="T55" fmla="*/ 44 h 142"/>
                <a:gd name="T56" fmla="*/ 17 w 128"/>
                <a:gd name="T57" fmla="*/ 31 h 142"/>
                <a:gd name="T58" fmla="*/ 7 w 128"/>
                <a:gd name="T59" fmla="*/ 15 h 142"/>
                <a:gd name="T60" fmla="*/ 0 w 128"/>
                <a:gd name="T61" fmla="*/ 0 h 142"/>
                <a:gd name="T62" fmla="*/ 0 w 128"/>
                <a:gd name="T6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142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5" y="3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32" y="20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73" y="53"/>
                  </a:lnTo>
                  <a:lnTo>
                    <a:pt x="84" y="64"/>
                  </a:lnTo>
                  <a:lnTo>
                    <a:pt x="95" y="76"/>
                  </a:lnTo>
                  <a:lnTo>
                    <a:pt x="95" y="76"/>
                  </a:lnTo>
                  <a:lnTo>
                    <a:pt x="106" y="91"/>
                  </a:lnTo>
                  <a:lnTo>
                    <a:pt x="115" y="106"/>
                  </a:lnTo>
                  <a:lnTo>
                    <a:pt x="123" y="123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4" y="139"/>
                  </a:lnTo>
                  <a:lnTo>
                    <a:pt x="124" y="139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60" y="80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27" y="44"/>
                  </a:lnTo>
                  <a:lnTo>
                    <a:pt x="17" y="31"/>
                  </a:lnTo>
                  <a:lnTo>
                    <a:pt x="7" y="1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3" name="Freeform 117">
              <a:extLst>
                <a:ext uri="{FF2B5EF4-FFF2-40B4-BE49-F238E27FC236}">
                  <a16:creationId xmlns:a16="http://schemas.microsoft.com/office/drawing/2014/main" id="{3D85A415-9634-D6D6-99EE-1EC337E39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3800" y="3921126"/>
              <a:ext cx="133350" cy="177800"/>
            </a:xfrm>
            <a:custGeom>
              <a:avLst/>
              <a:gdLst>
                <a:gd name="T0" fmla="*/ 0 w 84"/>
                <a:gd name="T1" fmla="*/ 0 h 112"/>
                <a:gd name="T2" fmla="*/ 0 w 84"/>
                <a:gd name="T3" fmla="*/ 0 h 112"/>
                <a:gd name="T4" fmla="*/ 12 w 84"/>
                <a:gd name="T5" fmla="*/ 6 h 112"/>
                <a:gd name="T6" fmla="*/ 25 w 84"/>
                <a:gd name="T7" fmla="*/ 14 h 112"/>
                <a:gd name="T8" fmla="*/ 38 w 84"/>
                <a:gd name="T9" fmla="*/ 25 h 112"/>
                <a:gd name="T10" fmla="*/ 38 w 84"/>
                <a:gd name="T11" fmla="*/ 25 h 112"/>
                <a:gd name="T12" fmla="*/ 54 w 84"/>
                <a:gd name="T13" fmla="*/ 42 h 112"/>
                <a:gd name="T14" fmla="*/ 60 w 84"/>
                <a:gd name="T15" fmla="*/ 50 h 112"/>
                <a:gd name="T16" fmla="*/ 66 w 84"/>
                <a:gd name="T17" fmla="*/ 61 h 112"/>
                <a:gd name="T18" fmla="*/ 66 w 84"/>
                <a:gd name="T19" fmla="*/ 61 h 112"/>
                <a:gd name="T20" fmla="*/ 73 w 84"/>
                <a:gd name="T21" fmla="*/ 72 h 112"/>
                <a:gd name="T22" fmla="*/ 77 w 84"/>
                <a:gd name="T23" fmla="*/ 84 h 112"/>
                <a:gd name="T24" fmla="*/ 81 w 84"/>
                <a:gd name="T25" fmla="*/ 97 h 112"/>
                <a:gd name="T26" fmla="*/ 84 w 84"/>
                <a:gd name="T27" fmla="*/ 112 h 112"/>
                <a:gd name="T28" fmla="*/ 84 w 84"/>
                <a:gd name="T29" fmla="*/ 112 h 112"/>
                <a:gd name="T30" fmla="*/ 73 w 84"/>
                <a:gd name="T31" fmla="*/ 104 h 112"/>
                <a:gd name="T32" fmla="*/ 73 w 84"/>
                <a:gd name="T33" fmla="*/ 104 h 112"/>
                <a:gd name="T34" fmla="*/ 62 w 84"/>
                <a:gd name="T35" fmla="*/ 94 h 112"/>
                <a:gd name="T36" fmla="*/ 48 w 84"/>
                <a:gd name="T37" fmla="*/ 82 h 112"/>
                <a:gd name="T38" fmla="*/ 48 w 84"/>
                <a:gd name="T39" fmla="*/ 82 h 112"/>
                <a:gd name="T40" fmla="*/ 34 w 84"/>
                <a:gd name="T41" fmla="*/ 65 h 112"/>
                <a:gd name="T42" fmla="*/ 20 w 84"/>
                <a:gd name="T43" fmla="*/ 46 h 112"/>
                <a:gd name="T44" fmla="*/ 8 w 84"/>
                <a:gd name="T45" fmla="*/ 24 h 112"/>
                <a:gd name="T46" fmla="*/ 4 w 84"/>
                <a:gd name="T47" fmla="*/ 13 h 112"/>
                <a:gd name="T48" fmla="*/ 0 w 84"/>
                <a:gd name="T49" fmla="*/ 0 h 112"/>
                <a:gd name="T50" fmla="*/ 0 w 84"/>
                <a:gd name="T5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112">
                  <a:moveTo>
                    <a:pt x="0" y="0"/>
                  </a:moveTo>
                  <a:lnTo>
                    <a:pt x="0" y="0"/>
                  </a:lnTo>
                  <a:lnTo>
                    <a:pt x="12" y="6"/>
                  </a:lnTo>
                  <a:lnTo>
                    <a:pt x="25" y="14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54" y="42"/>
                  </a:lnTo>
                  <a:lnTo>
                    <a:pt x="60" y="50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73" y="72"/>
                  </a:lnTo>
                  <a:lnTo>
                    <a:pt x="77" y="84"/>
                  </a:lnTo>
                  <a:lnTo>
                    <a:pt x="81" y="97"/>
                  </a:lnTo>
                  <a:lnTo>
                    <a:pt x="84" y="112"/>
                  </a:lnTo>
                  <a:lnTo>
                    <a:pt x="84" y="112"/>
                  </a:lnTo>
                  <a:lnTo>
                    <a:pt x="73" y="104"/>
                  </a:lnTo>
                  <a:lnTo>
                    <a:pt x="73" y="104"/>
                  </a:lnTo>
                  <a:lnTo>
                    <a:pt x="62" y="94"/>
                  </a:lnTo>
                  <a:lnTo>
                    <a:pt x="48" y="82"/>
                  </a:lnTo>
                  <a:lnTo>
                    <a:pt x="48" y="82"/>
                  </a:lnTo>
                  <a:lnTo>
                    <a:pt x="34" y="65"/>
                  </a:lnTo>
                  <a:lnTo>
                    <a:pt x="20" y="46"/>
                  </a:lnTo>
                  <a:lnTo>
                    <a:pt x="8" y="24"/>
                  </a:lnTo>
                  <a:lnTo>
                    <a:pt x="4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4" name="Freeform 118">
              <a:extLst>
                <a:ext uri="{FF2B5EF4-FFF2-40B4-BE49-F238E27FC236}">
                  <a16:creationId xmlns:a16="http://schemas.microsoft.com/office/drawing/2014/main" id="{7302FF12-B033-AD1A-8647-063B9753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4738" y="4689476"/>
              <a:ext cx="90488" cy="312738"/>
            </a:xfrm>
            <a:custGeom>
              <a:avLst/>
              <a:gdLst>
                <a:gd name="T0" fmla="*/ 2 w 57"/>
                <a:gd name="T1" fmla="*/ 0 h 197"/>
                <a:gd name="T2" fmla="*/ 2 w 57"/>
                <a:gd name="T3" fmla="*/ 0 h 197"/>
                <a:gd name="T4" fmla="*/ 11 w 57"/>
                <a:gd name="T5" fmla="*/ 15 h 197"/>
                <a:gd name="T6" fmla="*/ 11 w 57"/>
                <a:gd name="T7" fmla="*/ 15 h 197"/>
                <a:gd name="T8" fmla="*/ 20 w 57"/>
                <a:gd name="T9" fmla="*/ 34 h 197"/>
                <a:gd name="T10" fmla="*/ 31 w 57"/>
                <a:gd name="T11" fmla="*/ 58 h 197"/>
                <a:gd name="T12" fmla="*/ 31 w 57"/>
                <a:gd name="T13" fmla="*/ 58 h 197"/>
                <a:gd name="T14" fmla="*/ 40 w 57"/>
                <a:gd name="T15" fmla="*/ 87 h 197"/>
                <a:gd name="T16" fmla="*/ 50 w 57"/>
                <a:gd name="T17" fmla="*/ 120 h 197"/>
                <a:gd name="T18" fmla="*/ 53 w 57"/>
                <a:gd name="T19" fmla="*/ 138 h 197"/>
                <a:gd name="T20" fmla="*/ 56 w 57"/>
                <a:gd name="T21" fmla="*/ 157 h 197"/>
                <a:gd name="T22" fmla="*/ 57 w 57"/>
                <a:gd name="T23" fmla="*/ 176 h 197"/>
                <a:gd name="T24" fmla="*/ 57 w 57"/>
                <a:gd name="T25" fmla="*/ 197 h 197"/>
                <a:gd name="T26" fmla="*/ 57 w 57"/>
                <a:gd name="T27" fmla="*/ 197 h 197"/>
                <a:gd name="T28" fmla="*/ 47 w 57"/>
                <a:gd name="T29" fmla="*/ 180 h 197"/>
                <a:gd name="T30" fmla="*/ 47 w 57"/>
                <a:gd name="T31" fmla="*/ 180 h 197"/>
                <a:gd name="T32" fmla="*/ 38 w 57"/>
                <a:gd name="T33" fmla="*/ 161 h 197"/>
                <a:gd name="T34" fmla="*/ 25 w 57"/>
                <a:gd name="T35" fmla="*/ 135 h 197"/>
                <a:gd name="T36" fmla="*/ 25 w 57"/>
                <a:gd name="T37" fmla="*/ 135 h 197"/>
                <a:gd name="T38" fmla="*/ 16 w 57"/>
                <a:gd name="T39" fmla="*/ 105 h 197"/>
                <a:gd name="T40" fmla="*/ 10 w 57"/>
                <a:gd name="T41" fmla="*/ 89 h 197"/>
                <a:gd name="T42" fmla="*/ 6 w 57"/>
                <a:gd name="T43" fmla="*/ 71 h 197"/>
                <a:gd name="T44" fmla="*/ 3 w 57"/>
                <a:gd name="T45" fmla="*/ 54 h 197"/>
                <a:gd name="T46" fmla="*/ 2 w 57"/>
                <a:gd name="T47" fmla="*/ 36 h 197"/>
                <a:gd name="T48" fmla="*/ 0 w 57"/>
                <a:gd name="T49" fmla="*/ 18 h 197"/>
                <a:gd name="T50" fmla="*/ 2 w 57"/>
                <a:gd name="T51" fmla="*/ 0 h 197"/>
                <a:gd name="T52" fmla="*/ 2 w 57"/>
                <a:gd name="T53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7" h="197">
                  <a:moveTo>
                    <a:pt x="2" y="0"/>
                  </a:moveTo>
                  <a:lnTo>
                    <a:pt x="2" y="0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20" y="34"/>
                  </a:lnTo>
                  <a:lnTo>
                    <a:pt x="31" y="58"/>
                  </a:lnTo>
                  <a:lnTo>
                    <a:pt x="31" y="58"/>
                  </a:lnTo>
                  <a:lnTo>
                    <a:pt x="40" y="87"/>
                  </a:lnTo>
                  <a:lnTo>
                    <a:pt x="50" y="120"/>
                  </a:lnTo>
                  <a:lnTo>
                    <a:pt x="53" y="138"/>
                  </a:lnTo>
                  <a:lnTo>
                    <a:pt x="56" y="157"/>
                  </a:lnTo>
                  <a:lnTo>
                    <a:pt x="57" y="176"/>
                  </a:lnTo>
                  <a:lnTo>
                    <a:pt x="57" y="197"/>
                  </a:lnTo>
                  <a:lnTo>
                    <a:pt x="57" y="197"/>
                  </a:lnTo>
                  <a:lnTo>
                    <a:pt x="47" y="180"/>
                  </a:lnTo>
                  <a:lnTo>
                    <a:pt x="47" y="180"/>
                  </a:lnTo>
                  <a:lnTo>
                    <a:pt x="38" y="161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16" y="105"/>
                  </a:lnTo>
                  <a:lnTo>
                    <a:pt x="10" y="89"/>
                  </a:lnTo>
                  <a:lnTo>
                    <a:pt x="6" y="71"/>
                  </a:lnTo>
                  <a:lnTo>
                    <a:pt x="3" y="54"/>
                  </a:lnTo>
                  <a:lnTo>
                    <a:pt x="2" y="36"/>
                  </a:lnTo>
                  <a:lnTo>
                    <a:pt x="0" y="18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5" name="Freeform 119">
              <a:extLst>
                <a:ext uri="{FF2B5EF4-FFF2-40B4-BE49-F238E27FC236}">
                  <a16:creationId xmlns:a16="http://schemas.microsoft.com/office/drawing/2014/main" id="{8AD1615C-CE23-EA78-865D-6A25A4914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6988" y="4545013"/>
              <a:ext cx="188913" cy="238125"/>
            </a:xfrm>
            <a:custGeom>
              <a:avLst/>
              <a:gdLst>
                <a:gd name="T0" fmla="*/ 0 w 119"/>
                <a:gd name="T1" fmla="*/ 0 h 150"/>
                <a:gd name="T2" fmla="*/ 0 w 119"/>
                <a:gd name="T3" fmla="*/ 0 h 150"/>
                <a:gd name="T4" fmla="*/ 4 w 119"/>
                <a:gd name="T5" fmla="*/ 3 h 150"/>
                <a:gd name="T6" fmla="*/ 4 w 119"/>
                <a:gd name="T7" fmla="*/ 3 h 150"/>
                <a:gd name="T8" fmla="*/ 13 w 119"/>
                <a:gd name="T9" fmla="*/ 12 h 150"/>
                <a:gd name="T10" fmla="*/ 13 w 119"/>
                <a:gd name="T11" fmla="*/ 12 h 150"/>
                <a:gd name="T12" fmla="*/ 27 w 119"/>
                <a:gd name="T13" fmla="*/ 25 h 150"/>
                <a:gd name="T14" fmla="*/ 44 w 119"/>
                <a:gd name="T15" fmla="*/ 43 h 150"/>
                <a:gd name="T16" fmla="*/ 44 w 119"/>
                <a:gd name="T17" fmla="*/ 43 h 150"/>
                <a:gd name="T18" fmla="*/ 62 w 119"/>
                <a:gd name="T19" fmla="*/ 65 h 150"/>
                <a:gd name="T20" fmla="*/ 81 w 119"/>
                <a:gd name="T21" fmla="*/ 89 h 150"/>
                <a:gd name="T22" fmla="*/ 81 w 119"/>
                <a:gd name="T23" fmla="*/ 89 h 150"/>
                <a:gd name="T24" fmla="*/ 100 w 119"/>
                <a:gd name="T25" fmla="*/ 117 h 150"/>
                <a:gd name="T26" fmla="*/ 100 w 119"/>
                <a:gd name="T27" fmla="*/ 117 h 150"/>
                <a:gd name="T28" fmla="*/ 119 w 119"/>
                <a:gd name="T29" fmla="*/ 150 h 150"/>
                <a:gd name="T30" fmla="*/ 119 w 119"/>
                <a:gd name="T31" fmla="*/ 150 h 150"/>
                <a:gd name="T32" fmla="*/ 115 w 119"/>
                <a:gd name="T33" fmla="*/ 149 h 150"/>
                <a:gd name="T34" fmla="*/ 115 w 119"/>
                <a:gd name="T35" fmla="*/ 149 h 150"/>
                <a:gd name="T36" fmla="*/ 104 w 119"/>
                <a:gd name="T37" fmla="*/ 142 h 150"/>
                <a:gd name="T38" fmla="*/ 104 w 119"/>
                <a:gd name="T39" fmla="*/ 142 h 150"/>
                <a:gd name="T40" fmla="*/ 86 w 119"/>
                <a:gd name="T41" fmla="*/ 129 h 150"/>
                <a:gd name="T42" fmla="*/ 66 w 119"/>
                <a:gd name="T43" fmla="*/ 113 h 150"/>
                <a:gd name="T44" fmla="*/ 66 w 119"/>
                <a:gd name="T45" fmla="*/ 113 h 150"/>
                <a:gd name="T46" fmla="*/ 56 w 119"/>
                <a:gd name="T47" fmla="*/ 102 h 150"/>
                <a:gd name="T48" fmla="*/ 45 w 119"/>
                <a:gd name="T49" fmla="*/ 91 h 150"/>
                <a:gd name="T50" fmla="*/ 35 w 119"/>
                <a:gd name="T51" fmla="*/ 77 h 150"/>
                <a:gd name="T52" fmla="*/ 26 w 119"/>
                <a:gd name="T53" fmla="*/ 63 h 150"/>
                <a:gd name="T54" fmla="*/ 26 w 119"/>
                <a:gd name="T55" fmla="*/ 63 h 150"/>
                <a:gd name="T56" fmla="*/ 17 w 119"/>
                <a:gd name="T57" fmla="*/ 48 h 150"/>
                <a:gd name="T58" fmla="*/ 9 w 119"/>
                <a:gd name="T59" fmla="*/ 33 h 150"/>
                <a:gd name="T60" fmla="*/ 4 w 119"/>
                <a:gd name="T61" fmla="*/ 16 h 150"/>
                <a:gd name="T62" fmla="*/ 0 w 119"/>
                <a:gd name="T63" fmla="*/ 0 h 150"/>
                <a:gd name="T64" fmla="*/ 0 w 119"/>
                <a:gd name="T6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9" h="150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4" y="3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27" y="25"/>
                  </a:lnTo>
                  <a:lnTo>
                    <a:pt x="44" y="43"/>
                  </a:lnTo>
                  <a:lnTo>
                    <a:pt x="44" y="43"/>
                  </a:lnTo>
                  <a:lnTo>
                    <a:pt x="62" y="65"/>
                  </a:lnTo>
                  <a:lnTo>
                    <a:pt x="81" y="89"/>
                  </a:lnTo>
                  <a:lnTo>
                    <a:pt x="81" y="89"/>
                  </a:lnTo>
                  <a:lnTo>
                    <a:pt x="100" y="117"/>
                  </a:lnTo>
                  <a:lnTo>
                    <a:pt x="100" y="117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5" y="149"/>
                  </a:lnTo>
                  <a:lnTo>
                    <a:pt x="115" y="149"/>
                  </a:lnTo>
                  <a:lnTo>
                    <a:pt x="104" y="142"/>
                  </a:lnTo>
                  <a:lnTo>
                    <a:pt x="104" y="142"/>
                  </a:lnTo>
                  <a:lnTo>
                    <a:pt x="86" y="129"/>
                  </a:lnTo>
                  <a:lnTo>
                    <a:pt x="66" y="113"/>
                  </a:lnTo>
                  <a:lnTo>
                    <a:pt x="66" y="113"/>
                  </a:lnTo>
                  <a:lnTo>
                    <a:pt x="56" y="102"/>
                  </a:lnTo>
                  <a:lnTo>
                    <a:pt x="45" y="91"/>
                  </a:lnTo>
                  <a:lnTo>
                    <a:pt x="35" y="77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17" y="48"/>
                  </a:lnTo>
                  <a:lnTo>
                    <a:pt x="9" y="33"/>
                  </a:lnTo>
                  <a:lnTo>
                    <a:pt x="4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6" name="Freeform 120">
              <a:extLst>
                <a:ext uri="{FF2B5EF4-FFF2-40B4-BE49-F238E27FC236}">
                  <a16:creationId xmlns:a16="http://schemas.microsoft.com/office/drawing/2014/main" id="{2CF723F0-6C90-AC7A-432C-B3A3C1728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2075" y="5259388"/>
              <a:ext cx="144463" cy="188913"/>
            </a:xfrm>
            <a:custGeom>
              <a:avLst/>
              <a:gdLst>
                <a:gd name="T0" fmla="*/ 0 w 91"/>
                <a:gd name="T1" fmla="*/ 0 h 119"/>
                <a:gd name="T2" fmla="*/ 0 w 91"/>
                <a:gd name="T3" fmla="*/ 0 h 119"/>
                <a:gd name="T4" fmla="*/ 11 w 91"/>
                <a:gd name="T5" fmla="*/ 7 h 119"/>
                <a:gd name="T6" fmla="*/ 11 w 91"/>
                <a:gd name="T7" fmla="*/ 7 h 119"/>
                <a:gd name="T8" fmla="*/ 23 w 91"/>
                <a:gd name="T9" fmla="*/ 17 h 119"/>
                <a:gd name="T10" fmla="*/ 37 w 91"/>
                <a:gd name="T11" fmla="*/ 31 h 119"/>
                <a:gd name="T12" fmla="*/ 37 w 91"/>
                <a:gd name="T13" fmla="*/ 31 h 119"/>
                <a:gd name="T14" fmla="*/ 52 w 91"/>
                <a:gd name="T15" fmla="*/ 47 h 119"/>
                <a:gd name="T16" fmla="*/ 66 w 91"/>
                <a:gd name="T17" fmla="*/ 68 h 119"/>
                <a:gd name="T18" fmla="*/ 66 w 91"/>
                <a:gd name="T19" fmla="*/ 68 h 119"/>
                <a:gd name="T20" fmla="*/ 78 w 91"/>
                <a:gd name="T21" fmla="*/ 91 h 119"/>
                <a:gd name="T22" fmla="*/ 78 w 91"/>
                <a:gd name="T23" fmla="*/ 91 h 119"/>
                <a:gd name="T24" fmla="*/ 91 w 91"/>
                <a:gd name="T25" fmla="*/ 119 h 119"/>
                <a:gd name="T26" fmla="*/ 91 w 91"/>
                <a:gd name="T27" fmla="*/ 119 h 119"/>
                <a:gd name="T28" fmla="*/ 87 w 91"/>
                <a:gd name="T29" fmla="*/ 118 h 119"/>
                <a:gd name="T30" fmla="*/ 87 w 91"/>
                <a:gd name="T31" fmla="*/ 118 h 119"/>
                <a:gd name="T32" fmla="*/ 77 w 91"/>
                <a:gd name="T33" fmla="*/ 112 h 119"/>
                <a:gd name="T34" fmla="*/ 77 w 91"/>
                <a:gd name="T35" fmla="*/ 112 h 119"/>
                <a:gd name="T36" fmla="*/ 63 w 91"/>
                <a:gd name="T37" fmla="*/ 102 h 119"/>
                <a:gd name="T38" fmla="*/ 48 w 91"/>
                <a:gd name="T39" fmla="*/ 89 h 119"/>
                <a:gd name="T40" fmla="*/ 48 w 91"/>
                <a:gd name="T41" fmla="*/ 89 h 119"/>
                <a:gd name="T42" fmla="*/ 33 w 91"/>
                <a:gd name="T43" fmla="*/ 71 h 119"/>
                <a:gd name="T44" fmla="*/ 25 w 91"/>
                <a:gd name="T45" fmla="*/ 61 h 119"/>
                <a:gd name="T46" fmla="*/ 18 w 91"/>
                <a:gd name="T47" fmla="*/ 50 h 119"/>
                <a:gd name="T48" fmla="*/ 12 w 91"/>
                <a:gd name="T49" fmla="*/ 38 h 119"/>
                <a:gd name="T50" fmla="*/ 7 w 91"/>
                <a:gd name="T51" fmla="*/ 25 h 119"/>
                <a:gd name="T52" fmla="*/ 3 w 91"/>
                <a:gd name="T53" fmla="*/ 13 h 119"/>
                <a:gd name="T54" fmla="*/ 0 w 91"/>
                <a:gd name="T55" fmla="*/ 0 h 119"/>
                <a:gd name="T56" fmla="*/ 0 w 91"/>
                <a:gd name="T5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" h="119">
                  <a:moveTo>
                    <a:pt x="0" y="0"/>
                  </a:moveTo>
                  <a:lnTo>
                    <a:pt x="0" y="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23" y="17"/>
                  </a:lnTo>
                  <a:lnTo>
                    <a:pt x="37" y="31"/>
                  </a:lnTo>
                  <a:lnTo>
                    <a:pt x="37" y="31"/>
                  </a:lnTo>
                  <a:lnTo>
                    <a:pt x="52" y="47"/>
                  </a:lnTo>
                  <a:lnTo>
                    <a:pt x="66" y="68"/>
                  </a:lnTo>
                  <a:lnTo>
                    <a:pt x="66" y="68"/>
                  </a:lnTo>
                  <a:lnTo>
                    <a:pt x="78" y="91"/>
                  </a:lnTo>
                  <a:lnTo>
                    <a:pt x="78" y="91"/>
                  </a:lnTo>
                  <a:lnTo>
                    <a:pt x="91" y="119"/>
                  </a:lnTo>
                  <a:lnTo>
                    <a:pt x="91" y="119"/>
                  </a:lnTo>
                  <a:lnTo>
                    <a:pt x="87" y="118"/>
                  </a:lnTo>
                  <a:lnTo>
                    <a:pt x="87" y="118"/>
                  </a:lnTo>
                  <a:lnTo>
                    <a:pt x="77" y="112"/>
                  </a:lnTo>
                  <a:lnTo>
                    <a:pt x="77" y="112"/>
                  </a:lnTo>
                  <a:lnTo>
                    <a:pt x="63" y="102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33" y="71"/>
                  </a:lnTo>
                  <a:lnTo>
                    <a:pt x="25" y="61"/>
                  </a:lnTo>
                  <a:lnTo>
                    <a:pt x="18" y="50"/>
                  </a:lnTo>
                  <a:lnTo>
                    <a:pt x="12" y="38"/>
                  </a:lnTo>
                  <a:lnTo>
                    <a:pt x="7" y="25"/>
                  </a:lnTo>
                  <a:lnTo>
                    <a:pt x="3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7" name="Freeform 121">
              <a:extLst>
                <a:ext uri="{FF2B5EF4-FFF2-40B4-BE49-F238E27FC236}">
                  <a16:creationId xmlns:a16="http://schemas.microsoft.com/office/drawing/2014/main" id="{7CE41B5C-2C77-0721-CA3F-9127E7167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3913" y="5314951"/>
              <a:ext cx="120650" cy="196850"/>
            </a:xfrm>
            <a:custGeom>
              <a:avLst/>
              <a:gdLst>
                <a:gd name="T0" fmla="*/ 0 w 76"/>
                <a:gd name="T1" fmla="*/ 0 h 124"/>
                <a:gd name="T2" fmla="*/ 0 w 76"/>
                <a:gd name="T3" fmla="*/ 0 h 124"/>
                <a:gd name="T4" fmla="*/ 4 w 76"/>
                <a:gd name="T5" fmla="*/ 1 h 124"/>
                <a:gd name="T6" fmla="*/ 4 w 76"/>
                <a:gd name="T7" fmla="*/ 1 h 124"/>
                <a:gd name="T8" fmla="*/ 12 w 76"/>
                <a:gd name="T9" fmla="*/ 7 h 124"/>
                <a:gd name="T10" fmla="*/ 12 w 76"/>
                <a:gd name="T11" fmla="*/ 7 h 124"/>
                <a:gd name="T12" fmla="*/ 25 w 76"/>
                <a:gd name="T13" fmla="*/ 16 h 124"/>
                <a:gd name="T14" fmla="*/ 39 w 76"/>
                <a:gd name="T15" fmla="*/ 30 h 124"/>
                <a:gd name="T16" fmla="*/ 39 w 76"/>
                <a:gd name="T17" fmla="*/ 30 h 124"/>
                <a:gd name="T18" fmla="*/ 44 w 76"/>
                <a:gd name="T19" fmla="*/ 38 h 124"/>
                <a:gd name="T20" fmla="*/ 51 w 76"/>
                <a:gd name="T21" fmla="*/ 48 h 124"/>
                <a:gd name="T22" fmla="*/ 57 w 76"/>
                <a:gd name="T23" fmla="*/ 58 h 124"/>
                <a:gd name="T24" fmla="*/ 62 w 76"/>
                <a:gd name="T25" fmla="*/ 69 h 124"/>
                <a:gd name="T26" fmla="*/ 62 w 76"/>
                <a:gd name="T27" fmla="*/ 69 h 124"/>
                <a:gd name="T28" fmla="*/ 66 w 76"/>
                <a:gd name="T29" fmla="*/ 81 h 124"/>
                <a:gd name="T30" fmla="*/ 70 w 76"/>
                <a:gd name="T31" fmla="*/ 94 h 124"/>
                <a:gd name="T32" fmla="*/ 70 w 76"/>
                <a:gd name="T33" fmla="*/ 94 h 124"/>
                <a:gd name="T34" fmla="*/ 73 w 76"/>
                <a:gd name="T35" fmla="*/ 109 h 124"/>
                <a:gd name="T36" fmla="*/ 76 w 76"/>
                <a:gd name="T37" fmla="*/ 124 h 124"/>
                <a:gd name="T38" fmla="*/ 76 w 76"/>
                <a:gd name="T39" fmla="*/ 124 h 124"/>
                <a:gd name="T40" fmla="*/ 73 w 76"/>
                <a:gd name="T41" fmla="*/ 121 h 124"/>
                <a:gd name="T42" fmla="*/ 73 w 76"/>
                <a:gd name="T43" fmla="*/ 121 h 124"/>
                <a:gd name="T44" fmla="*/ 65 w 76"/>
                <a:gd name="T45" fmla="*/ 114 h 124"/>
                <a:gd name="T46" fmla="*/ 65 w 76"/>
                <a:gd name="T47" fmla="*/ 114 h 124"/>
                <a:gd name="T48" fmla="*/ 54 w 76"/>
                <a:gd name="T49" fmla="*/ 103 h 124"/>
                <a:gd name="T50" fmla="*/ 41 w 76"/>
                <a:gd name="T51" fmla="*/ 88 h 124"/>
                <a:gd name="T52" fmla="*/ 41 w 76"/>
                <a:gd name="T53" fmla="*/ 88 h 124"/>
                <a:gd name="T54" fmla="*/ 29 w 76"/>
                <a:gd name="T55" fmla="*/ 69 h 124"/>
                <a:gd name="T56" fmla="*/ 18 w 76"/>
                <a:gd name="T57" fmla="*/ 48 h 124"/>
                <a:gd name="T58" fmla="*/ 18 w 76"/>
                <a:gd name="T59" fmla="*/ 48 h 124"/>
                <a:gd name="T60" fmla="*/ 8 w 76"/>
                <a:gd name="T61" fmla="*/ 25 h 124"/>
                <a:gd name="T62" fmla="*/ 0 w 76"/>
                <a:gd name="T63" fmla="*/ 0 h 124"/>
                <a:gd name="T64" fmla="*/ 0 w 76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124">
                  <a:moveTo>
                    <a:pt x="0" y="0"/>
                  </a:moveTo>
                  <a:lnTo>
                    <a:pt x="0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25" y="16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44" y="38"/>
                  </a:lnTo>
                  <a:lnTo>
                    <a:pt x="51" y="48"/>
                  </a:lnTo>
                  <a:lnTo>
                    <a:pt x="57" y="58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6" y="81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73" y="109"/>
                  </a:lnTo>
                  <a:lnTo>
                    <a:pt x="76" y="124"/>
                  </a:lnTo>
                  <a:lnTo>
                    <a:pt x="76" y="124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54" y="103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29" y="6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8" y="2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8" name="Freeform 122">
              <a:extLst>
                <a:ext uri="{FF2B5EF4-FFF2-40B4-BE49-F238E27FC236}">
                  <a16:creationId xmlns:a16="http://schemas.microsoft.com/office/drawing/2014/main" id="{8FF4168F-241A-BAEB-30CD-822F10AFF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675" y="5314951"/>
              <a:ext cx="176213" cy="195263"/>
            </a:xfrm>
            <a:custGeom>
              <a:avLst/>
              <a:gdLst>
                <a:gd name="T0" fmla="*/ 111 w 111"/>
                <a:gd name="T1" fmla="*/ 0 h 123"/>
                <a:gd name="T2" fmla="*/ 111 w 111"/>
                <a:gd name="T3" fmla="*/ 0 h 123"/>
                <a:gd name="T4" fmla="*/ 106 w 111"/>
                <a:gd name="T5" fmla="*/ 14 h 123"/>
                <a:gd name="T6" fmla="*/ 99 w 111"/>
                <a:gd name="T7" fmla="*/ 30 h 123"/>
                <a:gd name="T8" fmla="*/ 88 w 111"/>
                <a:gd name="T9" fmla="*/ 48 h 123"/>
                <a:gd name="T10" fmla="*/ 74 w 111"/>
                <a:gd name="T11" fmla="*/ 69 h 123"/>
                <a:gd name="T12" fmla="*/ 64 w 111"/>
                <a:gd name="T13" fmla="*/ 80 h 123"/>
                <a:gd name="T14" fmla="*/ 55 w 111"/>
                <a:gd name="T15" fmla="*/ 89 h 123"/>
                <a:gd name="T16" fmla="*/ 42 w 111"/>
                <a:gd name="T17" fmla="*/ 99 h 123"/>
                <a:gd name="T18" fmla="*/ 30 w 111"/>
                <a:gd name="T19" fmla="*/ 109 h 123"/>
                <a:gd name="T20" fmla="*/ 16 w 111"/>
                <a:gd name="T21" fmla="*/ 116 h 123"/>
                <a:gd name="T22" fmla="*/ 0 w 111"/>
                <a:gd name="T23" fmla="*/ 123 h 123"/>
                <a:gd name="T24" fmla="*/ 0 w 111"/>
                <a:gd name="T25" fmla="*/ 123 h 123"/>
                <a:gd name="T26" fmla="*/ 8 w 111"/>
                <a:gd name="T27" fmla="*/ 109 h 123"/>
                <a:gd name="T28" fmla="*/ 18 w 111"/>
                <a:gd name="T29" fmla="*/ 95 h 123"/>
                <a:gd name="T30" fmla="*/ 30 w 111"/>
                <a:gd name="T31" fmla="*/ 76 h 123"/>
                <a:gd name="T32" fmla="*/ 45 w 111"/>
                <a:gd name="T33" fmla="*/ 56 h 123"/>
                <a:gd name="T34" fmla="*/ 64 w 111"/>
                <a:gd name="T35" fmla="*/ 36 h 123"/>
                <a:gd name="T36" fmla="*/ 75 w 111"/>
                <a:gd name="T37" fmla="*/ 26 h 123"/>
                <a:gd name="T38" fmla="*/ 86 w 111"/>
                <a:gd name="T39" fmla="*/ 16 h 123"/>
                <a:gd name="T40" fmla="*/ 99 w 111"/>
                <a:gd name="T41" fmla="*/ 8 h 123"/>
                <a:gd name="T42" fmla="*/ 111 w 111"/>
                <a:gd name="T43" fmla="*/ 0 h 123"/>
                <a:gd name="T44" fmla="*/ 111 w 111"/>
                <a:gd name="T4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123">
                  <a:moveTo>
                    <a:pt x="111" y="0"/>
                  </a:moveTo>
                  <a:lnTo>
                    <a:pt x="111" y="0"/>
                  </a:lnTo>
                  <a:lnTo>
                    <a:pt x="106" y="14"/>
                  </a:lnTo>
                  <a:lnTo>
                    <a:pt x="99" y="30"/>
                  </a:lnTo>
                  <a:lnTo>
                    <a:pt x="88" y="48"/>
                  </a:lnTo>
                  <a:lnTo>
                    <a:pt x="74" y="69"/>
                  </a:lnTo>
                  <a:lnTo>
                    <a:pt x="64" y="80"/>
                  </a:lnTo>
                  <a:lnTo>
                    <a:pt x="55" y="89"/>
                  </a:lnTo>
                  <a:lnTo>
                    <a:pt x="42" y="99"/>
                  </a:lnTo>
                  <a:lnTo>
                    <a:pt x="30" y="109"/>
                  </a:lnTo>
                  <a:lnTo>
                    <a:pt x="16" y="116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8" y="109"/>
                  </a:lnTo>
                  <a:lnTo>
                    <a:pt x="18" y="95"/>
                  </a:lnTo>
                  <a:lnTo>
                    <a:pt x="30" y="76"/>
                  </a:lnTo>
                  <a:lnTo>
                    <a:pt x="45" y="56"/>
                  </a:lnTo>
                  <a:lnTo>
                    <a:pt x="64" y="36"/>
                  </a:lnTo>
                  <a:lnTo>
                    <a:pt x="75" y="26"/>
                  </a:lnTo>
                  <a:lnTo>
                    <a:pt x="86" y="16"/>
                  </a:lnTo>
                  <a:lnTo>
                    <a:pt x="99" y="8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9" name="Freeform 123">
              <a:extLst>
                <a:ext uri="{FF2B5EF4-FFF2-40B4-BE49-F238E27FC236}">
                  <a16:creationId xmlns:a16="http://schemas.microsoft.com/office/drawing/2014/main" id="{DD2DEE5C-C876-AEF8-DBCF-EA7CFC759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8138" y="5240338"/>
              <a:ext cx="149225" cy="174625"/>
            </a:xfrm>
            <a:custGeom>
              <a:avLst/>
              <a:gdLst>
                <a:gd name="T0" fmla="*/ 0 w 94"/>
                <a:gd name="T1" fmla="*/ 0 h 110"/>
                <a:gd name="T2" fmla="*/ 0 w 94"/>
                <a:gd name="T3" fmla="*/ 0 h 110"/>
                <a:gd name="T4" fmla="*/ 13 w 94"/>
                <a:gd name="T5" fmla="*/ 6 h 110"/>
                <a:gd name="T6" fmla="*/ 25 w 94"/>
                <a:gd name="T7" fmla="*/ 12 h 110"/>
                <a:gd name="T8" fmla="*/ 40 w 94"/>
                <a:gd name="T9" fmla="*/ 23 h 110"/>
                <a:gd name="T10" fmla="*/ 57 w 94"/>
                <a:gd name="T11" fmla="*/ 39 h 110"/>
                <a:gd name="T12" fmla="*/ 65 w 94"/>
                <a:gd name="T13" fmla="*/ 48 h 110"/>
                <a:gd name="T14" fmla="*/ 72 w 94"/>
                <a:gd name="T15" fmla="*/ 58 h 110"/>
                <a:gd name="T16" fmla="*/ 79 w 94"/>
                <a:gd name="T17" fmla="*/ 69 h 110"/>
                <a:gd name="T18" fmla="*/ 84 w 94"/>
                <a:gd name="T19" fmla="*/ 81 h 110"/>
                <a:gd name="T20" fmla="*/ 90 w 94"/>
                <a:gd name="T21" fmla="*/ 95 h 110"/>
                <a:gd name="T22" fmla="*/ 94 w 94"/>
                <a:gd name="T23" fmla="*/ 110 h 110"/>
                <a:gd name="T24" fmla="*/ 94 w 94"/>
                <a:gd name="T25" fmla="*/ 110 h 110"/>
                <a:gd name="T26" fmla="*/ 82 w 94"/>
                <a:gd name="T27" fmla="*/ 103 h 110"/>
                <a:gd name="T28" fmla="*/ 70 w 94"/>
                <a:gd name="T29" fmla="*/ 94 h 110"/>
                <a:gd name="T30" fmla="*/ 55 w 94"/>
                <a:gd name="T31" fmla="*/ 80 h 110"/>
                <a:gd name="T32" fmla="*/ 39 w 94"/>
                <a:gd name="T33" fmla="*/ 63 h 110"/>
                <a:gd name="T34" fmla="*/ 24 w 94"/>
                <a:gd name="T35" fmla="*/ 46 h 110"/>
                <a:gd name="T36" fmla="*/ 17 w 94"/>
                <a:gd name="T37" fmla="*/ 34 h 110"/>
                <a:gd name="T38" fmla="*/ 10 w 94"/>
                <a:gd name="T39" fmla="*/ 23 h 110"/>
                <a:gd name="T40" fmla="*/ 4 w 94"/>
                <a:gd name="T41" fmla="*/ 12 h 110"/>
                <a:gd name="T42" fmla="*/ 0 w 94"/>
                <a:gd name="T43" fmla="*/ 0 h 110"/>
                <a:gd name="T44" fmla="*/ 0 w 94"/>
                <a:gd name="T4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10">
                  <a:moveTo>
                    <a:pt x="0" y="0"/>
                  </a:moveTo>
                  <a:lnTo>
                    <a:pt x="0" y="0"/>
                  </a:lnTo>
                  <a:lnTo>
                    <a:pt x="13" y="6"/>
                  </a:lnTo>
                  <a:lnTo>
                    <a:pt x="25" y="12"/>
                  </a:lnTo>
                  <a:lnTo>
                    <a:pt x="40" y="23"/>
                  </a:lnTo>
                  <a:lnTo>
                    <a:pt x="57" y="39"/>
                  </a:lnTo>
                  <a:lnTo>
                    <a:pt x="65" y="48"/>
                  </a:lnTo>
                  <a:lnTo>
                    <a:pt x="72" y="58"/>
                  </a:lnTo>
                  <a:lnTo>
                    <a:pt x="79" y="69"/>
                  </a:lnTo>
                  <a:lnTo>
                    <a:pt x="84" y="81"/>
                  </a:lnTo>
                  <a:lnTo>
                    <a:pt x="90" y="95"/>
                  </a:lnTo>
                  <a:lnTo>
                    <a:pt x="94" y="110"/>
                  </a:lnTo>
                  <a:lnTo>
                    <a:pt x="94" y="110"/>
                  </a:lnTo>
                  <a:lnTo>
                    <a:pt x="82" y="103"/>
                  </a:lnTo>
                  <a:lnTo>
                    <a:pt x="70" y="94"/>
                  </a:lnTo>
                  <a:lnTo>
                    <a:pt x="55" y="80"/>
                  </a:lnTo>
                  <a:lnTo>
                    <a:pt x="39" y="63"/>
                  </a:lnTo>
                  <a:lnTo>
                    <a:pt x="24" y="46"/>
                  </a:lnTo>
                  <a:lnTo>
                    <a:pt x="17" y="34"/>
                  </a:lnTo>
                  <a:lnTo>
                    <a:pt x="10" y="23"/>
                  </a:lnTo>
                  <a:lnTo>
                    <a:pt x="4" y="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0" name="Freeform 124">
              <a:extLst>
                <a:ext uri="{FF2B5EF4-FFF2-40B4-BE49-F238E27FC236}">
                  <a16:creationId xmlns:a16="http://schemas.microsoft.com/office/drawing/2014/main" id="{0648222F-6BEF-260F-1018-2A5F8C0F6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3363" y="5537201"/>
              <a:ext cx="47625" cy="101600"/>
            </a:xfrm>
            <a:custGeom>
              <a:avLst/>
              <a:gdLst>
                <a:gd name="T0" fmla="*/ 4 w 30"/>
                <a:gd name="T1" fmla="*/ 0 h 64"/>
                <a:gd name="T2" fmla="*/ 4 w 30"/>
                <a:gd name="T3" fmla="*/ 0 h 64"/>
                <a:gd name="T4" fmla="*/ 11 w 30"/>
                <a:gd name="T5" fmla="*/ 3 h 64"/>
                <a:gd name="T6" fmla="*/ 11 w 30"/>
                <a:gd name="T7" fmla="*/ 3 h 64"/>
                <a:gd name="T8" fmla="*/ 18 w 30"/>
                <a:gd name="T9" fmla="*/ 7 h 64"/>
                <a:gd name="T10" fmla="*/ 25 w 30"/>
                <a:gd name="T11" fmla="*/ 16 h 64"/>
                <a:gd name="T12" fmla="*/ 25 w 30"/>
                <a:gd name="T13" fmla="*/ 16 h 64"/>
                <a:gd name="T14" fmla="*/ 28 w 30"/>
                <a:gd name="T15" fmla="*/ 20 h 64"/>
                <a:gd name="T16" fmla="*/ 30 w 30"/>
                <a:gd name="T17" fmla="*/ 25 h 64"/>
                <a:gd name="T18" fmla="*/ 30 w 30"/>
                <a:gd name="T19" fmla="*/ 32 h 64"/>
                <a:gd name="T20" fmla="*/ 30 w 30"/>
                <a:gd name="T21" fmla="*/ 38 h 64"/>
                <a:gd name="T22" fmla="*/ 30 w 30"/>
                <a:gd name="T23" fmla="*/ 38 h 64"/>
                <a:gd name="T24" fmla="*/ 29 w 30"/>
                <a:gd name="T25" fmla="*/ 45 h 64"/>
                <a:gd name="T26" fmla="*/ 26 w 30"/>
                <a:gd name="T27" fmla="*/ 51 h 64"/>
                <a:gd name="T28" fmla="*/ 21 w 30"/>
                <a:gd name="T29" fmla="*/ 58 h 64"/>
                <a:gd name="T30" fmla="*/ 14 w 30"/>
                <a:gd name="T31" fmla="*/ 64 h 64"/>
                <a:gd name="T32" fmla="*/ 14 w 30"/>
                <a:gd name="T33" fmla="*/ 64 h 64"/>
                <a:gd name="T34" fmla="*/ 10 w 30"/>
                <a:gd name="T35" fmla="*/ 58 h 64"/>
                <a:gd name="T36" fmla="*/ 10 w 30"/>
                <a:gd name="T37" fmla="*/ 58 h 64"/>
                <a:gd name="T38" fmla="*/ 4 w 30"/>
                <a:gd name="T39" fmla="*/ 45 h 64"/>
                <a:gd name="T40" fmla="*/ 4 w 30"/>
                <a:gd name="T41" fmla="*/ 45 h 64"/>
                <a:gd name="T42" fmla="*/ 2 w 30"/>
                <a:gd name="T43" fmla="*/ 35 h 64"/>
                <a:gd name="T44" fmla="*/ 0 w 30"/>
                <a:gd name="T45" fmla="*/ 25 h 64"/>
                <a:gd name="T46" fmla="*/ 2 w 30"/>
                <a:gd name="T47" fmla="*/ 13 h 64"/>
                <a:gd name="T48" fmla="*/ 4 w 30"/>
                <a:gd name="T49" fmla="*/ 0 h 64"/>
                <a:gd name="T50" fmla="*/ 4 w 30"/>
                <a:gd name="T5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64">
                  <a:moveTo>
                    <a:pt x="4" y="0"/>
                  </a:moveTo>
                  <a:lnTo>
                    <a:pt x="4" y="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8" y="7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8" y="20"/>
                  </a:lnTo>
                  <a:lnTo>
                    <a:pt x="30" y="25"/>
                  </a:lnTo>
                  <a:lnTo>
                    <a:pt x="30" y="32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29" y="45"/>
                  </a:lnTo>
                  <a:lnTo>
                    <a:pt x="26" y="51"/>
                  </a:lnTo>
                  <a:lnTo>
                    <a:pt x="21" y="58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2" y="35"/>
                  </a:lnTo>
                  <a:lnTo>
                    <a:pt x="0" y="25"/>
                  </a:lnTo>
                  <a:lnTo>
                    <a:pt x="2" y="13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2194137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3.54167E-6 0 L 3.54167E-6 0.12037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01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 4.07407E-6 L 0 0.08148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07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8.33333E-7 2.59259E-6 L 8.33333E-7 -0.11806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90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2" presetClass="entr" presetSubtype="1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8" grpId="0" animBg="1"/>
      <p:bldP spid="9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AC5B56D9-B616-A806-BBDD-5505D66E8D7E}"/>
              </a:ext>
            </a:extLst>
          </p:cNvPr>
          <p:cNvSpPr/>
          <p:nvPr userDrawn="1"/>
        </p:nvSpPr>
        <p:spPr>
          <a:xfrm>
            <a:off x="-167381" y="0"/>
            <a:ext cx="314300" cy="314300"/>
          </a:xfrm>
          <a:prstGeom prst="ellipse">
            <a:avLst/>
          </a:prstGeom>
          <a:gradFill>
            <a:gsLst>
              <a:gs pos="0">
                <a:schemeClr val="accent1">
                  <a:lumMod val="75000"/>
                </a:schemeClr>
              </a:gs>
              <a:gs pos="100000">
                <a:schemeClr val="accent1">
                  <a:lumMod val="50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43A70CFA-43BE-D157-917B-867F2E054EFD}"/>
              </a:ext>
            </a:extLst>
          </p:cNvPr>
          <p:cNvSpPr/>
          <p:nvPr userDrawn="1"/>
        </p:nvSpPr>
        <p:spPr>
          <a:xfrm>
            <a:off x="10795994" y="4914864"/>
            <a:ext cx="300011" cy="300011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A4ECF06E-0B44-AACD-C660-4674B705F347}"/>
              </a:ext>
            </a:extLst>
          </p:cNvPr>
          <p:cNvSpPr/>
          <p:nvPr userDrawn="1"/>
        </p:nvSpPr>
        <p:spPr>
          <a:xfrm>
            <a:off x="-183723" y="4282711"/>
            <a:ext cx="398653" cy="398653"/>
          </a:xfrm>
          <a:prstGeom prst="ellipse">
            <a:avLst/>
          </a:prstGeom>
          <a:gradFill>
            <a:gsLst>
              <a:gs pos="0">
                <a:schemeClr val="bg1"/>
              </a:gs>
              <a:gs pos="100000">
                <a:schemeClr val="bg1">
                  <a:lumMod val="8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C1828D1D-2D96-5AD0-4C9B-F16647FF7E75}"/>
              </a:ext>
            </a:extLst>
          </p:cNvPr>
          <p:cNvSpPr/>
          <p:nvPr userDrawn="1"/>
        </p:nvSpPr>
        <p:spPr>
          <a:xfrm>
            <a:off x="11964431" y="3538384"/>
            <a:ext cx="455138" cy="455138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5A010768-A904-9B9E-7210-533FCAC7F330}"/>
              </a:ext>
            </a:extLst>
          </p:cNvPr>
          <p:cNvSpPr/>
          <p:nvPr userDrawn="1"/>
        </p:nvSpPr>
        <p:spPr>
          <a:xfrm>
            <a:off x="1953199" y="1661775"/>
            <a:ext cx="8171302" cy="3987514"/>
          </a:xfrm>
          <a:prstGeom prst="roundRect">
            <a:avLst>
              <a:gd name="adj" fmla="val 2347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d-ID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3B1770A5-E72E-9254-DE8A-3D9606AA90FE}"/>
              </a:ext>
            </a:extLst>
          </p:cNvPr>
          <p:cNvSpPr/>
          <p:nvPr userDrawn="1"/>
        </p:nvSpPr>
        <p:spPr>
          <a:xfrm>
            <a:off x="1917493" y="1661775"/>
            <a:ext cx="300011" cy="300011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3282F85B-6150-C155-9841-48FC95C2FC50}"/>
              </a:ext>
            </a:extLst>
          </p:cNvPr>
          <p:cNvSpPr/>
          <p:nvPr userDrawn="1"/>
        </p:nvSpPr>
        <p:spPr>
          <a:xfrm>
            <a:off x="9674432" y="1630713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297AD435-DA02-2A64-FC64-9AD5D8AEA7F6}"/>
              </a:ext>
            </a:extLst>
          </p:cNvPr>
          <p:cNvSpPr/>
          <p:nvPr userDrawn="1"/>
        </p:nvSpPr>
        <p:spPr>
          <a:xfrm>
            <a:off x="3850314" y="5337858"/>
            <a:ext cx="643768" cy="643766"/>
          </a:xfrm>
          <a:prstGeom prst="ellipse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6B62D6C-ED4F-BE79-8383-031B5FFE0ABB}"/>
              </a:ext>
            </a:extLst>
          </p:cNvPr>
          <p:cNvGrpSpPr/>
          <p:nvPr userDrawn="1"/>
        </p:nvGrpSpPr>
        <p:grpSpPr>
          <a:xfrm rot="812020" flipH="1">
            <a:off x="9478585" y="4978100"/>
            <a:ext cx="615828" cy="635382"/>
            <a:chOff x="6718300" y="1795463"/>
            <a:chExt cx="4449763" cy="4591051"/>
          </a:xfrm>
          <a:effectLst>
            <a:outerShdw blurRad="685800" dist="431800" dir="8100000" algn="tr" rotWithShape="0">
              <a:prstClr val="black">
                <a:alpha val="20000"/>
              </a:prstClr>
            </a:outerShdw>
          </a:effectLst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88ABF66F-3EA1-1493-198C-04FC77277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8338" y="5565776"/>
              <a:ext cx="608013" cy="820738"/>
            </a:xfrm>
            <a:custGeom>
              <a:avLst/>
              <a:gdLst>
                <a:gd name="T0" fmla="*/ 324 w 383"/>
                <a:gd name="T1" fmla="*/ 357 h 517"/>
                <a:gd name="T2" fmla="*/ 309 w 383"/>
                <a:gd name="T3" fmla="*/ 321 h 517"/>
                <a:gd name="T4" fmla="*/ 297 w 383"/>
                <a:gd name="T5" fmla="*/ 283 h 517"/>
                <a:gd name="T6" fmla="*/ 293 w 383"/>
                <a:gd name="T7" fmla="*/ 241 h 517"/>
                <a:gd name="T8" fmla="*/ 293 w 383"/>
                <a:gd name="T9" fmla="*/ 196 h 517"/>
                <a:gd name="T10" fmla="*/ 299 w 383"/>
                <a:gd name="T11" fmla="*/ 149 h 517"/>
                <a:gd name="T12" fmla="*/ 309 w 383"/>
                <a:gd name="T13" fmla="*/ 101 h 517"/>
                <a:gd name="T14" fmla="*/ 339 w 383"/>
                <a:gd name="T15" fmla="*/ 0 h 517"/>
                <a:gd name="T16" fmla="*/ 178 w 383"/>
                <a:gd name="T17" fmla="*/ 0 h 517"/>
                <a:gd name="T18" fmla="*/ 175 w 383"/>
                <a:gd name="T19" fmla="*/ 101 h 517"/>
                <a:gd name="T20" fmla="*/ 180 w 383"/>
                <a:gd name="T21" fmla="*/ 196 h 517"/>
                <a:gd name="T22" fmla="*/ 187 w 383"/>
                <a:gd name="T23" fmla="*/ 240 h 517"/>
                <a:gd name="T24" fmla="*/ 197 w 383"/>
                <a:gd name="T25" fmla="*/ 281 h 517"/>
                <a:gd name="T26" fmla="*/ 211 w 383"/>
                <a:gd name="T27" fmla="*/ 317 h 517"/>
                <a:gd name="T28" fmla="*/ 229 w 383"/>
                <a:gd name="T29" fmla="*/ 349 h 517"/>
                <a:gd name="T30" fmla="*/ 198 w 383"/>
                <a:gd name="T31" fmla="*/ 349 h 517"/>
                <a:gd name="T32" fmla="*/ 128 w 383"/>
                <a:gd name="T33" fmla="*/ 353 h 517"/>
                <a:gd name="T34" fmla="*/ 90 w 383"/>
                <a:gd name="T35" fmla="*/ 360 h 517"/>
                <a:gd name="T36" fmla="*/ 54 w 383"/>
                <a:gd name="T37" fmla="*/ 370 h 517"/>
                <a:gd name="T38" fmla="*/ 25 w 383"/>
                <a:gd name="T39" fmla="*/ 385 h 517"/>
                <a:gd name="T40" fmla="*/ 10 w 383"/>
                <a:gd name="T41" fmla="*/ 400 h 517"/>
                <a:gd name="T42" fmla="*/ 7 w 383"/>
                <a:gd name="T43" fmla="*/ 405 h 517"/>
                <a:gd name="T44" fmla="*/ 1 w 383"/>
                <a:gd name="T45" fmla="*/ 422 h 517"/>
                <a:gd name="T46" fmla="*/ 0 w 383"/>
                <a:gd name="T47" fmla="*/ 441 h 517"/>
                <a:gd name="T48" fmla="*/ 4 w 383"/>
                <a:gd name="T49" fmla="*/ 451 h 517"/>
                <a:gd name="T50" fmla="*/ 12 w 383"/>
                <a:gd name="T51" fmla="*/ 459 h 517"/>
                <a:gd name="T52" fmla="*/ 26 w 383"/>
                <a:gd name="T53" fmla="*/ 465 h 517"/>
                <a:gd name="T54" fmla="*/ 43 w 383"/>
                <a:gd name="T55" fmla="*/ 467 h 517"/>
                <a:gd name="T56" fmla="*/ 69 w 383"/>
                <a:gd name="T57" fmla="*/ 470 h 517"/>
                <a:gd name="T58" fmla="*/ 67 w 383"/>
                <a:gd name="T59" fmla="*/ 488 h 517"/>
                <a:gd name="T60" fmla="*/ 72 w 383"/>
                <a:gd name="T61" fmla="*/ 498 h 517"/>
                <a:gd name="T62" fmla="*/ 81 w 383"/>
                <a:gd name="T63" fmla="*/ 505 h 517"/>
                <a:gd name="T64" fmla="*/ 88 w 383"/>
                <a:gd name="T65" fmla="*/ 506 h 517"/>
                <a:gd name="T66" fmla="*/ 116 w 383"/>
                <a:gd name="T67" fmla="*/ 505 h 517"/>
                <a:gd name="T68" fmla="*/ 142 w 383"/>
                <a:gd name="T69" fmla="*/ 498 h 517"/>
                <a:gd name="T70" fmla="*/ 165 w 383"/>
                <a:gd name="T71" fmla="*/ 488 h 517"/>
                <a:gd name="T72" fmla="*/ 182 w 383"/>
                <a:gd name="T73" fmla="*/ 478 h 517"/>
                <a:gd name="T74" fmla="*/ 190 w 383"/>
                <a:gd name="T75" fmla="*/ 478 h 517"/>
                <a:gd name="T76" fmla="*/ 193 w 383"/>
                <a:gd name="T77" fmla="*/ 488 h 517"/>
                <a:gd name="T78" fmla="*/ 204 w 383"/>
                <a:gd name="T79" fmla="*/ 499 h 517"/>
                <a:gd name="T80" fmla="*/ 222 w 383"/>
                <a:gd name="T81" fmla="*/ 509 h 517"/>
                <a:gd name="T82" fmla="*/ 248 w 383"/>
                <a:gd name="T83" fmla="*/ 516 h 517"/>
                <a:gd name="T84" fmla="*/ 263 w 383"/>
                <a:gd name="T85" fmla="*/ 517 h 517"/>
                <a:gd name="T86" fmla="*/ 291 w 383"/>
                <a:gd name="T87" fmla="*/ 516 h 517"/>
                <a:gd name="T88" fmla="*/ 314 w 383"/>
                <a:gd name="T89" fmla="*/ 507 h 517"/>
                <a:gd name="T90" fmla="*/ 333 w 383"/>
                <a:gd name="T91" fmla="*/ 498 h 517"/>
                <a:gd name="T92" fmla="*/ 358 w 383"/>
                <a:gd name="T93" fmla="*/ 477 h 517"/>
                <a:gd name="T94" fmla="*/ 377 w 383"/>
                <a:gd name="T95" fmla="*/ 449 h 517"/>
                <a:gd name="T96" fmla="*/ 382 w 383"/>
                <a:gd name="T97" fmla="*/ 438 h 517"/>
                <a:gd name="T98" fmla="*/ 383 w 383"/>
                <a:gd name="T99" fmla="*/ 421 h 517"/>
                <a:gd name="T100" fmla="*/ 379 w 383"/>
                <a:gd name="T101" fmla="*/ 405 h 517"/>
                <a:gd name="T102" fmla="*/ 369 w 383"/>
                <a:gd name="T103" fmla="*/ 392 h 517"/>
                <a:gd name="T104" fmla="*/ 346 w 383"/>
                <a:gd name="T105" fmla="*/ 370 h 517"/>
                <a:gd name="T106" fmla="*/ 324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324" y="357"/>
                  </a:moveTo>
                  <a:lnTo>
                    <a:pt x="324" y="357"/>
                  </a:lnTo>
                  <a:lnTo>
                    <a:pt x="315" y="339"/>
                  </a:lnTo>
                  <a:lnTo>
                    <a:pt x="309" y="321"/>
                  </a:lnTo>
                  <a:lnTo>
                    <a:pt x="302" y="302"/>
                  </a:lnTo>
                  <a:lnTo>
                    <a:pt x="297" y="283"/>
                  </a:lnTo>
                  <a:lnTo>
                    <a:pt x="295" y="262"/>
                  </a:lnTo>
                  <a:lnTo>
                    <a:pt x="293" y="241"/>
                  </a:lnTo>
                  <a:lnTo>
                    <a:pt x="293" y="219"/>
                  </a:lnTo>
                  <a:lnTo>
                    <a:pt x="293" y="196"/>
                  </a:lnTo>
                  <a:lnTo>
                    <a:pt x="296" y="173"/>
                  </a:lnTo>
                  <a:lnTo>
                    <a:pt x="299" y="149"/>
                  </a:lnTo>
                  <a:lnTo>
                    <a:pt x="303" y="126"/>
                  </a:lnTo>
                  <a:lnTo>
                    <a:pt x="309" y="101"/>
                  </a:lnTo>
                  <a:lnTo>
                    <a:pt x="322" y="51"/>
                  </a:lnTo>
                  <a:lnTo>
                    <a:pt x="339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5" y="50"/>
                  </a:lnTo>
                  <a:lnTo>
                    <a:pt x="175" y="101"/>
                  </a:lnTo>
                  <a:lnTo>
                    <a:pt x="176" y="149"/>
                  </a:lnTo>
                  <a:lnTo>
                    <a:pt x="180" y="196"/>
                  </a:lnTo>
                  <a:lnTo>
                    <a:pt x="183" y="219"/>
                  </a:lnTo>
                  <a:lnTo>
                    <a:pt x="187" y="240"/>
                  </a:lnTo>
                  <a:lnTo>
                    <a:pt x="191" y="261"/>
                  </a:lnTo>
                  <a:lnTo>
                    <a:pt x="197" y="281"/>
                  </a:lnTo>
                  <a:lnTo>
                    <a:pt x="204" y="299"/>
                  </a:lnTo>
                  <a:lnTo>
                    <a:pt x="211" y="317"/>
                  </a:lnTo>
                  <a:lnTo>
                    <a:pt x="219" y="334"/>
                  </a:lnTo>
                  <a:lnTo>
                    <a:pt x="229" y="349"/>
                  </a:lnTo>
                  <a:lnTo>
                    <a:pt x="229" y="349"/>
                  </a:lnTo>
                  <a:lnTo>
                    <a:pt x="198" y="349"/>
                  </a:lnTo>
                  <a:lnTo>
                    <a:pt x="167" y="350"/>
                  </a:lnTo>
                  <a:lnTo>
                    <a:pt x="128" y="353"/>
                  </a:lnTo>
                  <a:lnTo>
                    <a:pt x="109" y="356"/>
                  </a:lnTo>
                  <a:lnTo>
                    <a:pt x="90" y="360"/>
                  </a:lnTo>
                  <a:lnTo>
                    <a:pt x="72" y="364"/>
                  </a:lnTo>
                  <a:lnTo>
                    <a:pt x="54" y="370"/>
                  </a:lnTo>
                  <a:lnTo>
                    <a:pt x="39" y="376"/>
                  </a:lnTo>
                  <a:lnTo>
                    <a:pt x="25" y="385"/>
                  </a:lnTo>
                  <a:lnTo>
                    <a:pt x="14" y="394"/>
                  </a:lnTo>
                  <a:lnTo>
                    <a:pt x="10" y="400"/>
                  </a:lnTo>
                  <a:lnTo>
                    <a:pt x="7" y="405"/>
                  </a:lnTo>
                  <a:lnTo>
                    <a:pt x="7" y="405"/>
                  </a:lnTo>
                  <a:lnTo>
                    <a:pt x="4" y="414"/>
                  </a:lnTo>
                  <a:lnTo>
                    <a:pt x="1" y="422"/>
                  </a:lnTo>
                  <a:lnTo>
                    <a:pt x="0" y="432"/>
                  </a:lnTo>
                  <a:lnTo>
                    <a:pt x="0" y="441"/>
                  </a:lnTo>
                  <a:lnTo>
                    <a:pt x="3" y="447"/>
                  </a:lnTo>
                  <a:lnTo>
                    <a:pt x="4" y="451"/>
                  </a:lnTo>
                  <a:lnTo>
                    <a:pt x="8" y="455"/>
                  </a:lnTo>
                  <a:lnTo>
                    <a:pt x="12" y="459"/>
                  </a:lnTo>
                  <a:lnTo>
                    <a:pt x="19" y="462"/>
                  </a:lnTo>
                  <a:lnTo>
                    <a:pt x="26" y="465"/>
                  </a:lnTo>
                  <a:lnTo>
                    <a:pt x="26" y="465"/>
                  </a:lnTo>
                  <a:lnTo>
                    <a:pt x="43" y="467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67" y="483"/>
                  </a:lnTo>
                  <a:lnTo>
                    <a:pt x="67" y="488"/>
                  </a:lnTo>
                  <a:lnTo>
                    <a:pt x="69" y="494"/>
                  </a:lnTo>
                  <a:lnTo>
                    <a:pt x="72" y="498"/>
                  </a:lnTo>
                  <a:lnTo>
                    <a:pt x="76" y="502"/>
                  </a:lnTo>
                  <a:lnTo>
                    <a:pt x="81" y="505"/>
                  </a:lnTo>
                  <a:lnTo>
                    <a:pt x="88" y="506"/>
                  </a:lnTo>
                  <a:lnTo>
                    <a:pt x="88" y="506"/>
                  </a:lnTo>
                  <a:lnTo>
                    <a:pt x="102" y="506"/>
                  </a:lnTo>
                  <a:lnTo>
                    <a:pt x="116" y="505"/>
                  </a:lnTo>
                  <a:lnTo>
                    <a:pt x="129" y="502"/>
                  </a:lnTo>
                  <a:lnTo>
                    <a:pt x="142" y="498"/>
                  </a:lnTo>
                  <a:lnTo>
                    <a:pt x="154" y="492"/>
                  </a:lnTo>
                  <a:lnTo>
                    <a:pt x="165" y="488"/>
                  </a:lnTo>
                  <a:lnTo>
                    <a:pt x="182" y="478"/>
                  </a:lnTo>
                  <a:lnTo>
                    <a:pt x="182" y="478"/>
                  </a:lnTo>
                  <a:lnTo>
                    <a:pt x="190" y="478"/>
                  </a:lnTo>
                  <a:lnTo>
                    <a:pt x="190" y="478"/>
                  </a:lnTo>
                  <a:lnTo>
                    <a:pt x="190" y="483"/>
                  </a:lnTo>
                  <a:lnTo>
                    <a:pt x="193" y="488"/>
                  </a:lnTo>
                  <a:lnTo>
                    <a:pt x="197" y="494"/>
                  </a:lnTo>
                  <a:lnTo>
                    <a:pt x="204" y="499"/>
                  </a:lnTo>
                  <a:lnTo>
                    <a:pt x="212" y="505"/>
                  </a:lnTo>
                  <a:lnTo>
                    <a:pt x="222" y="509"/>
                  </a:lnTo>
                  <a:lnTo>
                    <a:pt x="234" y="513"/>
                  </a:lnTo>
                  <a:lnTo>
                    <a:pt x="248" y="516"/>
                  </a:lnTo>
                  <a:lnTo>
                    <a:pt x="248" y="516"/>
                  </a:lnTo>
                  <a:lnTo>
                    <a:pt x="263" y="517"/>
                  </a:lnTo>
                  <a:lnTo>
                    <a:pt x="277" y="517"/>
                  </a:lnTo>
                  <a:lnTo>
                    <a:pt x="291" y="516"/>
                  </a:lnTo>
                  <a:lnTo>
                    <a:pt x="303" y="511"/>
                  </a:lnTo>
                  <a:lnTo>
                    <a:pt x="314" y="507"/>
                  </a:lnTo>
                  <a:lnTo>
                    <a:pt x="324" y="503"/>
                  </a:lnTo>
                  <a:lnTo>
                    <a:pt x="333" y="498"/>
                  </a:lnTo>
                  <a:lnTo>
                    <a:pt x="343" y="491"/>
                  </a:lnTo>
                  <a:lnTo>
                    <a:pt x="358" y="477"/>
                  </a:lnTo>
                  <a:lnTo>
                    <a:pt x="369" y="463"/>
                  </a:lnTo>
                  <a:lnTo>
                    <a:pt x="377" y="449"/>
                  </a:lnTo>
                  <a:lnTo>
                    <a:pt x="382" y="438"/>
                  </a:lnTo>
                  <a:lnTo>
                    <a:pt x="382" y="438"/>
                  </a:lnTo>
                  <a:lnTo>
                    <a:pt x="383" y="430"/>
                  </a:lnTo>
                  <a:lnTo>
                    <a:pt x="383" y="421"/>
                  </a:lnTo>
                  <a:lnTo>
                    <a:pt x="382" y="412"/>
                  </a:lnTo>
                  <a:lnTo>
                    <a:pt x="379" y="405"/>
                  </a:lnTo>
                  <a:lnTo>
                    <a:pt x="375" y="399"/>
                  </a:lnTo>
                  <a:lnTo>
                    <a:pt x="369" y="392"/>
                  </a:lnTo>
                  <a:lnTo>
                    <a:pt x="358" y="379"/>
                  </a:lnTo>
                  <a:lnTo>
                    <a:pt x="346" y="370"/>
                  </a:lnTo>
                  <a:lnTo>
                    <a:pt x="335" y="363"/>
                  </a:lnTo>
                  <a:lnTo>
                    <a:pt x="324" y="357"/>
                  </a:lnTo>
                  <a:lnTo>
                    <a:pt x="324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6C8F5157-059D-DF6A-B0EF-CB97C9E61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088" y="5564188"/>
              <a:ext cx="608013" cy="820738"/>
            </a:xfrm>
            <a:custGeom>
              <a:avLst/>
              <a:gdLst>
                <a:gd name="T0" fmla="*/ 58 w 383"/>
                <a:gd name="T1" fmla="*/ 357 h 517"/>
                <a:gd name="T2" fmla="*/ 74 w 383"/>
                <a:gd name="T3" fmla="*/ 321 h 517"/>
                <a:gd name="T4" fmla="*/ 84 w 383"/>
                <a:gd name="T5" fmla="*/ 282 h 517"/>
                <a:gd name="T6" fmla="*/ 89 w 383"/>
                <a:gd name="T7" fmla="*/ 241 h 517"/>
                <a:gd name="T8" fmla="*/ 88 w 383"/>
                <a:gd name="T9" fmla="*/ 196 h 517"/>
                <a:gd name="T10" fmla="*/ 82 w 383"/>
                <a:gd name="T11" fmla="*/ 149 h 517"/>
                <a:gd name="T12" fmla="*/ 73 w 383"/>
                <a:gd name="T13" fmla="*/ 101 h 517"/>
                <a:gd name="T14" fmla="*/ 44 w 383"/>
                <a:gd name="T15" fmla="*/ 0 h 517"/>
                <a:gd name="T16" fmla="*/ 205 w 383"/>
                <a:gd name="T17" fmla="*/ 0 h 517"/>
                <a:gd name="T18" fmla="*/ 208 w 383"/>
                <a:gd name="T19" fmla="*/ 101 h 517"/>
                <a:gd name="T20" fmla="*/ 202 w 383"/>
                <a:gd name="T21" fmla="*/ 196 h 517"/>
                <a:gd name="T22" fmla="*/ 195 w 383"/>
                <a:gd name="T23" fmla="*/ 240 h 517"/>
                <a:gd name="T24" fmla="*/ 184 w 383"/>
                <a:gd name="T25" fmla="*/ 281 h 517"/>
                <a:gd name="T26" fmla="*/ 171 w 383"/>
                <a:gd name="T27" fmla="*/ 317 h 517"/>
                <a:gd name="T28" fmla="*/ 154 w 383"/>
                <a:gd name="T29" fmla="*/ 349 h 517"/>
                <a:gd name="T30" fmla="*/ 184 w 383"/>
                <a:gd name="T31" fmla="*/ 349 h 517"/>
                <a:gd name="T32" fmla="*/ 253 w 383"/>
                <a:gd name="T33" fmla="*/ 353 h 517"/>
                <a:gd name="T34" fmla="*/ 292 w 383"/>
                <a:gd name="T35" fmla="*/ 360 h 517"/>
                <a:gd name="T36" fmla="*/ 329 w 383"/>
                <a:gd name="T37" fmla="*/ 369 h 517"/>
                <a:gd name="T38" fmla="*/ 358 w 383"/>
                <a:gd name="T39" fmla="*/ 384 h 517"/>
                <a:gd name="T40" fmla="*/ 373 w 383"/>
                <a:gd name="T41" fmla="*/ 400 h 517"/>
                <a:gd name="T42" fmla="*/ 376 w 383"/>
                <a:gd name="T43" fmla="*/ 405 h 517"/>
                <a:gd name="T44" fmla="*/ 381 w 383"/>
                <a:gd name="T45" fmla="*/ 422 h 517"/>
                <a:gd name="T46" fmla="*/ 381 w 383"/>
                <a:gd name="T47" fmla="*/ 441 h 517"/>
                <a:gd name="T48" fmla="*/ 377 w 383"/>
                <a:gd name="T49" fmla="*/ 450 h 517"/>
                <a:gd name="T50" fmla="*/ 369 w 383"/>
                <a:gd name="T51" fmla="*/ 459 h 517"/>
                <a:gd name="T52" fmla="*/ 356 w 383"/>
                <a:gd name="T53" fmla="*/ 464 h 517"/>
                <a:gd name="T54" fmla="*/ 339 w 383"/>
                <a:gd name="T55" fmla="*/ 467 h 517"/>
                <a:gd name="T56" fmla="*/ 312 w 383"/>
                <a:gd name="T57" fmla="*/ 470 h 517"/>
                <a:gd name="T58" fmla="*/ 314 w 383"/>
                <a:gd name="T59" fmla="*/ 488 h 517"/>
                <a:gd name="T60" fmla="*/ 310 w 383"/>
                <a:gd name="T61" fmla="*/ 497 h 517"/>
                <a:gd name="T62" fmla="*/ 300 w 383"/>
                <a:gd name="T63" fmla="*/ 504 h 517"/>
                <a:gd name="T64" fmla="*/ 293 w 383"/>
                <a:gd name="T65" fmla="*/ 506 h 517"/>
                <a:gd name="T66" fmla="*/ 266 w 383"/>
                <a:gd name="T67" fmla="*/ 504 h 517"/>
                <a:gd name="T68" fmla="*/ 239 w 383"/>
                <a:gd name="T69" fmla="*/ 497 h 517"/>
                <a:gd name="T70" fmla="*/ 217 w 383"/>
                <a:gd name="T71" fmla="*/ 488 h 517"/>
                <a:gd name="T72" fmla="*/ 201 w 383"/>
                <a:gd name="T73" fmla="*/ 478 h 517"/>
                <a:gd name="T74" fmla="*/ 193 w 383"/>
                <a:gd name="T75" fmla="*/ 478 h 517"/>
                <a:gd name="T76" fmla="*/ 188 w 383"/>
                <a:gd name="T77" fmla="*/ 488 h 517"/>
                <a:gd name="T78" fmla="*/ 179 w 383"/>
                <a:gd name="T79" fmla="*/ 499 h 517"/>
                <a:gd name="T80" fmla="*/ 160 w 383"/>
                <a:gd name="T81" fmla="*/ 508 h 517"/>
                <a:gd name="T82" fmla="*/ 133 w 383"/>
                <a:gd name="T83" fmla="*/ 515 h 517"/>
                <a:gd name="T84" fmla="*/ 120 w 383"/>
                <a:gd name="T85" fmla="*/ 517 h 517"/>
                <a:gd name="T86" fmla="*/ 92 w 383"/>
                <a:gd name="T87" fmla="*/ 515 h 517"/>
                <a:gd name="T88" fmla="*/ 69 w 383"/>
                <a:gd name="T89" fmla="*/ 508 h 517"/>
                <a:gd name="T90" fmla="*/ 48 w 383"/>
                <a:gd name="T91" fmla="*/ 497 h 517"/>
                <a:gd name="T92" fmla="*/ 25 w 383"/>
                <a:gd name="T93" fmla="*/ 477 h 517"/>
                <a:gd name="T94" fmla="*/ 5 w 383"/>
                <a:gd name="T95" fmla="*/ 449 h 517"/>
                <a:gd name="T96" fmla="*/ 1 w 383"/>
                <a:gd name="T97" fmla="*/ 438 h 517"/>
                <a:gd name="T98" fmla="*/ 0 w 383"/>
                <a:gd name="T99" fmla="*/ 420 h 517"/>
                <a:gd name="T100" fmla="*/ 4 w 383"/>
                <a:gd name="T101" fmla="*/ 405 h 517"/>
                <a:gd name="T102" fmla="*/ 12 w 383"/>
                <a:gd name="T103" fmla="*/ 391 h 517"/>
                <a:gd name="T104" fmla="*/ 36 w 383"/>
                <a:gd name="T105" fmla="*/ 369 h 517"/>
                <a:gd name="T106" fmla="*/ 58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58" y="357"/>
                  </a:moveTo>
                  <a:lnTo>
                    <a:pt x="58" y="357"/>
                  </a:lnTo>
                  <a:lnTo>
                    <a:pt x="67" y="339"/>
                  </a:lnTo>
                  <a:lnTo>
                    <a:pt x="74" y="321"/>
                  </a:lnTo>
                  <a:lnTo>
                    <a:pt x="80" y="303"/>
                  </a:lnTo>
                  <a:lnTo>
                    <a:pt x="84" y="282"/>
                  </a:lnTo>
                  <a:lnTo>
                    <a:pt x="87" y="262"/>
                  </a:lnTo>
                  <a:lnTo>
                    <a:pt x="89" y="241"/>
                  </a:lnTo>
                  <a:lnTo>
                    <a:pt x="89" y="219"/>
                  </a:lnTo>
                  <a:lnTo>
                    <a:pt x="88" y="196"/>
                  </a:lnTo>
                  <a:lnTo>
                    <a:pt x="87" y="172"/>
                  </a:lnTo>
                  <a:lnTo>
                    <a:pt x="82" y="149"/>
                  </a:lnTo>
                  <a:lnTo>
                    <a:pt x="78" y="125"/>
                  </a:lnTo>
                  <a:lnTo>
                    <a:pt x="73" y="101"/>
                  </a:lnTo>
                  <a:lnTo>
                    <a:pt x="60" y="51"/>
                  </a:lnTo>
                  <a:lnTo>
                    <a:pt x="44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08" y="50"/>
                  </a:lnTo>
                  <a:lnTo>
                    <a:pt x="208" y="101"/>
                  </a:lnTo>
                  <a:lnTo>
                    <a:pt x="206" y="149"/>
                  </a:lnTo>
                  <a:lnTo>
                    <a:pt x="202" y="196"/>
                  </a:lnTo>
                  <a:lnTo>
                    <a:pt x="199" y="219"/>
                  </a:lnTo>
                  <a:lnTo>
                    <a:pt x="195" y="240"/>
                  </a:lnTo>
                  <a:lnTo>
                    <a:pt x="190" y="262"/>
                  </a:lnTo>
                  <a:lnTo>
                    <a:pt x="184" y="281"/>
                  </a:lnTo>
                  <a:lnTo>
                    <a:pt x="179" y="299"/>
                  </a:lnTo>
                  <a:lnTo>
                    <a:pt x="171" y="317"/>
                  </a:lnTo>
                  <a:lnTo>
                    <a:pt x="162" y="333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84" y="349"/>
                  </a:lnTo>
                  <a:lnTo>
                    <a:pt x="216" y="350"/>
                  </a:lnTo>
                  <a:lnTo>
                    <a:pt x="253" y="353"/>
                  </a:lnTo>
                  <a:lnTo>
                    <a:pt x="272" y="355"/>
                  </a:lnTo>
                  <a:lnTo>
                    <a:pt x="292" y="360"/>
                  </a:lnTo>
                  <a:lnTo>
                    <a:pt x="311" y="364"/>
                  </a:lnTo>
                  <a:lnTo>
                    <a:pt x="329" y="369"/>
                  </a:lnTo>
                  <a:lnTo>
                    <a:pt x="344" y="376"/>
                  </a:lnTo>
                  <a:lnTo>
                    <a:pt x="358" y="384"/>
                  </a:lnTo>
                  <a:lnTo>
                    <a:pt x="369" y="394"/>
                  </a:lnTo>
                  <a:lnTo>
                    <a:pt x="373" y="400"/>
                  </a:lnTo>
                  <a:lnTo>
                    <a:pt x="376" y="405"/>
                  </a:lnTo>
                  <a:lnTo>
                    <a:pt x="376" y="405"/>
                  </a:lnTo>
                  <a:lnTo>
                    <a:pt x="379" y="413"/>
                  </a:lnTo>
                  <a:lnTo>
                    <a:pt x="381" y="422"/>
                  </a:lnTo>
                  <a:lnTo>
                    <a:pt x="383" y="431"/>
                  </a:lnTo>
                  <a:lnTo>
                    <a:pt x="381" y="441"/>
                  </a:lnTo>
                  <a:lnTo>
                    <a:pt x="380" y="446"/>
                  </a:lnTo>
                  <a:lnTo>
                    <a:pt x="377" y="450"/>
                  </a:lnTo>
                  <a:lnTo>
                    <a:pt x="374" y="455"/>
                  </a:lnTo>
                  <a:lnTo>
                    <a:pt x="369" y="459"/>
                  </a:lnTo>
                  <a:lnTo>
                    <a:pt x="363" y="462"/>
                  </a:lnTo>
                  <a:lnTo>
                    <a:pt x="356" y="464"/>
                  </a:lnTo>
                  <a:lnTo>
                    <a:pt x="356" y="464"/>
                  </a:lnTo>
                  <a:lnTo>
                    <a:pt x="339" y="467"/>
                  </a:lnTo>
                  <a:lnTo>
                    <a:pt x="312" y="470"/>
                  </a:lnTo>
                  <a:lnTo>
                    <a:pt x="312" y="470"/>
                  </a:lnTo>
                  <a:lnTo>
                    <a:pt x="315" y="482"/>
                  </a:lnTo>
                  <a:lnTo>
                    <a:pt x="314" y="488"/>
                  </a:lnTo>
                  <a:lnTo>
                    <a:pt x="312" y="493"/>
                  </a:lnTo>
                  <a:lnTo>
                    <a:pt x="310" y="497"/>
                  </a:lnTo>
                  <a:lnTo>
                    <a:pt x="306" y="501"/>
                  </a:lnTo>
                  <a:lnTo>
                    <a:pt x="300" y="504"/>
                  </a:lnTo>
                  <a:lnTo>
                    <a:pt x="293" y="506"/>
                  </a:lnTo>
                  <a:lnTo>
                    <a:pt x="293" y="506"/>
                  </a:lnTo>
                  <a:lnTo>
                    <a:pt x="279" y="506"/>
                  </a:lnTo>
                  <a:lnTo>
                    <a:pt x="266" y="504"/>
                  </a:lnTo>
                  <a:lnTo>
                    <a:pt x="253" y="501"/>
                  </a:lnTo>
                  <a:lnTo>
                    <a:pt x="239" y="497"/>
                  </a:lnTo>
                  <a:lnTo>
                    <a:pt x="228" y="492"/>
                  </a:lnTo>
                  <a:lnTo>
                    <a:pt x="217" y="488"/>
                  </a:lnTo>
                  <a:lnTo>
                    <a:pt x="201" y="478"/>
                  </a:lnTo>
                  <a:lnTo>
                    <a:pt x="201" y="478"/>
                  </a:lnTo>
                  <a:lnTo>
                    <a:pt x="193" y="478"/>
                  </a:lnTo>
                  <a:lnTo>
                    <a:pt x="193" y="478"/>
                  </a:lnTo>
                  <a:lnTo>
                    <a:pt x="191" y="482"/>
                  </a:lnTo>
                  <a:lnTo>
                    <a:pt x="188" y="488"/>
                  </a:lnTo>
                  <a:lnTo>
                    <a:pt x="184" y="493"/>
                  </a:lnTo>
                  <a:lnTo>
                    <a:pt x="179" y="499"/>
                  </a:lnTo>
                  <a:lnTo>
                    <a:pt x="171" y="504"/>
                  </a:lnTo>
                  <a:lnTo>
                    <a:pt x="160" y="508"/>
                  </a:lnTo>
                  <a:lnTo>
                    <a:pt x="149" y="512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20" y="517"/>
                  </a:lnTo>
                  <a:lnTo>
                    <a:pt x="104" y="517"/>
                  </a:lnTo>
                  <a:lnTo>
                    <a:pt x="92" y="515"/>
                  </a:lnTo>
                  <a:lnTo>
                    <a:pt x="80" y="512"/>
                  </a:lnTo>
                  <a:lnTo>
                    <a:pt x="69" y="508"/>
                  </a:lnTo>
                  <a:lnTo>
                    <a:pt x="58" y="503"/>
                  </a:lnTo>
                  <a:lnTo>
                    <a:pt x="48" y="497"/>
                  </a:lnTo>
                  <a:lnTo>
                    <a:pt x="40" y="490"/>
                  </a:lnTo>
                  <a:lnTo>
                    <a:pt x="25" y="477"/>
                  </a:lnTo>
                  <a:lnTo>
                    <a:pt x="14" y="463"/>
                  </a:lnTo>
                  <a:lnTo>
                    <a:pt x="5" y="449"/>
                  </a:lnTo>
                  <a:lnTo>
                    <a:pt x="1" y="438"/>
                  </a:lnTo>
                  <a:lnTo>
                    <a:pt x="1" y="438"/>
                  </a:lnTo>
                  <a:lnTo>
                    <a:pt x="0" y="430"/>
                  </a:lnTo>
                  <a:lnTo>
                    <a:pt x="0" y="420"/>
                  </a:lnTo>
                  <a:lnTo>
                    <a:pt x="1" y="413"/>
                  </a:lnTo>
                  <a:lnTo>
                    <a:pt x="4" y="405"/>
                  </a:lnTo>
                  <a:lnTo>
                    <a:pt x="8" y="398"/>
                  </a:lnTo>
                  <a:lnTo>
                    <a:pt x="12" y="391"/>
                  </a:lnTo>
                  <a:lnTo>
                    <a:pt x="25" y="379"/>
                  </a:lnTo>
                  <a:lnTo>
                    <a:pt x="36" y="369"/>
                  </a:lnTo>
                  <a:lnTo>
                    <a:pt x="47" y="362"/>
                  </a:lnTo>
                  <a:lnTo>
                    <a:pt x="58" y="357"/>
                  </a:lnTo>
                  <a:lnTo>
                    <a:pt x="58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" name="Freeform 7">
              <a:extLst>
                <a:ext uri="{FF2B5EF4-FFF2-40B4-BE49-F238E27FC236}">
                  <a16:creationId xmlns:a16="http://schemas.microsoft.com/office/drawing/2014/main" id="{24C7F5ED-75FD-381C-5FA4-9D26CEAF6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6200" y="2589213"/>
              <a:ext cx="931863" cy="1909763"/>
            </a:xfrm>
            <a:custGeom>
              <a:avLst/>
              <a:gdLst>
                <a:gd name="T0" fmla="*/ 115 w 587"/>
                <a:gd name="T1" fmla="*/ 1202 h 1203"/>
                <a:gd name="T2" fmla="*/ 148 w 587"/>
                <a:gd name="T3" fmla="*/ 1153 h 1203"/>
                <a:gd name="T4" fmla="*/ 223 w 587"/>
                <a:gd name="T5" fmla="*/ 1009 h 1203"/>
                <a:gd name="T6" fmla="*/ 314 w 587"/>
                <a:gd name="T7" fmla="*/ 802 h 1203"/>
                <a:gd name="T8" fmla="*/ 369 w 587"/>
                <a:gd name="T9" fmla="*/ 644 h 1203"/>
                <a:gd name="T10" fmla="*/ 402 w 587"/>
                <a:gd name="T11" fmla="*/ 520 h 1203"/>
                <a:gd name="T12" fmla="*/ 424 w 587"/>
                <a:gd name="T13" fmla="*/ 397 h 1203"/>
                <a:gd name="T14" fmla="*/ 431 w 587"/>
                <a:gd name="T15" fmla="*/ 280 h 1203"/>
                <a:gd name="T16" fmla="*/ 458 w 587"/>
                <a:gd name="T17" fmla="*/ 236 h 1203"/>
                <a:gd name="T18" fmla="*/ 544 w 587"/>
                <a:gd name="T19" fmla="*/ 204 h 1203"/>
                <a:gd name="T20" fmla="*/ 577 w 587"/>
                <a:gd name="T21" fmla="*/ 183 h 1203"/>
                <a:gd name="T22" fmla="*/ 587 w 587"/>
                <a:gd name="T23" fmla="*/ 168 h 1203"/>
                <a:gd name="T24" fmla="*/ 586 w 587"/>
                <a:gd name="T25" fmla="*/ 160 h 1203"/>
                <a:gd name="T26" fmla="*/ 564 w 587"/>
                <a:gd name="T27" fmla="*/ 148 h 1203"/>
                <a:gd name="T28" fmla="*/ 522 w 587"/>
                <a:gd name="T29" fmla="*/ 146 h 1203"/>
                <a:gd name="T30" fmla="*/ 482 w 587"/>
                <a:gd name="T31" fmla="*/ 156 h 1203"/>
                <a:gd name="T32" fmla="*/ 506 w 587"/>
                <a:gd name="T33" fmla="*/ 114 h 1203"/>
                <a:gd name="T34" fmla="*/ 531 w 587"/>
                <a:gd name="T35" fmla="*/ 50 h 1203"/>
                <a:gd name="T36" fmla="*/ 532 w 587"/>
                <a:gd name="T37" fmla="*/ 18 h 1203"/>
                <a:gd name="T38" fmla="*/ 522 w 587"/>
                <a:gd name="T39" fmla="*/ 3 h 1203"/>
                <a:gd name="T40" fmla="*/ 507 w 587"/>
                <a:gd name="T41" fmla="*/ 0 h 1203"/>
                <a:gd name="T42" fmla="*/ 485 w 587"/>
                <a:gd name="T43" fmla="*/ 14 h 1203"/>
                <a:gd name="T44" fmla="*/ 440 w 587"/>
                <a:gd name="T45" fmla="*/ 80 h 1203"/>
                <a:gd name="T46" fmla="*/ 420 w 587"/>
                <a:gd name="T47" fmla="*/ 101 h 1203"/>
                <a:gd name="T48" fmla="*/ 413 w 587"/>
                <a:gd name="T49" fmla="*/ 101 h 1203"/>
                <a:gd name="T50" fmla="*/ 407 w 587"/>
                <a:gd name="T51" fmla="*/ 88 h 1203"/>
                <a:gd name="T52" fmla="*/ 401 w 587"/>
                <a:gd name="T53" fmla="*/ 39 h 1203"/>
                <a:gd name="T54" fmla="*/ 393 w 587"/>
                <a:gd name="T55" fmla="*/ 18 h 1203"/>
                <a:gd name="T56" fmla="*/ 382 w 587"/>
                <a:gd name="T57" fmla="*/ 8 h 1203"/>
                <a:gd name="T58" fmla="*/ 368 w 587"/>
                <a:gd name="T59" fmla="*/ 10 h 1203"/>
                <a:gd name="T60" fmla="*/ 350 w 587"/>
                <a:gd name="T61" fmla="*/ 30 h 1203"/>
                <a:gd name="T62" fmla="*/ 346 w 587"/>
                <a:gd name="T63" fmla="*/ 57 h 1203"/>
                <a:gd name="T64" fmla="*/ 350 w 587"/>
                <a:gd name="T65" fmla="*/ 95 h 1203"/>
                <a:gd name="T66" fmla="*/ 346 w 587"/>
                <a:gd name="T67" fmla="*/ 113 h 1203"/>
                <a:gd name="T68" fmla="*/ 336 w 587"/>
                <a:gd name="T69" fmla="*/ 113 h 1203"/>
                <a:gd name="T70" fmla="*/ 296 w 587"/>
                <a:gd name="T71" fmla="*/ 90 h 1203"/>
                <a:gd name="T72" fmla="*/ 258 w 587"/>
                <a:gd name="T73" fmla="*/ 69 h 1203"/>
                <a:gd name="T74" fmla="*/ 239 w 587"/>
                <a:gd name="T75" fmla="*/ 69 h 1203"/>
                <a:gd name="T76" fmla="*/ 226 w 587"/>
                <a:gd name="T77" fmla="*/ 83 h 1203"/>
                <a:gd name="T78" fmla="*/ 223 w 587"/>
                <a:gd name="T79" fmla="*/ 98 h 1203"/>
                <a:gd name="T80" fmla="*/ 234 w 587"/>
                <a:gd name="T81" fmla="*/ 121 h 1203"/>
                <a:gd name="T82" fmla="*/ 294 w 587"/>
                <a:gd name="T83" fmla="*/ 186 h 1203"/>
                <a:gd name="T84" fmla="*/ 313 w 587"/>
                <a:gd name="T85" fmla="*/ 207 h 1203"/>
                <a:gd name="T86" fmla="*/ 313 w 587"/>
                <a:gd name="T87" fmla="*/ 247 h 1203"/>
                <a:gd name="T88" fmla="*/ 298 w 587"/>
                <a:gd name="T89" fmla="*/ 372 h 1203"/>
                <a:gd name="T90" fmla="*/ 273 w 587"/>
                <a:gd name="T91" fmla="*/ 498 h 1203"/>
                <a:gd name="T92" fmla="*/ 234 w 587"/>
                <a:gd name="T93" fmla="*/ 631 h 1203"/>
                <a:gd name="T94" fmla="*/ 181 w 587"/>
                <a:gd name="T95" fmla="*/ 757 h 1203"/>
                <a:gd name="T96" fmla="*/ 51 w 587"/>
                <a:gd name="T97" fmla="*/ 1002 h 1203"/>
                <a:gd name="T98" fmla="*/ 0 w 587"/>
                <a:gd name="T99" fmla="*/ 1094 h 1203"/>
                <a:gd name="T100" fmla="*/ 10 w 587"/>
                <a:gd name="T101" fmla="*/ 1102 h 1203"/>
                <a:gd name="T102" fmla="*/ 57 w 587"/>
                <a:gd name="T103" fmla="*/ 1134 h 1203"/>
                <a:gd name="T104" fmla="*/ 95 w 587"/>
                <a:gd name="T105" fmla="*/ 1174 h 1203"/>
                <a:gd name="T106" fmla="*/ 113 w 587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7" h="1203">
                  <a:moveTo>
                    <a:pt x="113" y="1203"/>
                  </a:moveTo>
                  <a:lnTo>
                    <a:pt x="113" y="1203"/>
                  </a:lnTo>
                  <a:lnTo>
                    <a:pt x="115" y="1202"/>
                  </a:lnTo>
                  <a:lnTo>
                    <a:pt x="117" y="1199"/>
                  </a:lnTo>
                  <a:lnTo>
                    <a:pt x="130" y="1181"/>
                  </a:lnTo>
                  <a:lnTo>
                    <a:pt x="148" y="1153"/>
                  </a:lnTo>
                  <a:lnTo>
                    <a:pt x="170" y="1113"/>
                  </a:lnTo>
                  <a:lnTo>
                    <a:pt x="194" y="1065"/>
                  </a:lnTo>
                  <a:lnTo>
                    <a:pt x="223" y="1009"/>
                  </a:lnTo>
                  <a:lnTo>
                    <a:pt x="254" y="945"/>
                  </a:lnTo>
                  <a:lnTo>
                    <a:pt x="284" y="876"/>
                  </a:lnTo>
                  <a:lnTo>
                    <a:pt x="314" y="802"/>
                  </a:lnTo>
                  <a:lnTo>
                    <a:pt x="343" y="723"/>
                  </a:lnTo>
                  <a:lnTo>
                    <a:pt x="357" y="684"/>
                  </a:lnTo>
                  <a:lnTo>
                    <a:pt x="369" y="644"/>
                  </a:lnTo>
                  <a:lnTo>
                    <a:pt x="382" y="602"/>
                  </a:lnTo>
                  <a:lnTo>
                    <a:pt x="393" y="561"/>
                  </a:lnTo>
                  <a:lnTo>
                    <a:pt x="402" y="520"/>
                  </a:lnTo>
                  <a:lnTo>
                    <a:pt x="411" y="478"/>
                  </a:lnTo>
                  <a:lnTo>
                    <a:pt x="419" y="438"/>
                  </a:lnTo>
                  <a:lnTo>
                    <a:pt x="424" y="397"/>
                  </a:lnTo>
                  <a:lnTo>
                    <a:pt x="429" y="357"/>
                  </a:lnTo>
                  <a:lnTo>
                    <a:pt x="431" y="318"/>
                  </a:lnTo>
                  <a:lnTo>
                    <a:pt x="431" y="280"/>
                  </a:lnTo>
                  <a:lnTo>
                    <a:pt x="430" y="243"/>
                  </a:lnTo>
                  <a:lnTo>
                    <a:pt x="430" y="243"/>
                  </a:lnTo>
                  <a:lnTo>
                    <a:pt x="458" y="236"/>
                  </a:lnTo>
                  <a:lnTo>
                    <a:pt x="484" y="227"/>
                  </a:lnTo>
                  <a:lnTo>
                    <a:pt x="515" y="216"/>
                  </a:lnTo>
                  <a:lnTo>
                    <a:pt x="544" y="204"/>
                  </a:lnTo>
                  <a:lnTo>
                    <a:pt x="558" y="199"/>
                  </a:lnTo>
                  <a:lnTo>
                    <a:pt x="569" y="190"/>
                  </a:lnTo>
                  <a:lnTo>
                    <a:pt x="577" y="183"/>
                  </a:lnTo>
                  <a:lnTo>
                    <a:pt x="584" y="175"/>
                  </a:lnTo>
                  <a:lnTo>
                    <a:pt x="586" y="171"/>
                  </a:lnTo>
                  <a:lnTo>
                    <a:pt x="587" y="168"/>
                  </a:lnTo>
                  <a:lnTo>
                    <a:pt x="586" y="164"/>
                  </a:lnTo>
                  <a:lnTo>
                    <a:pt x="586" y="160"/>
                  </a:lnTo>
                  <a:lnTo>
                    <a:pt x="586" y="160"/>
                  </a:lnTo>
                  <a:lnTo>
                    <a:pt x="580" y="156"/>
                  </a:lnTo>
                  <a:lnTo>
                    <a:pt x="573" y="152"/>
                  </a:lnTo>
                  <a:lnTo>
                    <a:pt x="564" y="148"/>
                  </a:lnTo>
                  <a:lnTo>
                    <a:pt x="550" y="145"/>
                  </a:lnTo>
                  <a:lnTo>
                    <a:pt x="532" y="145"/>
                  </a:lnTo>
                  <a:lnTo>
                    <a:pt x="522" y="146"/>
                  </a:lnTo>
                  <a:lnTo>
                    <a:pt x="510" y="148"/>
                  </a:lnTo>
                  <a:lnTo>
                    <a:pt x="497" y="150"/>
                  </a:lnTo>
                  <a:lnTo>
                    <a:pt x="482" y="156"/>
                  </a:lnTo>
                  <a:lnTo>
                    <a:pt x="482" y="156"/>
                  </a:lnTo>
                  <a:lnTo>
                    <a:pt x="495" y="135"/>
                  </a:lnTo>
                  <a:lnTo>
                    <a:pt x="506" y="114"/>
                  </a:lnTo>
                  <a:lnTo>
                    <a:pt x="518" y="90"/>
                  </a:lnTo>
                  <a:lnTo>
                    <a:pt x="528" y="64"/>
                  </a:lnTo>
                  <a:lnTo>
                    <a:pt x="531" y="50"/>
                  </a:lnTo>
                  <a:lnTo>
                    <a:pt x="533" y="39"/>
                  </a:lnTo>
                  <a:lnTo>
                    <a:pt x="533" y="28"/>
                  </a:lnTo>
                  <a:lnTo>
                    <a:pt x="532" y="18"/>
                  </a:lnTo>
                  <a:lnTo>
                    <a:pt x="528" y="10"/>
                  </a:lnTo>
                  <a:lnTo>
                    <a:pt x="525" y="6"/>
                  </a:lnTo>
                  <a:lnTo>
                    <a:pt x="522" y="3"/>
                  </a:lnTo>
                  <a:lnTo>
                    <a:pt x="522" y="3"/>
                  </a:lnTo>
                  <a:lnTo>
                    <a:pt x="514" y="0"/>
                  </a:lnTo>
                  <a:lnTo>
                    <a:pt x="507" y="0"/>
                  </a:lnTo>
                  <a:lnTo>
                    <a:pt x="499" y="2"/>
                  </a:lnTo>
                  <a:lnTo>
                    <a:pt x="492" y="7"/>
                  </a:lnTo>
                  <a:lnTo>
                    <a:pt x="485" y="14"/>
                  </a:lnTo>
                  <a:lnTo>
                    <a:pt x="478" y="22"/>
                  </a:lnTo>
                  <a:lnTo>
                    <a:pt x="464" y="41"/>
                  </a:lnTo>
                  <a:lnTo>
                    <a:pt x="440" y="80"/>
                  </a:lnTo>
                  <a:lnTo>
                    <a:pt x="429" y="95"/>
                  </a:lnTo>
                  <a:lnTo>
                    <a:pt x="424" y="99"/>
                  </a:lnTo>
                  <a:lnTo>
                    <a:pt x="420" y="101"/>
                  </a:lnTo>
                  <a:lnTo>
                    <a:pt x="420" y="101"/>
                  </a:lnTo>
                  <a:lnTo>
                    <a:pt x="416" y="102"/>
                  </a:lnTo>
                  <a:lnTo>
                    <a:pt x="413" y="101"/>
                  </a:lnTo>
                  <a:lnTo>
                    <a:pt x="411" y="99"/>
                  </a:lnTo>
                  <a:lnTo>
                    <a:pt x="409" y="97"/>
                  </a:lnTo>
                  <a:lnTo>
                    <a:pt x="407" y="88"/>
                  </a:lnTo>
                  <a:lnTo>
                    <a:pt x="405" y="79"/>
                  </a:lnTo>
                  <a:lnTo>
                    <a:pt x="404" y="52"/>
                  </a:lnTo>
                  <a:lnTo>
                    <a:pt x="401" y="39"/>
                  </a:lnTo>
                  <a:lnTo>
                    <a:pt x="397" y="25"/>
                  </a:lnTo>
                  <a:lnTo>
                    <a:pt x="397" y="25"/>
                  </a:lnTo>
                  <a:lnTo>
                    <a:pt x="393" y="18"/>
                  </a:lnTo>
                  <a:lnTo>
                    <a:pt x="390" y="14"/>
                  </a:lnTo>
                  <a:lnTo>
                    <a:pt x="386" y="10"/>
                  </a:lnTo>
                  <a:lnTo>
                    <a:pt x="382" y="8"/>
                  </a:lnTo>
                  <a:lnTo>
                    <a:pt x="378" y="8"/>
                  </a:lnTo>
                  <a:lnTo>
                    <a:pt x="374" y="8"/>
                  </a:lnTo>
                  <a:lnTo>
                    <a:pt x="368" y="10"/>
                  </a:lnTo>
                  <a:lnTo>
                    <a:pt x="364" y="13"/>
                  </a:lnTo>
                  <a:lnTo>
                    <a:pt x="357" y="21"/>
                  </a:lnTo>
                  <a:lnTo>
                    <a:pt x="350" y="30"/>
                  </a:lnTo>
                  <a:lnTo>
                    <a:pt x="346" y="43"/>
                  </a:lnTo>
                  <a:lnTo>
                    <a:pt x="346" y="50"/>
                  </a:lnTo>
                  <a:lnTo>
                    <a:pt x="346" y="57"/>
                  </a:lnTo>
                  <a:lnTo>
                    <a:pt x="346" y="57"/>
                  </a:lnTo>
                  <a:lnTo>
                    <a:pt x="349" y="84"/>
                  </a:lnTo>
                  <a:lnTo>
                    <a:pt x="350" y="95"/>
                  </a:lnTo>
                  <a:lnTo>
                    <a:pt x="350" y="103"/>
                  </a:lnTo>
                  <a:lnTo>
                    <a:pt x="347" y="110"/>
                  </a:lnTo>
                  <a:lnTo>
                    <a:pt x="346" y="113"/>
                  </a:lnTo>
                  <a:lnTo>
                    <a:pt x="343" y="114"/>
                  </a:lnTo>
                  <a:lnTo>
                    <a:pt x="340" y="114"/>
                  </a:lnTo>
                  <a:lnTo>
                    <a:pt x="336" y="113"/>
                  </a:lnTo>
                  <a:lnTo>
                    <a:pt x="325" y="108"/>
                  </a:lnTo>
                  <a:lnTo>
                    <a:pt x="325" y="108"/>
                  </a:lnTo>
                  <a:lnTo>
                    <a:pt x="296" y="90"/>
                  </a:lnTo>
                  <a:lnTo>
                    <a:pt x="280" y="80"/>
                  </a:lnTo>
                  <a:lnTo>
                    <a:pt x="265" y="72"/>
                  </a:lnTo>
                  <a:lnTo>
                    <a:pt x="258" y="69"/>
                  </a:lnTo>
                  <a:lnTo>
                    <a:pt x="251" y="68"/>
                  </a:lnTo>
                  <a:lnTo>
                    <a:pt x="244" y="68"/>
                  </a:lnTo>
                  <a:lnTo>
                    <a:pt x="239" y="69"/>
                  </a:lnTo>
                  <a:lnTo>
                    <a:pt x="233" y="72"/>
                  </a:lnTo>
                  <a:lnTo>
                    <a:pt x="229" y="76"/>
                  </a:lnTo>
                  <a:lnTo>
                    <a:pt x="226" y="83"/>
                  </a:lnTo>
                  <a:lnTo>
                    <a:pt x="223" y="91"/>
                  </a:lnTo>
                  <a:lnTo>
                    <a:pt x="223" y="91"/>
                  </a:lnTo>
                  <a:lnTo>
                    <a:pt x="223" y="98"/>
                  </a:lnTo>
                  <a:lnTo>
                    <a:pt x="226" y="106"/>
                  </a:lnTo>
                  <a:lnTo>
                    <a:pt x="229" y="113"/>
                  </a:lnTo>
                  <a:lnTo>
                    <a:pt x="234" y="121"/>
                  </a:lnTo>
                  <a:lnTo>
                    <a:pt x="247" y="139"/>
                  </a:lnTo>
                  <a:lnTo>
                    <a:pt x="262" y="156"/>
                  </a:lnTo>
                  <a:lnTo>
                    <a:pt x="294" y="186"/>
                  </a:lnTo>
                  <a:lnTo>
                    <a:pt x="306" y="19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4" y="214"/>
                  </a:lnTo>
                  <a:lnTo>
                    <a:pt x="314" y="227"/>
                  </a:lnTo>
                  <a:lnTo>
                    <a:pt x="313" y="247"/>
                  </a:lnTo>
                  <a:lnTo>
                    <a:pt x="312" y="272"/>
                  </a:lnTo>
                  <a:lnTo>
                    <a:pt x="303" y="335"/>
                  </a:lnTo>
                  <a:lnTo>
                    <a:pt x="298" y="372"/>
                  </a:lnTo>
                  <a:lnTo>
                    <a:pt x="291" y="412"/>
                  </a:lnTo>
                  <a:lnTo>
                    <a:pt x="283" y="453"/>
                  </a:lnTo>
                  <a:lnTo>
                    <a:pt x="273" y="498"/>
                  </a:lnTo>
                  <a:lnTo>
                    <a:pt x="261" y="542"/>
                  </a:lnTo>
                  <a:lnTo>
                    <a:pt x="248" y="586"/>
                  </a:lnTo>
                  <a:lnTo>
                    <a:pt x="234" y="631"/>
                  </a:lnTo>
                  <a:lnTo>
                    <a:pt x="218" y="675"/>
                  </a:lnTo>
                  <a:lnTo>
                    <a:pt x="200" y="717"/>
                  </a:lnTo>
                  <a:lnTo>
                    <a:pt x="181" y="757"/>
                  </a:lnTo>
                  <a:lnTo>
                    <a:pt x="181" y="757"/>
                  </a:lnTo>
                  <a:lnTo>
                    <a:pt x="108" y="897"/>
                  </a:lnTo>
                  <a:lnTo>
                    <a:pt x="51" y="1002"/>
                  </a:lnTo>
                  <a:lnTo>
                    <a:pt x="14" y="1068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5"/>
                  </a:lnTo>
                  <a:lnTo>
                    <a:pt x="3" y="1097"/>
                  </a:lnTo>
                  <a:lnTo>
                    <a:pt x="10" y="1102"/>
                  </a:lnTo>
                  <a:lnTo>
                    <a:pt x="24" y="1109"/>
                  </a:lnTo>
                  <a:lnTo>
                    <a:pt x="39" y="1119"/>
                  </a:lnTo>
                  <a:lnTo>
                    <a:pt x="57" y="1134"/>
                  </a:lnTo>
                  <a:lnTo>
                    <a:pt x="76" y="1152"/>
                  </a:lnTo>
                  <a:lnTo>
                    <a:pt x="86" y="1162"/>
                  </a:lnTo>
                  <a:lnTo>
                    <a:pt x="95" y="1174"/>
                  </a:lnTo>
                  <a:lnTo>
                    <a:pt x="105" y="1188"/>
                  </a:lnTo>
                  <a:lnTo>
                    <a:pt x="113" y="1203"/>
                  </a:lnTo>
                  <a:lnTo>
                    <a:pt x="113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8">
              <a:extLst>
                <a:ext uri="{FF2B5EF4-FFF2-40B4-BE49-F238E27FC236}">
                  <a16:creationId xmlns:a16="http://schemas.microsoft.com/office/drawing/2014/main" id="{ACB2C477-6C56-F9D0-FE30-E9A3E2AC0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479676"/>
              <a:ext cx="928688" cy="1909763"/>
            </a:xfrm>
            <a:custGeom>
              <a:avLst/>
              <a:gdLst>
                <a:gd name="T0" fmla="*/ 471 w 585"/>
                <a:gd name="T1" fmla="*/ 1203 h 1203"/>
                <a:gd name="T2" fmla="*/ 439 w 585"/>
                <a:gd name="T3" fmla="*/ 1153 h 1203"/>
                <a:gd name="T4" fmla="*/ 362 w 585"/>
                <a:gd name="T5" fmla="*/ 1010 h 1203"/>
                <a:gd name="T6" fmla="*/ 271 w 585"/>
                <a:gd name="T7" fmla="*/ 802 h 1203"/>
                <a:gd name="T8" fmla="*/ 216 w 585"/>
                <a:gd name="T9" fmla="*/ 644 h 1203"/>
                <a:gd name="T10" fmla="*/ 183 w 585"/>
                <a:gd name="T11" fmla="*/ 521 h 1203"/>
                <a:gd name="T12" fmla="*/ 161 w 585"/>
                <a:gd name="T13" fmla="*/ 398 h 1203"/>
                <a:gd name="T14" fmla="*/ 154 w 585"/>
                <a:gd name="T15" fmla="*/ 280 h 1203"/>
                <a:gd name="T16" fmla="*/ 129 w 585"/>
                <a:gd name="T17" fmla="*/ 236 h 1203"/>
                <a:gd name="T18" fmla="*/ 41 w 585"/>
                <a:gd name="T19" fmla="*/ 206 h 1203"/>
                <a:gd name="T20" fmla="*/ 8 w 585"/>
                <a:gd name="T21" fmla="*/ 183 h 1203"/>
                <a:gd name="T22" fmla="*/ 0 w 585"/>
                <a:gd name="T23" fmla="*/ 168 h 1203"/>
                <a:gd name="T24" fmla="*/ 1 w 585"/>
                <a:gd name="T25" fmla="*/ 160 h 1203"/>
                <a:gd name="T26" fmla="*/ 22 w 585"/>
                <a:gd name="T27" fmla="*/ 148 h 1203"/>
                <a:gd name="T28" fmla="*/ 65 w 585"/>
                <a:gd name="T29" fmla="*/ 146 h 1203"/>
                <a:gd name="T30" fmla="*/ 103 w 585"/>
                <a:gd name="T31" fmla="*/ 156 h 1203"/>
                <a:gd name="T32" fmla="*/ 80 w 585"/>
                <a:gd name="T33" fmla="*/ 115 h 1203"/>
                <a:gd name="T34" fmla="*/ 55 w 585"/>
                <a:gd name="T35" fmla="*/ 51 h 1203"/>
                <a:gd name="T36" fmla="*/ 54 w 585"/>
                <a:gd name="T37" fmla="*/ 18 h 1203"/>
                <a:gd name="T38" fmla="*/ 63 w 585"/>
                <a:gd name="T39" fmla="*/ 4 h 1203"/>
                <a:gd name="T40" fmla="*/ 79 w 585"/>
                <a:gd name="T41" fmla="*/ 0 h 1203"/>
                <a:gd name="T42" fmla="*/ 101 w 585"/>
                <a:gd name="T43" fmla="*/ 14 h 1203"/>
                <a:gd name="T44" fmla="*/ 146 w 585"/>
                <a:gd name="T45" fmla="*/ 82 h 1203"/>
                <a:gd name="T46" fmla="*/ 165 w 585"/>
                <a:gd name="T47" fmla="*/ 102 h 1203"/>
                <a:gd name="T48" fmla="*/ 172 w 585"/>
                <a:gd name="T49" fmla="*/ 101 h 1203"/>
                <a:gd name="T50" fmla="*/ 179 w 585"/>
                <a:gd name="T51" fmla="*/ 90 h 1203"/>
                <a:gd name="T52" fmla="*/ 185 w 585"/>
                <a:gd name="T53" fmla="*/ 39 h 1203"/>
                <a:gd name="T54" fmla="*/ 193 w 585"/>
                <a:gd name="T55" fmla="*/ 18 h 1203"/>
                <a:gd name="T56" fmla="*/ 204 w 585"/>
                <a:gd name="T57" fmla="*/ 9 h 1203"/>
                <a:gd name="T58" fmla="*/ 218 w 585"/>
                <a:gd name="T59" fmla="*/ 11 h 1203"/>
                <a:gd name="T60" fmla="*/ 236 w 585"/>
                <a:gd name="T61" fmla="*/ 32 h 1203"/>
                <a:gd name="T62" fmla="*/ 240 w 585"/>
                <a:gd name="T63" fmla="*/ 58 h 1203"/>
                <a:gd name="T64" fmla="*/ 236 w 585"/>
                <a:gd name="T65" fmla="*/ 95 h 1203"/>
                <a:gd name="T66" fmla="*/ 240 w 585"/>
                <a:gd name="T67" fmla="*/ 113 h 1203"/>
                <a:gd name="T68" fmla="*/ 249 w 585"/>
                <a:gd name="T69" fmla="*/ 113 h 1203"/>
                <a:gd name="T70" fmla="*/ 289 w 585"/>
                <a:gd name="T71" fmla="*/ 90 h 1203"/>
                <a:gd name="T72" fmla="*/ 328 w 585"/>
                <a:gd name="T73" fmla="*/ 71 h 1203"/>
                <a:gd name="T74" fmla="*/ 347 w 585"/>
                <a:gd name="T75" fmla="*/ 69 h 1203"/>
                <a:gd name="T76" fmla="*/ 360 w 585"/>
                <a:gd name="T77" fmla="*/ 83 h 1203"/>
                <a:gd name="T78" fmla="*/ 362 w 585"/>
                <a:gd name="T79" fmla="*/ 99 h 1203"/>
                <a:gd name="T80" fmla="*/ 351 w 585"/>
                <a:gd name="T81" fmla="*/ 123 h 1203"/>
                <a:gd name="T82" fmla="*/ 292 w 585"/>
                <a:gd name="T83" fmla="*/ 186 h 1203"/>
                <a:gd name="T84" fmla="*/ 274 w 585"/>
                <a:gd name="T85" fmla="*/ 207 h 1203"/>
                <a:gd name="T86" fmla="*/ 273 w 585"/>
                <a:gd name="T87" fmla="*/ 248 h 1203"/>
                <a:gd name="T88" fmla="*/ 288 w 585"/>
                <a:gd name="T89" fmla="*/ 372 h 1203"/>
                <a:gd name="T90" fmla="*/ 314 w 585"/>
                <a:gd name="T91" fmla="*/ 498 h 1203"/>
                <a:gd name="T92" fmla="*/ 353 w 585"/>
                <a:gd name="T93" fmla="*/ 631 h 1203"/>
                <a:gd name="T94" fmla="*/ 405 w 585"/>
                <a:gd name="T95" fmla="*/ 758 h 1203"/>
                <a:gd name="T96" fmla="*/ 534 w 585"/>
                <a:gd name="T97" fmla="*/ 1002 h 1203"/>
                <a:gd name="T98" fmla="*/ 585 w 585"/>
                <a:gd name="T99" fmla="*/ 1096 h 1203"/>
                <a:gd name="T100" fmla="*/ 576 w 585"/>
                <a:gd name="T101" fmla="*/ 1102 h 1203"/>
                <a:gd name="T102" fmla="*/ 529 w 585"/>
                <a:gd name="T103" fmla="*/ 1134 h 1203"/>
                <a:gd name="T104" fmla="*/ 490 w 585"/>
                <a:gd name="T105" fmla="*/ 1176 h 1203"/>
                <a:gd name="T106" fmla="*/ 472 w 585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5" h="1203">
                  <a:moveTo>
                    <a:pt x="472" y="1203"/>
                  </a:moveTo>
                  <a:lnTo>
                    <a:pt x="472" y="1203"/>
                  </a:lnTo>
                  <a:lnTo>
                    <a:pt x="471" y="1203"/>
                  </a:lnTo>
                  <a:lnTo>
                    <a:pt x="468" y="1199"/>
                  </a:lnTo>
                  <a:lnTo>
                    <a:pt x="456" y="1182"/>
                  </a:lnTo>
                  <a:lnTo>
                    <a:pt x="439" y="1153"/>
                  </a:lnTo>
                  <a:lnTo>
                    <a:pt x="417" y="1115"/>
                  </a:lnTo>
                  <a:lnTo>
                    <a:pt x="391" y="1067"/>
                  </a:lnTo>
                  <a:lnTo>
                    <a:pt x="362" y="1010"/>
                  </a:lnTo>
                  <a:lnTo>
                    <a:pt x="332" y="945"/>
                  </a:lnTo>
                  <a:lnTo>
                    <a:pt x="302" y="877"/>
                  </a:lnTo>
                  <a:lnTo>
                    <a:pt x="271" y="802"/>
                  </a:lnTo>
                  <a:lnTo>
                    <a:pt x="242" y="724"/>
                  </a:lnTo>
                  <a:lnTo>
                    <a:pt x="229" y="684"/>
                  </a:lnTo>
                  <a:lnTo>
                    <a:pt x="216" y="644"/>
                  </a:lnTo>
                  <a:lnTo>
                    <a:pt x="204" y="602"/>
                  </a:lnTo>
                  <a:lnTo>
                    <a:pt x="193" y="561"/>
                  </a:lnTo>
                  <a:lnTo>
                    <a:pt x="183" y="521"/>
                  </a:lnTo>
                  <a:lnTo>
                    <a:pt x="175" y="480"/>
                  </a:lnTo>
                  <a:lnTo>
                    <a:pt x="168" y="438"/>
                  </a:lnTo>
                  <a:lnTo>
                    <a:pt x="161" y="398"/>
                  </a:lnTo>
                  <a:lnTo>
                    <a:pt x="157" y="358"/>
                  </a:lnTo>
                  <a:lnTo>
                    <a:pt x="156" y="319"/>
                  </a:lnTo>
                  <a:lnTo>
                    <a:pt x="154" y="280"/>
                  </a:lnTo>
                  <a:lnTo>
                    <a:pt x="156" y="243"/>
                  </a:lnTo>
                  <a:lnTo>
                    <a:pt x="156" y="243"/>
                  </a:lnTo>
                  <a:lnTo>
                    <a:pt x="129" y="236"/>
                  </a:lnTo>
                  <a:lnTo>
                    <a:pt x="102" y="228"/>
                  </a:lnTo>
                  <a:lnTo>
                    <a:pt x="72" y="218"/>
                  </a:lnTo>
                  <a:lnTo>
                    <a:pt x="41" y="206"/>
                  </a:lnTo>
                  <a:lnTo>
                    <a:pt x="29" y="199"/>
                  </a:lnTo>
                  <a:lnTo>
                    <a:pt x="17" y="192"/>
                  </a:lnTo>
                  <a:lnTo>
                    <a:pt x="8" y="183"/>
                  </a:lnTo>
                  <a:lnTo>
                    <a:pt x="1" y="177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4"/>
                  </a:lnTo>
                  <a:lnTo>
                    <a:pt x="1" y="160"/>
                  </a:lnTo>
                  <a:lnTo>
                    <a:pt x="1" y="160"/>
                  </a:lnTo>
                  <a:lnTo>
                    <a:pt x="6" y="156"/>
                  </a:lnTo>
                  <a:lnTo>
                    <a:pt x="12" y="152"/>
                  </a:lnTo>
                  <a:lnTo>
                    <a:pt x="22" y="148"/>
                  </a:lnTo>
                  <a:lnTo>
                    <a:pt x="36" y="145"/>
                  </a:lnTo>
                  <a:lnTo>
                    <a:pt x="54" y="145"/>
                  </a:lnTo>
                  <a:lnTo>
                    <a:pt x="65" y="146"/>
                  </a:lnTo>
                  <a:lnTo>
                    <a:pt x="76" y="149"/>
                  </a:lnTo>
                  <a:lnTo>
                    <a:pt x="88" y="152"/>
                  </a:lnTo>
                  <a:lnTo>
                    <a:pt x="103" y="156"/>
                  </a:lnTo>
                  <a:lnTo>
                    <a:pt x="103" y="156"/>
                  </a:lnTo>
                  <a:lnTo>
                    <a:pt x="91" y="137"/>
                  </a:lnTo>
                  <a:lnTo>
                    <a:pt x="80" y="115"/>
                  </a:lnTo>
                  <a:lnTo>
                    <a:pt x="67" y="90"/>
                  </a:lnTo>
                  <a:lnTo>
                    <a:pt x="58" y="64"/>
                  </a:lnTo>
                  <a:lnTo>
                    <a:pt x="55" y="51"/>
                  </a:lnTo>
                  <a:lnTo>
                    <a:pt x="52" y="39"/>
                  </a:lnTo>
                  <a:lnTo>
                    <a:pt x="52" y="28"/>
                  </a:lnTo>
                  <a:lnTo>
                    <a:pt x="54" y="18"/>
                  </a:lnTo>
                  <a:lnTo>
                    <a:pt x="58" y="10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72" y="0"/>
                  </a:lnTo>
                  <a:lnTo>
                    <a:pt x="79" y="0"/>
                  </a:lnTo>
                  <a:lnTo>
                    <a:pt x="87" y="3"/>
                  </a:lnTo>
                  <a:lnTo>
                    <a:pt x="94" y="7"/>
                  </a:lnTo>
                  <a:lnTo>
                    <a:pt x="101" y="14"/>
                  </a:lnTo>
                  <a:lnTo>
                    <a:pt x="109" y="22"/>
                  </a:lnTo>
                  <a:lnTo>
                    <a:pt x="123" y="42"/>
                  </a:lnTo>
                  <a:lnTo>
                    <a:pt x="146" y="82"/>
                  </a:lnTo>
                  <a:lnTo>
                    <a:pt x="157" y="95"/>
                  </a:lnTo>
                  <a:lnTo>
                    <a:pt x="161" y="99"/>
                  </a:lnTo>
                  <a:lnTo>
                    <a:pt x="165" y="102"/>
                  </a:lnTo>
                  <a:lnTo>
                    <a:pt x="165" y="102"/>
                  </a:lnTo>
                  <a:lnTo>
                    <a:pt x="169" y="102"/>
                  </a:lnTo>
                  <a:lnTo>
                    <a:pt x="172" y="101"/>
                  </a:lnTo>
                  <a:lnTo>
                    <a:pt x="175" y="99"/>
                  </a:lnTo>
                  <a:lnTo>
                    <a:pt x="176" y="97"/>
                  </a:lnTo>
                  <a:lnTo>
                    <a:pt x="179" y="90"/>
                  </a:lnTo>
                  <a:lnTo>
                    <a:pt x="180" y="79"/>
                  </a:lnTo>
                  <a:lnTo>
                    <a:pt x="183" y="54"/>
                  </a:lnTo>
                  <a:lnTo>
                    <a:pt x="185" y="39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3" y="18"/>
                  </a:lnTo>
                  <a:lnTo>
                    <a:pt x="196" y="14"/>
                  </a:lnTo>
                  <a:lnTo>
                    <a:pt x="200" y="11"/>
                  </a:lnTo>
                  <a:lnTo>
                    <a:pt x="204" y="9"/>
                  </a:lnTo>
                  <a:lnTo>
                    <a:pt x="208" y="9"/>
                  </a:lnTo>
                  <a:lnTo>
                    <a:pt x="213" y="9"/>
                  </a:lnTo>
                  <a:lnTo>
                    <a:pt x="218" y="11"/>
                  </a:lnTo>
                  <a:lnTo>
                    <a:pt x="222" y="13"/>
                  </a:lnTo>
                  <a:lnTo>
                    <a:pt x="230" y="21"/>
                  </a:lnTo>
                  <a:lnTo>
                    <a:pt x="236" y="32"/>
                  </a:lnTo>
                  <a:lnTo>
                    <a:pt x="240" y="44"/>
                  </a:lnTo>
                  <a:lnTo>
                    <a:pt x="240" y="51"/>
                  </a:lnTo>
                  <a:lnTo>
                    <a:pt x="240" y="58"/>
                  </a:lnTo>
                  <a:lnTo>
                    <a:pt x="240" y="58"/>
                  </a:lnTo>
                  <a:lnTo>
                    <a:pt x="237" y="84"/>
                  </a:lnTo>
                  <a:lnTo>
                    <a:pt x="236" y="95"/>
                  </a:lnTo>
                  <a:lnTo>
                    <a:pt x="236" y="105"/>
                  </a:lnTo>
                  <a:lnTo>
                    <a:pt x="238" y="112"/>
                  </a:lnTo>
                  <a:lnTo>
                    <a:pt x="240" y="113"/>
                  </a:lnTo>
                  <a:lnTo>
                    <a:pt x="242" y="115"/>
                  </a:lnTo>
                  <a:lnTo>
                    <a:pt x="245" y="115"/>
                  </a:lnTo>
                  <a:lnTo>
                    <a:pt x="249" y="113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89" y="90"/>
                  </a:lnTo>
                  <a:lnTo>
                    <a:pt x="306" y="80"/>
                  </a:lnTo>
                  <a:lnTo>
                    <a:pt x="321" y="73"/>
                  </a:lnTo>
                  <a:lnTo>
                    <a:pt x="328" y="71"/>
                  </a:lnTo>
                  <a:lnTo>
                    <a:pt x="336" y="69"/>
                  </a:lnTo>
                  <a:lnTo>
                    <a:pt x="342" y="68"/>
                  </a:lnTo>
                  <a:lnTo>
                    <a:pt x="347" y="69"/>
                  </a:lnTo>
                  <a:lnTo>
                    <a:pt x="353" y="72"/>
                  </a:lnTo>
                  <a:lnTo>
                    <a:pt x="357" y="76"/>
                  </a:lnTo>
                  <a:lnTo>
                    <a:pt x="360" y="83"/>
                  </a:lnTo>
                  <a:lnTo>
                    <a:pt x="362" y="91"/>
                  </a:lnTo>
                  <a:lnTo>
                    <a:pt x="362" y="91"/>
                  </a:lnTo>
                  <a:lnTo>
                    <a:pt x="362" y="99"/>
                  </a:lnTo>
                  <a:lnTo>
                    <a:pt x="360" y="106"/>
                  </a:lnTo>
                  <a:lnTo>
                    <a:pt x="357" y="115"/>
                  </a:lnTo>
                  <a:lnTo>
                    <a:pt x="351" y="123"/>
                  </a:lnTo>
                  <a:lnTo>
                    <a:pt x="339" y="139"/>
                  </a:lnTo>
                  <a:lnTo>
                    <a:pt x="324" y="156"/>
                  </a:lnTo>
                  <a:lnTo>
                    <a:pt x="292" y="186"/>
                  </a:lnTo>
                  <a:lnTo>
                    <a:pt x="280" y="199"/>
                  </a:lnTo>
                  <a:lnTo>
                    <a:pt x="274" y="207"/>
                  </a:lnTo>
                  <a:lnTo>
                    <a:pt x="274" y="207"/>
                  </a:lnTo>
                  <a:lnTo>
                    <a:pt x="273" y="215"/>
                  </a:lnTo>
                  <a:lnTo>
                    <a:pt x="271" y="229"/>
                  </a:lnTo>
                  <a:lnTo>
                    <a:pt x="273" y="248"/>
                  </a:lnTo>
                  <a:lnTo>
                    <a:pt x="275" y="273"/>
                  </a:lnTo>
                  <a:lnTo>
                    <a:pt x="282" y="335"/>
                  </a:lnTo>
                  <a:lnTo>
                    <a:pt x="288" y="372"/>
                  </a:lnTo>
                  <a:lnTo>
                    <a:pt x="295" y="412"/>
                  </a:lnTo>
                  <a:lnTo>
                    <a:pt x="304" y="454"/>
                  </a:lnTo>
                  <a:lnTo>
                    <a:pt x="314" y="498"/>
                  </a:lnTo>
                  <a:lnTo>
                    <a:pt x="325" y="542"/>
                  </a:lnTo>
                  <a:lnTo>
                    <a:pt x="337" y="587"/>
                  </a:lnTo>
                  <a:lnTo>
                    <a:pt x="353" y="631"/>
                  </a:lnTo>
                  <a:lnTo>
                    <a:pt x="368" y="675"/>
                  </a:lnTo>
                  <a:lnTo>
                    <a:pt x="386" y="718"/>
                  </a:lnTo>
                  <a:lnTo>
                    <a:pt x="405" y="758"/>
                  </a:lnTo>
                  <a:lnTo>
                    <a:pt x="405" y="758"/>
                  </a:lnTo>
                  <a:lnTo>
                    <a:pt x="478" y="897"/>
                  </a:lnTo>
                  <a:lnTo>
                    <a:pt x="534" y="1002"/>
                  </a:lnTo>
                  <a:lnTo>
                    <a:pt x="572" y="1069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4" y="1098"/>
                  </a:lnTo>
                  <a:lnTo>
                    <a:pt x="576" y="1102"/>
                  </a:lnTo>
                  <a:lnTo>
                    <a:pt x="563" y="1109"/>
                  </a:lnTo>
                  <a:lnTo>
                    <a:pt x="547" y="1120"/>
                  </a:lnTo>
                  <a:lnTo>
                    <a:pt x="529" y="1134"/>
                  </a:lnTo>
                  <a:lnTo>
                    <a:pt x="510" y="1152"/>
                  </a:lnTo>
                  <a:lnTo>
                    <a:pt x="500" y="1163"/>
                  </a:lnTo>
                  <a:lnTo>
                    <a:pt x="490" y="1176"/>
                  </a:lnTo>
                  <a:lnTo>
                    <a:pt x="482" y="1188"/>
                  </a:lnTo>
                  <a:lnTo>
                    <a:pt x="472" y="1203"/>
                  </a:lnTo>
                  <a:lnTo>
                    <a:pt x="472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9">
              <a:extLst>
                <a:ext uri="{FF2B5EF4-FFF2-40B4-BE49-F238E27FC236}">
                  <a16:creationId xmlns:a16="http://schemas.microsoft.com/office/drawing/2014/main" id="{06B35DE0-DB74-4FCB-5F98-CEFB71974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10">
              <a:extLst>
                <a:ext uri="{FF2B5EF4-FFF2-40B4-BE49-F238E27FC236}">
                  <a16:creationId xmlns:a16="http://schemas.microsoft.com/office/drawing/2014/main" id="{39DD6983-1453-A167-872A-C1B96F223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11">
              <a:extLst>
                <a:ext uri="{FF2B5EF4-FFF2-40B4-BE49-F238E27FC236}">
                  <a16:creationId xmlns:a16="http://schemas.microsoft.com/office/drawing/2014/main" id="{955BA63E-5EDF-39C3-0A23-89AE62DB8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12">
              <a:extLst>
                <a:ext uri="{FF2B5EF4-FFF2-40B4-BE49-F238E27FC236}">
                  <a16:creationId xmlns:a16="http://schemas.microsoft.com/office/drawing/2014/main" id="{643D81F8-CE6E-57CF-D045-E8BF7DF30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13">
              <a:extLst>
                <a:ext uri="{FF2B5EF4-FFF2-40B4-BE49-F238E27FC236}">
                  <a16:creationId xmlns:a16="http://schemas.microsoft.com/office/drawing/2014/main" id="{F5820AF8-C58D-816A-64DB-A384575F8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14">
              <a:extLst>
                <a:ext uri="{FF2B5EF4-FFF2-40B4-BE49-F238E27FC236}">
                  <a16:creationId xmlns:a16="http://schemas.microsoft.com/office/drawing/2014/main" id="{39C5EEE1-2830-96B4-0A6F-EA521157F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6" name="Freeform 15">
              <a:extLst>
                <a:ext uri="{FF2B5EF4-FFF2-40B4-BE49-F238E27FC236}">
                  <a16:creationId xmlns:a16="http://schemas.microsoft.com/office/drawing/2014/main" id="{BB5E4A33-F442-97EB-54BC-63477AE33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16">
              <a:extLst>
                <a:ext uri="{FF2B5EF4-FFF2-40B4-BE49-F238E27FC236}">
                  <a16:creationId xmlns:a16="http://schemas.microsoft.com/office/drawing/2014/main" id="{DA322AB3-A14F-EC89-C8EC-625EF29AC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7">
              <a:extLst>
                <a:ext uri="{FF2B5EF4-FFF2-40B4-BE49-F238E27FC236}">
                  <a16:creationId xmlns:a16="http://schemas.microsoft.com/office/drawing/2014/main" id="{CDCBA4BD-BA3C-B4B4-03D7-AF44470C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18">
              <a:extLst>
                <a:ext uri="{FF2B5EF4-FFF2-40B4-BE49-F238E27FC236}">
                  <a16:creationId xmlns:a16="http://schemas.microsoft.com/office/drawing/2014/main" id="{0F660AD9-AE32-16BF-FAEE-C923ADDB8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19">
              <a:extLst>
                <a:ext uri="{FF2B5EF4-FFF2-40B4-BE49-F238E27FC236}">
                  <a16:creationId xmlns:a16="http://schemas.microsoft.com/office/drawing/2014/main" id="{687528EA-DEE0-3700-E255-16001C1B8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20">
              <a:extLst>
                <a:ext uri="{FF2B5EF4-FFF2-40B4-BE49-F238E27FC236}">
                  <a16:creationId xmlns:a16="http://schemas.microsoft.com/office/drawing/2014/main" id="{27E1D028-2EDC-F7BF-5BF2-A2213C01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21">
              <a:extLst>
                <a:ext uri="{FF2B5EF4-FFF2-40B4-BE49-F238E27FC236}">
                  <a16:creationId xmlns:a16="http://schemas.microsoft.com/office/drawing/2014/main" id="{F1C5D781-B9DE-0AEB-7B31-9413021EE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22">
              <a:extLst>
                <a:ext uri="{FF2B5EF4-FFF2-40B4-BE49-F238E27FC236}">
                  <a16:creationId xmlns:a16="http://schemas.microsoft.com/office/drawing/2014/main" id="{A0B775E4-FDA0-CB20-E41F-FF5EE70A2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23">
              <a:extLst>
                <a:ext uri="{FF2B5EF4-FFF2-40B4-BE49-F238E27FC236}">
                  <a16:creationId xmlns:a16="http://schemas.microsoft.com/office/drawing/2014/main" id="{6245C1CE-2C4F-20BC-2C43-25F422DC1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24">
              <a:extLst>
                <a:ext uri="{FF2B5EF4-FFF2-40B4-BE49-F238E27FC236}">
                  <a16:creationId xmlns:a16="http://schemas.microsoft.com/office/drawing/2014/main" id="{06C39CAD-6334-4E09-F0C0-624F3DB81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6" name="Freeform 25">
              <a:extLst>
                <a:ext uri="{FF2B5EF4-FFF2-40B4-BE49-F238E27FC236}">
                  <a16:creationId xmlns:a16="http://schemas.microsoft.com/office/drawing/2014/main" id="{B39AA917-96B6-0CF5-1A5A-50EE992D1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7" name="Freeform 26">
              <a:extLst>
                <a:ext uri="{FF2B5EF4-FFF2-40B4-BE49-F238E27FC236}">
                  <a16:creationId xmlns:a16="http://schemas.microsoft.com/office/drawing/2014/main" id="{F390D663-0BB8-6F2C-8181-8756762C5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" name="Freeform 27">
              <a:extLst>
                <a:ext uri="{FF2B5EF4-FFF2-40B4-BE49-F238E27FC236}">
                  <a16:creationId xmlns:a16="http://schemas.microsoft.com/office/drawing/2014/main" id="{1CB5BB6A-DD73-AB53-5EB2-F996CF824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28">
              <a:extLst>
                <a:ext uri="{FF2B5EF4-FFF2-40B4-BE49-F238E27FC236}">
                  <a16:creationId xmlns:a16="http://schemas.microsoft.com/office/drawing/2014/main" id="{57033A3A-2BF0-BAC6-0927-B5637E1C3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29">
              <a:extLst>
                <a:ext uri="{FF2B5EF4-FFF2-40B4-BE49-F238E27FC236}">
                  <a16:creationId xmlns:a16="http://schemas.microsoft.com/office/drawing/2014/main" id="{93D20F4B-25C1-BEA6-02BD-8EEF6608B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30">
              <a:extLst>
                <a:ext uri="{FF2B5EF4-FFF2-40B4-BE49-F238E27FC236}">
                  <a16:creationId xmlns:a16="http://schemas.microsoft.com/office/drawing/2014/main" id="{AFDF6862-AA4E-1612-978C-16C45CF86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31">
              <a:extLst>
                <a:ext uri="{FF2B5EF4-FFF2-40B4-BE49-F238E27FC236}">
                  <a16:creationId xmlns:a16="http://schemas.microsoft.com/office/drawing/2014/main" id="{B6BAC04C-BB84-D487-4DA1-223EDCDC1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32">
              <a:extLst>
                <a:ext uri="{FF2B5EF4-FFF2-40B4-BE49-F238E27FC236}">
                  <a16:creationId xmlns:a16="http://schemas.microsoft.com/office/drawing/2014/main" id="{F9C66E0B-C8C8-9A4A-7470-2F2A51C35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33">
              <a:extLst>
                <a:ext uri="{FF2B5EF4-FFF2-40B4-BE49-F238E27FC236}">
                  <a16:creationId xmlns:a16="http://schemas.microsoft.com/office/drawing/2014/main" id="{2C6A8C1E-13E0-6B7C-DB8D-2084AFE1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34">
              <a:extLst>
                <a:ext uri="{FF2B5EF4-FFF2-40B4-BE49-F238E27FC236}">
                  <a16:creationId xmlns:a16="http://schemas.microsoft.com/office/drawing/2014/main" id="{FC6DCAA9-5C2D-0153-18BC-49299EEF0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35">
              <a:extLst>
                <a:ext uri="{FF2B5EF4-FFF2-40B4-BE49-F238E27FC236}">
                  <a16:creationId xmlns:a16="http://schemas.microsoft.com/office/drawing/2014/main" id="{648E2DC1-D752-84F7-E867-99564D97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Freeform 36">
              <a:extLst>
                <a:ext uri="{FF2B5EF4-FFF2-40B4-BE49-F238E27FC236}">
                  <a16:creationId xmlns:a16="http://schemas.microsoft.com/office/drawing/2014/main" id="{F90340AD-CDB0-1E70-A1E3-38DCF7860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37">
              <a:extLst>
                <a:ext uri="{FF2B5EF4-FFF2-40B4-BE49-F238E27FC236}">
                  <a16:creationId xmlns:a16="http://schemas.microsoft.com/office/drawing/2014/main" id="{8880E953-BBE4-60FF-D2B9-5994D047D7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466976"/>
              <a:ext cx="150813" cy="652463"/>
            </a:xfrm>
            <a:custGeom>
              <a:avLst/>
              <a:gdLst>
                <a:gd name="T0" fmla="*/ 68 w 95"/>
                <a:gd name="T1" fmla="*/ 362 h 411"/>
                <a:gd name="T2" fmla="*/ 28 w 95"/>
                <a:gd name="T3" fmla="*/ 366 h 411"/>
                <a:gd name="T4" fmla="*/ 23 w 95"/>
                <a:gd name="T5" fmla="*/ 366 h 411"/>
                <a:gd name="T6" fmla="*/ 32 w 95"/>
                <a:gd name="T7" fmla="*/ 390 h 411"/>
                <a:gd name="T8" fmla="*/ 40 w 95"/>
                <a:gd name="T9" fmla="*/ 411 h 411"/>
                <a:gd name="T10" fmla="*/ 66 w 95"/>
                <a:gd name="T11" fmla="*/ 365 h 411"/>
                <a:gd name="T12" fmla="*/ 68 w 95"/>
                <a:gd name="T13" fmla="*/ 362 h 411"/>
                <a:gd name="T14" fmla="*/ 66 w 95"/>
                <a:gd name="T15" fmla="*/ 0 h 411"/>
                <a:gd name="T16" fmla="*/ 35 w 95"/>
                <a:gd name="T17" fmla="*/ 19 h 411"/>
                <a:gd name="T18" fmla="*/ 26 w 95"/>
                <a:gd name="T19" fmla="*/ 28 h 411"/>
                <a:gd name="T20" fmla="*/ 25 w 95"/>
                <a:gd name="T21" fmla="*/ 30 h 411"/>
                <a:gd name="T22" fmla="*/ 14 w 95"/>
                <a:gd name="T23" fmla="*/ 52 h 411"/>
                <a:gd name="T24" fmla="*/ 4 w 95"/>
                <a:gd name="T25" fmla="*/ 90 h 411"/>
                <a:gd name="T26" fmla="*/ 0 w 95"/>
                <a:gd name="T27" fmla="*/ 128 h 411"/>
                <a:gd name="T28" fmla="*/ 0 w 95"/>
                <a:gd name="T29" fmla="*/ 179 h 411"/>
                <a:gd name="T30" fmla="*/ 4 w 95"/>
                <a:gd name="T31" fmla="*/ 245 h 411"/>
                <a:gd name="T32" fmla="*/ 8 w 95"/>
                <a:gd name="T33" fmla="*/ 282 h 411"/>
                <a:gd name="T34" fmla="*/ 17 w 95"/>
                <a:gd name="T35" fmla="*/ 340 h 411"/>
                <a:gd name="T36" fmla="*/ 22 w 95"/>
                <a:gd name="T37" fmla="*/ 331 h 411"/>
                <a:gd name="T38" fmla="*/ 32 w 95"/>
                <a:gd name="T39" fmla="*/ 314 h 411"/>
                <a:gd name="T40" fmla="*/ 58 w 95"/>
                <a:gd name="T41" fmla="*/ 277 h 411"/>
                <a:gd name="T42" fmla="*/ 73 w 95"/>
                <a:gd name="T43" fmla="*/ 258 h 411"/>
                <a:gd name="T44" fmla="*/ 94 w 95"/>
                <a:gd name="T45" fmla="*/ 231 h 411"/>
                <a:gd name="T46" fmla="*/ 79 w 95"/>
                <a:gd name="T47" fmla="*/ 234 h 411"/>
                <a:gd name="T48" fmla="*/ 63 w 95"/>
                <a:gd name="T49" fmla="*/ 236 h 411"/>
                <a:gd name="T50" fmla="*/ 62 w 95"/>
                <a:gd name="T51" fmla="*/ 236 h 411"/>
                <a:gd name="T52" fmla="*/ 40 w 95"/>
                <a:gd name="T53" fmla="*/ 233 h 411"/>
                <a:gd name="T54" fmla="*/ 18 w 95"/>
                <a:gd name="T55" fmla="*/ 225 h 411"/>
                <a:gd name="T56" fmla="*/ 21 w 95"/>
                <a:gd name="T57" fmla="*/ 223 h 411"/>
                <a:gd name="T58" fmla="*/ 28 w 95"/>
                <a:gd name="T59" fmla="*/ 218 h 411"/>
                <a:gd name="T60" fmla="*/ 39 w 95"/>
                <a:gd name="T61" fmla="*/ 209 h 411"/>
                <a:gd name="T62" fmla="*/ 50 w 95"/>
                <a:gd name="T63" fmla="*/ 197 h 411"/>
                <a:gd name="T64" fmla="*/ 76 w 95"/>
                <a:gd name="T65" fmla="*/ 163 h 411"/>
                <a:gd name="T66" fmla="*/ 95 w 95"/>
                <a:gd name="T67" fmla="*/ 138 h 411"/>
                <a:gd name="T68" fmla="*/ 80 w 95"/>
                <a:gd name="T69" fmla="*/ 136 h 411"/>
                <a:gd name="T70" fmla="*/ 52 w 95"/>
                <a:gd name="T71" fmla="*/ 128 h 411"/>
                <a:gd name="T72" fmla="*/ 40 w 95"/>
                <a:gd name="T73" fmla="*/ 121 h 411"/>
                <a:gd name="T74" fmla="*/ 48 w 95"/>
                <a:gd name="T75" fmla="*/ 114 h 411"/>
                <a:gd name="T76" fmla="*/ 68 w 95"/>
                <a:gd name="T77" fmla="*/ 96 h 411"/>
                <a:gd name="T78" fmla="*/ 91 w 95"/>
                <a:gd name="T79" fmla="*/ 69 h 411"/>
                <a:gd name="T80" fmla="*/ 95 w 95"/>
                <a:gd name="T81" fmla="*/ 63 h 411"/>
                <a:gd name="T82" fmla="*/ 66 w 95"/>
                <a:gd name="T83" fmla="*/ 66 h 411"/>
                <a:gd name="T84" fmla="*/ 44 w 95"/>
                <a:gd name="T85" fmla="*/ 65 h 411"/>
                <a:gd name="T86" fmla="*/ 22 w 95"/>
                <a:gd name="T87" fmla="*/ 61 h 411"/>
                <a:gd name="T88" fmla="*/ 28 w 95"/>
                <a:gd name="T89" fmla="*/ 51 h 411"/>
                <a:gd name="T90" fmla="*/ 46 w 95"/>
                <a:gd name="T91" fmla="*/ 2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" h="411">
                  <a:moveTo>
                    <a:pt x="68" y="362"/>
                  </a:moveTo>
                  <a:lnTo>
                    <a:pt x="68" y="362"/>
                  </a:lnTo>
                  <a:lnTo>
                    <a:pt x="48" y="365"/>
                  </a:lnTo>
                  <a:lnTo>
                    <a:pt x="28" y="366"/>
                  </a:lnTo>
                  <a:lnTo>
                    <a:pt x="28" y="366"/>
                  </a:lnTo>
                  <a:lnTo>
                    <a:pt x="23" y="366"/>
                  </a:lnTo>
                  <a:lnTo>
                    <a:pt x="23" y="366"/>
                  </a:lnTo>
                  <a:lnTo>
                    <a:pt x="32" y="390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52" y="389"/>
                  </a:lnTo>
                  <a:lnTo>
                    <a:pt x="66" y="365"/>
                  </a:lnTo>
                  <a:lnTo>
                    <a:pt x="66" y="365"/>
                  </a:lnTo>
                  <a:lnTo>
                    <a:pt x="68" y="362"/>
                  </a:lnTo>
                  <a:close/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Freeform 38">
              <a:extLst>
                <a:ext uri="{FF2B5EF4-FFF2-40B4-BE49-F238E27FC236}">
                  <a16:creationId xmlns:a16="http://schemas.microsoft.com/office/drawing/2014/main" id="{87A43AFF-8C4C-BF2C-5831-9DB8EED36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3041651"/>
              <a:ext cx="71438" cy="77788"/>
            </a:xfrm>
            <a:custGeom>
              <a:avLst/>
              <a:gdLst>
                <a:gd name="T0" fmla="*/ 45 w 45"/>
                <a:gd name="T1" fmla="*/ 0 h 49"/>
                <a:gd name="T2" fmla="*/ 45 w 45"/>
                <a:gd name="T3" fmla="*/ 0 h 49"/>
                <a:gd name="T4" fmla="*/ 25 w 45"/>
                <a:gd name="T5" fmla="*/ 3 h 49"/>
                <a:gd name="T6" fmla="*/ 5 w 45"/>
                <a:gd name="T7" fmla="*/ 4 h 49"/>
                <a:gd name="T8" fmla="*/ 5 w 45"/>
                <a:gd name="T9" fmla="*/ 4 h 49"/>
                <a:gd name="T10" fmla="*/ 0 w 45"/>
                <a:gd name="T11" fmla="*/ 4 h 49"/>
                <a:gd name="T12" fmla="*/ 0 w 45"/>
                <a:gd name="T13" fmla="*/ 4 h 49"/>
                <a:gd name="T14" fmla="*/ 9 w 45"/>
                <a:gd name="T15" fmla="*/ 28 h 49"/>
                <a:gd name="T16" fmla="*/ 17 w 45"/>
                <a:gd name="T17" fmla="*/ 49 h 49"/>
                <a:gd name="T18" fmla="*/ 17 w 45"/>
                <a:gd name="T19" fmla="*/ 49 h 49"/>
                <a:gd name="T20" fmla="*/ 29 w 45"/>
                <a:gd name="T21" fmla="*/ 27 h 49"/>
                <a:gd name="T22" fmla="*/ 43 w 45"/>
                <a:gd name="T23" fmla="*/ 3 h 49"/>
                <a:gd name="T24" fmla="*/ 43 w 45"/>
                <a:gd name="T25" fmla="*/ 3 h 49"/>
                <a:gd name="T26" fmla="*/ 45 w 45"/>
                <a:gd name="T2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9">
                  <a:moveTo>
                    <a:pt x="45" y="0"/>
                  </a:moveTo>
                  <a:lnTo>
                    <a:pt x="45" y="0"/>
                  </a:lnTo>
                  <a:lnTo>
                    <a:pt x="25" y="3"/>
                  </a:lnTo>
                  <a:lnTo>
                    <a:pt x="5" y="4"/>
                  </a:lnTo>
                  <a:lnTo>
                    <a:pt x="5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9" y="28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29" y="27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39">
              <a:extLst>
                <a:ext uri="{FF2B5EF4-FFF2-40B4-BE49-F238E27FC236}">
                  <a16:creationId xmlns:a16="http://schemas.microsoft.com/office/drawing/2014/main" id="{3E28A6F8-EB89-9425-63C9-C9903BE9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1900" y="2466976"/>
              <a:ext cx="150813" cy="539750"/>
            </a:xfrm>
            <a:custGeom>
              <a:avLst/>
              <a:gdLst>
                <a:gd name="T0" fmla="*/ 66 w 95"/>
                <a:gd name="T1" fmla="*/ 0 h 340"/>
                <a:gd name="T2" fmla="*/ 35 w 95"/>
                <a:gd name="T3" fmla="*/ 19 h 340"/>
                <a:gd name="T4" fmla="*/ 26 w 95"/>
                <a:gd name="T5" fmla="*/ 28 h 340"/>
                <a:gd name="T6" fmla="*/ 25 w 95"/>
                <a:gd name="T7" fmla="*/ 30 h 340"/>
                <a:gd name="T8" fmla="*/ 14 w 95"/>
                <a:gd name="T9" fmla="*/ 52 h 340"/>
                <a:gd name="T10" fmla="*/ 4 w 95"/>
                <a:gd name="T11" fmla="*/ 90 h 340"/>
                <a:gd name="T12" fmla="*/ 0 w 95"/>
                <a:gd name="T13" fmla="*/ 128 h 340"/>
                <a:gd name="T14" fmla="*/ 0 w 95"/>
                <a:gd name="T15" fmla="*/ 179 h 340"/>
                <a:gd name="T16" fmla="*/ 4 w 95"/>
                <a:gd name="T17" fmla="*/ 245 h 340"/>
                <a:gd name="T18" fmla="*/ 8 w 95"/>
                <a:gd name="T19" fmla="*/ 282 h 340"/>
                <a:gd name="T20" fmla="*/ 17 w 95"/>
                <a:gd name="T21" fmla="*/ 340 h 340"/>
                <a:gd name="T22" fmla="*/ 22 w 95"/>
                <a:gd name="T23" fmla="*/ 331 h 340"/>
                <a:gd name="T24" fmla="*/ 32 w 95"/>
                <a:gd name="T25" fmla="*/ 314 h 340"/>
                <a:gd name="T26" fmla="*/ 58 w 95"/>
                <a:gd name="T27" fmla="*/ 277 h 340"/>
                <a:gd name="T28" fmla="*/ 73 w 95"/>
                <a:gd name="T29" fmla="*/ 258 h 340"/>
                <a:gd name="T30" fmla="*/ 94 w 95"/>
                <a:gd name="T31" fmla="*/ 231 h 340"/>
                <a:gd name="T32" fmla="*/ 79 w 95"/>
                <a:gd name="T33" fmla="*/ 234 h 340"/>
                <a:gd name="T34" fmla="*/ 63 w 95"/>
                <a:gd name="T35" fmla="*/ 236 h 340"/>
                <a:gd name="T36" fmla="*/ 62 w 95"/>
                <a:gd name="T37" fmla="*/ 236 h 340"/>
                <a:gd name="T38" fmla="*/ 40 w 95"/>
                <a:gd name="T39" fmla="*/ 233 h 340"/>
                <a:gd name="T40" fmla="*/ 18 w 95"/>
                <a:gd name="T41" fmla="*/ 225 h 340"/>
                <a:gd name="T42" fmla="*/ 21 w 95"/>
                <a:gd name="T43" fmla="*/ 223 h 340"/>
                <a:gd name="T44" fmla="*/ 28 w 95"/>
                <a:gd name="T45" fmla="*/ 218 h 340"/>
                <a:gd name="T46" fmla="*/ 39 w 95"/>
                <a:gd name="T47" fmla="*/ 209 h 340"/>
                <a:gd name="T48" fmla="*/ 50 w 95"/>
                <a:gd name="T49" fmla="*/ 197 h 340"/>
                <a:gd name="T50" fmla="*/ 76 w 95"/>
                <a:gd name="T51" fmla="*/ 163 h 340"/>
                <a:gd name="T52" fmla="*/ 95 w 95"/>
                <a:gd name="T53" fmla="*/ 138 h 340"/>
                <a:gd name="T54" fmla="*/ 80 w 95"/>
                <a:gd name="T55" fmla="*/ 136 h 340"/>
                <a:gd name="T56" fmla="*/ 52 w 95"/>
                <a:gd name="T57" fmla="*/ 128 h 340"/>
                <a:gd name="T58" fmla="*/ 40 w 95"/>
                <a:gd name="T59" fmla="*/ 121 h 340"/>
                <a:gd name="T60" fmla="*/ 48 w 95"/>
                <a:gd name="T61" fmla="*/ 114 h 340"/>
                <a:gd name="T62" fmla="*/ 68 w 95"/>
                <a:gd name="T63" fmla="*/ 96 h 340"/>
                <a:gd name="T64" fmla="*/ 91 w 95"/>
                <a:gd name="T65" fmla="*/ 69 h 340"/>
                <a:gd name="T66" fmla="*/ 95 w 95"/>
                <a:gd name="T67" fmla="*/ 63 h 340"/>
                <a:gd name="T68" fmla="*/ 66 w 95"/>
                <a:gd name="T69" fmla="*/ 66 h 340"/>
                <a:gd name="T70" fmla="*/ 44 w 95"/>
                <a:gd name="T71" fmla="*/ 65 h 340"/>
                <a:gd name="T72" fmla="*/ 22 w 95"/>
                <a:gd name="T73" fmla="*/ 61 h 340"/>
                <a:gd name="T74" fmla="*/ 28 w 95"/>
                <a:gd name="T75" fmla="*/ 51 h 340"/>
                <a:gd name="T76" fmla="*/ 46 w 95"/>
                <a:gd name="T77" fmla="*/ 2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340"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Freeform 40">
              <a:extLst>
                <a:ext uri="{FF2B5EF4-FFF2-40B4-BE49-F238E27FC236}">
                  <a16:creationId xmlns:a16="http://schemas.microsoft.com/office/drawing/2014/main" id="{5E5CEFAA-C533-A29F-A4A5-7FB9DAD8BE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2413001"/>
              <a:ext cx="1119188" cy="911225"/>
            </a:xfrm>
            <a:custGeom>
              <a:avLst/>
              <a:gdLst>
                <a:gd name="T0" fmla="*/ 259 w 705"/>
                <a:gd name="T1" fmla="*/ 571 h 574"/>
                <a:gd name="T2" fmla="*/ 337 w 705"/>
                <a:gd name="T3" fmla="*/ 574 h 574"/>
                <a:gd name="T4" fmla="*/ 439 w 705"/>
                <a:gd name="T5" fmla="*/ 573 h 574"/>
                <a:gd name="T6" fmla="*/ 486 w 705"/>
                <a:gd name="T7" fmla="*/ 567 h 574"/>
                <a:gd name="T8" fmla="*/ 529 w 705"/>
                <a:gd name="T9" fmla="*/ 555 h 574"/>
                <a:gd name="T10" fmla="*/ 553 w 705"/>
                <a:gd name="T11" fmla="*/ 544 h 574"/>
                <a:gd name="T12" fmla="*/ 522 w 705"/>
                <a:gd name="T13" fmla="*/ 544 h 574"/>
                <a:gd name="T14" fmla="*/ 479 w 705"/>
                <a:gd name="T15" fmla="*/ 538 h 574"/>
                <a:gd name="T16" fmla="*/ 440 w 705"/>
                <a:gd name="T17" fmla="*/ 523 h 574"/>
                <a:gd name="T18" fmla="*/ 384 w 705"/>
                <a:gd name="T19" fmla="*/ 486 h 574"/>
                <a:gd name="T20" fmla="*/ 633 w 705"/>
                <a:gd name="T21" fmla="*/ 48 h 574"/>
                <a:gd name="T22" fmla="*/ 610 w 705"/>
                <a:gd name="T23" fmla="*/ 104 h 574"/>
                <a:gd name="T24" fmla="*/ 648 w 705"/>
                <a:gd name="T25" fmla="*/ 124 h 574"/>
                <a:gd name="T26" fmla="*/ 679 w 705"/>
                <a:gd name="T27" fmla="*/ 146 h 574"/>
                <a:gd name="T28" fmla="*/ 705 w 705"/>
                <a:gd name="T29" fmla="*/ 170 h 574"/>
                <a:gd name="T30" fmla="*/ 695 w 705"/>
                <a:gd name="T31" fmla="*/ 113 h 574"/>
                <a:gd name="T32" fmla="*/ 665 w 705"/>
                <a:gd name="T33" fmla="*/ 68 h 574"/>
                <a:gd name="T34" fmla="*/ 274 w 705"/>
                <a:gd name="T35" fmla="*/ 0 h 574"/>
                <a:gd name="T36" fmla="*/ 192 w 705"/>
                <a:gd name="T37" fmla="*/ 2 h 574"/>
                <a:gd name="T38" fmla="*/ 104 w 705"/>
                <a:gd name="T39" fmla="*/ 16 h 574"/>
                <a:gd name="T40" fmla="*/ 49 w 705"/>
                <a:gd name="T41" fmla="*/ 34 h 574"/>
                <a:gd name="T42" fmla="*/ 29 w 705"/>
                <a:gd name="T43" fmla="*/ 63 h 574"/>
                <a:gd name="T44" fmla="*/ 5 w 705"/>
                <a:gd name="T45" fmla="*/ 95 h 574"/>
                <a:gd name="T46" fmla="*/ 49 w 705"/>
                <a:gd name="T47" fmla="*/ 100 h 574"/>
                <a:gd name="T48" fmla="*/ 78 w 705"/>
                <a:gd name="T49" fmla="*/ 97 h 574"/>
                <a:gd name="T50" fmla="*/ 74 w 705"/>
                <a:gd name="T51" fmla="*/ 103 h 574"/>
                <a:gd name="T52" fmla="*/ 31 w 705"/>
                <a:gd name="T53" fmla="*/ 148 h 574"/>
                <a:gd name="T54" fmla="*/ 23 w 705"/>
                <a:gd name="T55" fmla="*/ 155 h 574"/>
                <a:gd name="T56" fmla="*/ 63 w 705"/>
                <a:gd name="T57" fmla="*/ 170 h 574"/>
                <a:gd name="T58" fmla="*/ 59 w 705"/>
                <a:gd name="T59" fmla="*/ 197 h 574"/>
                <a:gd name="T60" fmla="*/ 33 w 705"/>
                <a:gd name="T61" fmla="*/ 231 h 574"/>
                <a:gd name="T62" fmla="*/ 11 w 705"/>
                <a:gd name="T63" fmla="*/ 252 h 574"/>
                <a:gd name="T64" fmla="*/ 4 w 705"/>
                <a:gd name="T65" fmla="*/ 257 h 574"/>
                <a:gd name="T66" fmla="*/ 12 w 705"/>
                <a:gd name="T67" fmla="*/ 264 h 574"/>
                <a:gd name="T68" fmla="*/ 45 w 705"/>
                <a:gd name="T69" fmla="*/ 270 h 574"/>
                <a:gd name="T70" fmla="*/ 46 w 705"/>
                <a:gd name="T71" fmla="*/ 270 h 574"/>
                <a:gd name="T72" fmla="*/ 75 w 705"/>
                <a:gd name="T73" fmla="*/ 272 h 574"/>
                <a:gd name="T74" fmla="*/ 56 w 705"/>
                <a:gd name="T75" fmla="*/ 292 h 574"/>
                <a:gd name="T76" fmla="*/ 15 w 705"/>
                <a:gd name="T77" fmla="*/ 348 h 574"/>
                <a:gd name="T78" fmla="*/ 0 w 705"/>
                <a:gd name="T79" fmla="*/ 374 h 574"/>
                <a:gd name="T80" fmla="*/ 6 w 705"/>
                <a:gd name="T81" fmla="*/ 400 h 574"/>
                <a:gd name="T82" fmla="*/ 31 w 705"/>
                <a:gd name="T83" fmla="*/ 399 h 574"/>
                <a:gd name="T84" fmla="*/ 49 w 705"/>
                <a:gd name="T85" fmla="*/ 399 h 574"/>
                <a:gd name="T86" fmla="*/ 23 w 705"/>
                <a:gd name="T87" fmla="*/ 445 h 574"/>
                <a:gd name="T88" fmla="*/ 355 w 705"/>
                <a:gd name="T89" fmla="*/ 2 h 574"/>
                <a:gd name="T90" fmla="*/ 344 w 705"/>
                <a:gd name="T91" fmla="*/ 1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5" h="574">
                  <a:moveTo>
                    <a:pt x="348" y="446"/>
                  </a:moveTo>
                  <a:lnTo>
                    <a:pt x="259" y="571"/>
                  </a:lnTo>
                  <a:lnTo>
                    <a:pt x="259" y="571"/>
                  </a:lnTo>
                  <a:lnTo>
                    <a:pt x="297" y="574"/>
                  </a:lnTo>
                  <a:lnTo>
                    <a:pt x="337" y="574"/>
                  </a:lnTo>
                  <a:lnTo>
                    <a:pt x="337" y="574"/>
                  </a:lnTo>
                  <a:lnTo>
                    <a:pt x="387" y="574"/>
                  </a:lnTo>
                  <a:lnTo>
                    <a:pt x="439" y="573"/>
                  </a:lnTo>
                  <a:lnTo>
                    <a:pt x="439" y="573"/>
                  </a:lnTo>
                  <a:lnTo>
                    <a:pt x="456" y="571"/>
                  </a:lnTo>
                  <a:lnTo>
                    <a:pt x="471" y="570"/>
                  </a:lnTo>
                  <a:lnTo>
                    <a:pt x="486" y="567"/>
                  </a:lnTo>
                  <a:lnTo>
                    <a:pt x="501" y="564"/>
                  </a:lnTo>
                  <a:lnTo>
                    <a:pt x="515" y="560"/>
                  </a:lnTo>
                  <a:lnTo>
                    <a:pt x="529" y="555"/>
                  </a:lnTo>
                  <a:lnTo>
                    <a:pt x="541" y="551"/>
                  </a:lnTo>
                  <a:lnTo>
                    <a:pt x="553" y="544"/>
                  </a:lnTo>
                  <a:lnTo>
                    <a:pt x="553" y="544"/>
                  </a:lnTo>
                  <a:lnTo>
                    <a:pt x="535" y="545"/>
                  </a:lnTo>
                  <a:lnTo>
                    <a:pt x="535" y="545"/>
                  </a:lnTo>
                  <a:lnTo>
                    <a:pt x="522" y="544"/>
                  </a:lnTo>
                  <a:lnTo>
                    <a:pt x="506" y="542"/>
                  </a:lnTo>
                  <a:lnTo>
                    <a:pt x="493" y="541"/>
                  </a:lnTo>
                  <a:lnTo>
                    <a:pt x="479" y="538"/>
                  </a:lnTo>
                  <a:lnTo>
                    <a:pt x="465" y="534"/>
                  </a:lnTo>
                  <a:lnTo>
                    <a:pt x="453" y="529"/>
                  </a:lnTo>
                  <a:lnTo>
                    <a:pt x="440" y="523"/>
                  </a:lnTo>
                  <a:lnTo>
                    <a:pt x="428" y="518"/>
                  </a:lnTo>
                  <a:lnTo>
                    <a:pt x="405" y="504"/>
                  </a:lnTo>
                  <a:lnTo>
                    <a:pt x="384" y="486"/>
                  </a:lnTo>
                  <a:lnTo>
                    <a:pt x="365" y="467"/>
                  </a:lnTo>
                  <a:lnTo>
                    <a:pt x="348" y="446"/>
                  </a:lnTo>
                  <a:close/>
                  <a:moveTo>
                    <a:pt x="633" y="48"/>
                  </a:moveTo>
                  <a:lnTo>
                    <a:pt x="596" y="99"/>
                  </a:lnTo>
                  <a:lnTo>
                    <a:pt x="596" y="99"/>
                  </a:lnTo>
                  <a:lnTo>
                    <a:pt x="610" y="104"/>
                  </a:lnTo>
                  <a:lnTo>
                    <a:pt x="624" y="110"/>
                  </a:lnTo>
                  <a:lnTo>
                    <a:pt x="636" y="117"/>
                  </a:lnTo>
                  <a:lnTo>
                    <a:pt x="648" y="124"/>
                  </a:lnTo>
                  <a:lnTo>
                    <a:pt x="648" y="124"/>
                  </a:lnTo>
                  <a:lnTo>
                    <a:pt x="664" y="133"/>
                  </a:lnTo>
                  <a:lnTo>
                    <a:pt x="679" y="146"/>
                  </a:lnTo>
                  <a:lnTo>
                    <a:pt x="692" y="157"/>
                  </a:lnTo>
                  <a:lnTo>
                    <a:pt x="705" y="170"/>
                  </a:lnTo>
                  <a:lnTo>
                    <a:pt x="705" y="170"/>
                  </a:lnTo>
                  <a:lnTo>
                    <a:pt x="703" y="150"/>
                  </a:lnTo>
                  <a:lnTo>
                    <a:pt x="701" y="129"/>
                  </a:lnTo>
                  <a:lnTo>
                    <a:pt x="695" y="113"/>
                  </a:lnTo>
                  <a:lnTo>
                    <a:pt x="687" y="96"/>
                  </a:lnTo>
                  <a:lnTo>
                    <a:pt x="677" y="82"/>
                  </a:lnTo>
                  <a:lnTo>
                    <a:pt x="665" y="68"/>
                  </a:lnTo>
                  <a:lnTo>
                    <a:pt x="650" y="57"/>
                  </a:lnTo>
                  <a:lnTo>
                    <a:pt x="633" y="48"/>
                  </a:lnTo>
                  <a:close/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41">
              <a:extLst>
                <a:ext uri="{FF2B5EF4-FFF2-40B4-BE49-F238E27FC236}">
                  <a16:creationId xmlns:a16="http://schemas.microsoft.com/office/drawing/2014/main" id="{40EDEC92-BC6F-FA66-BE28-E10E68B14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0050" y="3121026"/>
              <a:ext cx="466725" cy="203200"/>
            </a:xfrm>
            <a:custGeom>
              <a:avLst/>
              <a:gdLst>
                <a:gd name="T0" fmla="*/ 89 w 294"/>
                <a:gd name="T1" fmla="*/ 0 h 128"/>
                <a:gd name="T2" fmla="*/ 0 w 294"/>
                <a:gd name="T3" fmla="*/ 125 h 128"/>
                <a:gd name="T4" fmla="*/ 0 w 294"/>
                <a:gd name="T5" fmla="*/ 125 h 128"/>
                <a:gd name="T6" fmla="*/ 38 w 294"/>
                <a:gd name="T7" fmla="*/ 128 h 128"/>
                <a:gd name="T8" fmla="*/ 78 w 294"/>
                <a:gd name="T9" fmla="*/ 128 h 128"/>
                <a:gd name="T10" fmla="*/ 78 w 294"/>
                <a:gd name="T11" fmla="*/ 128 h 128"/>
                <a:gd name="T12" fmla="*/ 128 w 294"/>
                <a:gd name="T13" fmla="*/ 128 h 128"/>
                <a:gd name="T14" fmla="*/ 180 w 294"/>
                <a:gd name="T15" fmla="*/ 127 h 128"/>
                <a:gd name="T16" fmla="*/ 180 w 294"/>
                <a:gd name="T17" fmla="*/ 127 h 128"/>
                <a:gd name="T18" fmla="*/ 197 w 294"/>
                <a:gd name="T19" fmla="*/ 125 h 128"/>
                <a:gd name="T20" fmla="*/ 212 w 294"/>
                <a:gd name="T21" fmla="*/ 124 h 128"/>
                <a:gd name="T22" fmla="*/ 227 w 294"/>
                <a:gd name="T23" fmla="*/ 121 h 128"/>
                <a:gd name="T24" fmla="*/ 242 w 294"/>
                <a:gd name="T25" fmla="*/ 118 h 128"/>
                <a:gd name="T26" fmla="*/ 256 w 294"/>
                <a:gd name="T27" fmla="*/ 114 h 128"/>
                <a:gd name="T28" fmla="*/ 270 w 294"/>
                <a:gd name="T29" fmla="*/ 109 h 128"/>
                <a:gd name="T30" fmla="*/ 282 w 294"/>
                <a:gd name="T31" fmla="*/ 105 h 128"/>
                <a:gd name="T32" fmla="*/ 294 w 294"/>
                <a:gd name="T33" fmla="*/ 98 h 128"/>
                <a:gd name="T34" fmla="*/ 294 w 294"/>
                <a:gd name="T35" fmla="*/ 98 h 128"/>
                <a:gd name="T36" fmla="*/ 276 w 294"/>
                <a:gd name="T37" fmla="*/ 99 h 128"/>
                <a:gd name="T38" fmla="*/ 276 w 294"/>
                <a:gd name="T39" fmla="*/ 99 h 128"/>
                <a:gd name="T40" fmla="*/ 263 w 294"/>
                <a:gd name="T41" fmla="*/ 98 h 128"/>
                <a:gd name="T42" fmla="*/ 247 w 294"/>
                <a:gd name="T43" fmla="*/ 96 h 128"/>
                <a:gd name="T44" fmla="*/ 234 w 294"/>
                <a:gd name="T45" fmla="*/ 95 h 128"/>
                <a:gd name="T46" fmla="*/ 220 w 294"/>
                <a:gd name="T47" fmla="*/ 92 h 128"/>
                <a:gd name="T48" fmla="*/ 206 w 294"/>
                <a:gd name="T49" fmla="*/ 88 h 128"/>
                <a:gd name="T50" fmla="*/ 194 w 294"/>
                <a:gd name="T51" fmla="*/ 83 h 128"/>
                <a:gd name="T52" fmla="*/ 181 w 294"/>
                <a:gd name="T53" fmla="*/ 77 h 128"/>
                <a:gd name="T54" fmla="*/ 169 w 294"/>
                <a:gd name="T55" fmla="*/ 72 h 128"/>
                <a:gd name="T56" fmla="*/ 146 w 294"/>
                <a:gd name="T57" fmla="*/ 58 h 128"/>
                <a:gd name="T58" fmla="*/ 125 w 294"/>
                <a:gd name="T59" fmla="*/ 40 h 128"/>
                <a:gd name="T60" fmla="*/ 106 w 294"/>
                <a:gd name="T61" fmla="*/ 21 h 128"/>
                <a:gd name="T62" fmla="*/ 89 w 294"/>
                <a:gd name="T6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4" h="128">
                  <a:moveTo>
                    <a:pt x="89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38" y="128"/>
                  </a:lnTo>
                  <a:lnTo>
                    <a:pt x="78" y="128"/>
                  </a:lnTo>
                  <a:lnTo>
                    <a:pt x="78" y="128"/>
                  </a:lnTo>
                  <a:lnTo>
                    <a:pt x="128" y="128"/>
                  </a:lnTo>
                  <a:lnTo>
                    <a:pt x="180" y="127"/>
                  </a:lnTo>
                  <a:lnTo>
                    <a:pt x="180" y="127"/>
                  </a:lnTo>
                  <a:lnTo>
                    <a:pt x="197" y="125"/>
                  </a:lnTo>
                  <a:lnTo>
                    <a:pt x="212" y="124"/>
                  </a:lnTo>
                  <a:lnTo>
                    <a:pt x="227" y="121"/>
                  </a:lnTo>
                  <a:lnTo>
                    <a:pt x="242" y="118"/>
                  </a:lnTo>
                  <a:lnTo>
                    <a:pt x="256" y="114"/>
                  </a:lnTo>
                  <a:lnTo>
                    <a:pt x="270" y="109"/>
                  </a:lnTo>
                  <a:lnTo>
                    <a:pt x="282" y="105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76" y="99"/>
                  </a:lnTo>
                  <a:lnTo>
                    <a:pt x="276" y="99"/>
                  </a:lnTo>
                  <a:lnTo>
                    <a:pt x="263" y="98"/>
                  </a:lnTo>
                  <a:lnTo>
                    <a:pt x="247" y="96"/>
                  </a:lnTo>
                  <a:lnTo>
                    <a:pt x="234" y="95"/>
                  </a:lnTo>
                  <a:lnTo>
                    <a:pt x="220" y="92"/>
                  </a:lnTo>
                  <a:lnTo>
                    <a:pt x="206" y="88"/>
                  </a:lnTo>
                  <a:lnTo>
                    <a:pt x="194" y="83"/>
                  </a:lnTo>
                  <a:lnTo>
                    <a:pt x="181" y="77"/>
                  </a:lnTo>
                  <a:lnTo>
                    <a:pt x="169" y="72"/>
                  </a:lnTo>
                  <a:lnTo>
                    <a:pt x="146" y="58"/>
                  </a:lnTo>
                  <a:lnTo>
                    <a:pt x="125" y="40"/>
                  </a:lnTo>
                  <a:lnTo>
                    <a:pt x="106" y="21"/>
                  </a:lnTo>
                  <a:lnTo>
                    <a:pt x="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42">
              <a:extLst>
                <a:ext uri="{FF2B5EF4-FFF2-40B4-BE49-F238E27FC236}">
                  <a16:creationId xmlns:a16="http://schemas.microsoft.com/office/drawing/2014/main" id="{DD6B955E-0E19-5C8B-7D7B-A794BDF2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5038" y="2489201"/>
              <a:ext cx="173038" cy="193675"/>
            </a:xfrm>
            <a:custGeom>
              <a:avLst/>
              <a:gdLst>
                <a:gd name="T0" fmla="*/ 37 w 109"/>
                <a:gd name="T1" fmla="*/ 0 h 122"/>
                <a:gd name="T2" fmla="*/ 0 w 109"/>
                <a:gd name="T3" fmla="*/ 51 h 122"/>
                <a:gd name="T4" fmla="*/ 0 w 109"/>
                <a:gd name="T5" fmla="*/ 51 h 122"/>
                <a:gd name="T6" fmla="*/ 14 w 109"/>
                <a:gd name="T7" fmla="*/ 56 h 122"/>
                <a:gd name="T8" fmla="*/ 28 w 109"/>
                <a:gd name="T9" fmla="*/ 62 h 122"/>
                <a:gd name="T10" fmla="*/ 40 w 109"/>
                <a:gd name="T11" fmla="*/ 69 h 122"/>
                <a:gd name="T12" fmla="*/ 52 w 109"/>
                <a:gd name="T13" fmla="*/ 76 h 122"/>
                <a:gd name="T14" fmla="*/ 52 w 109"/>
                <a:gd name="T15" fmla="*/ 76 h 122"/>
                <a:gd name="T16" fmla="*/ 68 w 109"/>
                <a:gd name="T17" fmla="*/ 85 h 122"/>
                <a:gd name="T18" fmla="*/ 83 w 109"/>
                <a:gd name="T19" fmla="*/ 98 h 122"/>
                <a:gd name="T20" fmla="*/ 96 w 109"/>
                <a:gd name="T21" fmla="*/ 109 h 122"/>
                <a:gd name="T22" fmla="*/ 109 w 109"/>
                <a:gd name="T23" fmla="*/ 122 h 122"/>
                <a:gd name="T24" fmla="*/ 109 w 109"/>
                <a:gd name="T25" fmla="*/ 122 h 122"/>
                <a:gd name="T26" fmla="*/ 107 w 109"/>
                <a:gd name="T27" fmla="*/ 102 h 122"/>
                <a:gd name="T28" fmla="*/ 105 w 109"/>
                <a:gd name="T29" fmla="*/ 81 h 122"/>
                <a:gd name="T30" fmla="*/ 99 w 109"/>
                <a:gd name="T31" fmla="*/ 65 h 122"/>
                <a:gd name="T32" fmla="*/ 91 w 109"/>
                <a:gd name="T33" fmla="*/ 48 h 122"/>
                <a:gd name="T34" fmla="*/ 81 w 109"/>
                <a:gd name="T35" fmla="*/ 34 h 122"/>
                <a:gd name="T36" fmla="*/ 69 w 109"/>
                <a:gd name="T37" fmla="*/ 20 h 122"/>
                <a:gd name="T38" fmla="*/ 54 w 109"/>
                <a:gd name="T39" fmla="*/ 9 h 122"/>
                <a:gd name="T40" fmla="*/ 37 w 109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9" h="122">
                  <a:moveTo>
                    <a:pt x="37" y="0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14" y="56"/>
                  </a:lnTo>
                  <a:lnTo>
                    <a:pt x="28" y="62"/>
                  </a:lnTo>
                  <a:lnTo>
                    <a:pt x="40" y="69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68" y="85"/>
                  </a:lnTo>
                  <a:lnTo>
                    <a:pt x="83" y="98"/>
                  </a:lnTo>
                  <a:lnTo>
                    <a:pt x="96" y="109"/>
                  </a:lnTo>
                  <a:lnTo>
                    <a:pt x="109" y="122"/>
                  </a:lnTo>
                  <a:lnTo>
                    <a:pt x="109" y="122"/>
                  </a:lnTo>
                  <a:lnTo>
                    <a:pt x="107" y="102"/>
                  </a:lnTo>
                  <a:lnTo>
                    <a:pt x="105" y="81"/>
                  </a:lnTo>
                  <a:lnTo>
                    <a:pt x="99" y="65"/>
                  </a:lnTo>
                  <a:lnTo>
                    <a:pt x="91" y="48"/>
                  </a:lnTo>
                  <a:lnTo>
                    <a:pt x="81" y="34"/>
                  </a:lnTo>
                  <a:lnTo>
                    <a:pt x="69" y="20"/>
                  </a:lnTo>
                  <a:lnTo>
                    <a:pt x="54" y="9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Freeform 43">
              <a:extLst>
                <a:ext uri="{FF2B5EF4-FFF2-40B4-BE49-F238E27FC236}">
                  <a16:creationId xmlns:a16="http://schemas.microsoft.com/office/drawing/2014/main" id="{B4C0AB5F-E3AD-F46B-4363-639C19DB0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8888" y="2413001"/>
              <a:ext cx="563563" cy="725488"/>
            </a:xfrm>
            <a:custGeom>
              <a:avLst/>
              <a:gdLst>
                <a:gd name="T0" fmla="*/ 274 w 355"/>
                <a:gd name="T1" fmla="*/ 0 h 457"/>
                <a:gd name="T2" fmla="*/ 192 w 355"/>
                <a:gd name="T3" fmla="*/ 2 h 457"/>
                <a:gd name="T4" fmla="*/ 129 w 355"/>
                <a:gd name="T5" fmla="*/ 11 h 457"/>
                <a:gd name="T6" fmla="*/ 82 w 355"/>
                <a:gd name="T7" fmla="*/ 22 h 457"/>
                <a:gd name="T8" fmla="*/ 49 w 355"/>
                <a:gd name="T9" fmla="*/ 34 h 457"/>
                <a:gd name="T10" fmla="*/ 29 w 355"/>
                <a:gd name="T11" fmla="*/ 63 h 457"/>
                <a:gd name="T12" fmla="*/ 11 w 355"/>
                <a:gd name="T13" fmla="*/ 85 h 457"/>
                <a:gd name="T14" fmla="*/ 5 w 355"/>
                <a:gd name="T15" fmla="*/ 95 h 457"/>
                <a:gd name="T16" fmla="*/ 27 w 355"/>
                <a:gd name="T17" fmla="*/ 99 h 457"/>
                <a:gd name="T18" fmla="*/ 49 w 355"/>
                <a:gd name="T19" fmla="*/ 100 h 457"/>
                <a:gd name="T20" fmla="*/ 78 w 355"/>
                <a:gd name="T21" fmla="*/ 97 h 457"/>
                <a:gd name="T22" fmla="*/ 74 w 355"/>
                <a:gd name="T23" fmla="*/ 103 h 457"/>
                <a:gd name="T24" fmla="*/ 51 w 355"/>
                <a:gd name="T25" fmla="*/ 130 h 457"/>
                <a:gd name="T26" fmla="*/ 31 w 355"/>
                <a:gd name="T27" fmla="*/ 148 h 457"/>
                <a:gd name="T28" fmla="*/ 23 w 355"/>
                <a:gd name="T29" fmla="*/ 155 h 457"/>
                <a:gd name="T30" fmla="*/ 35 w 355"/>
                <a:gd name="T31" fmla="*/ 162 h 457"/>
                <a:gd name="T32" fmla="*/ 63 w 355"/>
                <a:gd name="T33" fmla="*/ 170 h 457"/>
                <a:gd name="T34" fmla="*/ 78 w 355"/>
                <a:gd name="T35" fmla="*/ 172 h 457"/>
                <a:gd name="T36" fmla="*/ 59 w 355"/>
                <a:gd name="T37" fmla="*/ 197 h 457"/>
                <a:gd name="T38" fmla="*/ 33 w 355"/>
                <a:gd name="T39" fmla="*/ 231 h 457"/>
                <a:gd name="T40" fmla="*/ 22 w 355"/>
                <a:gd name="T41" fmla="*/ 243 h 457"/>
                <a:gd name="T42" fmla="*/ 11 w 355"/>
                <a:gd name="T43" fmla="*/ 252 h 457"/>
                <a:gd name="T44" fmla="*/ 4 w 355"/>
                <a:gd name="T45" fmla="*/ 257 h 457"/>
                <a:gd name="T46" fmla="*/ 1 w 355"/>
                <a:gd name="T47" fmla="*/ 259 h 457"/>
                <a:gd name="T48" fmla="*/ 23 w 355"/>
                <a:gd name="T49" fmla="*/ 267 h 457"/>
                <a:gd name="T50" fmla="*/ 45 w 355"/>
                <a:gd name="T51" fmla="*/ 270 h 457"/>
                <a:gd name="T52" fmla="*/ 46 w 355"/>
                <a:gd name="T53" fmla="*/ 270 h 457"/>
                <a:gd name="T54" fmla="*/ 62 w 355"/>
                <a:gd name="T55" fmla="*/ 268 h 457"/>
                <a:gd name="T56" fmla="*/ 75 w 355"/>
                <a:gd name="T57" fmla="*/ 272 h 457"/>
                <a:gd name="T58" fmla="*/ 56 w 355"/>
                <a:gd name="T59" fmla="*/ 292 h 457"/>
                <a:gd name="T60" fmla="*/ 41 w 355"/>
                <a:gd name="T61" fmla="*/ 311 h 457"/>
                <a:gd name="T62" fmla="*/ 15 w 355"/>
                <a:gd name="T63" fmla="*/ 348 h 457"/>
                <a:gd name="T64" fmla="*/ 5 w 355"/>
                <a:gd name="T65" fmla="*/ 365 h 457"/>
                <a:gd name="T66" fmla="*/ 0 w 355"/>
                <a:gd name="T67" fmla="*/ 374 h 457"/>
                <a:gd name="T68" fmla="*/ 6 w 355"/>
                <a:gd name="T69" fmla="*/ 400 h 457"/>
                <a:gd name="T70" fmla="*/ 11 w 355"/>
                <a:gd name="T71" fmla="*/ 400 h 457"/>
                <a:gd name="T72" fmla="*/ 51 w 355"/>
                <a:gd name="T73" fmla="*/ 396 h 457"/>
                <a:gd name="T74" fmla="*/ 49 w 355"/>
                <a:gd name="T75" fmla="*/ 399 h 457"/>
                <a:gd name="T76" fmla="*/ 35 w 355"/>
                <a:gd name="T77" fmla="*/ 423 h 457"/>
                <a:gd name="T78" fmla="*/ 23 w 355"/>
                <a:gd name="T79" fmla="*/ 445 h 457"/>
                <a:gd name="T80" fmla="*/ 355 w 355"/>
                <a:gd name="T81" fmla="*/ 2 h 457"/>
                <a:gd name="T82" fmla="*/ 344 w 355"/>
                <a:gd name="T83" fmla="*/ 1 h 457"/>
                <a:gd name="T84" fmla="*/ 307 w 355"/>
                <a:gd name="T8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5" h="457"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44">
              <a:extLst>
                <a:ext uri="{FF2B5EF4-FFF2-40B4-BE49-F238E27FC236}">
                  <a16:creationId xmlns:a16="http://schemas.microsoft.com/office/drawing/2014/main" id="{BE73D562-8EA1-BD7E-66F7-83BA602BB5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1338" y="2609851"/>
              <a:ext cx="566738" cy="668338"/>
            </a:xfrm>
            <a:custGeom>
              <a:avLst/>
              <a:gdLst>
                <a:gd name="T0" fmla="*/ 22 w 357"/>
                <a:gd name="T1" fmla="*/ 292 h 421"/>
                <a:gd name="T2" fmla="*/ 0 w 357"/>
                <a:gd name="T3" fmla="*/ 322 h 421"/>
                <a:gd name="T4" fmla="*/ 0 w 357"/>
                <a:gd name="T5" fmla="*/ 322 h 421"/>
                <a:gd name="T6" fmla="*/ 17 w 357"/>
                <a:gd name="T7" fmla="*/ 343 h 421"/>
                <a:gd name="T8" fmla="*/ 36 w 357"/>
                <a:gd name="T9" fmla="*/ 362 h 421"/>
                <a:gd name="T10" fmla="*/ 57 w 357"/>
                <a:gd name="T11" fmla="*/ 380 h 421"/>
                <a:gd name="T12" fmla="*/ 80 w 357"/>
                <a:gd name="T13" fmla="*/ 394 h 421"/>
                <a:gd name="T14" fmla="*/ 92 w 357"/>
                <a:gd name="T15" fmla="*/ 399 h 421"/>
                <a:gd name="T16" fmla="*/ 105 w 357"/>
                <a:gd name="T17" fmla="*/ 405 h 421"/>
                <a:gd name="T18" fmla="*/ 117 w 357"/>
                <a:gd name="T19" fmla="*/ 410 h 421"/>
                <a:gd name="T20" fmla="*/ 131 w 357"/>
                <a:gd name="T21" fmla="*/ 414 h 421"/>
                <a:gd name="T22" fmla="*/ 145 w 357"/>
                <a:gd name="T23" fmla="*/ 417 h 421"/>
                <a:gd name="T24" fmla="*/ 158 w 357"/>
                <a:gd name="T25" fmla="*/ 418 h 421"/>
                <a:gd name="T26" fmla="*/ 174 w 357"/>
                <a:gd name="T27" fmla="*/ 420 h 421"/>
                <a:gd name="T28" fmla="*/ 187 w 357"/>
                <a:gd name="T29" fmla="*/ 421 h 421"/>
                <a:gd name="T30" fmla="*/ 187 w 357"/>
                <a:gd name="T31" fmla="*/ 421 h 421"/>
                <a:gd name="T32" fmla="*/ 205 w 357"/>
                <a:gd name="T33" fmla="*/ 420 h 421"/>
                <a:gd name="T34" fmla="*/ 205 w 357"/>
                <a:gd name="T35" fmla="*/ 420 h 421"/>
                <a:gd name="T36" fmla="*/ 227 w 357"/>
                <a:gd name="T37" fmla="*/ 406 h 421"/>
                <a:gd name="T38" fmla="*/ 248 w 357"/>
                <a:gd name="T39" fmla="*/ 391 h 421"/>
                <a:gd name="T40" fmla="*/ 266 w 357"/>
                <a:gd name="T41" fmla="*/ 373 h 421"/>
                <a:gd name="T42" fmla="*/ 282 w 357"/>
                <a:gd name="T43" fmla="*/ 354 h 421"/>
                <a:gd name="T44" fmla="*/ 282 w 357"/>
                <a:gd name="T45" fmla="*/ 354 h 421"/>
                <a:gd name="T46" fmla="*/ 260 w 357"/>
                <a:gd name="T47" fmla="*/ 363 h 421"/>
                <a:gd name="T48" fmla="*/ 237 w 357"/>
                <a:gd name="T49" fmla="*/ 370 h 421"/>
                <a:gd name="T50" fmla="*/ 212 w 357"/>
                <a:gd name="T51" fmla="*/ 374 h 421"/>
                <a:gd name="T52" fmla="*/ 187 w 357"/>
                <a:gd name="T53" fmla="*/ 376 h 421"/>
                <a:gd name="T54" fmla="*/ 187 w 357"/>
                <a:gd name="T55" fmla="*/ 376 h 421"/>
                <a:gd name="T56" fmla="*/ 163 w 357"/>
                <a:gd name="T57" fmla="*/ 374 h 421"/>
                <a:gd name="T58" fmla="*/ 138 w 357"/>
                <a:gd name="T59" fmla="*/ 370 h 421"/>
                <a:gd name="T60" fmla="*/ 114 w 357"/>
                <a:gd name="T61" fmla="*/ 363 h 421"/>
                <a:gd name="T62" fmla="*/ 92 w 357"/>
                <a:gd name="T63" fmla="*/ 354 h 421"/>
                <a:gd name="T64" fmla="*/ 73 w 357"/>
                <a:gd name="T65" fmla="*/ 341 h 421"/>
                <a:gd name="T66" fmla="*/ 54 w 357"/>
                <a:gd name="T67" fmla="*/ 326 h 421"/>
                <a:gd name="T68" fmla="*/ 37 w 357"/>
                <a:gd name="T69" fmla="*/ 310 h 421"/>
                <a:gd name="T70" fmla="*/ 22 w 357"/>
                <a:gd name="T71" fmla="*/ 292 h 421"/>
                <a:gd name="T72" fmla="*/ 300 w 357"/>
                <a:gd name="T73" fmla="*/ 0 h 421"/>
                <a:gd name="T74" fmla="*/ 300 w 357"/>
                <a:gd name="T75" fmla="*/ 0 h 421"/>
                <a:gd name="T76" fmla="*/ 317 w 357"/>
                <a:gd name="T77" fmla="*/ 12 h 421"/>
                <a:gd name="T78" fmla="*/ 332 w 357"/>
                <a:gd name="T79" fmla="*/ 26 h 421"/>
                <a:gd name="T80" fmla="*/ 344 w 357"/>
                <a:gd name="T81" fmla="*/ 39 h 421"/>
                <a:gd name="T82" fmla="*/ 357 w 357"/>
                <a:gd name="T83" fmla="*/ 56 h 421"/>
                <a:gd name="T84" fmla="*/ 357 w 357"/>
                <a:gd name="T85" fmla="*/ 56 h 421"/>
                <a:gd name="T86" fmla="*/ 357 w 357"/>
                <a:gd name="T87" fmla="*/ 46 h 421"/>
                <a:gd name="T88" fmla="*/ 357 w 357"/>
                <a:gd name="T89" fmla="*/ 46 h 421"/>
                <a:gd name="T90" fmla="*/ 344 w 357"/>
                <a:gd name="T91" fmla="*/ 33 h 421"/>
                <a:gd name="T92" fmla="*/ 331 w 357"/>
                <a:gd name="T93" fmla="*/ 22 h 421"/>
                <a:gd name="T94" fmla="*/ 316 w 357"/>
                <a:gd name="T95" fmla="*/ 9 h 421"/>
                <a:gd name="T96" fmla="*/ 300 w 357"/>
                <a:gd name="T97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7" h="421">
                  <a:moveTo>
                    <a:pt x="22" y="292"/>
                  </a:moveTo>
                  <a:lnTo>
                    <a:pt x="0" y="322"/>
                  </a:lnTo>
                  <a:lnTo>
                    <a:pt x="0" y="322"/>
                  </a:lnTo>
                  <a:lnTo>
                    <a:pt x="17" y="343"/>
                  </a:lnTo>
                  <a:lnTo>
                    <a:pt x="36" y="362"/>
                  </a:lnTo>
                  <a:lnTo>
                    <a:pt x="57" y="380"/>
                  </a:lnTo>
                  <a:lnTo>
                    <a:pt x="80" y="394"/>
                  </a:lnTo>
                  <a:lnTo>
                    <a:pt x="92" y="399"/>
                  </a:lnTo>
                  <a:lnTo>
                    <a:pt x="105" y="405"/>
                  </a:lnTo>
                  <a:lnTo>
                    <a:pt x="117" y="410"/>
                  </a:lnTo>
                  <a:lnTo>
                    <a:pt x="131" y="414"/>
                  </a:lnTo>
                  <a:lnTo>
                    <a:pt x="145" y="417"/>
                  </a:lnTo>
                  <a:lnTo>
                    <a:pt x="158" y="418"/>
                  </a:lnTo>
                  <a:lnTo>
                    <a:pt x="174" y="420"/>
                  </a:lnTo>
                  <a:lnTo>
                    <a:pt x="187" y="421"/>
                  </a:lnTo>
                  <a:lnTo>
                    <a:pt x="187" y="421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27" y="406"/>
                  </a:lnTo>
                  <a:lnTo>
                    <a:pt x="248" y="391"/>
                  </a:lnTo>
                  <a:lnTo>
                    <a:pt x="266" y="373"/>
                  </a:lnTo>
                  <a:lnTo>
                    <a:pt x="282" y="354"/>
                  </a:lnTo>
                  <a:lnTo>
                    <a:pt x="282" y="354"/>
                  </a:lnTo>
                  <a:lnTo>
                    <a:pt x="260" y="363"/>
                  </a:lnTo>
                  <a:lnTo>
                    <a:pt x="237" y="370"/>
                  </a:lnTo>
                  <a:lnTo>
                    <a:pt x="212" y="374"/>
                  </a:lnTo>
                  <a:lnTo>
                    <a:pt x="187" y="376"/>
                  </a:lnTo>
                  <a:lnTo>
                    <a:pt x="187" y="376"/>
                  </a:lnTo>
                  <a:lnTo>
                    <a:pt x="163" y="374"/>
                  </a:lnTo>
                  <a:lnTo>
                    <a:pt x="138" y="370"/>
                  </a:lnTo>
                  <a:lnTo>
                    <a:pt x="114" y="363"/>
                  </a:lnTo>
                  <a:lnTo>
                    <a:pt x="92" y="354"/>
                  </a:lnTo>
                  <a:lnTo>
                    <a:pt x="73" y="341"/>
                  </a:lnTo>
                  <a:lnTo>
                    <a:pt x="54" y="326"/>
                  </a:lnTo>
                  <a:lnTo>
                    <a:pt x="37" y="310"/>
                  </a:lnTo>
                  <a:lnTo>
                    <a:pt x="22" y="292"/>
                  </a:lnTo>
                  <a:close/>
                  <a:moveTo>
                    <a:pt x="300" y="0"/>
                  </a:moveTo>
                  <a:lnTo>
                    <a:pt x="300" y="0"/>
                  </a:lnTo>
                  <a:lnTo>
                    <a:pt x="317" y="12"/>
                  </a:lnTo>
                  <a:lnTo>
                    <a:pt x="332" y="26"/>
                  </a:lnTo>
                  <a:lnTo>
                    <a:pt x="344" y="39"/>
                  </a:lnTo>
                  <a:lnTo>
                    <a:pt x="357" y="56"/>
                  </a:lnTo>
                  <a:lnTo>
                    <a:pt x="357" y="5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44" y="33"/>
                  </a:lnTo>
                  <a:lnTo>
                    <a:pt x="331" y="22"/>
                  </a:lnTo>
                  <a:lnTo>
                    <a:pt x="316" y="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6" name="Freeform 45">
              <a:extLst>
                <a:ext uri="{FF2B5EF4-FFF2-40B4-BE49-F238E27FC236}">
                  <a16:creationId xmlns:a16="http://schemas.microsoft.com/office/drawing/2014/main" id="{62C9E7BB-8B7F-83BA-044F-B4785EF3E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3073401"/>
              <a:ext cx="447675" cy="204788"/>
            </a:xfrm>
            <a:custGeom>
              <a:avLst/>
              <a:gdLst>
                <a:gd name="T0" fmla="*/ 22 w 282"/>
                <a:gd name="T1" fmla="*/ 0 h 129"/>
                <a:gd name="T2" fmla="*/ 0 w 282"/>
                <a:gd name="T3" fmla="*/ 30 h 129"/>
                <a:gd name="T4" fmla="*/ 0 w 282"/>
                <a:gd name="T5" fmla="*/ 30 h 129"/>
                <a:gd name="T6" fmla="*/ 17 w 282"/>
                <a:gd name="T7" fmla="*/ 51 h 129"/>
                <a:gd name="T8" fmla="*/ 36 w 282"/>
                <a:gd name="T9" fmla="*/ 70 h 129"/>
                <a:gd name="T10" fmla="*/ 57 w 282"/>
                <a:gd name="T11" fmla="*/ 88 h 129"/>
                <a:gd name="T12" fmla="*/ 80 w 282"/>
                <a:gd name="T13" fmla="*/ 102 h 129"/>
                <a:gd name="T14" fmla="*/ 92 w 282"/>
                <a:gd name="T15" fmla="*/ 107 h 129"/>
                <a:gd name="T16" fmla="*/ 105 w 282"/>
                <a:gd name="T17" fmla="*/ 113 h 129"/>
                <a:gd name="T18" fmla="*/ 117 w 282"/>
                <a:gd name="T19" fmla="*/ 118 h 129"/>
                <a:gd name="T20" fmla="*/ 131 w 282"/>
                <a:gd name="T21" fmla="*/ 122 h 129"/>
                <a:gd name="T22" fmla="*/ 145 w 282"/>
                <a:gd name="T23" fmla="*/ 125 h 129"/>
                <a:gd name="T24" fmla="*/ 158 w 282"/>
                <a:gd name="T25" fmla="*/ 126 h 129"/>
                <a:gd name="T26" fmla="*/ 174 w 282"/>
                <a:gd name="T27" fmla="*/ 128 h 129"/>
                <a:gd name="T28" fmla="*/ 187 w 282"/>
                <a:gd name="T29" fmla="*/ 129 h 129"/>
                <a:gd name="T30" fmla="*/ 187 w 282"/>
                <a:gd name="T31" fmla="*/ 129 h 129"/>
                <a:gd name="T32" fmla="*/ 205 w 282"/>
                <a:gd name="T33" fmla="*/ 128 h 129"/>
                <a:gd name="T34" fmla="*/ 205 w 282"/>
                <a:gd name="T35" fmla="*/ 128 h 129"/>
                <a:gd name="T36" fmla="*/ 227 w 282"/>
                <a:gd name="T37" fmla="*/ 114 h 129"/>
                <a:gd name="T38" fmla="*/ 248 w 282"/>
                <a:gd name="T39" fmla="*/ 99 h 129"/>
                <a:gd name="T40" fmla="*/ 266 w 282"/>
                <a:gd name="T41" fmla="*/ 81 h 129"/>
                <a:gd name="T42" fmla="*/ 282 w 282"/>
                <a:gd name="T43" fmla="*/ 62 h 129"/>
                <a:gd name="T44" fmla="*/ 282 w 282"/>
                <a:gd name="T45" fmla="*/ 62 h 129"/>
                <a:gd name="T46" fmla="*/ 260 w 282"/>
                <a:gd name="T47" fmla="*/ 71 h 129"/>
                <a:gd name="T48" fmla="*/ 237 w 282"/>
                <a:gd name="T49" fmla="*/ 78 h 129"/>
                <a:gd name="T50" fmla="*/ 212 w 282"/>
                <a:gd name="T51" fmla="*/ 82 h 129"/>
                <a:gd name="T52" fmla="*/ 187 w 282"/>
                <a:gd name="T53" fmla="*/ 84 h 129"/>
                <a:gd name="T54" fmla="*/ 187 w 282"/>
                <a:gd name="T55" fmla="*/ 84 h 129"/>
                <a:gd name="T56" fmla="*/ 163 w 282"/>
                <a:gd name="T57" fmla="*/ 82 h 129"/>
                <a:gd name="T58" fmla="*/ 138 w 282"/>
                <a:gd name="T59" fmla="*/ 78 h 129"/>
                <a:gd name="T60" fmla="*/ 114 w 282"/>
                <a:gd name="T61" fmla="*/ 71 h 129"/>
                <a:gd name="T62" fmla="*/ 92 w 282"/>
                <a:gd name="T63" fmla="*/ 62 h 129"/>
                <a:gd name="T64" fmla="*/ 73 w 282"/>
                <a:gd name="T65" fmla="*/ 49 h 129"/>
                <a:gd name="T66" fmla="*/ 54 w 282"/>
                <a:gd name="T67" fmla="*/ 34 h 129"/>
                <a:gd name="T68" fmla="*/ 37 w 282"/>
                <a:gd name="T69" fmla="*/ 18 h 129"/>
                <a:gd name="T70" fmla="*/ 22 w 282"/>
                <a:gd name="T7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2" h="129">
                  <a:moveTo>
                    <a:pt x="22" y="0"/>
                  </a:moveTo>
                  <a:lnTo>
                    <a:pt x="0" y="30"/>
                  </a:lnTo>
                  <a:lnTo>
                    <a:pt x="0" y="30"/>
                  </a:lnTo>
                  <a:lnTo>
                    <a:pt x="17" y="51"/>
                  </a:lnTo>
                  <a:lnTo>
                    <a:pt x="36" y="70"/>
                  </a:lnTo>
                  <a:lnTo>
                    <a:pt x="57" y="88"/>
                  </a:lnTo>
                  <a:lnTo>
                    <a:pt x="80" y="102"/>
                  </a:lnTo>
                  <a:lnTo>
                    <a:pt x="92" y="107"/>
                  </a:lnTo>
                  <a:lnTo>
                    <a:pt x="105" y="113"/>
                  </a:lnTo>
                  <a:lnTo>
                    <a:pt x="117" y="118"/>
                  </a:lnTo>
                  <a:lnTo>
                    <a:pt x="131" y="122"/>
                  </a:lnTo>
                  <a:lnTo>
                    <a:pt x="145" y="125"/>
                  </a:lnTo>
                  <a:lnTo>
                    <a:pt x="158" y="126"/>
                  </a:lnTo>
                  <a:lnTo>
                    <a:pt x="174" y="128"/>
                  </a:lnTo>
                  <a:lnTo>
                    <a:pt x="187" y="129"/>
                  </a:lnTo>
                  <a:lnTo>
                    <a:pt x="187" y="129"/>
                  </a:lnTo>
                  <a:lnTo>
                    <a:pt x="205" y="128"/>
                  </a:lnTo>
                  <a:lnTo>
                    <a:pt x="205" y="128"/>
                  </a:lnTo>
                  <a:lnTo>
                    <a:pt x="227" y="114"/>
                  </a:lnTo>
                  <a:lnTo>
                    <a:pt x="248" y="99"/>
                  </a:lnTo>
                  <a:lnTo>
                    <a:pt x="266" y="81"/>
                  </a:lnTo>
                  <a:lnTo>
                    <a:pt x="282" y="62"/>
                  </a:lnTo>
                  <a:lnTo>
                    <a:pt x="282" y="62"/>
                  </a:lnTo>
                  <a:lnTo>
                    <a:pt x="260" y="71"/>
                  </a:lnTo>
                  <a:lnTo>
                    <a:pt x="237" y="78"/>
                  </a:lnTo>
                  <a:lnTo>
                    <a:pt x="212" y="82"/>
                  </a:lnTo>
                  <a:lnTo>
                    <a:pt x="187" y="84"/>
                  </a:lnTo>
                  <a:lnTo>
                    <a:pt x="187" y="84"/>
                  </a:lnTo>
                  <a:lnTo>
                    <a:pt x="163" y="82"/>
                  </a:lnTo>
                  <a:lnTo>
                    <a:pt x="138" y="78"/>
                  </a:lnTo>
                  <a:lnTo>
                    <a:pt x="114" y="71"/>
                  </a:lnTo>
                  <a:lnTo>
                    <a:pt x="92" y="62"/>
                  </a:lnTo>
                  <a:lnTo>
                    <a:pt x="73" y="49"/>
                  </a:lnTo>
                  <a:lnTo>
                    <a:pt x="54" y="34"/>
                  </a:lnTo>
                  <a:lnTo>
                    <a:pt x="37" y="18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46">
              <a:extLst>
                <a:ext uri="{FF2B5EF4-FFF2-40B4-BE49-F238E27FC236}">
                  <a16:creationId xmlns:a16="http://schemas.microsoft.com/office/drawing/2014/main" id="{A36678D3-1557-0AA5-5789-360C1438D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7588" y="2609851"/>
              <a:ext cx="90488" cy="88900"/>
            </a:xfrm>
            <a:custGeom>
              <a:avLst/>
              <a:gdLst>
                <a:gd name="T0" fmla="*/ 0 w 57"/>
                <a:gd name="T1" fmla="*/ 0 h 56"/>
                <a:gd name="T2" fmla="*/ 0 w 57"/>
                <a:gd name="T3" fmla="*/ 0 h 56"/>
                <a:gd name="T4" fmla="*/ 17 w 57"/>
                <a:gd name="T5" fmla="*/ 12 h 56"/>
                <a:gd name="T6" fmla="*/ 32 w 57"/>
                <a:gd name="T7" fmla="*/ 26 h 56"/>
                <a:gd name="T8" fmla="*/ 44 w 57"/>
                <a:gd name="T9" fmla="*/ 39 h 56"/>
                <a:gd name="T10" fmla="*/ 57 w 57"/>
                <a:gd name="T11" fmla="*/ 56 h 56"/>
                <a:gd name="T12" fmla="*/ 57 w 57"/>
                <a:gd name="T13" fmla="*/ 56 h 56"/>
                <a:gd name="T14" fmla="*/ 57 w 57"/>
                <a:gd name="T15" fmla="*/ 46 h 56"/>
                <a:gd name="T16" fmla="*/ 57 w 57"/>
                <a:gd name="T17" fmla="*/ 46 h 56"/>
                <a:gd name="T18" fmla="*/ 44 w 57"/>
                <a:gd name="T19" fmla="*/ 33 h 56"/>
                <a:gd name="T20" fmla="*/ 31 w 57"/>
                <a:gd name="T21" fmla="*/ 22 h 56"/>
                <a:gd name="T22" fmla="*/ 16 w 57"/>
                <a:gd name="T23" fmla="*/ 9 h 56"/>
                <a:gd name="T24" fmla="*/ 0 w 57"/>
                <a:gd name="T2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6">
                  <a:moveTo>
                    <a:pt x="0" y="0"/>
                  </a:moveTo>
                  <a:lnTo>
                    <a:pt x="0" y="0"/>
                  </a:lnTo>
                  <a:lnTo>
                    <a:pt x="17" y="12"/>
                  </a:lnTo>
                  <a:lnTo>
                    <a:pt x="32" y="26"/>
                  </a:lnTo>
                  <a:lnTo>
                    <a:pt x="44" y="39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44" y="33"/>
                  </a:lnTo>
                  <a:lnTo>
                    <a:pt x="31" y="22"/>
                  </a:lnTo>
                  <a:lnTo>
                    <a:pt x="16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Freeform 47">
              <a:extLst>
                <a:ext uri="{FF2B5EF4-FFF2-40B4-BE49-F238E27FC236}">
                  <a16:creationId xmlns:a16="http://schemas.microsoft.com/office/drawing/2014/main" id="{1A670A21-6BE3-129C-B845-2AC3909E1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9" name="Freeform 48">
              <a:extLst>
                <a:ext uri="{FF2B5EF4-FFF2-40B4-BE49-F238E27FC236}">
                  <a16:creationId xmlns:a16="http://schemas.microsoft.com/office/drawing/2014/main" id="{9C89432E-9311-74AD-A088-3CFBAD669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0" name="Freeform 49">
              <a:extLst>
                <a:ext uri="{FF2B5EF4-FFF2-40B4-BE49-F238E27FC236}">
                  <a16:creationId xmlns:a16="http://schemas.microsoft.com/office/drawing/2014/main" id="{4386B7A7-E312-B61C-E16B-EF4589A56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Freeform 50">
              <a:extLst>
                <a:ext uri="{FF2B5EF4-FFF2-40B4-BE49-F238E27FC236}">
                  <a16:creationId xmlns:a16="http://schemas.microsoft.com/office/drawing/2014/main" id="{734B928F-9B54-E75E-927C-B9D56ED2B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2" name="Freeform 51">
              <a:extLst>
                <a:ext uri="{FF2B5EF4-FFF2-40B4-BE49-F238E27FC236}">
                  <a16:creationId xmlns:a16="http://schemas.microsoft.com/office/drawing/2014/main" id="{A2A51BEE-2FE0-ACD6-B4FB-B2A7FCD14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3" name="Freeform 52">
              <a:extLst>
                <a:ext uri="{FF2B5EF4-FFF2-40B4-BE49-F238E27FC236}">
                  <a16:creationId xmlns:a16="http://schemas.microsoft.com/office/drawing/2014/main" id="{C38F21C4-B310-CBF2-372E-616CE8AE7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4" name="Freeform 53">
              <a:extLst>
                <a:ext uri="{FF2B5EF4-FFF2-40B4-BE49-F238E27FC236}">
                  <a16:creationId xmlns:a16="http://schemas.microsoft.com/office/drawing/2014/main" id="{232A0EA2-E941-45F2-FE12-C400991C8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" name="Freeform 54">
              <a:extLst>
                <a:ext uri="{FF2B5EF4-FFF2-40B4-BE49-F238E27FC236}">
                  <a16:creationId xmlns:a16="http://schemas.microsoft.com/office/drawing/2014/main" id="{F29F2420-FCCF-4E81-356E-D3E56AE4B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6" name="Freeform 55">
              <a:extLst>
                <a:ext uri="{FF2B5EF4-FFF2-40B4-BE49-F238E27FC236}">
                  <a16:creationId xmlns:a16="http://schemas.microsoft.com/office/drawing/2014/main" id="{CF0CBBDD-9A32-612D-88D6-9304F420E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7" name="Freeform 56">
              <a:extLst>
                <a:ext uri="{FF2B5EF4-FFF2-40B4-BE49-F238E27FC236}">
                  <a16:creationId xmlns:a16="http://schemas.microsoft.com/office/drawing/2014/main" id="{1BB24AA3-FA7D-8E5D-DB19-A5253F054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8" name="Freeform 57">
              <a:extLst>
                <a:ext uri="{FF2B5EF4-FFF2-40B4-BE49-F238E27FC236}">
                  <a16:creationId xmlns:a16="http://schemas.microsoft.com/office/drawing/2014/main" id="{A6623018-1262-26AB-4FD3-66431F003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9" name="Freeform 58">
              <a:extLst>
                <a:ext uri="{FF2B5EF4-FFF2-40B4-BE49-F238E27FC236}">
                  <a16:creationId xmlns:a16="http://schemas.microsoft.com/office/drawing/2014/main" id="{C5027AF4-D5E5-420F-5AE4-2BF575D9F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0" name="Freeform 59">
              <a:extLst>
                <a:ext uri="{FF2B5EF4-FFF2-40B4-BE49-F238E27FC236}">
                  <a16:creationId xmlns:a16="http://schemas.microsoft.com/office/drawing/2014/main" id="{48F63CDA-AE9B-6EA2-ADC7-70633FCD7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D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1" name="Freeform 60">
              <a:extLst>
                <a:ext uri="{FF2B5EF4-FFF2-40B4-BE49-F238E27FC236}">
                  <a16:creationId xmlns:a16="http://schemas.microsoft.com/office/drawing/2014/main" id="{B17E7987-227C-8368-D78C-55EC7F1F6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61">
              <a:extLst>
                <a:ext uri="{FF2B5EF4-FFF2-40B4-BE49-F238E27FC236}">
                  <a16:creationId xmlns:a16="http://schemas.microsoft.com/office/drawing/2014/main" id="{B3D187BB-6995-D3A4-7810-7CB196216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3" name="Freeform 62">
              <a:extLst>
                <a:ext uri="{FF2B5EF4-FFF2-40B4-BE49-F238E27FC236}">
                  <a16:creationId xmlns:a16="http://schemas.microsoft.com/office/drawing/2014/main" id="{982F54AF-1DC6-4C3F-7CE1-EB86FACB1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4" name="Freeform 63">
              <a:extLst>
                <a:ext uri="{FF2B5EF4-FFF2-40B4-BE49-F238E27FC236}">
                  <a16:creationId xmlns:a16="http://schemas.microsoft.com/office/drawing/2014/main" id="{85C03071-89B3-EECC-5E39-269084E1A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5" name="Freeform 64">
              <a:extLst>
                <a:ext uri="{FF2B5EF4-FFF2-40B4-BE49-F238E27FC236}">
                  <a16:creationId xmlns:a16="http://schemas.microsoft.com/office/drawing/2014/main" id="{312DAAAE-EC74-0926-CD14-8E1D33F3A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6" name="Freeform 65">
              <a:extLst>
                <a:ext uri="{FF2B5EF4-FFF2-40B4-BE49-F238E27FC236}">
                  <a16:creationId xmlns:a16="http://schemas.microsoft.com/office/drawing/2014/main" id="{C7792D6A-0401-BF46-FABE-51729661B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7" name="Freeform 66">
              <a:extLst>
                <a:ext uri="{FF2B5EF4-FFF2-40B4-BE49-F238E27FC236}">
                  <a16:creationId xmlns:a16="http://schemas.microsoft.com/office/drawing/2014/main" id="{1AF8E420-37E8-60E9-B57B-C3BAB9AA7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8" name="Freeform 67">
              <a:extLst>
                <a:ext uri="{FF2B5EF4-FFF2-40B4-BE49-F238E27FC236}">
                  <a16:creationId xmlns:a16="http://schemas.microsoft.com/office/drawing/2014/main" id="{ECE53E06-E142-1F35-88B2-29ACE7367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9" name="Freeform 68">
              <a:extLst>
                <a:ext uri="{FF2B5EF4-FFF2-40B4-BE49-F238E27FC236}">
                  <a16:creationId xmlns:a16="http://schemas.microsoft.com/office/drawing/2014/main" id="{69FA54AF-0153-C03E-BD15-2C5F8B9FE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0" name="Freeform 69">
              <a:extLst>
                <a:ext uri="{FF2B5EF4-FFF2-40B4-BE49-F238E27FC236}">
                  <a16:creationId xmlns:a16="http://schemas.microsoft.com/office/drawing/2014/main" id="{E4B81797-0DF8-DCB8-C839-3F09B2C39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70">
              <a:extLst>
                <a:ext uri="{FF2B5EF4-FFF2-40B4-BE49-F238E27FC236}">
                  <a16:creationId xmlns:a16="http://schemas.microsoft.com/office/drawing/2014/main" id="{F7961183-2972-BD3C-AFA6-978B16665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71">
              <a:extLst>
                <a:ext uri="{FF2B5EF4-FFF2-40B4-BE49-F238E27FC236}">
                  <a16:creationId xmlns:a16="http://schemas.microsoft.com/office/drawing/2014/main" id="{5CD89109-F0CF-E7EC-2E01-9240F7B581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13875" y="2738438"/>
              <a:ext cx="936625" cy="598488"/>
            </a:xfrm>
            <a:custGeom>
              <a:avLst/>
              <a:gdLst>
                <a:gd name="T0" fmla="*/ 0 w 590"/>
                <a:gd name="T1" fmla="*/ 322 h 377"/>
                <a:gd name="T2" fmla="*/ 0 w 590"/>
                <a:gd name="T3" fmla="*/ 322 h 377"/>
                <a:gd name="T4" fmla="*/ 15 w 590"/>
                <a:gd name="T5" fmla="*/ 333 h 377"/>
                <a:gd name="T6" fmla="*/ 32 w 590"/>
                <a:gd name="T7" fmla="*/ 344 h 377"/>
                <a:gd name="T8" fmla="*/ 42 w 590"/>
                <a:gd name="T9" fmla="*/ 332 h 377"/>
                <a:gd name="T10" fmla="*/ 42 w 590"/>
                <a:gd name="T11" fmla="*/ 332 h 377"/>
                <a:gd name="T12" fmla="*/ 20 w 590"/>
                <a:gd name="T13" fmla="*/ 328 h 377"/>
                <a:gd name="T14" fmla="*/ 0 w 590"/>
                <a:gd name="T15" fmla="*/ 322 h 377"/>
                <a:gd name="T16" fmla="*/ 582 w 590"/>
                <a:gd name="T17" fmla="*/ 0 h 377"/>
                <a:gd name="T18" fmla="*/ 312 w 590"/>
                <a:gd name="T19" fmla="*/ 377 h 377"/>
                <a:gd name="T20" fmla="*/ 312 w 590"/>
                <a:gd name="T21" fmla="*/ 377 h 377"/>
                <a:gd name="T22" fmla="*/ 336 w 590"/>
                <a:gd name="T23" fmla="*/ 375 h 377"/>
                <a:gd name="T24" fmla="*/ 358 w 590"/>
                <a:gd name="T25" fmla="*/ 372 h 377"/>
                <a:gd name="T26" fmla="*/ 380 w 590"/>
                <a:gd name="T27" fmla="*/ 368 h 377"/>
                <a:gd name="T28" fmla="*/ 400 w 590"/>
                <a:gd name="T29" fmla="*/ 364 h 377"/>
                <a:gd name="T30" fmla="*/ 419 w 590"/>
                <a:gd name="T31" fmla="*/ 358 h 377"/>
                <a:gd name="T32" fmla="*/ 437 w 590"/>
                <a:gd name="T33" fmla="*/ 351 h 377"/>
                <a:gd name="T34" fmla="*/ 455 w 590"/>
                <a:gd name="T35" fmla="*/ 344 h 377"/>
                <a:gd name="T36" fmla="*/ 470 w 590"/>
                <a:gd name="T37" fmla="*/ 337 h 377"/>
                <a:gd name="T38" fmla="*/ 484 w 590"/>
                <a:gd name="T39" fmla="*/ 329 h 377"/>
                <a:gd name="T40" fmla="*/ 498 w 590"/>
                <a:gd name="T41" fmla="*/ 319 h 377"/>
                <a:gd name="T42" fmla="*/ 509 w 590"/>
                <a:gd name="T43" fmla="*/ 311 h 377"/>
                <a:gd name="T44" fmla="*/ 520 w 590"/>
                <a:gd name="T45" fmla="*/ 300 h 377"/>
                <a:gd name="T46" fmla="*/ 528 w 590"/>
                <a:gd name="T47" fmla="*/ 291 h 377"/>
                <a:gd name="T48" fmla="*/ 536 w 590"/>
                <a:gd name="T49" fmla="*/ 280 h 377"/>
                <a:gd name="T50" fmla="*/ 542 w 590"/>
                <a:gd name="T51" fmla="*/ 269 h 377"/>
                <a:gd name="T52" fmla="*/ 547 w 590"/>
                <a:gd name="T53" fmla="*/ 256 h 377"/>
                <a:gd name="T54" fmla="*/ 547 w 590"/>
                <a:gd name="T55" fmla="*/ 256 h 377"/>
                <a:gd name="T56" fmla="*/ 560 w 590"/>
                <a:gd name="T57" fmla="*/ 211 h 377"/>
                <a:gd name="T58" fmla="*/ 566 w 590"/>
                <a:gd name="T59" fmla="*/ 183 h 377"/>
                <a:gd name="T60" fmla="*/ 573 w 590"/>
                <a:gd name="T61" fmla="*/ 153 h 377"/>
                <a:gd name="T62" fmla="*/ 579 w 590"/>
                <a:gd name="T63" fmla="*/ 120 h 377"/>
                <a:gd name="T64" fmla="*/ 583 w 590"/>
                <a:gd name="T65" fmla="*/ 85 h 377"/>
                <a:gd name="T66" fmla="*/ 587 w 590"/>
                <a:gd name="T67" fmla="*/ 51 h 377"/>
                <a:gd name="T68" fmla="*/ 590 w 590"/>
                <a:gd name="T69" fmla="*/ 16 h 377"/>
                <a:gd name="T70" fmla="*/ 590 w 590"/>
                <a:gd name="T71" fmla="*/ 16 h 377"/>
                <a:gd name="T72" fmla="*/ 582 w 590"/>
                <a:gd name="T73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90" h="377">
                  <a:moveTo>
                    <a:pt x="0" y="322"/>
                  </a:moveTo>
                  <a:lnTo>
                    <a:pt x="0" y="322"/>
                  </a:lnTo>
                  <a:lnTo>
                    <a:pt x="15" y="333"/>
                  </a:lnTo>
                  <a:lnTo>
                    <a:pt x="32" y="344"/>
                  </a:lnTo>
                  <a:lnTo>
                    <a:pt x="42" y="332"/>
                  </a:lnTo>
                  <a:lnTo>
                    <a:pt x="42" y="332"/>
                  </a:lnTo>
                  <a:lnTo>
                    <a:pt x="20" y="328"/>
                  </a:lnTo>
                  <a:lnTo>
                    <a:pt x="0" y="322"/>
                  </a:lnTo>
                  <a:close/>
                  <a:moveTo>
                    <a:pt x="582" y="0"/>
                  </a:moveTo>
                  <a:lnTo>
                    <a:pt x="312" y="377"/>
                  </a:lnTo>
                  <a:lnTo>
                    <a:pt x="312" y="377"/>
                  </a:lnTo>
                  <a:lnTo>
                    <a:pt x="336" y="375"/>
                  </a:lnTo>
                  <a:lnTo>
                    <a:pt x="358" y="372"/>
                  </a:lnTo>
                  <a:lnTo>
                    <a:pt x="380" y="368"/>
                  </a:lnTo>
                  <a:lnTo>
                    <a:pt x="400" y="364"/>
                  </a:lnTo>
                  <a:lnTo>
                    <a:pt x="419" y="358"/>
                  </a:lnTo>
                  <a:lnTo>
                    <a:pt x="437" y="351"/>
                  </a:lnTo>
                  <a:lnTo>
                    <a:pt x="455" y="344"/>
                  </a:lnTo>
                  <a:lnTo>
                    <a:pt x="470" y="337"/>
                  </a:lnTo>
                  <a:lnTo>
                    <a:pt x="484" y="329"/>
                  </a:lnTo>
                  <a:lnTo>
                    <a:pt x="498" y="319"/>
                  </a:lnTo>
                  <a:lnTo>
                    <a:pt x="509" y="311"/>
                  </a:lnTo>
                  <a:lnTo>
                    <a:pt x="520" y="300"/>
                  </a:lnTo>
                  <a:lnTo>
                    <a:pt x="528" y="291"/>
                  </a:lnTo>
                  <a:lnTo>
                    <a:pt x="536" y="280"/>
                  </a:lnTo>
                  <a:lnTo>
                    <a:pt x="542" y="269"/>
                  </a:lnTo>
                  <a:lnTo>
                    <a:pt x="547" y="256"/>
                  </a:lnTo>
                  <a:lnTo>
                    <a:pt x="547" y="256"/>
                  </a:lnTo>
                  <a:lnTo>
                    <a:pt x="560" y="211"/>
                  </a:lnTo>
                  <a:lnTo>
                    <a:pt x="566" y="183"/>
                  </a:lnTo>
                  <a:lnTo>
                    <a:pt x="573" y="153"/>
                  </a:lnTo>
                  <a:lnTo>
                    <a:pt x="579" y="120"/>
                  </a:lnTo>
                  <a:lnTo>
                    <a:pt x="583" y="85"/>
                  </a:lnTo>
                  <a:lnTo>
                    <a:pt x="587" y="51"/>
                  </a:lnTo>
                  <a:lnTo>
                    <a:pt x="590" y="16"/>
                  </a:lnTo>
                  <a:lnTo>
                    <a:pt x="590" y="16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72">
              <a:extLst>
                <a:ext uri="{FF2B5EF4-FFF2-40B4-BE49-F238E27FC236}">
                  <a16:creationId xmlns:a16="http://schemas.microsoft.com/office/drawing/2014/main" id="{4583E6CC-A5CB-549D-7CAF-C815CC06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3875" y="3249613"/>
              <a:ext cx="66675" cy="34925"/>
            </a:xfrm>
            <a:custGeom>
              <a:avLst/>
              <a:gdLst>
                <a:gd name="T0" fmla="*/ 0 w 42"/>
                <a:gd name="T1" fmla="*/ 0 h 22"/>
                <a:gd name="T2" fmla="*/ 0 w 42"/>
                <a:gd name="T3" fmla="*/ 0 h 22"/>
                <a:gd name="T4" fmla="*/ 15 w 42"/>
                <a:gd name="T5" fmla="*/ 11 h 22"/>
                <a:gd name="T6" fmla="*/ 32 w 42"/>
                <a:gd name="T7" fmla="*/ 22 h 22"/>
                <a:gd name="T8" fmla="*/ 42 w 42"/>
                <a:gd name="T9" fmla="*/ 10 h 22"/>
                <a:gd name="T10" fmla="*/ 42 w 42"/>
                <a:gd name="T11" fmla="*/ 10 h 22"/>
                <a:gd name="T12" fmla="*/ 20 w 42"/>
                <a:gd name="T13" fmla="*/ 6 h 22"/>
                <a:gd name="T14" fmla="*/ 0 w 42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lnTo>
                    <a:pt x="0" y="0"/>
                  </a:lnTo>
                  <a:lnTo>
                    <a:pt x="15" y="11"/>
                  </a:lnTo>
                  <a:lnTo>
                    <a:pt x="32" y="22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73">
              <a:extLst>
                <a:ext uri="{FF2B5EF4-FFF2-40B4-BE49-F238E27FC236}">
                  <a16:creationId xmlns:a16="http://schemas.microsoft.com/office/drawing/2014/main" id="{74EAAD0E-537B-0E9D-B26F-A2CCE1401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9175" y="2738438"/>
              <a:ext cx="441325" cy="598488"/>
            </a:xfrm>
            <a:custGeom>
              <a:avLst/>
              <a:gdLst>
                <a:gd name="T0" fmla="*/ 270 w 278"/>
                <a:gd name="T1" fmla="*/ 0 h 377"/>
                <a:gd name="T2" fmla="*/ 0 w 278"/>
                <a:gd name="T3" fmla="*/ 377 h 377"/>
                <a:gd name="T4" fmla="*/ 0 w 278"/>
                <a:gd name="T5" fmla="*/ 377 h 377"/>
                <a:gd name="T6" fmla="*/ 24 w 278"/>
                <a:gd name="T7" fmla="*/ 375 h 377"/>
                <a:gd name="T8" fmla="*/ 46 w 278"/>
                <a:gd name="T9" fmla="*/ 372 h 377"/>
                <a:gd name="T10" fmla="*/ 68 w 278"/>
                <a:gd name="T11" fmla="*/ 368 h 377"/>
                <a:gd name="T12" fmla="*/ 88 w 278"/>
                <a:gd name="T13" fmla="*/ 364 h 377"/>
                <a:gd name="T14" fmla="*/ 107 w 278"/>
                <a:gd name="T15" fmla="*/ 358 h 377"/>
                <a:gd name="T16" fmla="*/ 125 w 278"/>
                <a:gd name="T17" fmla="*/ 351 h 377"/>
                <a:gd name="T18" fmla="*/ 143 w 278"/>
                <a:gd name="T19" fmla="*/ 344 h 377"/>
                <a:gd name="T20" fmla="*/ 158 w 278"/>
                <a:gd name="T21" fmla="*/ 337 h 377"/>
                <a:gd name="T22" fmla="*/ 172 w 278"/>
                <a:gd name="T23" fmla="*/ 329 h 377"/>
                <a:gd name="T24" fmla="*/ 186 w 278"/>
                <a:gd name="T25" fmla="*/ 319 h 377"/>
                <a:gd name="T26" fmla="*/ 197 w 278"/>
                <a:gd name="T27" fmla="*/ 311 h 377"/>
                <a:gd name="T28" fmla="*/ 208 w 278"/>
                <a:gd name="T29" fmla="*/ 300 h 377"/>
                <a:gd name="T30" fmla="*/ 216 w 278"/>
                <a:gd name="T31" fmla="*/ 291 h 377"/>
                <a:gd name="T32" fmla="*/ 224 w 278"/>
                <a:gd name="T33" fmla="*/ 280 h 377"/>
                <a:gd name="T34" fmla="*/ 230 w 278"/>
                <a:gd name="T35" fmla="*/ 269 h 377"/>
                <a:gd name="T36" fmla="*/ 235 w 278"/>
                <a:gd name="T37" fmla="*/ 256 h 377"/>
                <a:gd name="T38" fmla="*/ 235 w 278"/>
                <a:gd name="T39" fmla="*/ 256 h 377"/>
                <a:gd name="T40" fmla="*/ 248 w 278"/>
                <a:gd name="T41" fmla="*/ 211 h 377"/>
                <a:gd name="T42" fmla="*/ 254 w 278"/>
                <a:gd name="T43" fmla="*/ 183 h 377"/>
                <a:gd name="T44" fmla="*/ 261 w 278"/>
                <a:gd name="T45" fmla="*/ 153 h 377"/>
                <a:gd name="T46" fmla="*/ 267 w 278"/>
                <a:gd name="T47" fmla="*/ 120 h 377"/>
                <a:gd name="T48" fmla="*/ 271 w 278"/>
                <a:gd name="T49" fmla="*/ 85 h 377"/>
                <a:gd name="T50" fmla="*/ 275 w 278"/>
                <a:gd name="T51" fmla="*/ 51 h 377"/>
                <a:gd name="T52" fmla="*/ 278 w 278"/>
                <a:gd name="T53" fmla="*/ 16 h 377"/>
                <a:gd name="T54" fmla="*/ 278 w 278"/>
                <a:gd name="T55" fmla="*/ 16 h 377"/>
                <a:gd name="T56" fmla="*/ 270 w 278"/>
                <a:gd name="T57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8" h="377">
                  <a:moveTo>
                    <a:pt x="270" y="0"/>
                  </a:moveTo>
                  <a:lnTo>
                    <a:pt x="0" y="377"/>
                  </a:lnTo>
                  <a:lnTo>
                    <a:pt x="0" y="377"/>
                  </a:lnTo>
                  <a:lnTo>
                    <a:pt x="24" y="375"/>
                  </a:lnTo>
                  <a:lnTo>
                    <a:pt x="46" y="372"/>
                  </a:lnTo>
                  <a:lnTo>
                    <a:pt x="68" y="368"/>
                  </a:lnTo>
                  <a:lnTo>
                    <a:pt x="88" y="364"/>
                  </a:lnTo>
                  <a:lnTo>
                    <a:pt x="107" y="358"/>
                  </a:lnTo>
                  <a:lnTo>
                    <a:pt x="125" y="351"/>
                  </a:lnTo>
                  <a:lnTo>
                    <a:pt x="143" y="344"/>
                  </a:lnTo>
                  <a:lnTo>
                    <a:pt x="158" y="337"/>
                  </a:lnTo>
                  <a:lnTo>
                    <a:pt x="172" y="329"/>
                  </a:lnTo>
                  <a:lnTo>
                    <a:pt x="186" y="319"/>
                  </a:lnTo>
                  <a:lnTo>
                    <a:pt x="197" y="311"/>
                  </a:lnTo>
                  <a:lnTo>
                    <a:pt x="208" y="300"/>
                  </a:lnTo>
                  <a:lnTo>
                    <a:pt x="216" y="291"/>
                  </a:lnTo>
                  <a:lnTo>
                    <a:pt x="224" y="280"/>
                  </a:lnTo>
                  <a:lnTo>
                    <a:pt x="230" y="269"/>
                  </a:lnTo>
                  <a:lnTo>
                    <a:pt x="235" y="256"/>
                  </a:lnTo>
                  <a:lnTo>
                    <a:pt x="235" y="256"/>
                  </a:lnTo>
                  <a:lnTo>
                    <a:pt x="248" y="211"/>
                  </a:lnTo>
                  <a:lnTo>
                    <a:pt x="254" y="183"/>
                  </a:lnTo>
                  <a:lnTo>
                    <a:pt x="261" y="153"/>
                  </a:lnTo>
                  <a:lnTo>
                    <a:pt x="267" y="120"/>
                  </a:lnTo>
                  <a:lnTo>
                    <a:pt x="271" y="85"/>
                  </a:lnTo>
                  <a:lnTo>
                    <a:pt x="275" y="51"/>
                  </a:lnTo>
                  <a:lnTo>
                    <a:pt x="278" y="16"/>
                  </a:lnTo>
                  <a:lnTo>
                    <a:pt x="278" y="16"/>
                  </a:lnTo>
                  <a:lnTo>
                    <a:pt x="2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Freeform 74">
              <a:extLst>
                <a:ext uri="{FF2B5EF4-FFF2-40B4-BE49-F238E27FC236}">
                  <a16:creationId xmlns:a16="http://schemas.microsoft.com/office/drawing/2014/main" id="{0CED8A50-79F4-17A3-6066-E6B1EBF47B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26550" y="2598738"/>
              <a:ext cx="615950" cy="666750"/>
            </a:xfrm>
            <a:custGeom>
              <a:avLst/>
              <a:gdLst>
                <a:gd name="T0" fmla="*/ 49 w 388"/>
                <a:gd name="T1" fmla="*/ 323 h 420"/>
                <a:gd name="T2" fmla="*/ 49 w 388"/>
                <a:gd name="T3" fmla="*/ 323 h 420"/>
                <a:gd name="T4" fmla="*/ 63 w 388"/>
                <a:gd name="T5" fmla="*/ 348 h 420"/>
                <a:gd name="T6" fmla="*/ 78 w 388"/>
                <a:gd name="T7" fmla="*/ 370 h 420"/>
                <a:gd name="T8" fmla="*/ 96 w 388"/>
                <a:gd name="T9" fmla="*/ 391 h 420"/>
                <a:gd name="T10" fmla="*/ 107 w 388"/>
                <a:gd name="T11" fmla="*/ 402 h 420"/>
                <a:gd name="T12" fmla="*/ 118 w 388"/>
                <a:gd name="T13" fmla="*/ 410 h 420"/>
                <a:gd name="T14" fmla="*/ 118 w 388"/>
                <a:gd name="T15" fmla="*/ 410 h 420"/>
                <a:gd name="T16" fmla="*/ 138 w 388"/>
                <a:gd name="T17" fmla="*/ 416 h 420"/>
                <a:gd name="T18" fmla="*/ 160 w 388"/>
                <a:gd name="T19" fmla="*/ 420 h 420"/>
                <a:gd name="T20" fmla="*/ 190 w 388"/>
                <a:gd name="T21" fmla="*/ 376 h 420"/>
                <a:gd name="T22" fmla="*/ 190 w 388"/>
                <a:gd name="T23" fmla="*/ 376 h 420"/>
                <a:gd name="T24" fmla="*/ 186 w 388"/>
                <a:gd name="T25" fmla="*/ 376 h 420"/>
                <a:gd name="T26" fmla="*/ 186 w 388"/>
                <a:gd name="T27" fmla="*/ 376 h 420"/>
                <a:gd name="T28" fmla="*/ 167 w 388"/>
                <a:gd name="T29" fmla="*/ 376 h 420"/>
                <a:gd name="T30" fmla="*/ 147 w 388"/>
                <a:gd name="T31" fmla="*/ 373 h 420"/>
                <a:gd name="T32" fmla="*/ 129 w 388"/>
                <a:gd name="T33" fmla="*/ 369 h 420"/>
                <a:gd name="T34" fmla="*/ 111 w 388"/>
                <a:gd name="T35" fmla="*/ 362 h 420"/>
                <a:gd name="T36" fmla="*/ 95 w 388"/>
                <a:gd name="T37" fmla="*/ 355 h 420"/>
                <a:gd name="T38" fmla="*/ 78 w 388"/>
                <a:gd name="T39" fmla="*/ 345 h 420"/>
                <a:gd name="T40" fmla="*/ 63 w 388"/>
                <a:gd name="T41" fmla="*/ 336 h 420"/>
                <a:gd name="T42" fmla="*/ 49 w 388"/>
                <a:gd name="T43" fmla="*/ 323 h 420"/>
                <a:gd name="T44" fmla="*/ 74 w 388"/>
                <a:gd name="T45" fmla="*/ 0 h 420"/>
                <a:gd name="T46" fmla="*/ 74 w 388"/>
                <a:gd name="T47" fmla="*/ 0 h 420"/>
                <a:gd name="T48" fmla="*/ 52 w 388"/>
                <a:gd name="T49" fmla="*/ 15 h 420"/>
                <a:gd name="T50" fmla="*/ 33 w 388"/>
                <a:gd name="T51" fmla="*/ 30 h 420"/>
                <a:gd name="T52" fmla="*/ 15 w 388"/>
                <a:gd name="T53" fmla="*/ 49 h 420"/>
                <a:gd name="T54" fmla="*/ 0 w 388"/>
                <a:gd name="T55" fmla="*/ 69 h 420"/>
                <a:gd name="T56" fmla="*/ 0 w 388"/>
                <a:gd name="T57" fmla="*/ 69 h 420"/>
                <a:gd name="T58" fmla="*/ 0 w 388"/>
                <a:gd name="T59" fmla="*/ 85 h 420"/>
                <a:gd name="T60" fmla="*/ 0 w 388"/>
                <a:gd name="T61" fmla="*/ 85 h 420"/>
                <a:gd name="T62" fmla="*/ 7 w 388"/>
                <a:gd name="T63" fmla="*/ 73 h 420"/>
                <a:gd name="T64" fmla="*/ 14 w 388"/>
                <a:gd name="T65" fmla="*/ 60 h 420"/>
                <a:gd name="T66" fmla="*/ 22 w 388"/>
                <a:gd name="T67" fmla="*/ 49 h 420"/>
                <a:gd name="T68" fmla="*/ 32 w 388"/>
                <a:gd name="T69" fmla="*/ 38 h 420"/>
                <a:gd name="T70" fmla="*/ 41 w 388"/>
                <a:gd name="T71" fmla="*/ 27 h 420"/>
                <a:gd name="T72" fmla="*/ 51 w 388"/>
                <a:gd name="T73" fmla="*/ 18 h 420"/>
                <a:gd name="T74" fmla="*/ 62 w 388"/>
                <a:gd name="T75" fmla="*/ 8 h 420"/>
                <a:gd name="T76" fmla="*/ 74 w 388"/>
                <a:gd name="T77" fmla="*/ 0 h 420"/>
                <a:gd name="T78" fmla="*/ 299 w 388"/>
                <a:gd name="T79" fmla="*/ 0 h 420"/>
                <a:gd name="T80" fmla="*/ 299 w 388"/>
                <a:gd name="T81" fmla="*/ 0 h 420"/>
                <a:gd name="T82" fmla="*/ 313 w 388"/>
                <a:gd name="T83" fmla="*/ 11 h 420"/>
                <a:gd name="T84" fmla="*/ 325 w 388"/>
                <a:gd name="T85" fmla="*/ 20 h 420"/>
                <a:gd name="T86" fmla="*/ 337 w 388"/>
                <a:gd name="T87" fmla="*/ 33 h 420"/>
                <a:gd name="T88" fmla="*/ 348 w 388"/>
                <a:gd name="T89" fmla="*/ 45 h 420"/>
                <a:gd name="T90" fmla="*/ 358 w 388"/>
                <a:gd name="T91" fmla="*/ 59 h 420"/>
                <a:gd name="T92" fmla="*/ 366 w 388"/>
                <a:gd name="T93" fmla="*/ 74 h 420"/>
                <a:gd name="T94" fmla="*/ 375 w 388"/>
                <a:gd name="T95" fmla="*/ 89 h 420"/>
                <a:gd name="T96" fmla="*/ 380 w 388"/>
                <a:gd name="T97" fmla="*/ 104 h 420"/>
                <a:gd name="T98" fmla="*/ 388 w 388"/>
                <a:gd name="T99" fmla="*/ 95 h 420"/>
                <a:gd name="T100" fmla="*/ 388 w 388"/>
                <a:gd name="T101" fmla="*/ 95 h 420"/>
                <a:gd name="T102" fmla="*/ 380 w 388"/>
                <a:gd name="T103" fmla="*/ 80 h 420"/>
                <a:gd name="T104" fmla="*/ 370 w 388"/>
                <a:gd name="T105" fmla="*/ 66 h 420"/>
                <a:gd name="T106" fmla="*/ 361 w 388"/>
                <a:gd name="T107" fmla="*/ 53 h 420"/>
                <a:gd name="T108" fmla="*/ 350 w 388"/>
                <a:gd name="T109" fmla="*/ 41 h 420"/>
                <a:gd name="T110" fmla="*/ 339 w 388"/>
                <a:gd name="T111" fmla="*/ 29 h 420"/>
                <a:gd name="T112" fmla="*/ 326 w 388"/>
                <a:gd name="T113" fmla="*/ 19 h 420"/>
                <a:gd name="T114" fmla="*/ 313 w 388"/>
                <a:gd name="T115" fmla="*/ 9 h 420"/>
                <a:gd name="T116" fmla="*/ 299 w 388"/>
                <a:gd name="T117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8" h="420">
                  <a:moveTo>
                    <a:pt x="49" y="323"/>
                  </a:moveTo>
                  <a:lnTo>
                    <a:pt x="49" y="323"/>
                  </a:lnTo>
                  <a:lnTo>
                    <a:pt x="63" y="348"/>
                  </a:lnTo>
                  <a:lnTo>
                    <a:pt x="78" y="370"/>
                  </a:lnTo>
                  <a:lnTo>
                    <a:pt x="96" y="391"/>
                  </a:lnTo>
                  <a:lnTo>
                    <a:pt x="107" y="402"/>
                  </a:lnTo>
                  <a:lnTo>
                    <a:pt x="118" y="410"/>
                  </a:lnTo>
                  <a:lnTo>
                    <a:pt x="118" y="410"/>
                  </a:lnTo>
                  <a:lnTo>
                    <a:pt x="138" y="416"/>
                  </a:lnTo>
                  <a:lnTo>
                    <a:pt x="160" y="420"/>
                  </a:lnTo>
                  <a:lnTo>
                    <a:pt x="190" y="376"/>
                  </a:lnTo>
                  <a:lnTo>
                    <a:pt x="190" y="376"/>
                  </a:lnTo>
                  <a:lnTo>
                    <a:pt x="186" y="376"/>
                  </a:lnTo>
                  <a:lnTo>
                    <a:pt x="186" y="376"/>
                  </a:lnTo>
                  <a:lnTo>
                    <a:pt x="167" y="376"/>
                  </a:lnTo>
                  <a:lnTo>
                    <a:pt x="147" y="373"/>
                  </a:lnTo>
                  <a:lnTo>
                    <a:pt x="129" y="369"/>
                  </a:lnTo>
                  <a:lnTo>
                    <a:pt x="111" y="362"/>
                  </a:lnTo>
                  <a:lnTo>
                    <a:pt x="95" y="355"/>
                  </a:lnTo>
                  <a:lnTo>
                    <a:pt x="78" y="345"/>
                  </a:lnTo>
                  <a:lnTo>
                    <a:pt x="63" y="336"/>
                  </a:lnTo>
                  <a:lnTo>
                    <a:pt x="49" y="323"/>
                  </a:lnTo>
                  <a:close/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  <a:close/>
                  <a:moveTo>
                    <a:pt x="299" y="0"/>
                  </a:moveTo>
                  <a:lnTo>
                    <a:pt x="299" y="0"/>
                  </a:lnTo>
                  <a:lnTo>
                    <a:pt x="313" y="11"/>
                  </a:lnTo>
                  <a:lnTo>
                    <a:pt x="325" y="20"/>
                  </a:lnTo>
                  <a:lnTo>
                    <a:pt x="337" y="33"/>
                  </a:lnTo>
                  <a:lnTo>
                    <a:pt x="348" y="45"/>
                  </a:lnTo>
                  <a:lnTo>
                    <a:pt x="358" y="59"/>
                  </a:lnTo>
                  <a:lnTo>
                    <a:pt x="366" y="74"/>
                  </a:lnTo>
                  <a:lnTo>
                    <a:pt x="375" y="89"/>
                  </a:lnTo>
                  <a:lnTo>
                    <a:pt x="380" y="104"/>
                  </a:lnTo>
                  <a:lnTo>
                    <a:pt x="388" y="95"/>
                  </a:lnTo>
                  <a:lnTo>
                    <a:pt x="388" y="95"/>
                  </a:lnTo>
                  <a:lnTo>
                    <a:pt x="380" y="80"/>
                  </a:lnTo>
                  <a:lnTo>
                    <a:pt x="370" y="66"/>
                  </a:lnTo>
                  <a:lnTo>
                    <a:pt x="361" y="53"/>
                  </a:lnTo>
                  <a:lnTo>
                    <a:pt x="350" y="41"/>
                  </a:lnTo>
                  <a:lnTo>
                    <a:pt x="339" y="29"/>
                  </a:lnTo>
                  <a:lnTo>
                    <a:pt x="326" y="19"/>
                  </a:lnTo>
                  <a:lnTo>
                    <a:pt x="313" y="9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75">
              <a:extLst>
                <a:ext uri="{FF2B5EF4-FFF2-40B4-BE49-F238E27FC236}">
                  <a16:creationId xmlns:a16="http://schemas.microsoft.com/office/drawing/2014/main" id="{E56B2194-5BA9-0B3C-D43C-B0251A2E4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4338" y="3111501"/>
              <a:ext cx="223838" cy="153988"/>
            </a:xfrm>
            <a:custGeom>
              <a:avLst/>
              <a:gdLst>
                <a:gd name="T0" fmla="*/ 0 w 141"/>
                <a:gd name="T1" fmla="*/ 0 h 97"/>
                <a:gd name="T2" fmla="*/ 0 w 141"/>
                <a:gd name="T3" fmla="*/ 0 h 97"/>
                <a:gd name="T4" fmla="*/ 14 w 141"/>
                <a:gd name="T5" fmla="*/ 25 h 97"/>
                <a:gd name="T6" fmla="*/ 29 w 141"/>
                <a:gd name="T7" fmla="*/ 47 h 97"/>
                <a:gd name="T8" fmla="*/ 47 w 141"/>
                <a:gd name="T9" fmla="*/ 68 h 97"/>
                <a:gd name="T10" fmla="*/ 58 w 141"/>
                <a:gd name="T11" fmla="*/ 79 h 97"/>
                <a:gd name="T12" fmla="*/ 69 w 141"/>
                <a:gd name="T13" fmla="*/ 87 h 97"/>
                <a:gd name="T14" fmla="*/ 69 w 141"/>
                <a:gd name="T15" fmla="*/ 87 h 97"/>
                <a:gd name="T16" fmla="*/ 89 w 141"/>
                <a:gd name="T17" fmla="*/ 93 h 97"/>
                <a:gd name="T18" fmla="*/ 111 w 141"/>
                <a:gd name="T19" fmla="*/ 97 h 97"/>
                <a:gd name="T20" fmla="*/ 141 w 141"/>
                <a:gd name="T21" fmla="*/ 53 h 97"/>
                <a:gd name="T22" fmla="*/ 141 w 141"/>
                <a:gd name="T23" fmla="*/ 53 h 97"/>
                <a:gd name="T24" fmla="*/ 137 w 141"/>
                <a:gd name="T25" fmla="*/ 53 h 97"/>
                <a:gd name="T26" fmla="*/ 137 w 141"/>
                <a:gd name="T27" fmla="*/ 53 h 97"/>
                <a:gd name="T28" fmla="*/ 118 w 141"/>
                <a:gd name="T29" fmla="*/ 53 h 97"/>
                <a:gd name="T30" fmla="*/ 98 w 141"/>
                <a:gd name="T31" fmla="*/ 50 h 97"/>
                <a:gd name="T32" fmla="*/ 80 w 141"/>
                <a:gd name="T33" fmla="*/ 46 h 97"/>
                <a:gd name="T34" fmla="*/ 62 w 141"/>
                <a:gd name="T35" fmla="*/ 39 h 97"/>
                <a:gd name="T36" fmla="*/ 46 w 141"/>
                <a:gd name="T37" fmla="*/ 32 h 97"/>
                <a:gd name="T38" fmla="*/ 29 w 141"/>
                <a:gd name="T39" fmla="*/ 22 h 97"/>
                <a:gd name="T40" fmla="*/ 14 w 141"/>
                <a:gd name="T41" fmla="*/ 13 h 97"/>
                <a:gd name="T42" fmla="*/ 0 w 141"/>
                <a:gd name="T4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1" h="97">
                  <a:moveTo>
                    <a:pt x="0" y="0"/>
                  </a:moveTo>
                  <a:lnTo>
                    <a:pt x="0" y="0"/>
                  </a:lnTo>
                  <a:lnTo>
                    <a:pt x="14" y="25"/>
                  </a:lnTo>
                  <a:lnTo>
                    <a:pt x="29" y="47"/>
                  </a:lnTo>
                  <a:lnTo>
                    <a:pt x="47" y="68"/>
                  </a:lnTo>
                  <a:lnTo>
                    <a:pt x="58" y="79"/>
                  </a:lnTo>
                  <a:lnTo>
                    <a:pt x="69" y="87"/>
                  </a:lnTo>
                  <a:lnTo>
                    <a:pt x="69" y="87"/>
                  </a:lnTo>
                  <a:lnTo>
                    <a:pt x="89" y="93"/>
                  </a:lnTo>
                  <a:lnTo>
                    <a:pt x="111" y="97"/>
                  </a:lnTo>
                  <a:lnTo>
                    <a:pt x="141" y="53"/>
                  </a:lnTo>
                  <a:lnTo>
                    <a:pt x="141" y="53"/>
                  </a:lnTo>
                  <a:lnTo>
                    <a:pt x="137" y="53"/>
                  </a:lnTo>
                  <a:lnTo>
                    <a:pt x="137" y="53"/>
                  </a:lnTo>
                  <a:lnTo>
                    <a:pt x="118" y="53"/>
                  </a:lnTo>
                  <a:lnTo>
                    <a:pt x="98" y="50"/>
                  </a:lnTo>
                  <a:lnTo>
                    <a:pt x="80" y="46"/>
                  </a:lnTo>
                  <a:lnTo>
                    <a:pt x="62" y="39"/>
                  </a:lnTo>
                  <a:lnTo>
                    <a:pt x="46" y="32"/>
                  </a:lnTo>
                  <a:lnTo>
                    <a:pt x="29" y="22"/>
                  </a:lnTo>
                  <a:lnTo>
                    <a:pt x="14" y="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Freeform 76">
              <a:extLst>
                <a:ext uri="{FF2B5EF4-FFF2-40B4-BE49-F238E27FC236}">
                  <a16:creationId xmlns:a16="http://schemas.microsoft.com/office/drawing/2014/main" id="{B64AF908-45E4-67FA-CB1D-747FB90D8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98738"/>
              <a:ext cx="117475" cy="134938"/>
            </a:xfrm>
            <a:custGeom>
              <a:avLst/>
              <a:gdLst>
                <a:gd name="T0" fmla="*/ 74 w 74"/>
                <a:gd name="T1" fmla="*/ 0 h 85"/>
                <a:gd name="T2" fmla="*/ 74 w 74"/>
                <a:gd name="T3" fmla="*/ 0 h 85"/>
                <a:gd name="T4" fmla="*/ 52 w 74"/>
                <a:gd name="T5" fmla="*/ 15 h 85"/>
                <a:gd name="T6" fmla="*/ 33 w 74"/>
                <a:gd name="T7" fmla="*/ 30 h 85"/>
                <a:gd name="T8" fmla="*/ 15 w 74"/>
                <a:gd name="T9" fmla="*/ 49 h 85"/>
                <a:gd name="T10" fmla="*/ 0 w 74"/>
                <a:gd name="T11" fmla="*/ 69 h 85"/>
                <a:gd name="T12" fmla="*/ 0 w 74"/>
                <a:gd name="T13" fmla="*/ 69 h 85"/>
                <a:gd name="T14" fmla="*/ 0 w 74"/>
                <a:gd name="T15" fmla="*/ 85 h 85"/>
                <a:gd name="T16" fmla="*/ 0 w 74"/>
                <a:gd name="T17" fmla="*/ 85 h 85"/>
                <a:gd name="T18" fmla="*/ 7 w 74"/>
                <a:gd name="T19" fmla="*/ 73 h 85"/>
                <a:gd name="T20" fmla="*/ 14 w 74"/>
                <a:gd name="T21" fmla="*/ 60 h 85"/>
                <a:gd name="T22" fmla="*/ 22 w 74"/>
                <a:gd name="T23" fmla="*/ 49 h 85"/>
                <a:gd name="T24" fmla="*/ 32 w 74"/>
                <a:gd name="T25" fmla="*/ 38 h 85"/>
                <a:gd name="T26" fmla="*/ 41 w 74"/>
                <a:gd name="T27" fmla="*/ 27 h 85"/>
                <a:gd name="T28" fmla="*/ 51 w 74"/>
                <a:gd name="T29" fmla="*/ 18 h 85"/>
                <a:gd name="T30" fmla="*/ 62 w 74"/>
                <a:gd name="T31" fmla="*/ 8 h 85"/>
                <a:gd name="T32" fmla="*/ 74 w 74"/>
                <a:gd name="T3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85"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Freeform 77">
              <a:extLst>
                <a:ext uri="{FF2B5EF4-FFF2-40B4-BE49-F238E27FC236}">
                  <a16:creationId xmlns:a16="http://schemas.microsoft.com/office/drawing/2014/main" id="{CCDC552B-3E6B-7CDC-E898-03C1BEA47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1213" y="2598738"/>
              <a:ext cx="141288" cy="165100"/>
            </a:xfrm>
            <a:custGeom>
              <a:avLst/>
              <a:gdLst>
                <a:gd name="T0" fmla="*/ 0 w 89"/>
                <a:gd name="T1" fmla="*/ 0 h 104"/>
                <a:gd name="T2" fmla="*/ 0 w 89"/>
                <a:gd name="T3" fmla="*/ 0 h 104"/>
                <a:gd name="T4" fmla="*/ 14 w 89"/>
                <a:gd name="T5" fmla="*/ 11 h 104"/>
                <a:gd name="T6" fmla="*/ 26 w 89"/>
                <a:gd name="T7" fmla="*/ 20 h 104"/>
                <a:gd name="T8" fmla="*/ 38 w 89"/>
                <a:gd name="T9" fmla="*/ 33 h 104"/>
                <a:gd name="T10" fmla="*/ 49 w 89"/>
                <a:gd name="T11" fmla="*/ 45 h 104"/>
                <a:gd name="T12" fmla="*/ 59 w 89"/>
                <a:gd name="T13" fmla="*/ 59 h 104"/>
                <a:gd name="T14" fmla="*/ 67 w 89"/>
                <a:gd name="T15" fmla="*/ 74 h 104"/>
                <a:gd name="T16" fmla="*/ 76 w 89"/>
                <a:gd name="T17" fmla="*/ 89 h 104"/>
                <a:gd name="T18" fmla="*/ 81 w 89"/>
                <a:gd name="T19" fmla="*/ 104 h 104"/>
                <a:gd name="T20" fmla="*/ 89 w 89"/>
                <a:gd name="T21" fmla="*/ 95 h 104"/>
                <a:gd name="T22" fmla="*/ 89 w 89"/>
                <a:gd name="T23" fmla="*/ 95 h 104"/>
                <a:gd name="T24" fmla="*/ 81 w 89"/>
                <a:gd name="T25" fmla="*/ 80 h 104"/>
                <a:gd name="T26" fmla="*/ 71 w 89"/>
                <a:gd name="T27" fmla="*/ 66 h 104"/>
                <a:gd name="T28" fmla="*/ 62 w 89"/>
                <a:gd name="T29" fmla="*/ 53 h 104"/>
                <a:gd name="T30" fmla="*/ 51 w 89"/>
                <a:gd name="T31" fmla="*/ 41 h 104"/>
                <a:gd name="T32" fmla="*/ 40 w 89"/>
                <a:gd name="T33" fmla="*/ 29 h 104"/>
                <a:gd name="T34" fmla="*/ 27 w 89"/>
                <a:gd name="T35" fmla="*/ 19 h 104"/>
                <a:gd name="T36" fmla="*/ 14 w 89"/>
                <a:gd name="T37" fmla="*/ 9 h 104"/>
                <a:gd name="T38" fmla="*/ 0 w 89"/>
                <a:gd name="T3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9" h="104">
                  <a:moveTo>
                    <a:pt x="0" y="0"/>
                  </a:moveTo>
                  <a:lnTo>
                    <a:pt x="0" y="0"/>
                  </a:lnTo>
                  <a:lnTo>
                    <a:pt x="14" y="11"/>
                  </a:lnTo>
                  <a:lnTo>
                    <a:pt x="26" y="20"/>
                  </a:lnTo>
                  <a:lnTo>
                    <a:pt x="38" y="33"/>
                  </a:lnTo>
                  <a:lnTo>
                    <a:pt x="49" y="45"/>
                  </a:lnTo>
                  <a:lnTo>
                    <a:pt x="59" y="59"/>
                  </a:lnTo>
                  <a:lnTo>
                    <a:pt x="67" y="74"/>
                  </a:lnTo>
                  <a:lnTo>
                    <a:pt x="76" y="89"/>
                  </a:lnTo>
                  <a:lnTo>
                    <a:pt x="81" y="104"/>
                  </a:lnTo>
                  <a:lnTo>
                    <a:pt x="89" y="95"/>
                  </a:lnTo>
                  <a:lnTo>
                    <a:pt x="89" y="95"/>
                  </a:lnTo>
                  <a:lnTo>
                    <a:pt x="81" y="80"/>
                  </a:lnTo>
                  <a:lnTo>
                    <a:pt x="71" y="66"/>
                  </a:lnTo>
                  <a:lnTo>
                    <a:pt x="62" y="53"/>
                  </a:lnTo>
                  <a:lnTo>
                    <a:pt x="51" y="41"/>
                  </a:lnTo>
                  <a:lnTo>
                    <a:pt x="40" y="29"/>
                  </a:lnTo>
                  <a:lnTo>
                    <a:pt x="27" y="19"/>
                  </a:lnTo>
                  <a:lnTo>
                    <a:pt x="1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Freeform 78">
              <a:extLst>
                <a:ext uri="{FF2B5EF4-FFF2-40B4-BE49-F238E27FC236}">
                  <a16:creationId xmlns:a16="http://schemas.microsoft.com/office/drawing/2014/main" id="{FC9B15A0-D8CA-AE32-757B-E3704E288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Freeform 79">
              <a:extLst>
                <a:ext uri="{FF2B5EF4-FFF2-40B4-BE49-F238E27FC236}">
                  <a16:creationId xmlns:a16="http://schemas.microsoft.com/office/drawing/2014/main" id="{D112B0B8-3F3B-6352-F15A-41749FF8E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Freeform 80">
              <a:extLst>
                <a:ext uri="{FF2B5EF4-FFF2-40B4-BE49-F238E27FC236}">
                  <a16:creationId xmlns:a16="http://schemas.microsoft.com/office/drawing/2014/main" id="{DC832025-9EDE-7B0B-53C9-0F6EDFB4EC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94 w 266"/>
                <a:gd name="T1" fmla="*/ 67 h 265"/>
                <a:gd name="T2" fmla="*/ 88 w 266"/>
                <a:gd name="T3" fmla="*/ 45 h 265"/>
                <a:gd name="T4" fmla="*/ 92 w 266"/>
                <a:gd name="T5" fmla="*/ 36 h 265"/>
                <a:gd name="T6" fmla="*/ 109 w 266"/>
                <a:gd name="T7" fmla="*/ 27 h 265"/>
                <a:gd name="T8" fmla="*/ 131 w 266"/>
                <a:gd name="T9" fmla="*/ 24 h 265"/>
                <a:gd name="T10" fmla="*/ 157 w 266"/>
                <a:gd name="T11" fmla="*/ 27 h 265"/>
                <a:gd name="T12" fmla="*/ 190 w 266"/>
                <a:gd name="T13" fmla="*/ 42 h 265"/>
                <a:gd name="T14" fmla="*/ 210 w 266"/>
                <a:gd name="T15" fmla="*/ 62 h 265"/>
                <a:gd name="T16" fmla="*/ 211 w 266"/>
                <a:gd name="T17" fmla="*/ 76 h 265"/>
                <a:gd name="T18" fmla="*/ 197 w 266"/>
                <a:gd name="T19" fmla="*/ 91 h 265"/>
                <a:gd name="T20" fmla="*/ 194 w 266"/>
                <a:gd name="T21" fmla="*/ 104 h 265"/>
                <a:gd name="T22" fmla="*/ 201 w 266"/>
                <a:gd name="T23" fmla="*/ 133 h 265"/>
                <a:gd name="T24" fmla="*/ 196 w 266"/>
                <a:gd name="T25" fmla="*/ 160 h 265"/>
                <a:gd name="T26" fmla="*/ 171 w 266"/>
                <a:gd name="T27" fmla="*/ 189 h 265"/>
                <a:gd name="T28" fmla="*/ 134 w 266"/>
                <a:gd name="T29" fmla="*/ 202 h 265"/>
                <a:gd name="T30" fmla="*/ 127 w 266"/>
                <a:gd name="T31" fmla="*/ 202 h 265"/>
                <a:gd name="T32" fmla="*/ 135 w 266"/>
                <a:gd name="T33" fmla="*/ 218 h 265"/>
                <a:gd name="T34" fmla="*/ 131 w 266"/>
                <a:gd name="T35" fmla="*/ 228 h 265"/>
                <a:gd name="T36" fmla="*/ 110 w 266"/>
                <a:gd name="T37" fmla="*/ 235 h 265"/>
                <a:gd name="T38" fmla="*/ 86 w 266"/>
                <a:gd name="T39" fmla="*/ 229 h 265"/>
                <a:gd name="T40" fmla="*/ 70 w 266"/>
                <a:gd name="T41" fmla="*/ 221 h 265"/>
                <a:gd name="T42" fmla="*/ 55 w 266"/>
                <a:gd name="T43" fmla="*/ 206 h 265"/>
                <a:gd name="T44" fmla="*/ 54 w 266"/>
                <a:gd name="T45" fmla="*/ 191 h 265"/>
                <a:gd name="T46" fmla="*/ 62 w 266"/>
                <a:gd name="T47" fmla="*/ 182 h 265"/>
                <a:gd name="T48" fmla="*/ 77 w 266"/>
                <a:gd name="T49" fmla="*/ 180 h 265"/>
                <a:gd name="T50" fmla="*/ 76 w 266"/>
                <a:gd name="T51" fmla="*/ 170 h 265"/>
                <a:gd name="T52" fmla="*/ 65 w 266"/>
                <a:gd name="T53" fmla="*/ 133 h 265"/>
                <a:gd name="T54" fmla="*/ 68 w 266"/>
                <a:gd name="T55" fmla="*/ 115 h 265"/>
                <a:gd name="T56" fmla="*/ 80 w 266"/>
                <a:gd name="T57" fmla="*/ 91 h 265"/>
                <a:gd name="T58" fmla="*/ 99 w 266"/>
                <a:gd name="T59" fmla="*/ 74 h 265"/>
                <a:gd name="T60" fmla="*/ 120 w 266"/>
                <a:gd name="T61" fmla="*/ 0 h 265"/>
                <a:gd name="T62" fmla="*/ 81 w 266"/>
                <a:gd name="T63" fmla="*/ 10 h 265"/>
                <a:gd name="T64" fmla="*/ 48 w 266"/>
                <a:gd name="T65" fmla="*/ 31 h 265"/>
                <a:gd name="T66" fmla="*/ 24 w 266"/>
                <a:gd name="T67" fmla="*/ 58 h 265"/>
                <a:gd name="T68" fmla="*/ 7 w 266"/>
                <a:gd name="T69" fmla="*/ 94 h 265"/>
                <a:gd name="T70" fmla="*/ 0 w 266"/>
                <a:gd name="T71" fmla="*/ 133 h 265"/>
                <a:gd name="T72" fmla="*/ 3 w 266"/>
                <a:gd name="T73" fmla="*/ 160 h 265"/>
                <a:gd name="T74" fmla="*/ 17 w 266"/>
                <a:gd name="T75" fmla="*/ 196 h 265"/>
                <a:gd name="T76" fmla="*/ 40 w 266"/>
                <a:gd name="T77" fmla="*/ 226 h 265"/>
                <a:gd name="T78" fmla="*/ 70 w 266"/>
                <a:gd name="T79" fmla="*/ 250 h 265"/>
                <a:gd name="T80" fmla="*/ 106 w 266"/>
                <a:gd name="T81" fmla="*/ 264 h 265"/>
                <a:gd name="T82" fmla="*/ 134 w 266"/>
                <a:gd name="T83" fmla="*/ 265 h 265"/>
                <a:gd name="T84" fmla="*/ 179 w 266"/>
                <a:gd name="T85" fmla="*/ 258 h 265"/>
                <a:gd name="T86" fmla="*/ 265 w 266"/>
                <a:gd name="T87" fmla="*/ 148 h 265"/>
                <a:gd name="T88" fmla="*/ 266 w 266"/>
                <a:gd name="T89" fmla="*/ 119 h 265"/>
                <a:gd name="T90" fmla="*/ 255 w 266"/>
                <a:gd name="T91" fmla="*/ 82 h 265"/>
                <a:gd name="T92" fmla="*/ 236 w 266"/>
                <a:gd name="T93" fmla="*/ 49 h 265"/>
                <a:gd name="T94" fmla="*/ 208 w 266"/>
                <a:gd name="T95" fmla="*/ 23 h 265"/>
                <a:gd name="T96" fmla="*/ 172 w 266"/>
                <a:gd name="T97" fmla="*/ 6 h 265"/>
                <a:gd name="T98" fmla="*/ 134 w 266"/>
                <a:gd name="T9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6" h="265">
                  <a:moveTo>
                    <a:pt x="99" y="74"/>
                  </a:moveTo>
                  <a:lnTo>
                    <a:pt x="99" y="74"/>
                  </a:lnTo>
                  <a:lnTo>
                    <a:pt x="94" y="67"/>
                  </a:lnTo>
                  <a:lnTo>
                    <a:pt x="90" y="60"/>
                  </a:lnTo>
                  <a:lnTo>
                    <a:pt x="87" y="53"/>
                  </a:lnTo>
                  <a:lnTo>
                    <a:pt x="88" y="45"/>
                  </a:lnTo>
                  <a:lnTo>
                    <a:pt x="88" y="45"/>
                  </a:lnTo>
                  <a:lnTo>
                    <a:pt x="90" y="40"/>
                  </a:lnTo>
                  <a:lnTo>
                    <a:pt x="92" y="36"/>
                  </a:lnTo>
                  <a:lnTo>
                    <a:pt x="98" y="32"/>
                  </a:lnTo>
                  <a:lnTo>
                    <a:pt x="102" y="29"/>
                  </a:lnTo>
                  <a:lnTo>
                    <a:pt x="109" y="27"/>
                  </a:lnTo>
                  <a:lnTo>
                    <a:pt x="116" y="25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45" y="24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70" y="31"/>
                  </a:lnTo>
                  <a:lnTo>
                    <a:pt x="181" y="35"/>
                  </a:lnTo>
                  <a:lnTo>
                    <a:pt x="190" y="42"/>
                  </a:lnTo>
                  <a:lnTo>
                    <a:pt x="199" y="47"/>
                  </a:lnTo>
                  <a:lnTo>
                    <a:pt x="205" y="54"/>
                  </a:lnTo>
                  <a:lnTo>
                    <a:pt x="210" y="62"/>
                  </a:lnTo>
                  <a:lnTo>
                    <a:pt x="211" y="69"/>
                  </a:lnTo>
                  <a:lnTo>
                    <a:pt x="211" y="76"/>
                  </a:lnTo>
                  <a:lnTo>
                    <a:pt x="211" y="76"/>
                  </a:lnTo>
                  <a:lnTo>
                    <a:pt x="208" y="82"/>
                  </a:lnTo>
                  <a:lnTo>
                    <a:pt x="204" y="87"/>
                  </a:lnTo>
                  <a:lnTo>
                    <a:pt x="197" y="91"/>
                  </a:lnTo>
                  <a:lnTo>
                    <a:pt x="190" y="94"/>
                  </a:lnTo>
                  <a:lnTo>
                    <a:pt x="190" y="94"/>
                  </a:lnTo>
                  <a:lnTo>
                    <a:pt x="194" y="104"/>
                  </a:lnTo>
                  <a:lnTo>
                    <a:pt x="199" y="112"/>
                  </a:lnTo>
                  <a:lnTo>
                    <a:pt x="201" y="12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0" y="147"/>
                  </a:lnTo>
                  <a:lnTo>
                    <a:pt x="196" y="160"/>
                  </a:lnTo>
                  <a:lnTo>
                    <a:pt x="190" y="171"/>
                  </a:lnTo>
                  <a:lnTo>
                    <a:pt x="182" y="181"/>
                  </a:lnTo>
                  <a:lnTo>
                    <a:pt x="171" y="189"/>
                  </a:lnTo>
                  <a:lnTo>
                    <a:pt x="160" y="196"/>
                  </a:lnTo>
                  <a:lnTo>
                    <a:pt x="148" y="200"/>
                  </a:lnTo>
                  <a:lnTo>
                    <a:pt x="134" y="202"/>
                  </a:lnTo>
                  <a:lnTo>
                    <a:pt x="134" y="202"/>
                  </a:lnTo>
                  <a:lnTo>
                    <a:pt x="127" y="202"/>
                  </a:lnTo>
                  <a:lnTo>
                    <a:pt x="127" y="202"/>
                  </a:lnTo>
                  <a:lnTo>
                    <a:pt x="131" y="207"/>
                  </a:lnTo>
                  <a:lnTo>
                    <a:pt x="134" y="213"/>
                  </a:lnTo>
                  <a:lnTo>
                    <a:pt x="135" y="218"/>
                  </a:lnTo>
                  <a:lnTo>
                    <a:pt x="134" y="224"/>
                  </a:lnTo>
                  <a:lnTo>
                    <a:pt x="134" y="224"/>
                  </a:lnTo>
                  <a:lnTo>
                    <a:pt x="131" y="228"/>
                  </a:lnTo>
                  <a:lnTo>
                    <a:pt x="126" y="232"/>
                  </a:lnTo>
                  <a:lnTo>
                    <a:pt x="119" y="233"/>
                  </a:lnTo>
                  <a:lnTo>
                    <a:pt x="110" y="235"/>
                  </a:lnTo>
                  <a:lnTo>
                    <a:pt x="110" y="235"/>
                  </a:lnTo>
                  <a:lnTo>
                    <a:pt x="98" y="233"/>
                  </a:lnTo>
                  <a:lnTo>
                    <a:pt x="86" y="229"/>
                  </a:lnTo>
                  <a:lnTo>
                    <a:pt x="86" y="229"/>
                  </a:lnTo>
                  <a:lnTo>
                    <a:pt x="77" y="225"/>
                  </a:lnTo>
                  <a:lnTo>
                    <a:pt x="70" y="221"/>
                  </a:lnTo>
                  <a:lnTo>
                    <a:pt x="65" y="215"/>
                  </a:lnTo>
                  <a:lnTo>
                    <a:pt x="59" y="211"/>
                  </a:lnTo>
                  <a:lnTo>
                    <a:pt x="55" y="206"/>
                  </a:lnTo>
                  <a:lnTo>
                    <a:pt x="54" y="200"/>
                  </a:lnTo>
                  <a:lnTo>
                    <a:pt x="53" y="195"/>
                  </a:lnTo>
                  <a:lnTo>
                    <a:pt x="54" y="191"/>
                  </a:lnTo>
                  <a:lnTo>
                    <a:pt x="54" y="191"/>
                  </a:lnTo>
                  <a:lnTo>
                    <a:pt x="58" y="185"/>
                  </a:lnTo>
                  <a:lnTo>
                    <a:pt x="62" y="182"/>
                  </a:lnTo>
                  <a:lnTo>
                    <a:pt x="69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83" y="180"/>
                  </a:lnTo>
                  <a:lnTo>
                    <a:pt x="83" y="180"/>
                  </a:lnTo>
                  <a:lnTo>
                    <a:pt x="76" y="170"/>
                  </a:lnTo>
                  <a:lnTo>
                    <a:pt x="70" y="159"/>
                  </a:lnTo>
                  <a:lnTo>
                    <a:pt x="66" y="147"/>
                  </a:lnTo>
                  <a:lnTo>
                    <a:pt x="65" y="133"/>
                  </a:lnTo>
                  <a:lnTo>
                    <a:pt x="65" y="133"/>
                  </a:lnTo>
                  <a:lnTo>
                    <a:pt x="66" y="123"/>
                  </a:lnTo>
                  <a:lnTo>
                    <a:pt x="68" y="115"/>
                  </a:lnTo>
                  <a:lnTo>
                    <a:pt x="70" y="107"/>
                  </a:lnTo>
                  <a:lnTo>
                    <a:pt x="75" y="98"/>
                  </a:lnTo>
                  <a:lnTo>
                    <a:pt x="80" y="91"/>
                  </a:lnTo>
                  <a:lnTo>
                    <a:pt x="86" y="85"/>
                  </a:lnTo>
                  <a:lnTo>
                    <a:pt x="92" y="79"/>
                  </a:lnTo>
                  <a:lnTo>
                    <a:pt x="99" y="74"/>
                  </a:lnTo>
                  <a:close/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Freeform 81">
              <a:extLst>
                <a:ext uri="{FF2B5EF4-FFF2-40B4-BE49-F238E27FC236}">
                  <a16:creationId xmlns:a16="http://schemas.microsoft.com/office/drawing/2014/main" id="{FEBF19F1-819C-026D-A914-4939B1A1F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709863"/>
              <a:ext cx="250825" cy="334963"/>
            </a:xfrm>
            <a:custGeom>
              <a:avLst/>
              <a:gdLst>
                <a:gd name="T0" fmla="*/ 46 w 158"/>
                <a:gd name="T1" fmla="*/ 50 h 211"/>
                <a:gd name="T2" fmla="*/ 37 w 158"/>
                <a:gd name="T3" fmla="*/ 36 h 211"/>
                <a:gd name="T4" fmla="*/ 35 w 158"/>
                <a:gd name="T5" fmla="*/ 21 h 211"/>
                <a:gd name="T6" fmla="*/ 37 w 158"/>
                <a:gd name="T7" fmla="*/ 16 h 211"/>
                <a:gd name="T8" fmla="*/ 45 w 158"/>
                <a:gd name="T9" fmla="*/ 8 h 211"/>
                <a:gd name="T10" fmla="*/ 56 w 158"/>
                <a:gd name="T11" fmla="*/ 3 h 211"/>
                <a:gd name="T12" fmla="*/ 78 w 158"/>
                <a:gd name="T13" fmla="*/ 0 h 211"/>
                <a:gd name="T14" fmla="*/ 92 w 158"/>
                <a:gd name="T15" fmla="*/ 0 h 211"/>
                <a:gd name="T16" fmla="*/ 104 w 158"/>
                <a:gd name="T17" fmla="*/ 3 h 211"/>
                <a:gd name="T18" fmla="*/ 128 w 158"/>
                <a:gd name="T19" fmla="*/ 11 h 211"/>
                <a:gd name="T20" fmla="*/ 146 w 158"/>
                <a:gd name="T21" fmla="*/ 23 h 211"/>
                <a:gd name="T22" fmla="*/ 157 w 158"/>
                <a:gd name="T23" fmla="*/ 38 h 211"/>
                <a:gd name="T24" fmla="*/ 158 w 158"/>
                <a:gd name="T25" fmla="*/ 52 h 211"/>
                <a:gd name="T26" fmla="*/ 155 w 158"/>
                <a:gd name="T27" fmla="*/ 58 h 211"/>
                <a:gd name="T28" fmla="*/ 144 w 158"/>
                <a:gd name="T29" fmla="*/ 67 h 211"/>
                <a:gd name="T30" fmla="*/ 137 w 158"/>
                <a:gd name="T31" fmla="*/ 70 h 211"/>
                <a:gd name="T32" fmla="*/ 146 w 158"/>
                <a:gd name="T33" fmla="*/ 88 h 211"/>
                <a:gd name="T34" fmla="*/ 148 w 158"/>
                <a:gd name="T35" fmla="*/ 109 h 211"/>
                <a:gd name="T36" fmla="*/ 147 w 158"/>
                <a:gd name="T37" fmla="*/ 123 h 211"/>
                <a:gd name="T38" fmla="*/ 137 w 158"/>
                <a:gd name="T39" fmla="*/ 147 h 211"/>
                <a:gd name="T40" fmla="*/ 118 w 158"/>
                <a:gd name="T41" fmla="*/ 165 h 211"/>
                <a:gd name="T42" fmla="*/ 95 w 158"/>
                <a:gd name="T43" fmla="*/ 176 h 211"/>
                <a:gd name="T44" fmla="*/ 81 w 158"/>
                <a:gd name="T45" fmla="*/ 178 h 211"/>
                <a:gd name="T46" fmla="*/ 74 w 158"/>
                <a:gd name="T47" fmla="*/ 178 h 211"/>
                <a:gd name="T48" fmla="*/ 81 w 158"/>
                <a:gd name="T49" fmla="*/ 189 h 211"/>
                <a:gd name="T50" fmla="*/ 81 w 158"/>
                <a:gd name="T51" fmla="*/ 200 h 211"/>
                <a:gd name="T52" fmla="*/ 78 w 158"/>
                <a:gd name="T53" fmla="*/ 204 h 211"/>
                <a:gd name="T54" fmla="*/ 66 w 158"/>
                <a:gd name="T55" fmla="*/ 209 h 211"/>
                <a:gd name="T56" fmla="*/ 57 w 158"/>
                <a:gd name="T57" fmla="*/ 211 h 211"/>
                <a:gd name="T58" fmla="*/ 33 w 158"/>
                <a:gd name="T59" fmla="*/ 205 h 211"/>
                <a:gd name="T60" fmla="*/ 24 w 158"/>
                <a:gd name="T61" fmla="*/ 201 h 211"/>
                <a:gd name="T62" fmla="*/ 12 w 158"/>
                <a:gd name="T63" fmla="*/ 191 h 211"/>
                <a:gd name="T64" fmla="*/ 2 w 158"/>
                <a:gd name="T65" fmla="*/ 182 h 211"/>
                <a:gd name="T66" fmla="*/ 0 w 158"/>
                <a:gd name="T67" fmla="*/ 171 h 211"/>
                <a:gd name="T68" fmla="*/ 1 w 158"/>
                <a:gd name="T69" fmla="*/ 167 h 211"/>
                <a:gd name="T70" fmla="*/ 9 w 158"/>
                <a:gd name="T71" fmla="*/ 158 h 211"/>
                <a:gd name="T72" fmla="*/ 24 w 158"/>
                <a:gd name="T73" fmla="*/ 156 h 211"/>
                <a:gd name="T74" fmla="*/ 30 w 158"/>
                <a:gd name="T75" fmla="*/ 156 h 211"/>
                <a:gd name="T76" fmla="*/ 23 w 158"/>
                <a:gd name="T77" fmla="*/ 146 h 211"/>
                <a:gd name="T78" fmla="*/ 13 w 158"/>
                <a:gd name="T79" fmla="*/ 123 h 211"/>
                <a:gd name="T80" fmla="*/ 12 w 158"/>
                <a:gd name="T81" fmla="*/ 109 h 211"/>
                <a:gd name="T82" fmla="*/ 15 w 158"/>
                <a:gd name="T83" fmla="*/ 91 h 211"/>
                <a:gd name="T84" fmla="*/ 22 w 158"/>
                <a:gd name="T85" fmla="*/ 74 h 211"/>
                <a:gd name="T86" fmla="*/ 33 w 158"/>
                <a:gd name="T87" fmla="*/ 61 h 211"/>
                <a:gd name="T88" fmla="*/ 46 w 158"/>
                <a:gd name="T89" fmla="*/ 5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8" h="211">
                  <a:moveTo>
                    <a:pt x="46" y="50"/>
                  </a:moveTo>
                  <a:lnTo>
                    <a:pt x="46" y="50"/>
                  </a:lnTo>
                  <a:lnTo>
                    <a:pt x="41" y="43"/>
                  </a:lnTo>
                  <a:lnTo>
                    <a:pt x="37" y="36"/>
                  </a:lnTo>
                  <a:lnTo>
                    <a:pt x="34" y="29"/>
                  </a:lnTo>
                  <a:lnTo>
                    <a:pt x="35" y="21"/>
                  </a:lnTo>
                  <a:lnTo>
                    <a:pt x="35" y="21"/>
                  </a:lnTo>
                  <a:lnTo>
                    <a:pt x="37" y="16"/>
                  </a:lnTo>
                  <a:lnTo>
                    <a:pt x="39" y="12"/>
                  </a:lnTo>
                  <a:lnTo>
                    <a:pt x="45" y="8"/>
                  </a:lnTo>
                  <a:lnTo>
                    <a:pt x="49" y="5"/>
                  </a:lnTo>
                  <a:lnTo>
                    <a:pt x="56" y="3"/>
                  </a:lnTo>
                  <a:lnTo>
                    <a:pt x="63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92" y="0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17" y="7"/>
                  </a:lnTo>
                  <a:lnTo>
                    <a:pt x="128" y="11"/>
                  </a:lnTo>
                  <a:lnTo>
                    <a:pt x="137" y="18"/>
                  </a:lnTo>
                  <a:lnTo>
                    <a:pt x="146" y="23"/>
                  </a:lnTo>
                  <a:lnTo>
                    <a:pt x="152" y="30"/>
                  </a:lnTo>
                  <a:lnTo>
                    <a:pt x="157" y="38"/>
                  </a:lnTo>
                  <a:lnTo>
                    <a:pt x="158" y="45"/>
                  </a:lnTo>
                  <a:lnTo>
                    <a:pt x="158" y="52"/>
                  </a:lnTo>
                  <a:lnTo>
                    <a:pt x="158" y="52"/>
                  </a:lnTo>
                  <a:lnTo>
                    <a:pt x="155" y="58"/>
                  </a:lnTo>
                  <a:lnTo>
                    <a:pt x="151" y="63"/>
                  </a:lnTo>
                  <a:lnTo>
                    <a:pt x="144" y="67"/>
                  </a:lnTo>
                  <a:lnTo>
                    <a:pt x="137" y="70"/>
                  </a:lnTo>
                  <a:lnTo>
                    <a:pt x="137" y="70"/>
                  </a:lnTo>
                  <a:lnTo>
                    <a:pt x="141" y="80"/>
                  </a:lnTo>
                  <a:lnTo>
                    <a:pt x="146" y="88"/>
                  </a:lnTo>
                  <a:lnTo>
                    <a:pt x="148" y="99"/>
                  </a:lnTo>
                  <a:lnTo>
                    <a:pt x="148" y="109"/>
                  </a:lnTo>
                  <a:lnTo>
                    <a:pt x="148" y="109"/>
                  </a:lnTo>
                  <a:lnTo>
                    <a:pt x="147" y="123"/>
                  </a:lnTo>
                  <a:lnTo>
                    <a:pt x="143" y="136"/>
                  </a:lnTo>
                  <a:lnTo>
                    <a:pt x="137" y="147"/>
                  </a:lnTo>
                  <a:lnTo>
                    <a:pt x="129" y="157"/>
                  </a:lnTo>
                  <a:lnTo>
                    <a:pt x="118" y="165"/>
                  </a:lnTo>
                  <a:lnTo>
                    <a:pt x="107" y="172"/>
                  </a:lnTo>
                  <a:lnTo>
                    <a:pt x="95" y="176"/>
                  </a:lnTo>
                  <a:lnTo>
                    <a:pt x="81" y="178"/>
                  </a:lnTo>
                  <a:lnTo>
                    <a:pt x="81" y="178"/>
                  </a:lnTo>
                  <a:lnTo>
                    <a:pt x="74" y="178"/>
                  </a:lnTo>
                  <a:lnTo>
                    <a:pt x="74" y="178"/>
                  </a:lnTo>
                  <a:lnTo>
                    <a:pt x="78" y="183"/>
                  </a:lnTo>
                  <a:lnTo>
                    <a:pt x="81" y="189"/>
                  </a:lnTo>
                  <a:lnTo>
                    <a:pt x="82" y="194"/>
                  </a:lnTo>
                  <a:lnTo>
                    <a:pt x="81" y="200"/>
                  </a:lnTo>
                  <a:lnTo>
                    <a:pt x="81" y="200"/>
                  </a:lnTo>
                  <a:lnTo>
                    <a:pt x="78" y="204"/>
                  </a:lnTo>
                  <a:lnTo>
                    <a:pt x="73" y="208"/>
                  </a:lnTo>
                  <a:lnTo>
                    <a:pt x="66" y="209"/>
                  </a:lnTo>
                  <a:lnTo>
                    <a:pt x="57" y="211"/>
                  </a:lnTo>
                  <a:lnTo>
                    <a:pt x="57" y="211"/>
                  </a:lnTo>
                  <a:lnTo>
                    <a:pt x="45" y="209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24" y="201"/>
                  </a:lnTo>
                  <a:lnTo>
                    <a:pt x="17" y="197"/>
                  </a:lnTo>
                  <a:lnTo>
                    <a:pt x="12" y="191"/>
                  </a:lnTo>
                  <a:lnTo>
                    <a:pt x="6" y="187"/>
                  </a:lnTo>
                  <a:lnTo>
                    <a:pt x="2" y="182"/>
                  </a:lnTo>
                  <a:lnTo>
                    <a:pt x="1" y="176"/>
                  </a:lnTo>
                  <a:lnTo>
                    <a:pt x="0" y="171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5" y="161"/>
                  </a:lnTo>
                  <a:lnTo>
                    <a:pt x="9" y="158"/>
                  </a:lnTo>
                  <a:lnTo>
                    <a:pt x="16" y="156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30" y="156"/>
                  </a:lnTo>
                  <a:lnTo>
                    <a:pt x="30" y="156"/>
                  </a:lnTo>
                  <a:lnTo>
                    <a:pt x="23" y="146"/>
                  </a:lnTo>
                  <a:lnTo>
                    <a:pt x="17" y="135"/>
                  </a:lnTo>
                  <a:lnTo>
                    <a:pt x="13" y="123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3" y="99"/>
                  </a:lnTo>
                  <a:lnTo>
                    <a:pt x="15" y="91"/>
                  </a:lnTo>
                  <a:lnTo>
                    <a:pt x="17" y="83"/>
                  </a:lnTo>
                  <a:lnTo>
                    <a:pt x="22" y="74"/>
                  </a:lnTo>
                  <a:lnTo>
                    <a:pt x="27" y="67"/>
                  </a:lnTo>
                  <a:lnTo>
                    <a:pt x="33" y="61"/>
                  </a:lnTo>
                  <a:lnTo>
                    <a:pt x="39" y="55"/>
                  </a:lnTo>
                  <a:lnTo>
                    <a:pt x="46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82">
              <a:extLst>
                <a:ext uri="{FF2B5EF4-FFF2-40B4-BE49-F238E27FC236}">
                  <a16:creationId xmlns:a16="http://schemas.microsoft.com/office/drawing/2014/main" id="{8C25820C-5E05-CE1F-08F2-ADE23FE40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134 w 266"/>
                <a:gd name="T1" fmla="*/ 0 h 265"/>
                <a:gd name="T2" fmla="*/ 134 w 266"/>
                <a:gd name="T3" fmla="*/ 0 h 265"/>
                <a:gd name="T4" fmla="*/ 120 w 266"/>
                <a:gd name="T5" fmla="*/ 0 h 265"/>
                <a:gd name="T6" fmla="*/ 106 w 266"/>
                <a:gd name="T7" fmla="*/ 3 h 265"/>
                <a:gd name="T8" fmla="*/ 94 w 266"/>
                <a:gd name="T9" fmla="*/ 6 h 265"/>
                <a:gd name="T10" fmla="*/ 81 w 266"/>
                <a:gd name="T11" fmla="*/ 10 h 265"/>
                <a:gd name="T12" fmla="*/ 70 w 266"/>
                <a:gd name="T13" fmla="*/ 17 h 265"/>
                <a:gd name="T14" fmla="*/ 59 w 266"/>
                <a:gd name="T15" fmla="*/ 23 h 265"/>
                <a:gd name="T16" fmla="*/ 48 w 266"/>
                <a:gd name="T17" fmla="*/ 31 h 265"/>
                <a:gd name="T18" fmla="*/ 40 w 266"/>
                <a:gd name="T19" fmla="*/ 39 h 265"/>
                <a:gd name="T20" fmla="*/ 31 w 266"/>
                <a:gd name="T21" fmla="*/ 49 h 265"/>
                <a:gd name="T22" fmla="*/ 24 w 266"/>
                <a:gd name="T23" fmla="*/ 58 h 265"/>
                <a:gd name="T24" fmla="*/ 17 w 266"/>
                <a:gd name="T25" fmla="*/ 69 h 265"/>
                <a:gd name="T26" fmla="*/ 11 w 266"/>
                <a:gd name="T27" fmla="*/ 82 h 265"/>
                <a:gd name="T28" fmla="*/ 7 w 266"/>
                <a:gd name="T29" fmla="*/ 94 h 265"/>
                <a:gd name="T30" fmla="*/ 3 w 266"/>
                <a:gd name="T31" fmla="*/ 107 h 265"/>
                <a:gd name="T32" fmla="*/ 2 w 266"/>
                <a:gd name="T33" fmla="*/ 119 h 265"/>
                <a:gd name="T34" fmla="*/ 0 w 266"/>
                <a:gd name="T35" fmla="*/ 133 h 265"/>
                <a:gd name="T36" fmla="*/ 0 w 266"/>
                <a:gd name="T37" fmla="*/ 133 h 265"/>
                <a:gd name="T38" fmla="*/ 2 w 266"/>
                <a:gd name="T39" fmla="*/ 147 h 265"/>
                <a:gd name="T40" fmla="*/ 3 w 266"/>
                <a:gd name="T41" fmla="*/ 160 h 265"/>
                <a:gd name="T42" fmla="*/ 7 w 266"/>
                <a:gd name="T43" fmla="*/ 173 h 265"/>
                <a:gd name="T44" fmla="*/ 11 w 266"/>
                <a:gd name="T45" fmla="*/ 185 h 265"/>
                <a:gd name="T46" fmla="*/ 17 w 266"/>
                <a:gd name="T47" fmla="*/ 196 h 265"/>
                <a:gd name="T48" fmla="*/ 24 w 266"/>
                <a:gd name="T49" fmla="*/ 207 h 265"/>
                <a:gd name="T50" fmla="*/ 31 w 266"/>
                <a:gd name="T51" fmla="*/ 217 h 265"/>
                <a:gd name="T52" fmla="*/ 40 w 266"/>
                <a:gd name="T53" fmla="*/ 226 h 265"/>
                <a:gd name="T54" fmla="*/ 48 w 266"/>
                <a:gd name="T55" fmla="*/ 236 h 265"/>
                <a:gd name="T56" fmla="*/ 59 w 266"/>
                <a:gd name="T57" fmla="*/ 243 h 265"/>
                <a:gd name="T58" fmla="*/ 70 w 266"/>
                <a:gd name="T59" fmla="*/ 250 h 265"/>
                <a:gd name="T60" fmla="*/ 81 w 266"/>
                <a:gd name="T61" fmla="*/ 255 h 265"/>
                <a:gd name="T62" fmla="*/ 94 w 266"/>
                <a:gd name="T63" fmla="*/ 260 h 265"/>
                <a:gd name="T64" fmla="*/ 106 w 266"/>
                <a:gd name="T65" fmla="*/ 264 h 265"/>
                <a:gd name="T66" fmla="*/ 120 w 266"/>
                <a:gd name="T67" fmla="*/ 265 h 265"/>
                <a:gd name="T68" fmla="*/ 134 w 266"/>
                <a:gd name="T69" fmla="*/ 265 h 265"/>
                <a:gd name="T70" fmla="*/ 134 w 266"/>
                <a:gd name="T71" fmla="*/ 265 h 265"/>
                <a:gd name="T72" fmla="*/ 149 w 266"/>
                <a:gd name="T73" fmla="*/ 265 h 265"/>
                <a:gd name="T74" fmla="*/ 164 w 266"/>
                <a:gd name="T75" fmla="*/ 262 h 265"/>
                <a:gd name="T76" fmla="*/ 179 w 266"/>
                <a:gd name="T77" fmla="*/ 258 h 265"/>
                <a:gd name="T78" fmla="*/ 193 w 266"/>
                <a:gd name="T79" fmla="*/ 251 h 265"/>
                <a:gd name="T80" fmla="*/ 265 w 266"/>
                <a:gd name="T81" fmla="*/ 148 h 265"/>
                <a:gd name="T82" fmla="*/ 265 w 266"/>
                <a:gd name="T83" fmla="*/ 148 h 265"/>
                <a:gd name="T84" fmla="*/ 266 w 266"/>
                <a:gd name="T85" fmla="*/ 133 h 265"/>
                <a:gd name="T86" fmla="*/ 266 w 266"/>
                <a:gd name="T87" fmla="*/ 133 h 265"/>
                <a:gd name="T88" fmla="*/ 266 w 266"/>
                <a:gd name="T89" fmla="*/ 119 h 265"/>
                <a:gd name="T90" fmla="*/ 263 w 266"/>
                <a:gd name="T91" fmla="*/ 107 h 265"/>
                <a:gd name="T92" fmla="*/ 261 w 266"/>
                <a:gd name="T93" fmla="*/ 94 h 265"/>
                <a:gd name="T94" fmla="*/ 255 w 266"/>
                <a:gd name="T95" fmla="*/ 82 h 265"/>
                <a:gd name="T96" fmla="*/ 250 w 266"/>
                <a:gd name="T97" fmla="*/ 69 h 265"/>
                <a:gd name="T98" fmla="*/ 244 w 266"/>
                <a:gd name="T99" fmla="*/ 58 h 265"/>
                <a:gd name="T100" fmla="*/ 236 w 266"/>
                <a:gd name="T101" fmla="*/ 49 h 265"/>
                <a:gd name="T102" fmla="*/ 227 w 266"/>
                <a:gd name="T103" fmla="*/ 39 h 265"/>
                <a:gd name="T104" fmla="*/ 218 w 266"/>
                <a:gd name="T105" fmla="*/ 31 h 265"/>
                <a:gd name="T106" fmla="*/ 208 w 266"/>
                <a:gd name="T107" fmla="*/ 23 h 265"/>
                <a:gd name="T108" fmla="*/ 197 w 266"/>
                <a:gd name="T109" fmla="*/ 17 h 265"/>
                <a:gd name="T110" fmla="*/ 185 w 266"/>
                <a:gd name="T111" fmla="*/ 10 h 265"/>
                <a:gd name="T112" fmla="*/ 172 w 266"/>
                <a:gd name="T113" fmla="*/ 6 h 265"/>
                <a:gd name="T114" fmla="*/ 160 w 266"/>
                <a:gd name="T115" fmla="*/ 3 h 265"/>
                <a:gd name="T116" fmla="*/ 148 w 266"/>
                <a:gd name="T117" fmla="*/ 0 h 265"/>
                <a:gd name="T118" fmla="*/ 134 w 266"/>
                <a:gd name="T11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265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4" name="Freeform 83">
              <a:extLst>
                <a:ext uri="{FF2B5EF4-FFF2-40B4-BE49-F238E27FC236}">
                  <a16:creationId xmlns:a16="http://schemas.microsoft.com/office/drawing/2014/main" id="{23E03F7F-E2BB-B2B7-AA60-266638E78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5" name="Freeform 84">
              <a:extLst>
                <a:ext uri="{FF2B5EF4-FFF2-40B4-BE49-F238E27FC236}">
                  <a16:creationId xmlns:a16="http://schemas.microsoft.com/office/drawing/2014/main" id="{114C65BA-86E0-21DE-BF44-240A62192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6" name="Freeform 85">
              <a:extLst>
                <a:ext uri="{FF2B5EF4-FFF2-40B4-BE49-F238E27FC236}">
                  <a16:creationId xmlns:a16="http://schemas.microsoft.com/office/drawing/2014/main" id="{423FFB60-7074-A928-675B-45CCCB3D9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7" name="Freeform 86">
              <a:extLst>
                <a:ext uri="{FF2B5EF4-FFF2-40B4-BE49-F238E27FC236}">
                  <a16:creationId xmlns:a16="http://schemas.microsoft.com/office/drawing/2014/main" id="{2C9C58BC-A810-45E5-8DF4-6ABA8F080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8" name="Freeform 87">
              <a:extLst>
                <a:ext uri="{FF2B5EF4-FFF2-40B4-BE49-F238E27FC236}">
                  <a16:creationId xmlns:a16="http://schemas.microsoft.com/office/drawing/2014/main" id="{DF6F8A36-0ABF-DC68-D022-10B328410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9" name="Freeform 88">
              <a:extLst>
                <a:ext uri="{FF2B5EF4-FFF2-40B4-BE49-F238E27FC236}">
                  <a16:creationId xmlns:a16="http://schemas.microsoft.com/office/drawing/2014/main" id="{1A5443E2-3C79-33FC-452D-627C99A65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0" name="Freeform 89">
              <a:extLst>
                <a:ext uri="{FF2B5EF4-FFF2-40B4-BE49-F238E27FC236}">
                  <a16:creationId xmlns:a16="http://schemas.microsoft.com/office/drawing/2014/main" id="{2C18064F-4A6B-CFB1-F86C-47DAE8A70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1" name="Freeform 90">
              <a:extLst>
                <a:ext uri="{FF2B5EF4-FFF2-40B4-BE49-F238E27FC236}">
                  <a16:creationId xmlns:a16="http://schemas.microsoft.com/office/drawing/2014/main" id="{E142174F-B0A6-6A35-7578-4DC0E8A46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2" name="Freeform 91">
              <a:extLst>
                <a:ext uri="{FF2B5EF4-FFF2-40B4-BE49-F238E27FC236}">
                  <a16:creationId xmlns:a16="http://schemas.microsoft.com/office/drawing/2014/main" id="{11AF1F31-29F6-1C99-314A-C2ED8DBEE6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1338" y="2420938"/>
              <a:ext cx="915988" cy="973138"/>
            </a:xfrm>
            <a:custGeom>
              <a:avLst/>
              <a:gdLst>
                <a:gd name="T0" fmla="*/ 21 w 577"/>
                <a:gd name="T1" fmla="*/ 544 h 613"/>
                <a:gd name="T2" fmla="*/ 0 w 577"/>
                <a:gd name="T3" fmla="*/ 575 h 613"/>
                <a:gd name="T4" fmla="*/ 0 w 577"/>
                <a:gd name="T5" fmla="*/ 575 h 613"/>
                <a:gd name="T6" fmla="*/ 31 w 577"/>
                <a:gd name="T7" fmla="*/ 583 h 613"/>
                <a:gd name="T8" fmla="*/ 55 w 577"/>
                <a:gd name="T9" fmla="*/ 591 h 613"/>
                <a:gd name="T10" fmla="*/ 82 w 577"/>
                <a:gd name="T11" fmla="*/ 599 h 613"/>
                <a:gd name="T12" fmla="*/ 112 w 577"/>
                <a:gd name="T13" fmla="*/ 609 h 613"/>
                <a:gd name="T14" fmla="*/ 112 w 577"/>
                <a:gd name="T15" fmla="*/ 609 h 613"/>
                <a:gd name="T16" fmla="*/ 120 w 577"/>
                <a:gd name="T17" fmla="*/ 612 h 613"/>
                <a:gd name="T18" fmla="*/ 131 w 577"/>
                <a:gd name="T19" fmla="*/ 613 h 613"/>
                <a:gd name="T20" fmla="*/ 155 w 577"/>
                <a:gd name="T21" fmla="*/ 613 h 613"/>
                <a:gd name="T22" fmla="*/ 155 w 577"/>
                <a:gd name="T23" fmla="*/ 613 h 613"/>
                <a:gd name="T24" fmla="*/ 190 w 577"/>
                <a:gd name="T25" fmla="*/ 612 h 613"/>
                <a:gd name="T26" fmla="*/ 228 w 577"/>
                <a:gd name="T27" fmla="*/ 608 h 613"/>
                <a:gd name="T28" fmla="*/ 262 w 577"/>
                <a:gd name="T29" fmla="*/ 602 h 613"/>
                <a:gd name="T30" fmla="*/ 288 w 577"/>
                <a:gd name="T31" fmla="*/ 595 h 613"/>
                <a:gd name="T32" fmla="*/ 301 w 577"/>
                <a:gd name="T33" fmla="*/ 577 h 613"/>
                <a:gd name="T34" fmla="*/ 301 w 577"/>
                <a:gd name="T35" fmla="*/ 577 h 613"/>
                <a:gd name="T36" fmla="*/ 270 w 577"/>
                <a:gd name="T37" fmla="*/ 580 h 613"/>
                <a:gd name="T38" fmla="*/ 237 w 577"/>
                <a:gd name="T39" fmla="*/ 580 h 613"/>
                <a:gd name="T40" fmla="*/ 237 w 577"/>
                <a:gd name="T41" fmla="*/ 580 h 613"/>
                <a:gd name="T42" fmla="*/ 207 w 577"/>
                <a:gd name="T43" fmla="*/ 580 h 613"/>
                <a:gd name="T44" fmla="*/ 177 w 577"/>
                <a:gd name="T45" fmla="*/ 579 h 613"/>
                <a:gd name="T46" fmla="*/ 145 w 577"/>
                <a:gd name="T47" fmla="*/ 576 h 613"/>
                <a:gd name="T48" fmla="*/ 112 w 577"/>
                <a:gd name="T49" fmla="*/ 572 h 613"/>
                <a:gd name="T50" fmla="*/ 112 w 577"/>
                <a:gd name="T51" fmla="*/ 572 h 613"/>
                <a:gd name="T52" fmla="*/ 86 w 577"/>
                <a:gd name="T53" fmla="*/ 568 h 613"/>
                <a:gd name="T54" fmla="*/ 62 w 577"/>
                <a:gd name="T55" fmla="*/ 561 h 613"/>
                <a:gd name="T56" fmla="*/ 42 w 577"/>
                <a:gd name="T57" fmla="*/ 554 h 613"/>
                <a:gd name="T58" fmla="*/ 21 w 577"/>
                <a:gd name="T59" fmla="*/ 544 h 613"/>
                <a:gd name="T60" fmla="*/ 404 w 577"/>
                <a:gd name="T61" fmla="*/ 0 h 613"/>
                <a:gd name="T62" fmla="*/ 397 w 577"/>
                <a:gd name="T63" fmla="*/ 8 h 613"/>
                <a:gd name="T64" fmla="*/ 397 w 577"/>
                <a:gd name="T65" fmla="*/ 8 h 613"/>
                <a:gd name="T66" fmla="*/ 433 w 577"/>
                <a:gd name="T67" fmla="*/ 12 h 613"/>
                <a:gd name="T68" fmla="*/ 463 w 577"/>
                <a:gd name="T69" fmla="*/ 18 h 613"/>
                <a:gd name="T70" fmla="*/ 492 w 577"/>
                <a:gd name="T71" fmla="*/ 25 h 613"/>
                <a:gd name="T72" fmla="*/ 515 w 577"/>
                <a:gd name="T73" fmla="*/ 33 h 613"/>
                <a:gd name="T74" fmla="*/ 515 w 577"/>
                <a:gd name="T75" fmla="*/ 33 h 613"/>
                <a:gd name="T76" fmla="*/ 528 w 577"/>
                <a:gd name="T77" fmla="*/ 40 h 613"/>
                <a:gd name="T78" fmla="*/ 539 w 577"/>
                <a:gd name="T79" fmla="*/ 50 h 613"/>
                <a:gd name="T80" fmla="*/ 547 w 577"/>
                <a:gd name="T81" fmla="*/ 61 h 613"/>
                <a:gd name="T82" fmla="*/ 555 w 577"/>
                <a:gd name="T83" fmla="*/ 73 h 613"/>
                <a:gd name="T84" fmla="*/ 562 w 577"/>
                <a:gd name="T85" fmla="*/ 88 h 613"/>
                <a:gd name="T86" fmla="*/ 568 w 577"/>
                <a:gd name="T87" fmla="*/ 103 h 613"/>
                <a:gd name="T88" fmla="*/ 572 w 577"/>
                <a:gd name="T89" fmla="*/ 121 h 613"/>
                <a:gd name="T90" fmla="*/ 575 w 577"/>
                <a:gd name="T91" fmla="*/ 139 h 613"/>
                <a:gd name="T92" fmla="*/ 575 w 577"/>
                <a:gd name="T93" fmla="*/ 139 h 613"/>
                <a:gd name="T94" fmla="*/ 576 w 577"/>
                <a:gd name="T95" fmla="*/ 128 h 613"/>
                <a:gd name="T96" fmla="*/ 577 w 577"/>
                <a:gd name="T97" fmla="*/ 117 h 613"/>
                <a:gd name="T98" fmla="*/ 576 w 577"/>
                <a:gd name="T99" fmla="*/ 106 h 613"/>
                <a:gd name="T100" fmla="*/ 575 w 577"/>
                <a:gd name="T101" fmla="*/ 95 h 613"/>
                <a:gd name="T102" fmla="*/ 575 w 577"/>
                <a:gd name="T103" fmla="*/ 95 h 613"/>
                <a:gd name="T104" fmla="*/ 572 w 577"/>
                <a:gd name="T105" fmla="*/ 81 h 613"/>
                <a:gd name="T106" fmla="*/ 568 w 577"/>
                <a:gd name="T107" fmla="*/ 69 h 613"/>
                <a:gd name="T108" fmla="*/ 560 w 577"/>
                <a:gd name="T109" fmla="*/ 46 h 613"/>
                <a:gd name="T110" fmla="*/ 560 w 577"/>
                <a:gd name="T111" fmla="*/ 46 h 613"/>
                <a:gd name="T112" fmla="*/ 546 w 577"/>
                <a:gd name="T113" fmla="*/ 17 h 613"/>
                <a:gd name="T114" fmla="*/ 546 w 577"/>
                <a:gd name="T115" fmla="*/ 17 h 613"/>
                <a:gd name="T116" fmla="*/ 511 w 577"/>
                <a:gd name="T117" fmla="*/ 8 h 613"/>
                <a:gd name="T118" fmla="*/ 476 w 577"/>
                <a:gd name="T119" fmla="*/ 1 h 613"/>
                <a:gd name="T120" fmla="*/ 404 w 577"/>
                <a:gd name="T12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7" h="613">
                  <a:moveTo>
                    <a:pt x="21" y="544"/>
                  </a:moveTo>
                  <a:lnTo>
                    <a:pt x="0" y="575"/>
                  </a:lnTo>
                  <a:lnTo>
                    <a:pt x="0" y="575"/>
                  </a:lnTo>
                  <a:lnTo>
                    <a:pt x="31" y="583"/>
                  </a:lnTo>
                  <a:lnTo>
                    <a:pt x="55" y="591"/>
                  </a:lnTo>
                  <a:lnTo>
                    <a:pt x="82" y="599"/>
                  </a:lnTo>
                  <a:lnTo>
                    <a:pt x="112" y="609"/>
                  </a:lnTo>
                  <a:lnTo>
                    <a:pt x="112" y="609"/>
                  </a:lnTo>
                  <a:lnTo>
                    <a:pt x="120" y="612"/>
                  </a:lnTo>
                  <a:lnTo>
                    <a:pt x="131" y="613"/>
                  </a:lnTo>
                  <a:lnTo>
                    <a:pt x="155" y="613"/>
                  </a:lnTo>
                  <a:lnTo>
                    <a:pt x="155" y="613"/>
                  </a:lnTo>
                  <a:lnTo>
                    <a:pt x="190" y="612"/>
                  </a:lnTo>
                  <a:lnTo>
                    <a:pt x="228" y="608"/>
                  </a:lnTo>
                  <a:lnTo>
                    <a:pt x="262" y="602"/>
                  </a:lnTo>
                  <a:lnTo>
                    <a:pt x="288" y="595"/>
                  </a:lnTo>
                  <a:lnTo>
                    <a:pt x="301" y="577"/>
                  </a:lnTo>
                  <a:lnTo>
                    <a:pt x="301" y="577"/>
                  </a:lnTo>
                  <a:lnTo>
                    <a:pt x="270" y="580"/>
                  </a:lnTo>
                  <a:lnTo>
                    <a:pt x="237" y="580"/>
                  </a:lnTo>
                  <a:lnTo>
                    <a:pt x="237" y="580"/>
                  </a:lnTo>
                  <a:lnTo>
                    <a:pt x="207" y="580"/>
                  </a:lnTo>
                  <a:lnTo>
                    <a:pt x="177" y="579"/>
                  </a:lnTo>
                  <a:lnTo>
                    <a:pt x="145" y="576"/>
                  </a:lnTo>
                  <a:lnTo>
                    <a:pt x="112" y="572"/>
                  </a:lnTo>
                  <a:lnTo>
                    <a:pt x="112" y="572"/>
                  </a:lnTo>
                  <a:lnTo>
                    <a:pt x="86" y="568"/>
                  </a:lnTo>
                  <a:lnTo>
                    <a:pt x="62" y="561"/>
                  </a:lnTo>
                  <a:lnTo>
                    <a:pt x="42" y="554"/>
                  </a:lnTo>
                  <a:lnTo>
                    <a:pt x="21" y="544"/>
                  </a:lnTo>
                  <a:close/>
                  <a:moveTo>
                    <a:pt x="404" y="0"/>
                  </a:moveTo>
                  <a:lnTo>
                    <a:pt x="397" y="8"/>
                  </a:lnTo>
                  <a:lnTo>
                    <a:pt x="397" y="8"/>
                  </a:lnTo>
                  <a:lnTo>
                    <a:pt x="433" y="12"/>
                  </a:lnTo>
                  <a:lnTo>
                    <a:pt x="463" y="18"/>
                  </a:lnTo>
                  <a:lnTo>
                    <a:pt x="492" y="25"/>
                  </a:lnTo>
                  <a:lnTo>
                    <a:pt x="515" y="33"/>
                  </a:lnTo>
                  <a:lnTo>
                    <a:pt x="515" y="33"/>
                  </a:lnTo>
                  <a:lnTo>
                    <a:pt x="528" y="40"/>
                  </a:lnTo>
                  <a:lnTo>
                    <a:pt x="539" y="50"/>
                  </a:lnTo>
                  <a:lnTo>
                    <a:pt x="547" y="61"/>
                  </a:lnTo>
                  <a:lnTo>
                    <a:pt x="555" y="73"/>
                  </a:lnTo>
                  <a:lnTo>
                    <a:pt x="562" y="88"/>
                  </a:lnTo>
                  <a:lnTo>
                    <a:pt x="568" y="103"/>
                  </a:lnTo>
                  <a:lnTo>
                    <a:pt x="572" y="121"/>
                  </a:lnTo>
                  <a:lnTo>
                    <a:pt x="575" y="139"/>
                  </a:lnTo>
                  <a:lnTo>
                    <a:pt x="575" y="139"/>
                  </a:lnTo>
                  <a:lnTo>
                    <a:pt x="576" y="128"/>
                  </a:lnTo>
                  <a:lnTo>
                    <a:pt x="577" y="117"/>
                  </a:lnTo>
                  <a:lnTo>
                    <a:pt x="576" y="106"/>
                  </a:lnTo>
                  <a:lnTo>
                    <a:pt x="575" y="95"/>
                  </a:lnTo>
                  <a:lnTo>
                    <a:pt x="575" y="95"/>
                  </a:lnTo>
                  <a:lnTo>
                    <a:pt x="572" y="81"/>
                  </a:lnTo>
                  <a:lnTo>
                    <a:pt x="568" y="69"/>
                  </a:lnTo>
                  <a:lnTo>
                    <a:pt x="560" y="46"/>
                  </a:lnTo>
                  <a:lnTo>
                    <a:pt x="560" y="46"/>
                  </a:lnTo>
                  <a:lnTo>
                    <a:pt x="546" y="17"/>
                  </a:lnTo>
                  <a:lnTo>
                    <a:pt x="546" y="17"/>
                  </a:lnTo>
                  <a:lnTo>
                    <a:pt x="511" y="8"/>
                  </a:lnTo>
                  <a:lnTo>
                    <a:pt x="476" y="1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3" name="Freeform 92">
              <a:extLst>
                <a:ext uri="{FF2B5EF4-FFF2-40B4-BE49-F238E27FC236}">
                  <a16:creationId xmlns:a16="http://schemas.microsoft.com/office/drawing/2014/main" id="{403DB51E-82BC-4430-1D98-F2E54800C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1338" y="3284538"/>
              <a:ext cx="477838" cy="109538"/>
            </a:xfrm>
            <a:custGeom>
              <a:avLst/>
              <a:gdLst>
                <a:gd name="T0" fmla="*/ 21 w 301"/>
                <a:gd name="T1" fmla="*/ 0 h 69"/>
                <a:gd name="T2" fmla="*/ 0 w 301"/>
                <a:gd name="T3" fmla="*/ 31 h 69"/>
                <a:gd name="T4" fmla="*/ 0 w 301"/>
                <a:gd name="T5" fmla="*/ 31 h 69"/>
                <a:gd name="T6" fmla="*/ 31 w 301"/>
                <a:gd name="T7" fmla="*/ 39 h 69"/>
                <a:gd name="T8" fmla="*/ 55 w 301"/>
                <a:gd name="T9" fmla="*/ 47 h 69"/>
                <a:gd name="T10" fmla="*/ 82 w 301"/>
                <a:gd name="T11" fmla="*/ 55 h 69"/>
                <a:gd name="T12" fmla="*/ 112 w 301"/>
                <a:gd name="T13" fmla="*/ 65 h 69"/>
                <a:gd name="T14" fmla="*/ 112 w 301"/>
                <a:gd name="T15" fmla="*/ 65 h 69"/>
                <a:gd name="T16" fmla="*/ 120 w 301"/>
                <a:gd name="T17" fmla="*/ 68 h 69"/>
                <a:gd name="T18" fmla="*/ 131 w 301"/>
                <a:gd name="T19" fmla="*/ 69 h 69"/>
                <a:gd name="T20" fmla="*/ 155 w 301"/>
                <a:gd name="T21" fmla="*/ 69 h 69"/>
                <a:gd name="T22" fmla="*/ 155 w 301"/>
                <a:gd name="T23" fmla="*/ 69 h 69"/>
                <a:gd name="T24" fmla="*/ 190 w 301"/>
                <a:gd name="T25" fmla="*/ 68 h 69"/>
                <a:gd name="T26" fmla="*/ 228 w 301"/>
                <a:gd name="T27" fmla="*/ 64 h 69"/>
                <a:gd name="T28" fmla="*/ 262 w 301"/>
                <a:gd name="T29" fmla="*/ 58 h 69"/>
                <a:gd name="T30" fmla="*/ 288 w 301"/>
                <a:gd name="T31" fmla="*/ 51 h 69"/>
                <a:gd name="T32" fmla="*/ 301 w 301"/>
                <a:gd name="T33" fmla="*/ 33 h 69"/>
                <a:gd name="T34" fmla="*/ 301 w 301"/>
                <a:gd name="T35" fmla="*/ 33 h 69"/>
                <a:gd name="T36" fmla="*/ 270 w 301"/>
                <a:gd name="T37" fmla="*/ 36 h 69"/>
                <a:gd name="T38" fmla="*/ 237 w 301"/>
                <a:gd name="T39" fmla="*/ 36 h 69"/>
                <a:gd name="T40" fmla="*/ 237 w 301"/>
                <a:gd name="T41" fmla="*/ 36 h 69"/>
                <a:gd name="T42" fmla="*/ 207 w 301"/>
                <a:gd name="T43" fmla="*/ 36 h 69"/>
                <a:gd name="T44" fmla="*/ 177 w 301"/>
                <a:gd name="T45" fmla="*/ 35 h 69"/>
                <a:gd name="T46" fmla="*/ 145 w 301"/>
                <a:gd name="T47" fmla="*/ 32 h 69"/>
                <a:gd name="T48" fmla="*/ 112 w 301"/>
                <a:gd name="T49" fmla="*/ 28 h 69"/>
                <a:gd name="T50" fmla="*/ 112 w 301"/>
                <a:gd name="T51" fmla="*/ 28 h 69"/>
                <a:gd name="T52" fmla="*/ 86 w 301"/>
                <a:gd name="T53" fmla="*/ 24 h 69"/>
                <a:gd name="T54" fmla="*/ 62 w 301"/>
                <a:gd name="T55" fmla="*/ 17 h 69"/>
                <a:gd name="T56" fmla="*/ 42 w 301"/>
                <a:gd name="T57" fmla="*/ 10 h 69"/>
                <a:gd name="T58" fmla="*/ 21 w 301"/>
                <a:gd name="T5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1" h="69">
                  <a:moveTo>
                    <a:pt x="21" y="0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31" y="39"/>
                  </a:lnTo>
                  <a:lnTo>
                    <a:pt x="55" y="47"/>
                  </a:lnTo>
                  <a:lnTo>
                    <a:pt x="82" y="55"/>
                  </a:lnTo>
                  <a:lnTo>
                    <a:pt x="112" y="65"/>
                  </a:lnTo>
                  <a:lnTo>
                    <a:pt x="112" y="65"/>
                  </a:lnTo>
                  <a:lnTo>
                    <a:pt x="120" y="68"/>
                  </a:lnTo>
                  <a:lnTo>
                    <a:pt x="131" y="69"/>
                  </a:lnTo>
                  <a:lnTo>
                    <a:pt x="155" y="69"/>
                  </a:lnTo>
                  <a:lnTo>
                    <a:pt x="155" y="69"/>
                  </a:lnTo>
                  <a:lnTo>
                    <a:pt x="190" y="68"/>
                  </a:lnTo>
                  <a:lnTo>
                    <a:pt x="228" y="64"/>
                  </a:lnTo>
                  <a:lnTo>
                    <a:pt x="262" y="58"/>
                  </a:lnTo>
                  <a:lnTo>
                    <a:pt x="288" y="51"/>
                  </a:lnTo>
                  <a:lnTo>
                    <a:pt x="301" y="33"/>
                  </a:lnTo>
                  <a:lnTo>
                    <a:pt x="301" y="33"/>
                  </a:lnTo>
                  <a:lnTo>
                    <a:pt x="270" y="36"/>
                  </a:lnTo>
                  <a:lnTo>
                    <a:pt x="237" y="36"/>
                  </a:lnTo>
                  <a:lnTo>
                    <a:pt x="237" y="36"/>
                  </a:lnTo>
                  <a:lnTo>
                    <a:pt x="207" y="36"/>
                  </a:lnTo>
                  <a:lnTo>
                    <a:pt x="177" y="35"/>
                  </a:lnTo>
                  <a:lnTo>
                    <a:pt x="145" y="32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86" y="24"/>
                  </a:lnTo>
                  <a:lnTo>
                    <a:pt x="62" y="17"/>
                  </a:lnTo>
                  <a:lnTo>
                    <a:pt x="42" y="10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4" name="Freeform 93">
              <a:extLst>
                <a:ext uri="{FF2B5EF4-FFF2-40B4-BE49-F238E27FC236}">
                  <a16:creationId xmlns:a16="http://schemas.microsoft.com/office/drawing/2014/main" id="{CDEC6827-0AA6-7169-EC4C-BDBCB9CD3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1575" y="2420938"/>
              <a:ext cx="285750" cy="220663"/>
            </a:xfrm>
            <a:custGeom>
              <a:avLst/>
              <a:gdLst>
                <a:gd name="T0" fmla="*/ 7 w 180"/>
                <a:gd name="T1" fmla="*/ 0 h 139"/>
                <a:gd name="T2" fmla="*/ 0 w 180"/>
                <a:gd name="T3" fmla="*/ 8 h 139"/>
                <a:gd name="T4" fmla="*/ 0 w 180"/>
                <a:gd name="T5" fmla="*/ 8 h 139"/>
                <a:gd name="T6" fmla="*/ 36 w 180"/>
                <a:gd name="T7" fmla="*/ 12 h 139"/>
                <a:gd name="T8" fmla="*/ 66 w 180"/>
                <a:gd name="T9" fmla="*/ 18 h 139"/>
                <a:gd name="T10" fmla="*/ 95 w 180"/>
                <a:gd name="T11" fmla="*/ 25 h 139"/>
                <a:gd name="T12" fmla="*/ 118 w 180"/>
                <a:gd name="T13" fmla="*/ 33 h 139"/>
                <a:gd name="T14" fmla="*/ 118 w 180"/>
                <a:gd name="T15" fmla="*/ 33 h 139"/>
                <a:gd name="T16" fmla="*/ 131 w 180"/>
                <a:gd name="T17" fmla="*/ 40 h 139"/>
                <a:gd name="T18" fmla="*/ 142 w 180"/>
                <a:gd name="T19" fmla="*/ 50 h 139"/>
                <a:gd name="T20" fmla="*/ 150 w 180"/>
                <a:gd name="T21" fmla="*/ 61 h 139"/>
                <a:gd name="T22" fmla="*/ 158 w 180"/>
                <a:gd name="T23" fmla="*/ 73 h 139"/>
                <a:gd name="T24" fmla="*/ 165 w 180"/>
                <a:gd name="T25" fmla="*/ 88 h 139"/>
                <a:gd name="T26" fmla="*/ 171 w 180"/>
                <a:gd name="T27" fmla="*/ 103 h 139"/>
                <a:gd name="T28" fmla="*/ 175 w 180"/>
                <a:gd name="T29" fmla="*/ 121 h 139"/>
                <a:gd name="T30" fmla="*/ 178 w 180"/>
                <a:gd name="T31" fmla="*/ 139 h 139"/>
                <a:gd name="T32" fmla="*/ 178 w 180"/>
                <a:gd name="T33" fmla="*/ 139 h 139"/>
                <a:gd name="T34" fmla="*/ 179 w 180"/>
                <a:gd name="T35" fmla="*/ 128 h 139"/>
                <a:gd name="T36" fmla="*/ 180 w 180"/>
                <a:gd name="T37" fmla="*/ 117 h 139"/>
                <a:gd name="T38" fmla="*/ 179 w 180"/>
                <a:gd name="T39" fmla="*/ 106 h 139"/>
                <a:gd name="T40" fmla="*/ 178 w 180"/>
                <a:gd name="T41" fmla="*/ 95 h 139"/>
                <a:gd name="T42" fmla="*/ 178 w 180"/>
                <a:gd name="T43" fmla="*/ 95 h 139"/>
                <a:gd name="T44" fmla="*/ 175 w 180"/>
                <a:gd name="T45" fmla="*/ 81 h 139"/>
                <a:gd name="T46" fmla="*/ 171 w 180"/>
                <a:gd name="T47" fmla="*/ 69 h 139"/>
                <a:gd name="T48" fmla="*/ 163 w 180"/>
                <a:gd name="T49" fmla="*/ 46 h 139"/>
                <a:gd name="T50" fmla="*/ 163 w 180"/>
                <a:gd name="T51" fmla="*/ 46 h 139"/>
                <a:gd name="T52" fmla="*/ 149 w 180"/>
                <a:gd name="T53" fmla="*/ 17 h 139"/>
                <a:gd name="T54" fmla="*/ 149 w 180"/>
                <a:gd name="T55" fmla="*/ 17 h 139"/>
                <a:gd name="T56" fmla="*/ 114 w 180"/>
                <a:gd name="T57" fmla="*/ 8 h 139"/>
                <a:gd name="T58" fmla="*/ 79 w 180"/>
                <a:gd name="T59" fmla="*/ 1 h 139"/>
                <a:gd name="T60" fmla="*/ 7 w 180"/>
                <a:gd name="T6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0" h="139">
                  <a:moveTo>
                    <a:pt x="7" y="0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36" y="12"/>
                  </a:lnTo>
                  <a:lnTo>
                    <a:pt x="66" y="18"/>
                  </a:lnTo>
                  <a:lnTo>
                    <a:pt x="95" y="25"/>
                  </a:lnTo>
                  <a:lnTo>
                    <a:pt x="118" y="33"/>
                  </a:lnTo>
                  <a:lnTo>
                    <a:pt x="118" y="33"/>
                  </a:lnTo>
                  <a:lnTo>
                    <a:pt x="131" y="40"/>
                  </a:lnTo>
                  <a:lnTo>
                    <a:pt x="142" y="50"/>
                  </a:lnTo>
                  <a:lnTo>
                    <a:pt x="150" y="61"/>
                  </a:lnTo>
                  <a:lnTo>
                    <a:pt x="158" y="73"/>
                  </a:lnTo>
                  <a:lnTo>
                    <a:pt x="165" y="88"/>
                  </a:lnTo>
                  <a:lnTo>
                    <a:pt x="171" y="103"/>
                  </a:lnTo>
                  <a:lnTo>
                    <a:pt x="175" y="121"/>
                  </a:lnTo>
                  <a:lnTo>
                    <a:pt x="178" y="139"/>
                  </a:lnTo>
                  <a:lnTo>
                    <a:pt x="178" y="139"/>
                  </a:lnTo>
                  <a:lnTo>
                    <a:pt x="179" y="128"/>
                  </a:lnTo>
                  <a:lnTo>
                    <a:pt x="180" y="117"/>
                  </a:lnTo>
                  <a:lnTo>
                    <a:pt x="179" y="106"/>
                  </a:lnTo>
                  <a:lnTo>
                    <a:pt x="178" y="95"/>
                  </a:lnTo>
                  <a:lnTo>
                    <a:pt x="178" y="95"/>
                  </a:lnTo>
                  <a:lnTo>
                    <a:pt x="175" y="81"/>
                  </a:lnTo>
                  <a:lnTo>
                    <a:pt x="171" y="69"/>
                  </a:lnTo>
                  <a:lnTo>
                    <a:pt x="163" y="46"/>
                  </a:lnTo>
                  <a:lnTo>
                    <a:pt x="163" y="46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14" y="8"/>
                  </a:lnTo>
                  <a:lnTo>
                    <a:pt x="79" y="1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5" name="Freeform 94">
              <a:extLst>
                <a:ext uri="{FF2B5EF4-FFF2-40B4-BE49-F238E27FC236}">
                  <a16:creationId xmlns:a16="http://schemas.microsoft.com/office/drawing/2014/main" id="{1942125B-2918-3F5F-D4C6-0F012EF5A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6" name="Freeform 95">
              <a:extLst>
                <a:ext uri="{FF2B5EF4-FFF2-40B4-BE49-F238E27FC236}">
                  <a16:creationId xmlns:a16="http://schemas.microsoft.com/office/drawing/2014/main" id="{74451BE1-01EE-5B61-01A0-315C19484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7" name="Freeform 96">
              <a:extLst>
                <a:ext uri="{FF2B5EF4-FFF2-40B4-BE49-F238E27FC236}">
                  <a16:creationId xmlns:a16="http://schemas.microsoft.com/office/drawing/2014/main" id="{156BF9EB-CE6B-1534-213D-48F64A386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8" name="Freeform 97">
              <a:extLst>
                <a:ext uri="{FF2B5EF4-FFF2-40B4-BE49-F238E27FC236}">
                  <a16:creationId xmlns:a16="http://schemas.microsoft.com/office/drawing/2014/main" id="{3FD505CD-E777-168F-5E76-AA6DA5BBA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9" name="Freeform 98">
              <a:extLst>
                <a:ext uri="{FF2B5EF4-FFF2-40B4-BE49-F238E27FC236}">
                  <a16:creationId xmlns:a16="http://schemas.microsoft.com/office/drawing/2014/main" id="{B4E07B20-DE99-6571-3803-67912F7B2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BE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0" name="Freeform 99">
              <a:extLst>
                <a:ext uri="{FF2B5EF4-FFF2-40B4-BE49-F238E27FC236}">
                  <a16:creationId xmlns:a16="http://schemas.microsoft.com/office/drawing/2014/main" id="{D0090234-F601-3A1B-610C-7AD755CD4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1" name="Freeform 100">
              <a:extLst>
                <a:ext uri="{FF2B5EF4-FFF2-40B4-BE49-F238E27FC236}">
                  <a16:creationId xmlns:a16="http://schemas.microsoft.com/office/drawing/2014/main" id="{105DEC38-47FC-20B9-31F9-17EEA468A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2" name="Freeform 101">
              <a:extLst>
                <a:ext uri="{FF2B5EF4-FFF2-40B4-BE49-F238E27FC236}">
                  <a16:creationId xmlns:a16="http://schemas.microsoft.com/office/drawing/2014/main" id="{8267C137-19DA-A405-E74F-0799B4C2A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3" name="Freeform 102">
              <a:extLst>
                <a:ext uri="{FF2B5EF4-FFF2-40B4-BE49-F238E27FC236}">
                  <a16:creationId xmlns:a16="http://schemas.microsoft.com/office/drawing/2014/main" id="{FDBA5736-8EE1-E83C-7B95-AF1D279EB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4" name="Freeform 103">
              <a:extLst>
                <a:ext uri="{FF2B5EF4-FFF2-40B4-BE49-F238E27FC236}">
                  <a16:creationId xmlns:a16="http://schemas.microsoft.com/office/drawing/2014/main" id="{C6C3DAA9-CC65-50D2-7B88-DB7FADBD6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5" name="Freeform 104">
              <a:extLst>
                <a:ext uri="{FF2B5EF4-FFF2-40B4-BE49-F238E27FC236}">
                  <a16:creationId xmlns:a16="http://schemas.microsoft.com/office/drawing/2014/main" id="{A6E062EF-67A3-DCA6-F2C1-DD0C09CA80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27900" y="2282826"/>
              <a:ext cx="3302000" cy="1163638"/>
            </a:xfrm>
            <a:custGeom>
              <a:avLst/>
              <a:gdLst>
                <a:gd name="T0" fmla="*/ 1900 w 2080"/>
                <a:gd name="T1" fmla="*/ 24 h 733"/>
                <a:gd name="T2" fmla="*/ 1221 w 2080"/>
                <a:gd name="T3" fmla="*/ 46 h 733"/>
                <a:gd name="T4" fmla="*/ 878 w 2080"/>
                <a:gd name="T5" fmla="*/ 37 h 733"/>
                <a:gd name="T6" fmla="*/ 371 w 2080"/>
                <a:gd name="T7" fmla="*/ 0 h 733"/>
                <a:gd name="T8" fmla="*/ 109 w 2080"/>
                <a:gd name="T9" fmla="*/ 35 h 733"/>
                <a:gd name="T10" fmla="*/ 31 w 2080"/>
                <a:gd name="T11" fmla="*/ 73 h 733"/>
                <a:gd name="T12" fmla="*/ 7 w 2080"/>
                <a:gd name="T13" fmla="*/ 153 h 733"/>
                <a:gd name="T14" fmla="*/ 9 w 2080"/>
                <a:gd name="T15" fmla="*/ 290 h 733"/>
                <a:gd name="T16" fmla="*/ 66 w 2080"/>
                <a:gd name="T17" fmla="*/ 369 h 733"/>
                <a:gd name="T18" fmla="*/ 105 w 2080"/>
                <a:gd name="T19" fmla="*/ 496 h 733"/>
                <a:gd name="T20" fmla="*/ 159 w 2080"/>
                <a:gd name="T21" fmla="*/ 622 h 733"/>
                <a:gd name="T22" fmla="*/ 283 w 2080"/>
                <a:gd name="T23" fmla="*/ 695 h 733"/>
                <a:gd name="T24" fmla="*/ 536 w 2080"/>
                <a:gd name="T25" fmla="*/ 719 h 733"/>
                <a:gd name="T26" fmla="*/ 779 w 2080"/>
                <a:gd name="T27" fmla="*/ 681 h 733"/>
                <a:gd name="T28" fmla="*/ 863 w 2080"/>
                <a:gd name="T29" fmla="*/ 624 h 733"/>
                <a:gd name="T30" fmla="*/ 926 w 2080"/>
                <a:gd name="T31" fmla="*/ 491 h 733"/>
                <a:gd name="T32" fmla="*/ 989 w 2080"/>
                <a:gd name="T33" fmla="*/ 368 h 733"/>
                <a:gd name="T34" fmla="*/ 1080 w 2080"/>
                <a:gd name="T35" fmla="*/ 349 h 733"/>
                <a:gd name="T36" fmla="*/ 1130 w 2080"/>
                <a:gd name="T37" fmla="*/ 409 h 733"/>
                <a:gd name="T38" fmla="*/ 1208 w 2080"/>
                <a:gd name="T39" fmla="*/ 602 h 733"/>
                <a:gd name="T40" fmla="*/ 1323 w 2080"/>
                <a:gd name="T41" fmla="*/ 693 h 733"/>
                <a:gd name="T42" fmla="*/ 1499 w 2080"/>
                <a:gd name="T43" fmla="*/ 730 h 733"/>
                <a:gd name="T44" fmla="*/ 1708 w 2080"/>
                <a:gd name="T45" fmla="*/ 722 h 733"/>
                <a:gd name="T46" fmla="*/ 1834 w 2080"/>
                <a:gd name="T47" fmla="*/ 678 h 733"/>
                <a:gd name="T48" fmla="*/ 1908 w 2080"/>
                <a:gd name="T49" fmla="*/ 602 h 733"/>
                <a:gd name="T50" fmla="*/ 1975 w 2080"/>
                <a:gd name="T51" fmla="*/ 404 h 733"/>
                <a:gd name="T52" fmla="*/ 2031 w 2080"/>
                <a:gd name="T53" fmla="*/ 306 h 733"/>
                <a:gd name="T54" fmla="*/ 2075 w 2080"/>
                <a:gd name="T55" fmla="*/ 196 h 733"/>
                <a:gd name="T56" fmla="*/ 2064 w 2080"/>
                <a:gd name="T57" fmla="*/ 68 h 733"/>
                <a:gd name="T58" fmla="*/ 616 w 2080"/>
                <a:gd name="T59" fmla="*/ 655 h 733"/>
                <a:gd name="T60" fmla="*/ 331 w 2080"/>
                <a:gd name="T61" fmla="*/ 637 h 733"/>
                <a:gd name="T62" fmla="*/ 240 w 2080"/>
                <a:gd name="T63" fmla="*/ 584 h 733"/>
                <a:gd name="T64" fmla="*/ 185 w 2080"/>
                <a:gd name="T65" fmla="*/ 484 h 733"/>
                <a:gd name="T66" fmla="*/ 161 w 2080"/>
                <a:gd name="T67" fmla="*/ 327 h 733"/>
                <a:gd name="T68" fmla="*/ 174 w 2080"/>
                <a:gd name="T69" fmla="*/ 168 h 733"/>
                <a:gd name="T70" fmla="*/ 206 w 2080"/>
                <a:gd name="T71" fmla="*/ 127 h 733"/>
                <a:gd name="T72" fmla="*/ 346 w 2080"/>
                <a:gd name="T73" fmla="*/ 87 h 733"/>
                <a:gd name="T74" fmla="*/ 619 w 2080"/>
                <a:gd name="T75" fmla="*/ 90 h 733"/>
                <a:gd name="T76" fmla="*/ 829 w 2080"/>
                <a:gd name="T77" fmla="*/ 141 h 733"/>
                <a:gd name="T78" fmla="*/ 882 w 2080"/>
                <a:gd name="T79" fmla="*/ 243 h 733"/>
                <a:gd name="T80" fmla="*/ 867 w 2080"/>
                <a:gd name="T81" fmla="*/ 415 h 733"/>
                <a:gd name="T82" fmla="*/ 803 w 2080"/>
                <a:gd name="T83" fmla="*/ 564 h 733"/>
                <a:gd name="T84" fmla="*/ 711 w 2080"/>
                <a:gd name="T85" fmla="*/ 635 h 733"/>
                <a:gd name="T86" fmla="*/ 1861 w 2080"/>
                <a:gd name="T87" fmla="*/ 543 h 733"/>
                <a:gd name="T88" fmla="*/ 1776 w 2080"/>
                <a:gd name="T89" fmla="*/ 629 h 733"/>
                <a:gd name="T90" fmla="*/ 1560 w 2080"/>
                <a:gd name="T91" fmla="*/ 667 h 733"/>
                <a:gd name="T92" fmla="*/ 1376 w 2080"/>
                <a:gd name="T93" fmla="*/ 645 h 733"/>
                <a:gd name="T94" fmla="*/ 1277 w 2080"/>
                <a:gd name="T95" fmla="*/ 573 h 733"/>
                <a:gd name="T96" fmla="*/ 1212 w 2080"/>
                <a:gd name="T97" fmla="*/ 423 h 733"/>
                <a:gd name="T98" fmla="*/ 1196 w 2080"/>
                <a:gd name="T99" fmla="*/ 240 h 733"/>
                <a:gd name="T100" fmla="*/ 1243 w 2080"/>
                <a:gd name="T101" fmla="*/ 153 h 733"/>
                <a:gd name="T102" fmla="*/ 1320 w 2080"/>
                <a:gd name="T103" fmla="*/ 121 h 733"/>
                <a:gd name="T104" fmla="*/ 1577 w 2080"/>
                <a:gd name="T105" fmla="*/ 93 h 733"/>
                <a:gd name="T106" fmla="*/ 1817 w 2080"/>
                <a:gd name="T107" fmla="*/ 112 h 733"/>
                <a:gd name="T108" fmla="*/ 1879 w 2080"/>
                <a:gd name="T109" fmla="*/ 159 h 733"/>
                <a:gd name="T110" fmla="*/ 1902 w 2080"/>
                <a:gd name="T111" fmla="*/ 316 h 733"/>
                <a:gd name="T112" fmla="*/ 1861 w 2080"/>
                <a:gd name="T113" fmla="*/ 54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80" h="733">
                  <a:moveTo>
                    <a:pt x="2032" y="39"/>
                  </a:moveTo>
                  <a:lnTo>
                    <a:pt x="2032" y="39"/>
                  </a:lnTo>
                  <a:lnTo>
                    <a:pt x="2024" y="36"/>
                  </a:lnTo>
                  <a:lnTo>
                    <a:pt x="2011" y="33"/>
                  </a:lnTo>
                  <a:lnTo>
                    <a:pt x="1982" y="29"/>
                  </a:lnTo>
                  <a:lnTo>
                    <a:pt x="1944" y="25"/>
                  </a:lnTo>
                  <a:lnTo>
                    <a:pt x="1900" y="24"/>
                  </a:lnTo>
                  <a:lnTo>
                    <a:pt x="1849" y="22"/>
                  </a:lnTo>
                  <a:lnTo>
                    <a:pt x="1795" y="22"/>
                  </a:lnTo>
                  <a:lnTo>
                    <a:pt x="1675" y="25"/>
                  </a:lnTo>
                  <a:lnTo>
                    <a:pt x="1548" y="29"/>
                  </a:lnTo>
                  <a:lnTo>
                    <a:pt x="1426" y="35"/>
                  </a:lnTo>
                  <a:lnTo>
                    <a:pt x="1221" y="46"/>
                  </a:lnTo>
                  <a:lnTo>
                    <a:pt x="1221" y="46"/>
                  </a:lnTo>
                  <a:lnTo>
                    <a:pt x="1109" y="51"/>
                  </a:lnTo>
                  <a:lnTo>
                    <a:pt x="1031" y="54"/>
                  </a:lnTo>
                  <a:lnTo>
                    <a:pt x="985" y="54"/>
                  </a:lnTo>
                  <a:lnTo>
                    <a:pt x="970" y="54"/>
                  </a:lnTo>
                  <a:lnTo>
                    <a:pt x="970" y="54"/>
                  </a:lnTo>
                  <a:lnTo>
                    <a:pt x="945" y="48"/>
                  </a:lnTo>
                  <a:lnTo>
                    <a:pt x="878" y="37"/>
                  </a:lnTo>
                  <a:lnTo>
                    <a:pt x="777" y="24"/>
                  </a:lnTo>
                  <a:lnTo>
                    <a:pt x="718" y="17"/>
                  </a:lnTo>
                  <a:lnTo>
                    <a:pt x="653" y="11"/>
                  </a:lnTo>
                  <a:lnTo>
                    <a:pt x="584" y="6"/>
                  </a:lnTo>
                  <a:lnTo>
                    <a:pt x="514" y="2"/>
                  </a:lnTo>
                  <a:lnTo>
                    <a:pt x="442" y="0"/>
                  </a:lnTo>
                  <a:lnTo>
                    <a:pt x="371" y="0"/>
                  </a:lnTo>
                  <a:lnTo>
                    <a:pt x="301" y="4"/>
                  </a:lnTo>
                  <a:lnTo>
                    <a:pt x="268" y="7"/>
                  </a:lnTo>
                  <a:lnTo>
                    <a:pt x="233" y="10"/>
                  </a:lnTo>
                  <a:lnTo>
                    <a:pt x="200" y="15"/>
                  </a:lnTo>
                  <a:lnTo>
                    <a:pt x="170" y="21"/>
                  </a:lnTo>
                  <a:lnTo>
                    <a:pt x="139" y="26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94" y="39"/>
                  </a:lnTo>
                  <a:lnTo>
                    <a:pt x="77" y="46"/>
                  </a:lnTo>
                  <a:lnTo>
                    <a:pt x="58" y="54"/>
                  </a:lnTo>
                  <a:lnTo>
                    <a:pt x="49" y="59"/>
                  </a:lnTo>
                  <a:lnTo>
                    <a:pt x="39" y="66"/>
                  </a:lnTo>
                  <a:lnTo>
                    <a:pt x="31" y="73"/>
                  </a:lnTo>
                  <a:lnTo>
                    <a:pt x="22" y="82"/>
                  </a:lnTo>
                  <a:lnTo>
                    <a:pt x="17" y="91"/>
                  </a:lnTo>
                  <a:lnTo>
                    <a:pt x="11" y="101"/>
                  </a:lnTo>
                  <a:lnTo>
                    <a:pt x="9" y="113"/>
                  </a:lnTo>
                  <a:lnTo>
                    <a:pt x="7" y="126"/>
                  </a:lnTo>
                  <a:lnTo>
                    <a:pt x="7" y="126"/>
                  </a:lnTo>
                  <a:lnTo>
                    <a:pt x="7" y="153"/>
                  </a:lnTo>
                  <a:lnTo>
                    <a:pt x="4" y="182"/>
                  </a:lnTo>
                  <a:lnTo>
                    <a:pt x="2" y="212"/>
                  </a:lnTo>
                  <a:lnTo>
                    <a:pt x="0" y="228"/>
                  </a:lnTo>
                  <a:lnTo>
                    <a:pt x="2" y="244"/>
                  </a:lnTo>
                  <a:lnTo>
                    <a:pt x="2" y="259"/>
                  </a:lnTo>
                  <a:lnTo>
                    <a:pt x="4" y="274"/>
                  </a:lnTo>
                  <a:lnTo>
                    <a:pt x="9" y="290"/>
                  </a:lnTo>
                  <a:lnTo>
                    <a:pt x="14" y="305"/>
                  </a:lnTo>
                  <a:lnTo>
                    <a:pt x="21" y="320"/>
                  </a:lnTo>
                  <a:lnTo>
                    <a:pt x="32" y="335"/>
                  </a:lnTo>
                  <a:lnTo>
                    <a:pt x="43" y="349"/>
                  </a:lnTo>
                  <a:lnTo>
                    <a:pt x="58" y="363"/>
                  </a:lnTo>
                  <a:lnTo>
                    <a:pt x="58" y="363"/>
                  </a:lnTo>
                  <a:lnTo>
                    <a:pt x="66" y="369"/>
                  </a:lnTo>
                  <a:lnTo>
                    <a:pt x="73" y="376"/>
                  </a:lnTo>
                  <a:lnTo>
                    <a:pt x="79" y="386"/>
                  </a:lnTo>
                  <a:lnTo>
                    <a:pt x="83" y="396"/>
                  </a:lnTo>
                  <a:lnTo>
                    <a:pt x="87" y="407"/>
                  </a:lnTo>
                  <a:lnTo>
                    <a:pt x="90" y="418"/>
                  </a:lnTo>
                  <a:lnTo>
                    <a:pt x="95" y="443"/>
                  </a:lnTo>
                  <a:lnTo>
                    <a:pt x="105" y="496"/>
                  </a:lnTo>
                  <a:lnTo>
                    <a:pt x="112" y="525"/>
                  </a:lnTo>
                  <a:lnTo>
                    <a:pt x="120" y="554"/>
                  </a:lnTo>
                  <a:lnTo>
                    <a:pt x="126" y="568"/>
                  </a:lnTo>
                  <a:lnTo>
                    <a:pt x="133" y="582"/>
                  </a:lnTo>
                  <a:lnTo>
                    <a:pt x="139" y="595"/>
                  </a:lnTo>
                  <a:lnTo>
                    <a:pt x="149" y="609"/>
                  </a:lnTo>
                  <a:lnTo>
                    <a:pt x="159" y="622"/>
                  </a:lnTo>
                  <a:lnTo>
                    <a:pt x="171" y="634"/>
                  </a:lnTo>
                  <a:lnTo>
                    <a:pt x="185" y="646"/>
                  </a:lnTo>
                  <a:lnTo>
                    <a:pt x="200" y="657"/>
                  </a:lnTo>
                  <a:lnTo>
                    <a:pt x="218" y="668"/>
                  </a:lnTo>
                  <a:lnTo>
                    <a:pt x="237" y="678"/>
                  </a:lnTo>
                  <a:lnTo>
                    <a:pt x="259" y="686"/>
                  </a:lnTo>
                  <a:lnTo>
                    <a:pt x="283" y="695"/>
                  </a:lnTo>
                  <a:lnTo>
                    <a:pt x="309" y="702"/>
                  </a:lnTo>
                  <a:lnTo>
                    <a:pt x="338" y="707"/>
                  </a:lnTo>
                  <a:lnTo>
                    <a:pt x="369" y="711"/>
                  </a:lnTo>
                  <a:lnTo>
                    <a:pt x="404" y="714"/>
                  </a:lnTo>
                  <a:lnTo>
                    <a:pt x="404" y="714"/>
                  </a:lnTo>
                  <a:lnTo>
                    <a:pt x="473" y="718"/>
                  </a:lnTo>
                  <a:lnTo>
                    <a:pt x="536" y="719"/>
                  </a:lnTo>
                  <a:lnTo>
                    <a:pt x="593" y="718"/>
                  </a:lnTo>
                  <a:lnTo>
                    <a:pt x="642" y="714"/>
                  </a:lnTo>
                  <a:lnTo>
                    <a:pt x="688" y="707"/>
                  </a:lnTo>
                  <a:lnTo>
                    <a:pt x="728" y="697"/>
                  </a:lnTo>
                  <a:lnTo>
                    <a:pt x="745" y="693"/>
                  </a:lnTo>
                  <a:lnTo>
                    <a:pt x="763" y="686"/>
                  </a:lnTo>
                  <a:lnTo>
                    <a:pt x="779" y="681"/>
                  </a:lnTo>
                  <a:lnTo>
                    <a:pt x="794" y="674"/>
                  </a:lnTo>
                  <a:lnTo>
                    <a:pt x="807" y="667"/>
                  </a:lnTo>
                  <a:lnTo>
                    <a:pt x="821" y="659"/>
                  </a:lnTo>
                  <a:lnTo>
                    <a:pt x="832" y="651"/>
                  </a:lnTo>
                  <a:lnTo>
                    <a:pt x="843" y="642"/>
                  </a:lnTo>
                  <a:lnTo>
                    <a:pt x="854" y="634"/>
                  </a:lnTo>
                  <a:lnTo>
                    <a:pt x="863" y="624"/>
                  </a:lnTo>
                  <a:lnTo>
                    <a:pt x="879" y="605"/>
                  </a:lnTo>
                  <a:lnTo>
                    <a:pt x="893" y="584"/>
                  </a:lnTo>
                  <a:lnTo>
                    <a:pt x="904" y="562"/>
                  </a:lnTo>
                  <a:lnTo>
                    <a:pt x="912" y="539"/>
                  </a:lnTo>
                  <a:lnTo>
                    <a:pt x="919" y="516"/>
                  </a:lnTo>
                  <a:lnTo>
                    <a:pt x="919" y="516"/>
                  </a:lnTo>
                  <a:lnTo>
                    <a:pt x="926" y="491"/>
                  </a:lnTo>
                  <a:lnTo>
                    <a:pt x="933" y="469"/>
                  </a:lnTo>
                  <a:lnTo>
                    <a:pt x="941" y="448"/>
                  </a:lnTo>
                  <a:lnTo>
                    <a:pt x="949" y="429"/>
                  </a:lnTo>
                  <a:lnTo>
                    <a:pt x="958" y="411"/>
                  </a:lnTo>
                  <a:lnTo>
                    <a:pt x="967" y="394"/>
                  </a:lnTo>
                  <a:lnTo>
                    <a:pt x="978" y="381"/>
                  </a:lnTo>
                  <a:lnTo>
                    <a:pt x="989" y="368"/>
                  </a:lnTo>
                  <a:lnTo>
                    <a:pt x="1000" y="358"/>
                  </a:lnTo>
                  <a:lnTo>
                    <a:pt x="1013" y="350"/>
                  </a:lnTo>
                  <a:lnTo>
                    <a:pt x="1025" y="345"/>
                  </a:lnTo>
                  <a:lnTo>
                    <a:pt x="1039" y="342"/>
                  </a:lnTo>
                  <a:lnTo>
                    <a:pt x="1051" y="342"/>
                  </a:lnTo>
                  <a:lnTo>
                    <a:pt x="1066" y="345"/>
                  </a:lnTo>
                  <a:lnTo>
                    <a:pt x="1080" y="349"/>
                  </a:lnTo>
                  <a:lnTo>
                    <a:pt x="1095" y="357"/>
                  </a:lnTo>
                  <a:lnTo>
                    <a:pt x="1095" y="357"/>
                  </a:lnTo>
                  <a:lnTo>
                    <a:pt x="1102" y="363"/>
                  </a:lnTo>
                  <a:lnTo>
                    <a:pt x="1109" y="369"/>
                  </a:lnTo>
                  <a:lnTo>
                    <a:pt x="1115" y="378"/>
                  </a:lnTo>
                  <a:lnTo>
                    <a:pt x="1120" y="387"/>
                  </a:lnTo>
                  <a:lnTo>
                    <a:pt x="1130" y="409"/>
                  </a:lnTo>
                  <a:lnTo>
                    <a:pt x="1138" y="434"/>
                  </a:lnTo>
                  <a:lnTo>
                    <a:pt x="1156" y="492"/>
                  </a:lnTo>
                  <a:lnTo>
                    <a:pt x="1167" y="524"/>
                  </a:lnTo>
                  <a:lnTo>
                    <a:pt x="1181" y="556"/>
                  </a:lnTo>
                  <a:lnTo>
                    <a:pt x="1189" y="571"/>
                  </a:lnTo>
                  <a:lnTo>
                    <a:pt x="1199" y="587"/>
                  </a:lnTo>
                  <a:lnTo>
                    <a:pt x="1208" y="602"/>
                  </a:lnTo>
                  <a:lnTo>
                    <a:pt x="1221" y="618"/>
                  </a:lnTo>
                  <a:lnTo>
                    <a:pt x="1233" y="631"/>
                  </a:lnTo>
                  <a:lnTo>
                    <a:pt x="1248" y="645"/>
                  </a:lnTo>
                  <a:lnTo>
                    <a:pt x="1265" y="659"/>
                  </a:lnTo>
                  <a:lnTo>
                    <a:pt x="1283" y="671"/>
                  </a:lnTo>
                  <a:lnTo>
                    <a:pt x="1302" y="682"/>
                  </a:lnTo>
                  <a:lnTo>
                    <a:pt x="1323" y="693"/>
                  </a:lnTo>
                  <a:lnTo>
                    <a:pt x="1347" y="703"/>
                  </a:lnTo>
                  <a:lnTo>
                    <a:pt x="1372" y="711"/>
                  </a:lnTo>
                  <a:lnTo>
                    <a:pt x="1401" y="718"/>
                  </a:lnTo>
                  <a:lnTo>
                    <a:pt x="1431" y="724"/>
                  </a:lnTo>
                  <a:lnTo>
                    <a:pt x="1463" y="728"/>
                  </a:lnTo>
                  <a:lnTo>
                    <a:pt x="1499" y="730"/>
                  </a:lnTo>
                  <a:lnTo>
                    <a:pt x="1499" y="730"/>
                  </a:lnTo>
                  <a:lnTo>
                    <a:pt x="1535" y="732"/>
                  </a:lnTo>
                  <a:lnTo>
                    <a:pt x="1568" y="733"/>
                  </a:lnTo>
                  <a:lnTo>
                    <a:pt x="1599" y="732"/>
                  </a:lnTo>
                  <a:lnTo>
                    <a:pt x="1630" y="730"/>
                  </a:lnTo>
                  <a:lnTo>
                    <a:pt x="1657" y="729"/>
                  </a:lnTo>
                  <a:lnTo>
                    <a:pt x="1683" y="726"/>
                  </a:lnTo>
                  <a:lnTo>
                    <a:pt x="1708" y="722"/>
                  </a:lnTo>
                  <a:lnTo>
                    <a:pt x="1730" y="718"/>
                  </a:lnTo>
                  <a:lnTo>
                    <a:pt x="1751" y="713"/>
                  </a:lnTo>
                  <a:lnTo>
                    <a:pt x="1770" y="707"/>
                  </a:lnTo>
                  <a:lnTo>
                    <a:pt x="1788" y="700"/>
                  </a:lnTo>
                  <a:lnTo>
                    <a:pt x="1805" y="693"/>
                  </a:lnTo>
                  <a:lnTo>
                    <a:pt x="1820" y="686"/>
                  </a:lnTo>
                  <a:lnTo>
                    <a:pt x="1834" y="678"/>
                  </a:lnTo>
                  <a:lnTo>
                    <a:pt x="1847" y="670"/>
                  </a:lnTo>
                  <a:lnTo>
                    <a:pt x="1858" y="662"/>
                  </a:lnTo>
                  <a:lnTo>
                    <a:pt x="1869" y="652"/>
                  </a:lnTo>
                  <a:lnTo>
                    <a:pt x="1879" y="642"/>
                  </a:lnTo>
                  <a:lnTo>
                    <a:pt x="1887" y="633"/>
                  </a:lnTo>
                  <a:lnTo>
                    <a:pt x="1896" y="623"/>
                  </a:lnTo>
                  <a:lnTo>
                    <a:pt x="1908" y="602"/>
                  </a:lnTo>
                  <a:lnTo>
                    <a:pt x="1919" y="582"/>
                  </a:lnTo>
                  <a:lnTo>
                    <a:pt x="1927" y="561"/>
                  </a:lnTo>
                  <a:lnTo>
                    <a:pt x="1936" y="540"/>
                  </a:lnTo>
                  <a:lnTo>
                    <a:pt x="1947" y="502"/>
                  </a:lnTo>
                  <a:lnTo>
                    <a:pt x="1947" y="502"/>
                  </a:lnTo>
                  <a:lnTo>
                    <a:pt x="1967" y="433"/>
                  </a:lnTo>
                  <a:lnTo>
                    <a:pt x="1975" y="404"/>
                  </a:lnTo>
                  <a:lnTo>
                    <a:pt x="1985" y="379"/>
                  </a:lnTo>
                  <a:lnTo>
                    <a:pt x="1995" y="356"/>
                  </a:lnTo>
                  <a:lnTo>
                    <a:pt x="2004" y="336"/>
                  </a:lnTo>
                  <a:lnTo>
                    <a:pt x="2017" y="320"/>
                  </a:lnTo>
                  <a:lnTo>
                    <a:pt x="2024" y="313"/>
                  </a:lnTo>
                  <a:lnTo>
                    <a:pt x="2031" y="306"/>
                  </a:lnTo>
                  <a:lnTo>
                    <a:pt x="2031" y="306"/>
                  </a:lnTo>
                  <a:lnTo>
                    <a:pt x="2037" y="298"/>
                  </a:lnTo>
                  <a:lnTo>
                    <a:pt x="2046" y="287"/>
                  </a:lnTo>
                  <a:lnTo>
                    <a:pt x="2053" y="273"/>
                  </a:lnTo>
                  <a:lnTo>
                    <a:pt x="2059" y="257"/>
                  </a:lnTo>
                  <a:lnTo>
                    <a:pt x="2065" y="237"/>
                  </a:lnTo>
                  <a:lnTo>
                    <a:pt x="2071" y="218"/>
                  </a:lnTo>
                  <a:lnTo>
                    <a:pt x="2075" y="196"/>
                  </a:lnTo>
                  <a:lnTo>
                    <a:pt x="2079" y="175"/>
                  </a:lnTo>
                  <a:lnTo>
                    <a:pt x="2080" y="153"/>
                  </a:lnTo>
                  <a:lnTo>
                    <a:pt x="2080" y="131"/>
                  </a:lnTo>
                  <a:lnTo>
                    <a:pt x="2077" y="112"/>
                  </a:lnTo>
                  <a:lnTo>
                    <a:pt x="2075" y="93"/>
                  </a:lnTo>
                  <a:lnTo>
                    <a:pt x="2068" y="75"/>
                  </a:lnTo>
                  <a:lnTo>
                    <a:pt x="2064" y="68"/>
                  </a:lnTo>
                  <a:lnTo>
                    <a:pt x="2058" y="61"/>
                  </a:lnTo>
                  <a:lnTo>
                    <a:pt x="2054" y="54"/>
                  </a:lnTo>
                  <a:lnTo>
                    <a:pt x="2047" y="48"/>
                  </a:lnTo>
                  <a:lnTo>
                    <a:pt x="2040" y="43"/>
                  </a:lnTo>
                  <a:lnTo>
                    <a:pt x="2032" y="39"/>
                  </a:lnTo>
                  <a:lnTo>
                    <a:pt x="2032" y="39"/>
                  </a:lnTo>
                  <a:close/>
                  <a:moveTo>
                    <a:pt x="616" y="655"/>
                  </a:moveTo>
                  <a:lnTo>
                    <a:pt x="616" y="655"/>
                  </a:lnTo>
                  <a:lnTo>
                    <a:pt x="520" y="656"/>
                  </a:lnTo>
                  <a:lnTo>
                    <a:pt x="475" y="656"/>
                  </a:lnTo>
                  <a:lnTo>
                    <a:pt x="436" y="653"/>
                  </a:lnTo>
                  <a:lnTo>
                    <a:pt x="397" y="651"/>
                  </a:lnTo>
                  <a:lnTo>
                    <a:pt x="363" y="645"/>
                  </a:lnTo>
                  <a:lnTo>
                    <a:pt x="331" y="637"/>
                  </a:lnTo>
                  <a:lnTo>
                    <a:pt x="316" y="631"/>
                  </a:lnTo>
                  <a:lnTo>
                    <a:pt x="301" y="626"/>
                  </a:lnTo>
                  <a:lnTo>
                    <a:pt x="288" y="619"/>
                  </a:lnTo>
                  <a:lnTo>
                    <a:pt x="274" y="612"/>
                  </a:lnTo>
                  <a:lnTo>
                    <a:pt x="262" y="604"/>
                  </a:lnTo>
                  <a:lnTo>
                    <a:pt x="251" y="594"/>
                  </a:lnTo>
                  <a:lnTo>
                    <a:pt x="240" y="584"/>
                  </a:lnTo>
                  <a:lnTo>
                    <a:pt x="230" y="573"/>
                  </a:lnTo>
                  <a:lnTo>
                    <a:pt x="221" y="561"/>
                  </a:lnTo>
                  <a:lnTo>
                    <a:pt x="212" y="549"/>
                  </a:lnTo>
                  <a:lnTo>
                    <a:pt x="204" y="533"/>
                  </a:lnTo>
                  <a:lnTo>
                    <a:pt x="197" y="518"/>
                  </a:lnTo>
                  <a:lnTo>
                    <a:pt x="190" y="502"/>
                  </a:lnTo>
                  <a:lnTo>
                    <a:pt x="185" y="484"/>
                  </a:lnTo>
                  <a:lnTo>
                    <a:pt x="179" y="465"/>
                  </a:lnTo>
                  <a:lnTo>
                    <a:pt x="175" y="444"/>
                  </a:lnTo>
                  <a:lnTo>
                    <a:pt x="171" y="422"/>
                  </a:lnTo>
                  <a:lnTo>
                    <a:pt x="168" y="398"/>
                  </a:lnTo>
                  <a:lnTo>
                    <a:pt x="168" y="398"/>
                  </a:lnTo>
                  <a:lnTo>
                    <a:pt x="164" y="361"/>
                  </a:lnTo>
                  <a:lnTo>
                    <a:pt x="161" y="327"/>
                  </a:lnTo>
                  <a:lnTo>
                    <a:pt x="160" y="295"/>
                  </a:lnTo>
                  <a:lnTo>
                    <a:pt x="160" y="268"/>
                  </a:lnTo>
                  <a:lnTo>
                    <a:pt x="160" y="244"/>
                  </a:lnTo>
                  <a:lnTo>
                    <a:pt x="163" y="223"/>
                  </a:lnTo>
                  <a:lnTo>
                    <a:pt x="164" y="206"/>
                  </a:lnTo>
                  <a:lnTo>
                    <a:pt x="167" y="190"/>
                  </a:lnTo>
                  <a:lnTo>
                    <a:pt x="174" y="168"/>
                  </a:lnTo>
                  <a:lnTo>
                    <a:pt x="179" y="153"/>
                  </a:lnTo>
                  <a:lnTo>
                    <a:pt x="185" y="146"/>
                  </a:lnTo>
                  <a:lnTo>
                    <a:pt x="186" y="144"/>
                  </a:lnTo>
                  <a:lnTo>
                    <a:pt x="186" y="144"/>
                  </a:lnTo>
                  <a:lnTo>
                    <a:pt x="189" y="141"/>
                  </a:lnTo>
                  <a:lnTo>
                    <a:pt x="197" y="133"/>
                  </a:lnTo>
                  <a:lnTo>
                    <a:pt x="206" y="127"/>
                  </a:lnTo>
                  <a:lnTo>
                    <a:pt x="215" y="121"/>
                  </a:lnTo>
                  <a:lnTo>
                    <a:pt x="229" y="115"/>
                  </a:lnTo>
                  <a:lnTo>
                    <a:pt x="244" y="109"/>
                  </a:lnTo>
                  <a:lnTo>
                    <a:pt x="263" y="102"/>
                  </a:lnTo>
                  <a:lnTo>
                    <a:pt x="287" y="97"/>
                  </a:lnTo>
                  <a:lnTo>
                    <a:pt x="314" y="91"/>
                  </a:lnTo>
                  <a:lnTo>
                    <a:pt x="346" y="87"/>
                  </a:lnTo>
                  <a:lnTo>
                    <a:pt x="382" y="84"/>
                  </a:lnTo>
                  <a:lnTo>
                    <a:pt x="423" y="82"/>
                  </a:lnTo>
                  <a:lnTo>
                    <a:pt x="469" y="82"/>
                  </a:lnTo>
                  <a:lnTo>
                    <a:pt x="521" y="83"/>
                  </a:lnTo>
                  <a:lnTo>
                    <a:pt x="521" y="83"/>
                  </a:lnTo>
                  <a:lnTo>
                    <a:pt x="572" y="87"/>
                  </a:lnTo>
                  <a:lnTo>
                    <a:pt x="619" y="90"/>
                  </a:lnTo>
                  <a:lnTo>
                    <a:pt x="661" y="94"/>
                  </a:lnTo>
                  <a:lnTo>
                    <a:pt x="700" y="99"/>
                  </a:lnTo>
                  <a:lnTo>
                    <a:pt x="733" y="105"/>
                  </a:lnTo>
                  <a:lnTo>
                    <a:pt x="763" y="112"/>
                  </a:lnTo>
                  <a:lnTo>
                    <a:pt x="788" y="120"/>
                  </a:lnTo>
                  <a:lnTo>
                    <a:pt x="810" y="130"/>
                  </a:lnTo>
                  <a:lnTo>
                    <a:pt x="829" y="141"/>
                  </a:lnTo>
                  <a:lnTo>
                    <a:pt x="845" y="153"/>
                  </a:lnTo>
                  <a:lnTo>
                    <a:pt x="852" y="160"/>
                  </a:lnTo>
                  <a:lnTo>
                    <a:pt x="857" y="167"/>
                  </a:lnTo>
                  <a:lnTo>
                    <a:pt x="867" y="183"/>
                  </a:lnTo>
                  <a:lnTo>
                    <a:pt x="875" y="201"/>
                  </a:lnTo>
                  <a:lnTo>
                    <a:pt x="879" y="221"/>
                  </a:lnTo>
                  <a:lnTo>
                    <a:pt x="882" y="243"/>
                  </a:lnTo>
                  <a:lnTo>
                    <a:pt x="882" y="266"/>
                  </a:lnTo>
                  <a:lnTo>
                    <a:pt x="882" y="266"/>
                  </a:lnTo>
                  <a:lnTo>
                    <a:pt x="882" y="294"/>
                  </a:lnTo>
                  <a:lnTo>
                    <a:pt x="879" y="321"/>
                  </a:lnTo>
                  <a:lnTo>
                    <a:pt x="876" y="352"/>
                  </a:lnTo>
                  <a:lnTo>
                    <a:pt x="872" y="383"/>
                  </a:lnTo>
                  <a:lnTo>
                    <a:pt x="867" y="415"/>
                  </a:lnTo>
                  <a:lnTo>
                    <a:pt x="858" y="447"/>
                  </a:lnTo>
                  <a:lnTo>
                    <a:pt x="849" y="478"/>
                  </a:lnTo>
                  <a:lnTo>
                    <a:pt x="836" y="509"/>
                  </a:lnTo>
                  <a:lnTo>
                    <a:pt x="829" y="522"/>
                  </a:lnTo>
                  <a:lnTo>
                    <a:pt x="821" y="538"/>
                  </a:lnTo>
                  <a:lnTo>
                    <a:pt x="813" y="551"/>
                  </a:lnTo>
                  <a:lnTo>
                    <a:pt x="803" y="564"/>
                  </a:lnTo>
                  <a:lnTo>
                    <a:pt x="792" y="576"/>
                  </a:lnTo>
                  <a:lnTo>
                    <a:pt x="781" y="589"/>
                  </a:lnTo>
                  <a:lnTo>
                    <a:pt x="769" y="600"/>
                  </a:lnTo>
                  <a:lnTo>
                    <a:pt x="756" y="609"/>
                  </a:lnTo>
                  <a:lnTo>
                    <a:pt x="743" y="619"/>
                  </a:lnTo>
                  <a:lnTo>
                    <a:pt x="728" y="627"/>
                  </a:lnTo>
                  <a:lnTo>
                    <a:pt x="711" y="635"/>
                  </a:lnTo>
                  <a:lnTo>
                    <a:pt x="695" y="641"/>
                  </a:lnTo>
                  <a:lnTo>
                    <a:pt x="677" y="646"/>
                  </a:lnTo>
                  <a:lnTo>
                    <a:pt x="657" y="651"/>
                  </a:lnTo>
                  <a:lnTo>
                    <a:pt x="637" y="653"/>
                  </a:lnTo>
                  <a:lnTo>
                    <a:pt x="616" y="655"/>
                  </a:lnTo>
                  <a:lnTo>
                    <a:pt x="616" y="655"/>
                  </a:lnTo>
                  <a:close/>
                  <a:moveTo>
                    <a:pt x="1861" y="543"/>
                  </a:moveTo>
                  <a:lnTo>
                    <a:pt x="1861" y="543"/>
                  </a:lnTo>
                  <a:lnTo>
                    <a:pt x="1854" y="560"/>
                  </a:lnTo>
                  <a:lnTo>
                    <a:pt x="1843" y="576"/>
                  </a:lnTo>
                  <a:lnTo>
                    <a:pt x="1831" y="591"/>
                  </a:lnTo>
                  <a:lnTo>
                    <a:pt x="1814" y="605"/>
                  </a:lnTo>
                  <a:lnTo>
                    <a:pt x="1796" y="618"/>
                  </a:lnTo>
                  <a:lnTo>
                    <a:pt x="1776" y="629"/>
                  </a:lnTo>
                  <a:lnTo>
                    <a:pt x="1751" y="638"/>
                  </a:lnTo>
                  <a:lnTo>
                    <a:pt x="1725" y="646"/>
                  </a:lnTo>
                  <a:lnTo>
                    <a:pt x="1697" y="655"/>
                  </a:lnTo>
                  <a:lnTo>
                    <a:pt x="1666" y="660"/>
                  </a:lnTo>
                  <a:lnTo>
                    <a:pt x="1633" y="664"/>
                  </a:lnTo>
                  <a:lnTo>
                    <a:pt x="1598" y="667"/>
                  </a:lnTo>
                  <a:lnTo>
                    <a:pt x="1560" y="667"/>
                  </a:lnTo>
                  <a:lnTo>
                    <a:pt x="1521" y="666"/>
                  </a:lnTo>
                  <a:lnTo>
                    <a:pt x="1480" y="663"/>
                  </a:lnTo>
                  <a:lnTo>
                    <a:pt x="1437" y="659"/>
                  </a:lnTo>
                  <a:lnTo>
                    <a:pt x="1437" y="659"/>
                  </a:lnTo>
                  <a:lnTo>
                    <a:pt x="1415" y="656"/>
                  </a:lnTo>
                  <a:lnTo>
                    <a:pt x="1396" y="651"/>
                  </a:lnTo>
                  <a:lnTo>
                    <a:pt x="1376" y="645"/>
                  </a:lnTo>
                  <a:lnTo>
                    <a:pt x="1358" y="637"/>
                  </a:lnTo>
                  <a:lnTo>
                    <a:pt x="1343" y="629"/>
                  </a:lnTo>
                  <a:lnTo>
                    <a:pt x="1328" y="620"/>
                  </a:lnTo>
                  <a:lnTo>
                    <a:pt x="1313" y="609"/>
                  </a:lnTo>
                  <a:lnTo>
                    <a:pt x="1301" y="598"/>
                  </a:lnTo>
                  <a:lnTo>
                    <a:pt x="1288" y="586"/>
                  </a:lnTo>
                  <a:lnTo>
                    <a:pt x="1277" y="573"/>
                  </a:lnTo>
                  <a:lnTo>
                    <a:pt x="1267" y="560"/>
                  </a:lnTo>
                  <a:lnTo>
                    <a:pt x="1258" y="546"/>
                  </a:lnTo>
                  <a:lnTo>
                    <a:pt x="1250" y="532"/>
                  </a:lnTo>
                  <a:lnTo>
                    <a:pt x="1243" y="517"/>
                  </a:lnTo>
                  <a:lnTo>
                    <a:pt x="1230" y="487"/>
                  </a:lnTo>
                  <a:lnTo>
                    <a:pt x="1219" y="455"/>
                  </a:lnTo>
                  <a:lnTo>
                    <a:pt x="1212" y="423"/>
                  </a:lnTo>
                  <a:lnTo>
                    <a:pt x="1206" y="392"/>
                  </a:lnTo>
                  <a:lnTo>
                    <a:pt x="1201" y="361"/>
                  </a:lnTo>
                  <a:lnTo>
                    <a:pt x="1199" y="332"/>
                  </a:lnTo>
                  <a:lnTo>
                    <a:pt x="1197" y="305"/>
                  </a:lnTo>
                  <a:lnTo>
                    <a:pt x="1196" y="259"/>
                  </a:lnTo>
                  <a:lnTo>
                    <a:pt x="1196" y="259"/>
                  </a:lnTo>
                  <a:lnTo>
                    <a:pt x="1196" y="240"/>
                  </a:lnTo>
                  <a:lnTo>
                    <a:pt x="1199" y="223"/>
                  </a:lnTo>
                  <a:lnTo>
                    <a:pt x="1203" y="207"/>
                  </a:lnTo>
                  <a:lnTo>
                    <a:pt x="1208" y="193"/>
                  </a:lnTo>
                  <a:lnTo>
                    <a:pt x="1215" y="181"/>
                  </a:lnTo>
                  <a:lnTo>
                    <a:pt x="1223" y="170"/>
                  </a:lnTo>
                  <a:lnTo>
                    <a:pt x="1233" y="161"/>
                  </a:lnTo>
                  <a:lnTo>
                    <a:pt x="1243" y="153"/>
                  </a:lnTo>
                  <a:lnTo>
                    <a:pt x="1251" y="146"/>
                  </a:lnTo>
                  <a:lnTo>
                    <a:pt x="1261" y="141"/>
                  </a:lnTo>
                  <a:lnTo>
                    <a:pt x="1277" y="133"/>
                  </a:lnTo>
                  <a:lnTo>
                    <a:pt x="1288" y="128"/>
                  </a:lnTo>
                  <a:lnTo>
                    <a:pt x="1292" y="127"/>
                  </a:lnTo>
                  <a:lnTo>
                    <a:pt x="1292" y="127"/>
                  </a:lnTo>
                  <a:lnTo>
                    <a:pt x="1320" y="121"/>
                  </a:lnTo>
                  <a:lnTo>
                    <a:pt x="1352" y="115"/>
                  </a:lnTo>
                  <a:lnTo>
                    <a:pt x="1385" y="109"/>
                  </a:lnTo>
                  <a:lnTo>
                    <a:pt x="1420" y="104"/>
                  </a:lnTo>
                  <a:lnTo>
                    <a:pt x="1459" y="99"/>
                  </a:lnTo>
                  <a:lnTo>
                    <a:pt x="1498" y="97"/>
                  </a:lnTo>
                  <a:lnTo>
                    <a:pt x="1537" y="94"/>
                  </a:lnTo>
                  <a:lnTo>
                    <a:pt x="1577" y="93"/>
                  </a:lnTo>
                  <a:lnTo>
                    <a:pt x="1616" y="91"/>
                  </a:lnTo>
                  <a:lnTo>
                    <a:pt x="1655" y="91"/>
                  </a:lnTo>
                  <a:lnTo>
                    <a:pt x="1692" y="93"/>
                  </a:lnTo>
                  <a:lnTo>
                    <a:pt x="1728" y="95"/>
                  </a:lnTo>
                  <a:lnTo>
                    <a:pt x="1761" y="99"/>
                  </a:lnTo>
                  <a:lnTo>
                    <a:pt x="1791" y="105"/>
                  </a:lnTo>
                  <a:lnTo>
                    <a:pt x="1817" y="112"/>
                  </a:lnTo>
                  <a:lnTo>
                    <a:pt x="1840" y="120"/>
                  </a:lnTo>
                  <a:lnTo>
                    <a:pt x="1840" y="120"/>
                  </a:lnTo>
                  <a:lnTo>
                    <a:pt x="1850" y="126"/>
                  </a:lnTo>
                  <a:lnTo>
                    <a:pt x="1858" y="133"/>
                  </a:lnTo>
                  <a:lnTo>
                    <a:pt x="1867" y="141"/>
                  </a:lnTo>
                  <a:lnTo>
                    <a:pt x="1874" y="149"/>
                  </a:lnTo>
                  <a:lnTo>
                    <a:pt x="1879" y="159"/>
                  </a:lnTo>
                  <a:lnTo>
                    <a:pt x="1885" y="170"/>
                  </a:lnTo>
                  <a:lnTo>
                    <a:pt x="1890" y="182"/>
                  </a:lnTo>
                  <a:lnTo>
                    <a:pt x="1894" y="195"/>
                  </a:lnTo>
                  <a:lnTo>
                    <a:pt x="1900" y="222"/>
                  </a:lnTo>
                  <a:lnTo>
                    <a:pt x="1902" y="251"/>
                  </a:lnTo>
                  <a:lnTo>
                    <a:pt x="1904" y="283"/>
                  </a:lnTo>
                  <a:lnTo>
                    <a:pt x="1902" y="316"/>
                  </a:lnTo>
                  <a:lnTo>
                    <a:pt x="1900" y="349"/>
                  </a:lnTo>
                  <a:lnTo>
                    <a:pt x="1897" y="382"/>
                  </a:lnTo>
                  <a:lnTo>
                    <a:pt x="1891" y="414"/>
                  </a:lnTo>
                  <a:lnTo>
                    <a:pt x="1886" y="445"/>
                  </a:lnTo>
                  <a:lnTo>
                    <a:pt x="1874" y="500"/>
                  </a:lnTo>
                  <a:lnTo>
                    <a:pt x="1861" y="543"/>
                  </a:lnTo>
                  <a:lnTo>
                    <a:pt x="1861" y="543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6" name="Freeform 105">
              <a:extLst>
                <a:ext uri="{FF2B5EF4-FFF2-40B4-BE49-F238E27FC236}">
                  <a16:creationId xmlns:a16="http://schemas.microsoft.com/office/drawing/2014/main" id="{C882FC4F-B412-FB51-EB7C-7C4B6EF93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4700" y="3976688"/>
              <a:ext cx="1390650" cy="963613"/>
            </a:xfrm>
            <a:custGeom>
              <a:avLst/>
              <a:gdLst>
                <a:gd name="T0" fmla="*/ 876 w 876"/>
                <a:gd name="T1" fmla="*/ 292 h 607"/>
                <a:gd name="T2" fmla="*/ 876 w 876"/>
                <a:gd name="T3" fmla="*/ 292 h 607"/>
                <a:gd name="T4" fmla="*/ 874 w 876"/>
                <a:gd name="T5" fmla="*/ 325 h 607"/>
                <a:gd name="T6" fmla="*/ 870 w 876"/>
                <a:gd name="T7" fmla="*/ 355 h 607"/>
                <a:gd name="T8" fmla="*/ 861 w 876"/>
                <a:gd name="T9" fmla="*/ 385 h 607"/>
                <a:gd name="T10" fmla="*/ 852 w 876"/>
                <a:gd name="T11" fmla="*/ 414 h 607"/>
                <a:gd name="T12" fmla="*/ 838 w 876"/>
                <a:gd name="T13" fmla="*/ 442 h 607"/>
                <a:gd name="T14" fmla="*/ 823 w 876"/>
                <a:gd name="T15" fmla="*/ 468 h 607"/>
                <a:gd name="T16" fmla="*/ 803 w 876"/>
                <a:gd name="T17" fmla="*/ 493 h 607"/>
                <a:gd name="T18" fmla="*/ 784 w 876"/>
                <a:gd name="T19" fmla="*/ 515 h 607"/>
                <a:gd name="T20" fmla="*/ 761 w 876"/>
                <a:gd name="T21" fmla="*/ 536 h 607"/>
                <a:gd name="T22" fmla="*/ 737 w 876"/>
                <a:gd name="T23" fmla="*/ 554 h 607"/>
                <a:gd name="T24" fmla="*/ 711 w 876"/>
                <a:gd name="T25" fmla="*/ 569 h 607"/>
                <a:gd name="T26" fmla="*/ 684 w 876"/>
                <a:gd name="T27" fmla="*/ 582 h 607"/>
                <a:gd name="T28" fmla="*/ 655 w 876"/>
                <a:gd name="T29" fmla="*/ 593 h 607"/>
                <a:gd name="T30" fmla="*/ 624 w 876"/>
                <a:gd name="T31" fmla="*/ 600 h 607"/>
                <a:gd name="T32" fmla="*/ 594 w 876"/>
                <a:gd name="T33" fmla="*/ 606 h 607"/>
                <a:gd name="T34" fmla="*/ 561 w 876"/>
                <a:gd name="T35" fmla="*/ 607 h 607"/>
                <a:gd name="T36" fmla="*/ 0 w 876"/>
                <a:gd name="T37" fmla="*/ 607 h 607"/>
                <a:gd name="T38" fmla="*/ 0 w 876"/>
                <a:gd name="T39" fmla="*/ 607 h 607"/>
                <a:gd name="T40" fmla="*/ 18 w 876"/>
                <a:gd name="T41" fmla="*/ 563 h 607"/>
                <a:gd name="T42" fmla="*/ 35 w 876"/>
                <a:gd name="T43" fmla="*/ 520 h 607"/>
                <a:gd name="T44" fmla="*/ 47 w 876"/>
                <a:gd name="T45" fmla="*/ 481 h 607"/>
                <a:gd name="T46" fmla="*/ 58 w 876"/>
                <a:gd name="T47" fmla="*/ 442 h 607"/>
                <a:gd name="T48" fmla="*/ 67 w 876"/>
                <a:gd name="T49" fmla="*/ 405 h 607"/>
                <a:gd name="T50" fmla="*/ 73 w 876"/>
                <a:gd name="T51" fmla="*/ 368 h 607"/>
                <a:gd name="T52" fmla="*/ 78 w 876"/>
                <a:gd name="T53" fmla="*/ 332 h 607"/>
                <a:gd name="T54" fmla="*/ 78 w 876"/>
                <a:gd name="T55" fmla="*/ 296 h 607"/>
                <a:gd name="T56" fmla="*/ 76 w 876"/>
                <a:gd name="T57" fmla="*/ 261 h 607"/>
                <a:gd name="T58" fmla="*/ 73 w 876"/>
                <a:gd name="T59" fmla="*/ 226 h 607"/>
                <a:gd name="T60" fmla="*/ 67 w 876"/>
                <a:gd name="T61" fmla="*/ 190 h 607"/>
                <a:gd name="T62" fmla="*/ 58 w 876"/>
                <a:gd name="T63" fmla="*/ 154 h 607"/>
                <a:gd name="T64" fmla="*/ 47 w 876"/>
                <a:gd name="T65" fmla="*/ 117 h 607"/>
                <a:gd name="T66" fmla="*/ 34 w 876"/>
                <a:gd name="T67" fmla="*/ 80 h 607"/>
                <a:gd name="T68" fmla="*/ 18 w 876"/>
                <a:gd name="T69" fmla="*/ 40 h 607"/>
                <a:gd name="T70" fmla="*/ 0 w 876"/>
                <a:gd name="T71" fmla="*/ 0 h 607"/>
                <a:gd name="T72" fmla="*/ 587 w 876"/>
                <a:gd name="T73" fmla="*/ 0 h 607"/>
                <a:gd name="T74" fmla="*/ 587 w 876"/>
                <a:gd name="T75" fmla="*/ 0 h 607"/>
                <a:gd name="T76" fmla="*/ 616 w 876"/>
                <a:gd name="T77" fmla="*/ 1 h 607"/>
                <a:gd name="T78" fmla="*/ 645 w 876"/>
                <a:gd name="T79" fmla="*/ 5 h 607"/>
                <a:gd name="T80" fmla="*/ 673 w 876"/>
                <a:gd name="T81" fmla="*/ 12 h 607"/>
                <a:gd name="T82" fmla="*/ 699 w 876"/>
                <a:gd name="T83" fmla="*/ 22 h 607"/>
                <a:gd name="T84" fmla="*/ 725 w 876"/>
                <a:gd name="T85" fmla="*/ 34 h 607"/>
                <a:gd name="T86" fmla="*/ 748 w 876"/>
                <a:gd name="T87" fmla="*/ 49 h 607"/>
                <a:gd name="T88" fmla="*/ 770 w 876"/>
                <a:gd name="T89" fmla="*/ 66 h 607"/>
                <a:gd name="T90" fmla="*/ 791 w 876"/>
                <a:gd name="T91" fmla="*/ 84 h 607"/>
                <a:gd name="T92" fmla="*/ 810 w 876"/>
                <a:gd name="T93" fmla="*/ 104 h 607"/>
                <a:gd name="T94" fmla="*/ 827 w 876"/>
                <a:gd name="T95" fmla="*/ 126 h 607"/>
                <a:gd name="T96" fmla="*/ 841 w 876"/>
                <a:gd name="T97" fmla="*/ 151 h 607"/>
                <a:gd name="T98" fmla="*/ 853 w 876"/>
                <a:gd name="T99" fmla="*/ 176 h 607"/>
                <a:gd name="T100" fmla="*/ 863 w 876"/>
                <a:gd name="T101" fmla="*/ 202 h 607"/>
                <a:gd name="T102" fmla="*/ 870 w 876"/>
                <a:gd name="T103" fmla="*/ 230 h 607"/>
                <a:gd name="T104" fmla="*/ 874 w 876"/>
                <a:gd name="T105" fmla="*/ 259 h 607"/>
                <a:gd name="T106" fmla="*/ 876 w 876"/>
                <a:gd name="T107" fmla="*/ 288 h 607"/>
                <a:gd name="T108" fmla="*/ 876 w 876"/>
                <a:gd name="T109" fmla="*/ 292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76" h="607">
                  <a:moveTo>
                    <a:pt x="876" y="292"/>
                  </a:moveTo>
                  <a:lnTo>
                    <a:pt x="876" y="292"/>
                  </a:lnTo>
                  <a:lnTo>
                    <a:pt x="874" y="325"/>
                  </a:lnTo>
                  <a:lnTo>
                    <a:pt x="870" y="355"/>
                  </a:lnTo>
                  <a:lnTo>
                    <a:pt x="861" y="385"/>
                  </a:lnTo>
                  <a:lnTo>
                    <a:pt x="852" y="414"/>
                  </a:lnTo>
                  <a:lnTo>
                    <a:pt x="838" y="442"/>
                  </a:lnTo>
                  <a:lnTo>
                    <a:pt x="823" y="468"/>
                  </a:lnTo>
                  <a:lnTo>
                    <a:pt x="803" y="493"/>
                  </a:lnTo>
                  <a:lnTo>
                    <a:pt x="784" y="515"/>
                  </a:lnTo>
                  <a:lnTo>
                    <a:pt x="761" y="536"/>
                  </a:lnTo>
                  <a:lnTo>
                    <a:pt x="737" y="554"/>
                  </a:lnTo>
                  <a:lnTo>
                    <a:pt x="711" y="569"/>
                  </a:lnTo>
                  <a:lnTo>
                    <a:pt x="684" y="582"/>
                  </a:lnTo>
                  <a:lnTo>
                    <a:pt x="655" y="593"/>
                  </a:lnTo>
                  <a:lnTo>
                    <a:pt x="624" y="600"/>
                  </a:lnTo>
                  <a:lnTo>
                    <a:pt x="594" y="606"/>
                  </a:lnTo>
                  <a:lnTo>
                    <a:pt x="561" y="607"/>
                  </a:lnTo>
                  <a:lnTo>
                    <a:pt x="0" y="607"/>
                  </a:lnTo>
                  <a:lnTo>
                    <a:pt x="0" y="607"/>
                  </a:lnTo>
                  <a:lnTo>
                    <a:pt x="18" y="563"/>
                  </a:lnTo>
                  <a:lnTo>
                    <a:pt x="35" y="520"/>
                  </a:lnTo>
                  <a:lnTo>
                    <a:pt x="47" y="481"/>
                  </a:lnTo>
                  <a:lnTo>
                    <a:pt x="58" y="442"/>
                  </a:lnTo>
                  <a:lnTo>
                    <a:pt x="67" y="405"/>
                  </a:lnTo>
                  <a:lnTo>
                    <a:pt x="73" y="368"/>
                  </a:lnTo>
                  <a:lnTo>
                    <a:pt x="78" y="332"/>
                  </a:lnTo>
                  <a:lnTo>
                    <a:pt x="78" y="296"/>
                  </a:lnTo>
                  <a:lnTo>
                    <a:pt x="76" y="261"/>
                  </a:lnTo>
                  <a:lnTo>
                    <a:pt x="73" y="226"/>
                  </a:lnTo>
                  <a:lnTo>
                    <a:pt x="67" y="190"/>
                  </a:lnTo>
                  <a:lnTo>
                    <a:pt x="58" y="154"/>
                  </a:lnTo>
                  <a:lnTo>
                    <a:pt x="47" y="117"/>
                  </a:lnTo>
                  <a:lnTo>
                    <a:pt x="34" y="80"/>
                  </a:lnTo>
                  <a:lnTo>
                    <a:pt x="18" y="40"/>
                  </a:lnTo>
                  <a:lnTo>
                    <a:pt x="0" y="0"/>
                  </a:lnTo>
                  <a:lnTo>
                    <a:pt x="587" y="0"/>
                  </a:lnTo>
                  <a:lnTo>
                    <a:pt x="587" y="0"/>
                  </a:lnTo>
                  <a:lnTo>
                    <a:pt x="616" y="1"/>
                  </a:lnTo>
                  <a:lnTo>
                    <a:pt x="645" y="5"/>
                  </a:lnTo>
                  <a:lnTo>
                    <a:pt x="673" y="12"/>
                  </a:lnTo>
                  <a:lnTo>
                    <a:pt x="699" y="22"/>
                  </a:lnTo>
                  <a:lnTo>
                    <a:pt x="725" y="34"/>
                  </a:lnTo>
                  <a:lnTo>
                    <a:pt x="748" y="49"/>
                  </a:lnTo>
                  <a:lnTo>
                    <a:pt x="770" y="66"/>
                  </a:lnTo>
                  <a:lnTo>
                    <a:pt x="791" y="84"/>
                  </a:lnTo>
                  <a:lnTo>
                    <a:pt x="810" y="104"/>
                  </a:lnTo>
                  <a:lnTo>
                    <a:pt x="827" y="126"/>
                  </a:lnTo>
                  <a:lnTo>
                    <a:pt x="841" y="151"/>
                  </a:lnTo>
                  <a:lnTo>
                    <a:pt x="853" y="176"/>
                  </a:lnTo>
                  <a:lnTo>
                    <a:pt x="863" y="202"/>
                  </a:lnTo>
                  <a:lnTo>
                    <a:pt x="870" y="230"/>
                  </a:lnTo>
                  <a:lnTo>
                    <a:pt x="874" y="259"/>
                  </a:lnTo>
                  <a:lnTo>
                    <a:pt x="876" y="288"/>
                  </a:lnTo>
                  <a:lnTo>
                    <a:pt x="876" y="292"/>
                  </a:lnTo>
                  <a:close/>
                </a:path>
              </a:pathLst>
            </a:custGeom>
            <a:solidFill>
              <a:srgbClr val="284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7" name="Freeform 106">
              <a:extLst>
                <a:ext uri="{FF2B5EF4-FFF2-40B4-BE49-F238E27FC236}">
                  <a16:creationId xmlns:a16="http://schemas.microsoft.com/office/drawing/2014/main" id="{F1C566D3-DF92-2774-C4B8-C00DE55D6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2950" y="3959226"/>
              <a:ext cx="996950" cy="288925"/>
            </a:xfrm>
            <a:custGeom>
              <a:avLst/>
              <a:gdLst>
                <a:gd name="T0" fmla="*/ 0 w 628"/>
                <a:gd name="T1" fmla="*/ 71 h 182"/>
                <a:gd name="T2" fmla="*/ 0 w 628"/>
                <a:gd name="T3" fmla="*/ 84 h 182"/>
                <a:gd name="T4" fmla="*/ 5 w 628"/>
                <a:gd name="T5" fmla="*/ 104 h 182"/>
                <a:gd name="T6" fmla="*/ 14 w 628"/>
                <a:gd name="T7" fmla="*/ 124 h 182"/>
                <a:gd name="T8" fmla="*/ 25 w 628"/>
                <a:gd name="T9" fmla="*/ 142 h 182"/>
                <a:gd name="T10" fmla="*/ 40 w 628"/>
                <a:gd name="T11" fmla="*/ 157 h 182"/>
                <a:gd name="T12" fmla="*/ 58 w 628"/>
                <a:gd name="T13" fmla="*/ 168 h 182"/>
                <a:gd name="T14" fmla="*/ 77 w 628"/>
                <a:gd name="T15" fmla="*/ 176 h 182"/>
                <a:gd name="T16" fmla="*/ 98 w 628"/>
                <a:gd name="T17" fmla="*/ 182 h 182"/>
                <a:gd name="T18" fmla="*/ 110 w 628"/>
                <a:gd name="T19" fmla="*/ 182 h 182"/>
                <a:gd name="T20" fmla="*/ 140 w 628"/>
                <a:gd name="T21" fmla="*/ 177 h 182"/>
                <a:gd name="T22" fmla="*/ 169 w 628"/>
                <a:gd name="T23" fmla="*/ 165 h 182"/>
                <a:gd name="T24" fmla="*/ 191 w 628"/>
                <a:gd name="T25" fmla="*/ 144 h 182"/>
                <a:gd name="T26" fmla="*/ 209 w 628"/>
                <a:gd name="T27" fmla="*/ 120 h 182"/>
                <a:gd name="T28" fmla="*/ 216 w 628"/>
                <a:gd name="T29" fmla="*/ 133 h 182"/>
                <a:gd name="T30" fmla="*/ 237 w 628"/>
                <a:gd name="T31" fmla="*/ 155 h 182"/>
                <a:gd name="T32" fmla="*/ 262 w 628"/>
                <a:gd name="T33" fmla="*/ 172 h 182"/>
                <a:gd name="T34" fmla="*/ 292 w 628"/>
                <a:gd name="T35" fmla="*/ 180 h 182"/>
                <a:gd name="T36" fmla="*/ 307 w 628"/>
                <a:gd name="T37" fmla="*/ 182 h 182"/>
                <a:gd name="T38" fmla="*/ 343 w 628"/>
                <a:gd name="T39" fmla="*/ 176 h 182"/>
                <a:gd name="T40" fmla="*/ 373 w 628"/>
                <a:gd name="T41" fmla="*/ 159 h 182"/>
                <a:gd name="T42" fmla="*/ 396 w 628"/>
                <a:gd name="T43" fmla="*/ 136 h 182"/>
                <a:gd name="T44" fmla="*/ 413 w 628"/>
                <a:gd name="T45" fmla="*/ 104 h 182"/>
                <a:gd name="T46" fmla="*/ 419 w 628"/>
                <a:gd name="T47" fmla="*/ 121 h 182"/>
                <a:gd name="T48" fmla="*/ 439 w 628"/>
                <a:gd name="T49" fmla="*/ 148 h 182"/>
                <a:gd name="T50" fmla="*/ 467 w 628"/>
                <a:gd name="T51" fmla="*/ 169 h 182"/>
                <a:gd name="T52" fmla="*/ 500 w 628"/>
                <a:gd name="T53" fmla="*/ 180 h 182"/>
                <a:gd name="T54" fmla="*/ 518 w 628"/>
                <a:gd name="T55" fmla="*/ 182 h 182"/>
                <a:gd name="T56" fmla="*/ 540 w 628"/>
                <a:gd name="T57" fmla="*/ 179 h 182"/>
                <a:gd name="T58" fmla="*/ 560 w 628"/>
                <a:gd name="T59" fmla="*/ 173 h 182"/>
                <a:gd name="T60" fmla="*/ 580 w 628"/>
                <a:gd name="T61" fmla="*/ 162 h 182"/>
                <a:gd name="T62" fmla="*/ 596 w 628"/>
                <a:gd name="T63" fmla="*/ 150 h 182"/>
                <a:gd name="T64" fmla="*/ 609 w 628"/>
                <a:gd name="T65" fmla="*/ 133 h 182"/>
                <a:gd name="T66" fmla="*/ 620 w 628"/>
                <a:gd name="T67" fmla="*/ 114 h 182"/>
                <a:gd name="T68" fmla="*/ 625 w 628"/>
                <a:gd name="T69" fmla="*/ 93 h 182"/>
                <a:gd name="T70" fmla="*/ 628 w 628"/>
                <a:gd name="T71" fmla="*/ 71 h 182"/>
                <a:gd name="T72" fmla="*/ 628 w 628"/>
                <a:gd name="T73" fmla="*/ 0 h 182"/>
                <a:gd name="T74" fmla="*/ 0 w 628"/>
                <a:gd name="T7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8" h="182">
                  <a:moveTo>
                    <a:pt x="0" y="0"/>
                  </a:moveTo>
                  <a:lnTo>
                    <a:pt x="0" y="71"/>
                  </a:lnTo>
                  <a:lnTo>
                    <a:pt x="0" y="71"/>
                  </a:lnTo>
                  <a:lnTo>
                    <a:pt x="0" y="84"/>
                  </a:lnTo>
                  <a:lnTo>
                    <a:pt x="3" y="95"/>
                  </a:lnTo>
                  <a:lnTo>
                    <a:pt x="5" y="104"/>
                  </a:lnTo>
                  <a:lnTo>
                    <a:pt x="8" y="114"/>
                  </a:lnTo>
                  <a:lnTo>
                    <a:pt x="14" y="124"/>
                  </a:lnTo>
                  <a:lnTo>
                    <a:pt x="19" y="133"/>
                  </a:lnTo>
                  <a:lnTo>
                    <a:pt x="25" y="142"/>
                  </a:lnTo>
                  <a:lnTo>
                    <a:pt x="31" y="150"/>
                  </a:lnTo>
                  <a:lnTo>
                    <a:pt x="40" y="157"/>
                  </a:lnTo>
                  <a:lnTo>
                    <a:pt x="48" y="162"/>
                  </a:lnTo>
                  <a:lnTo>
                    <a:pt x="58" y="168"/>
                  </a:lnTo>
                  <a:lnTo>
                    <a:pt x="67" y="173"/>
                  </a:lnTo>
                  <a:lnTo>
                    <a:pt x="77" y="176"/>
                  </a:lnTo>
                  <a:lnTo>
                    <a:pt x="87" y="179"/>
                  </a:lnTo>
                  <a:lnTo>
                    <a:pt x="98" y="182"/>
                  </a:lnTo>
                  <a:lnTo>
                    <a:pt x="110" y="182"/>
                  </a:lnTo>
                  <a:lnTo>
                    <a:pt x="110" y="182"/>
                  </a:lnTo>
                  <a:lnTo>
                    <a:pt x="125" y="180"/>
                  </a:lnTo>
                  <a:lnTo>
                    <a:pt x="140" y="177"/>
                  </a:lnTo>
                  <a:lnTo>
                    <a:pt x="155" y="172"/>
                  </a:lnTo>
                  <a:lnTo>
                    <a:pt x="169" y="165"/>
                  </a:lnTo>
                  <a:lnTo>
                    <a:pt x="180" y="155"/>
                  </a:lnTo>
                  <a:lnTo>
                    <a:pt x="191" y="144"/>
                  </a:lnTo>
                  <a:lnTo>
                    <a:pt x="201" y="133"/>
                  </a:lnTo>
                  <a:lnTo>
                    <a:pt x="209" y="120"/>
                  </a:lnTo>
                  <a:lnTo>
                    <a:pt x="209" y="120"/>
                  </a:lnTo>
                  <a:lnTo>
                    <a:pt x="216" y="133"/>
                  </a:lnTo>
                  <a:lnTo>
                    <a:pt x="226" y="144"/>
                  </a:lnTo>
                  <a:lnTo>
                    <a:pt x="237" y="155"/>
                  </a:lnTo>
                  <a:lnTo>
                    <a:pt x="248" y="165"/>
                  </a:lnTo>
                  <a:lnTo>
                    <a:pt x="262" y="172"/>
                  </a:lnTo>
                  <a:lnTo>
                    <a:pt x="277" y="177"/>
                  </a:lnTo>
                  <a:lnTo>
                    <a:pt x="292" y="180"/>
                  </a:lnTo>
                  <a:lnTo>
                    <a:pt x="307" y="182"/>
                  </a:lnTo>
                  <a:lnTo>
                    <a:pt x="307" y="182"/>
                  </a:lnTo>
                  <a:lnTo>
                    <a:pt x="325" y="180"/>
                  </a:lnTo>
                  <a:lnTo>
                    <a:pt x="343" y="176"/>
                  </a:lnTo>
                  <a:lnTo>
                    <a:pt x="358" y="169"/>
                  </a:lnTo>
                  <a:lnTo>
                    <a:pt x="373" y="159"/>
                  </a:lnTo>
                  <a:lnTo>
                    <a:pt x="385" y="148"/>
                  </a:lnTo>
                  <a:lnTo>
                    <a:pt x="396" y="136"/>
                  </a:lnTo>
                  <a:lnTo>
                    <a:pt x="406" y="121"/>
                  </a:lnTo>
                  <a:lnTo>
                    <a:pt x="413" y="104"/>
                  </a:lnTo>
                  <a:lnTo>
                    <a:pt x="413" y="104"/>
                  </a:lnTo>
                  <a:lnTo>
                    <a:pt x="419" y="121"/>
                  </a:lnTo>
                  <a:lnTo>
                    <a:pt x="428" y="136"/>
                  </a:lnTo>
                  <a:lnTo>
                    <a:pt x="439" y="148"/>
                  </a:lnTo>
                  <a:lnTo>
                    <a:pt x="452" y="159"/>
                  </a:lnTo>
                  <a:lnTo>
                    <a:pt x="467" y="169"/>
                  </a:lnTo>
                  <a:lnTo>
                    <a:pt x="482" y="176"/>
                  </a:lnTo>
                  <a:lnTo>
                    <a:pt x="500" y="180"/>
                  </a:lnTo>
                  <a:lnTo>
                    <a:pt x="518" y="182"/>
                  </a:lnTo>
                  <a:lnTo>
                    <a:pt x="518" y="182"/>
                  </a:lnTo>
                  <a:lnTo>
                    <a:pt x="529" y="182"/>
                  </a:lnTo>
                  <a:lnTo>
                    <a:pt x="540" y="179"/>
                  </a:lnTo>
                  <a:lnTo>
                    <a:pt x="551" y="176"/>
                  </a:lnTo>
                  <a:lnTo>
                    <a:pt x="560" y="173"/>
                  </a:lnTo>
                  <a:lnTo>
                    <a:pt x="570" y="168"/>
                  </a:lnTo>
                  <a:lnTo>
                    <a:pt x="580" y="162"/>
                  </a:lnTo>
                  <a:lnTo>
                    <a:pt x="588" y="157"/>
                  </a:lnTo>
                  <a:lnTo>
                    <a:pt x="596" y="150"/>
                  </a:lnTo>
                  <a:lnTo>
                    <a:pt x="603" y="142"/>
                  </a:lnTo>
                  <a:lnTo>
                    <a:pt x="609" y="133"/>
                  </a:lnTo>
                  <a:lnTo>
                    <a:pt x="614" y="124"/>
                  </a:lnTo>
                  <a:lnTo>
                    <a:pt x="620" y="114"/>
                  </a:lnTo>
                  <a:lnTo>
                    <a:pt x="622" y="104"/>
                  </a:lnTo>
                  <a:lnTo>
                    <a:pt x="625" y="93"/>
                  </a:lnTo>
                  <a:lnTo>
                    <a:pt x="628" y="82"/>
                  </a:lnTo>
                  <a:lnTo>
                    <a:pt x="628" y="71"/>
                  </a:lnTo>
                  <a:lnTo>
                    <a:pt x="628" y="0"/>
                  </a:lnTo>
                  <a:lnTo>
                    <a:pt x="6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8" name="Freeform 107">
              <a:extLst>
                <a:ext uri="{FF2B5EF4-FFF2-40B4-BE49-F238E27FC236}">
                  <a16:creationId xmlns:a16="http://schemas.microsoft.com/office/drawing/2014/main" id="{B80379D1-709A-1C11-A9E6-A3AF73444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4708526"/>
              <a:ext cx="873125" cy="252413"/>
            </a:xfrm>
            <a:custGeom>
              <a:avLst/>
              <a:gdLst>
                <a:gd name="T0" fmla="*/ 454 w 550"/>
                <a:gd name="T1" fmla="*/ 0 h 159"/>
                <a:gd name="T2" fmla="*/ 426 w 550"/>
                <a:gd name="T3" fmla="*/ 4 h 159"/>
                <a:gd name="T4" fmla="*/ 403 w 550"/>
                <a:gd name="T5" fmla="*/ 15 h 159"/>
                <a:gd name="T6" fmla="*/ 382 w 550"/>
                <a:gd name="T7" fmla="*/ 32 h 159"/>
                <a:gd name="T8" fmla="*/ 367 w 550"/>
                <a:gd name="T9" fmla="*/ 54 h 159"/>
                <a:gd name="T10" fmla="*/ 360 w 550"/>
                <a:gd name="T11" fmla="*/ 43 h 159"/>
                <a:gd name="T12" fmla="*/ 343 w 550"/>
                <a:gd name="T13" fmla="*/ 22 h 159"/>
                <a:gd name="T14" fmla="*/ 321 w 550"/>
                <a:gd name="T15" fmla="*/ 8 h 159"/>
                <a:gd name="T16" fmla="*/ 295 w 550"/>
                <a:gd name="T17" fmla="*/ 0 h 159"/>
                <a:gd name="T18" fmla="*/ 281 w 550"/>
                <a:gd name="T19" fmla="*/ 0 h 159"/>
                <a:gd name="T20" fmla="*/ 250 w 550"/>
                <a:gd name="T21" fmla="*/ 4 h 159"/>
                <a:gd name="T22" fmla="*/ 224 w 550"/>
                <a:gd name="T23" fmla="*/ 18 h 159"/>
                <a:gd name="T24" fmla="*/ 203 w 550"/>
                <a:gd name="T25" fmla="*/ 40 h 159"/>
                <a:gd name="T26" fmla="*/ 189 w 550"/>
                <a:gd name="T27" fmla="*/ 68 h 159"/>
                <a:gd name="T28" fmla="*/ 184 w 550"/>
                <a:gd name="T29" fmla="*/ 53 h 159"/>
                <a:gd name="T30" fmla="*/ 166 w 550"/>
                <a:gd name="T31" fmla="*/ 29 h 159"/>
                <a:gd name="T32" fmla="*/ 142 w 550"/>
                <a:gd name="T33" fmla="*/ 11 h 159"/>
                <a:gd name="T34" fmla="*/ 113 w 550"/>
                <a:gd name="T35" fmla="*/ 2 h 159"/>
                <a:gd name="T36" fmla="*/ 97 w 550"/>
                <a:gd name="T37" fmla="*/ 0 h 159"/>
                <a:gd name="T38" fmla="*/ 78 w 550"/>
                <a:gd name="T39" fmla="*/ 2 h 159"/>
                <a:gd name="T40" fmla="*/ 60 w 550"/>
                <a:gd name="T41" fmla="*/ 7 h 159"/>
                <a:gd name="T42" fmla="*/ 43 w 550"/>
                <a:gd name="T43" fmla="*/ 17 h 159"/>
                <a:gd name="T44" fmla="*/ 29 w 550"/>
                <a:gd name="T45" fmla="*/ 28 h 159"/>
                <a:gd name="T46" fmla="*/ 17 w 550"/>
                <a:gd name="T47" fmla="*/ 43 h 159"/>
                <a:gd name="T48" fmla="*/ 9 w 550"/>
                <a:gd name="T49" fmla="*/ 58 h 159"/>
                <a:gd name="T50" fmla="*/ 3 w 550"/>
                <a:gd name="T51" fmla="*/ 77 h 159"/>
                <a:gd name="T52" fmla="*/ 0 w 550"/>
                <a:gd name="T53" fmla="*/ 97 h 159"/>
                <a:gd name="T54" fmla="*/ 0 w 550"/>
                <a:gd name="T55" fmla="*/ 159 h 159"/>
                <a:gd name="T56" fmla="*/ 550 w 550"/>
                <a:gd name="T57" fmla="*/ 95 h 159"/>
                <a:gd name="T58" fmla="*/ 549 w 550"/>
                <a:gd name="T59" fmla="*/ 86 h 159"/>
                <a:gd name="T60" fmla="*/ 546 w 550"/>
                <a:gd name="T61" fmla="*/ 66 h 159"/>
                <a:gd name="T62" fmla="*/ 538 w 550"/>
                <a:gd name="T63" fmla="*/ 50 h 159"/>
                <a:gd name="T64" fmla="*/ 528 w 550"/>
                <a:gd name="T65" fmla="*/ 35 h 159"/>
                <a:gd name="T66" fmla="*/ 514 w 550"/>
                <a:gd name="T67" fmla="*/ 22 h 159"/>
                <a:gd name="T68" fmla="*/ 499 w 550"/>
                <a:gd name="T69" fmla="*/ 11 h 159"/>
                <a:gd name="T70" fmla="*/ 483 w 550"/>
                <a:gd name="T71" fmla="*/ 4 h 159"/>
                <a:gd name="T72" fmla="*/ 463 w 550"/>
                <a:gd name="T73" fmla="*/ 0 h 159"/>
                <a:gd name="T74" fmla="*/ 454 w 550"/>
                <a:gd name="T7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0" h="159">
                  <a:moveTo>
                    <a:pt x="454" y="0"/>
                  </a:moveTo>
                  <a:lnTo>
                    <a:pt x="454" y="0"/>
                  </a:lnTo>
                  <a:lnTo>
                    <a:pt x="440" y="0"/>
                  </a:lnTo>
                  <a:lnTo>
                    <a:pt x="426" y="4"/>
                  </a:lnTo>
                  <a:lnTo>
                    <a:pt x="414" y="8"/>
                  </a:lnTo>
                  <a:lnTo>
                    <a:pt x="403" y="15"/>
                  </a:lnTo>
                  <a:lnTo>
                    <a:pt x="392" y="22"/>
                  </a:lnTo>
                  <a:lnTo>
                    <a:pt x="382" y="32"/>
                  </a:lnTo>
                  <a:lnTo>
                    <a:pt x="374" y="43"/>
                  </a:lnTo>
                  <a:lnTo>
                    <a:pt x="367" y="54"/>
                  </a:lnTo>
                  <a:lnTo>
                    <a:pt x="367" y="54"/>
                  </a:lnTo>
                  <a:lnTo>
                    <a:pt x="360" y="43"/>
                  </a:lnTo>
                  <a:lnTo>
                    <a:pt x="353" y="32"/>
                  </a:lnTo>
                  <a:lnTo>
                    <a:pt x="343" y="22"/>
                  </a:lnTo>
                  <a:lnTo>
                    <a:pt x="332" y="15"/>
                  </a:lnTo>
                  <a:lnTo>
                    <a:pt x="321" y="8"/>
                  </a:lnTo>
                  <a:lnTo>
                    <a:pt x="308" y="4"/>
                  </a:lnTo>
                  <a:lnTo>
                    <a:pt x="295" y="0"/>
                  </a:lnTo>
                  <a:lnTo>
                    <a:pt x="281" y="0"/>
                  </a:lnTo>
                  <a:lnTo>
                    <a:pt x="281" y="0"/>
                  </a:lnTo>
                  <a:lnTo>
                    <a:pt x="265" y="2"/>
                  </a:lnTo>
                  <a:lnTo>
                    <a:pt x="250" y="4"/>
                  </a:lnTo>
                  <a:lnTo>
                    <a:pt x="236" y="11"/>
                  </a:lnTo>
                  <a:lnTo>
                    <a:pt x="224" y="18"/>
                  </a:lnTo>
                  <a:lnTo>
                    <a:pt x="213" y="29"/>
                  </a:lnTo>
                  <a:lnTo>
                    <a:pt x="203" y="40"/>
                  </a:lnTo>
                  <a:lnTo>
                    <a:pt x="195" y="53"/>
                  </a:lnTo>
                  <a:lnTo>
                    <a:pt x="189" y="68"/>
                  </a:lnTo>
                  <a:lnTo>
                    <a:pt x="189" y="68"/>
                  </a:lnTo>
                  <a:lnTo>
                    <a:pt x="184" y="53"/>
                  </a:lnTo>
                  <a:lnTo>
                    <a:pt x="175" y="40"/>
                  </a:lnTo>
                  <a:lnTo>
                    <a:pt x="166" y="29"/>
                  </a:lnTo>
                  <a:lnTo>
                    <a:pt x="155" y="18"/>
                  </a:lnTo>
                  <a:lnTo>
                    <a:pt x="142" y="11"/>
                  </a:lnTo>
                  <a:lnTo>
                    <a:pt x="129" y="4"/>
                  </a:lnTo>
                  <a:lnTo>
                    <a:pt x="113" y="2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87" y="0"/>
                  </a:lnTo>
                  <a:lnTo>
                    <a:pt x="78" y="2"/>
                  </a:lnTo>
                  <a:lnTo>
                    <a:pt x="69" y="4"/>
                  </a:lnTo>
                  <a:lnTo>
                    <a:pt x="60" y="7"/>
                  </a:lnTo>
                  <a:lnTo>
                    <a:pt x="51" y="11"/>
                  </a:lnTo>
                  <a:lnTo>
                    <a:pt x="43" y="17"/>
                  </a:lnTo>
                  <a:lnTo>
                    <a:pt x="36" y="22"/>
                  </a:lnTo>
                  <a:lnTo>
                    <a:pt x="29" y="28"/>
                  </a:lnTo>
                  <a:lnTo>
                    <a:pt x="22" y="35"/>
                  </a:lnTo>
                  <a:lnTo>
                    <a:pt x="17" y="43"/>
                  </a:lnTo>
                  <a:lnTo>
                    <a:pt x="13" y="50"/>
                  </a:lnTo>
                  <a:lnTo>
                    <a:pt x="9" y="58"/>
                  </a:lnTo>
                  <a:lnTo>
                    <a:pt x="5" y="68"/>
                  </a:lnTo>
                  <a:lnTo>
                    <a:pt x="3" y="77"/>
                  </a:lnTo>
                  <a:lnTo>
                    <a:pt x="2" y="87"/>
                  </a:lnTo>
                  <a:lnTo>
                    <a:pt x="0" y="97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550" y="159"/>
                  </a:lnTo>
                  <a:lnTo>
                    <a:pt x="550" y="95"/>
                  </a:lnTo>
                  <a:lnTo>
                    <a:pt x="550" y="95"/>
                  </a:lnTo>
                  <a:lnTo>
                    <a:pt x="549" y="86"/>
                  </a:lnTo>
                  <a:lnTo>
                    <a:pt x="547" y="76"/>
                  </a:lnTo>
                  <a:lnTo>
                    <a:pt x="546" y="66"/>
                  </a:lnTo>
                  <a:lnTo>
                    <a:pt x="542" y="58"/>
                  </a:lnTo>
                  <a:lnTo>
                    <a:pt x="538" y="50"/>
                  </a:lnTo>
                  <a:lnTo>
                    <a:pt x="533" y="42"/>
                  </a:lnTo>
                  <a:lnTo>
                    <a:pt x="528" y="35"/>
                  </a:lnTo>
                  <a:lnTo>
                    <a:pt x="521" y="28"/>
                  </a:lnTo>
                  <a:lnTo>
                    <a:pt x="514" y="22"/>
                  </a:lnTo>
                  <a:lnTo>
                    <a:pt x="507" y="17"/>
                  </a:lnTo>
                  <a:lnTo>
                    <a:pt x="499" y="11"/>
                  </a:lnTo>
                  <a:lnTo>
                    <a:pt x="491" y="7"/>
                  </a:lnTo>
                  <a:lnTo>
                    <a:pt x="483" y="4"/>
                  </a:lnTo>
                  <a:lnTo>
                    <a:pt x="473" y="2"/>
                  </a:lnTo>
                  <a:lnTo>
                    <a:pt x="463" y="0"/>
                  </a:lnTo>
                  <a:lnTo>
                    <a:pt x="454" y="0"/>
                  </a:lnTo>
                  <a:lnTo>
                    <a:pt x="4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9" name="Freeform 108">
              <a:extLst>
                <a:ext uri="{FF2B5EF4-FFF2-40B4-BE49-F238E27FC236}">
                  <a16:creationId xmlns:a16="http://schemas.microsoft.com/office/drawing/2014/main" id="{A634B224-85D7-EBEB-CBD5-5D73A5877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3813" y="4587876"/>
              <a:ext cx="133350" cy="239713"/>
            </a:xfrm>
            <a:custGeom>
              <a:avLst/>
              <a:gdLst>
                <a:gd name="T0" fmla="*/ 84 w 84"/>
                <a:gd name="T1" fmla="*/ 0 h 151"/>
                <a:gd name="T2" fmla="*/ 84 w 84"/>
                <a:gd name="T3" fmla="*/ 0 h 151"/>
                <a:gd name="T4" fmla="*/ 81 w 84"/>
                <a:gd name="T5" fmla="*/ 16 h 151"/>
                <a:gd name="T6" fmla="*/ 81 w 84"/>
                <a:gd name="T7" fmla="*/ 16 h 151"/>
                <a:gd name="T8" fmla="*/ 71 w 84"/>
                <a:gd name="T9" fmla="*/ 54 h 151"/>
                <a:gd name="T10" fmla="*/ 71 w 84"/>
                <a:gd name="T11" fmla="*/ 54 h 151"/>
                <a:gd name="T12" fmla="*/ 64 w 84"/>
                <a:gd name="T13" fmla="*/ 79 h 151"/>
                <a:gd name="T14" fmla="*/ 64 w 84"/>
                <a:gd name="T15" fmla="*/ 79 h 151"/>
                <a:gd name="T16" fmla="*/ 59 w 84"/>
                <a:gd name="T17" fmla="*/ 93 h 151"/>
                <a:gd name="T18" fmla="*/ 51 w 84"/>
                <a:gd name="T19" fmla="*/ 107 h 151"/>
                <a:gd name="T20" fmla="*/ 51 w 84"/>
                <a:gd name="T21" fmla="*/ 107 h 151"/>
                <a:gd name="T22" fmla="*/ 41 w 84"/>
                <a:gd name="T23" fmla="*/ 120 h 151"/>
                <a:gd name="T24" fmla="*/ 30 w 84"/>
                <a:gd name="T25" fmla="*/ 133 h 151"/>
                <a:gd name="T26" fmla="*/ 15 w 84"/>
                <a:gd name="T27" fmla="*/ 142 h 151"/>
                <a:gd name="T28" fmla="*/ 0 w 84"/>
                <a:gd name="T29" fmla="*/ 151 h 151"/>
                <a:gd name="T30" fmla="*/ 0 w 84"/>
                <a:gd name="T31" fmla="*/ 151 h 151"/>
                <a:gd name="T32" fmla="*/ 7 w 84"/>
                <a:gd name="T33" fmla="*/ 137 h 151"/>
                <a:gd name="T34" fmla="*/ 7 w 84"/>
                <a:gd name="T35" fmla="*/ 137 h 151"/>
                <a:gd name="T36" fmla="*/ 15 w 84"/>
                <a:gd name="T37" fmla="*/ 120 h 151"/>
                <a:gd name="T38" fmla="*/ 24 w 84"/>
                <a:gd name="T39" fmla="*/ 100 h 151"/>
                <a:gd name="T40" fmla="*/ 24 w 84"/>
                <a:gd name="T41" fmla="*/ 100 h 151"/>
                <a:gd name="T42" fmla="*/ 33 w 84"/>
                <a:gd name="T43" fmla="*/ 76 h 151"/>
                <a:gd name="T44" fmla="*/ 33 w 84"/>
                <a:gd name="T45" fmla="*/ 76 h 151"/>
                <a:gd name="T46" fmla="*/ 38 w 84"/>
                <a:gd name="T47" fmla="*/ 62 h 151"/>
                <a:gd name="T48" fmla="*/ 44 w 84"/>
                <a:gd name="T49" fmla="*/ 49 h 151"/>
                <a:gd name="T50" fmla="*/ 44 w 84"/>
                <a:gd name="T51" fmla="*/ 49 h 151"/>
                <a:gd name="T52" fmla="*/ 52 w 84"/>
                <a:gd name="T53" fmla="*/ 35 h 151"/>
                <a:gd name="T54" fmla="*/ 62 w 84"/>
                <a:gd name="T55" fmla="*/ 22 h 151"/>
                <a:gd name="T56" fmla="*/ 73 w 84"/>
                <a:gd name="T57" fmla="*/ 10 h 151"/>
                <a:gd name="T58" fmla="*/ 84 w 84"/>
                <a:gd name="T59" fmla="*/ 0 h 151"/>
                <a:gd name="T60" fmla="*/ 84 w 84"/>
                <a:gd name="T61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51">
                  <a:moveTo>
                    <a:pt x="84" y="0"/>
                  </a:moveTo>
                  <a:lnTo>
                    <a:pt x="84" y="0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64" y="79"/>
                  </a:lnTo>
                  <a:lnTo>
                    <a:pt x="64" y="79"/>
                  </a:lnTo>
                  <a:lnTo>
                    <a:pt x="59" y="93"/>
                  </a:lnTo>
                  <a:lnTo>
                    <a:pt x="51" y="107"/>
                  </a:lnTo>
                  <a:lnTo>
                    <a:pt x="51" y="107"/>
                  </a:lnTo>
                  <a:lnTo>
                    <a:pt x="41" y="120"/>
                  </a:lnTo>
                  <a:lnTo>
                    <a:pt x="30" y="133"/>
                  </a:lnTo>
                  <a:lnTo>
                    <a:pt x="15" y="142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15" y="120"/>
                  </a:lnTo>
                  <a:lnTo>
                    <a:pt x="24" y="100"/>
                  </a:lnTo>
                  <a:lnTo>
                    <a:pt x="24" y="100"/>
                  </a:lnTo>
                  <a:lnTo>
                    <a:pt x="33" y="76"/>
                  </a:lnTo>
                  <a:lnTo>
                    <a:pt x="33" y="76"/>
                  </a:lnTo>
                  <a:lnTo>
                    <a:pt x="38" y="62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52" y="35"/>
                  </a:lnTo>
                  <a:lnTo>
                    <a:pt x="62" y="22"/>
                  </a:lnTo>
                  <a:lnTo>
                    <a:pt x="73" y="1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0" name="Freeform 109">
              <a:extLst>
                <a:ext uri="{FF2B5EF4-FFF2-40B4-BE49-F238E27FC236}">
                  <a16:creationId xmlns:a16="http://schemas.microsoft.com/office/drawing/2014/main" id="{A89EBBD7-2F46-E55D-1D9F-E86BFC49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1588" y="5130801"/>
              <a:ext cx="192088" cy="247650"/>
            </a:xfrm>
            <a:custGeom>
              <a:avLst/>
              <a:gdLst>
                <a:gd name="T0" fmla="*/ 121 w 121"/>
                <a:gd name="T1" fmla="*/ 0 h 156"/>
                <a:gd name="T2" fmla="*/ 121 w 121"/>
                <a:gd name="T3" fmla="*/ 0 h 156"/>
                <a:gd name="T4" fmla="*/ 121 w 121"/>
                <a:gd name="T5" fmla="*/ 6 h 156"/>
                <a:gd name="T6" fmla="*/ 121 w 121"/>
                <a:gd name="T7" fmla="*/ 6 h 156"/>
                <a:gd name="T8" fmla="*/ 120 w 121"/>
                <a:gd name="T9" fmla="*/ 18 h 156"/>
                <a:gd name="T10" fmla="*/ 120 w 121"/>
                <a:gd name="T11" fmla="*/ 18 h 156"/>
                <a:gd name="T12" fmla="*/ 117 w 121"/>
                <a:gd name="T13" fmla="*/ 28 h 156"/>
                <a:gd name="T14" fmla="*/ 114 w 121"/>
                <a:gd name="T15" fmla="*/ 39 h 156"/>
                <a:gd name="T16" fmla="*/ 110 w 121"/>
                <a:gd name="T17" fmla="*/ 51 h 156"/>
                <a:gd name="T18" fmla="*/ 105 w 121"/>
                <a:gd name="T19" fmla="*/ 64 h 156"/>
                <a:gd name="T20" fmla="*/ 105 w 121"/>
                <a:gd name="T21" fmla="*/ 64 h 156"/>
                <a:gd name="T22" fmla="*/ 98 w 121"/>
                <a:gd name="T23" fmla="*/ 77 h 156"/>
                <a:gd name="T24" fmla="*/ 88 w 121"/>
                <a:gd name="T25" fmla="*/ 90 h 156"/>
                <a:gd name="T26" fmla="*/ 77 w 121"/>
                <a:gd name="T27" fmla="*/ 103 h 156"/>
                <a:gd name="T28" fmla="*/ 65 w 121"/>
                <a:gd name="T29" fmla="*/ 116 h 156"/>
                <a:gd name="T30" fmla="*/ 65 w 121"/>
                <a:gd name="T31" fmla="*/ 116 h 156"/>
                <a:gd name="T32" fmla="*/ 51 w 121"/>
                <a:gd name="T33" fmla="*/ 128 h 156"/>
                <a:gd name="T34" fmla="*/ 36 w 121"/>
                <a:gd name="T35" fmla="*/ 138 h 156"/>
                <a:gd name="T36" fmla="*/ 19 w 121"/>
                <a:gd name="T37" fmla="*/ 148 h 156"/>
                <a:gd name="T38" fmla="*/ 0 w 121"/>
                <a:gd name="T39" fmla="*/ 156 h 156"/>
                <a:gd name="T40" fmla="*/ 0 w 121"/>
                <a:gd name="T41" fmla="*/ 156 h 156"/>
                <a:gd name="T42" fmla="*/ 11 w 121"/>
                <a:gd name="T43" fmla="*/ 141 h 156"/>
                <a:gd name="T44" fmla="*/ 11 w 121"/>
                <a:gd name="T45" fmla="*/ 141 h 156"/>
                <a:gd name="T46" fmla="*/ 40 w 121"/>
                <a:gd name="T47" fmla="*/ 103 h 156"/>
                <a:gd name="T48" fmla="*/ 40 w 121"/>
                <a:gd name="T49" fmla="*/ 103 h 156"/>
                <a:gd name="T50" fmla="*/ 78 w 121"/>
                <a:gd name="T51" fmla="*/ 54 h 156"/>
                <a:gd name="T52" fmla="*/ 78 w 121"/>
                <a:gd name="T53" fmla="*/ 54 h 156"/>
                <a:gd name="T54" fmla="*/ 121 w 121"/>
                <a:gd name="T55" fmla="*/ 0 h 156"/>
                <a:gd name="T56" fmla="*/ 121 w 121"/>
                <a:gd name="T5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1" h="156">
                  <a:moveTo>
                    <a:pt x="121" y="0"/>
                  </a:moveTo>
                  <a:lnTo>
                    <a:pt x="121" y="0"/>
                  </a:lnTo>
                  <a:lnTo>
                    <a:pt x="121" y="6"/>
                  </a:lnTo>
                  <a:lnTo>
                    <a:pt x="121" y="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7" y="28"/>
                  </a:lnTo>
                  <a:lnTo>
                    <a:pt x="114" y="39"/>
                  </a:lnTo>
                  <a:lnTo>
                    <a:pt x="110" y="51"/>
                  </a:lnTo>
                  <a:lnTo>
                    <a:pt x="105" y="64"/>
                  </a:lnTo>
                  <a:lnTo>
                    <a:pt x="105" y="64"/>
                  </a:lnTo>
                  <a:lnTo>
                    <a:pt x="98" y="77"/>
                  </a:lnTo>
                  <a:lnTo>
                    <a:pt x="88" y="90"/>
                  </a:lnTo>
                  <a:lnTo>
                    <a:pt x="77" y="103"/>
                  </a:lnTo>
                  <a:lnTo>
                    <a:pt x="65" y="116"/>
                  </a:lnTo>
                  <a:lnTo>
                    <a:pt x="65" y="116"/>
                  </a:lnTo>
                  <a:lnTo>
                    <a:pt x="51" y="128"/>
                  </a:lnTo>
                  <a:lnTo>
                    <a:pt x="36" y="138"/>
                  </a:lnTo>
                  <a:lnTo>
                    <a:pt x="19" y="148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11" y="141"/>
                  </a:lnTo>
                  <a:lnTo>
                    <a:pt x="11" y="141"/>
                  </a:lnTo>
                  <a:lnTo>
                    <a:pt x="40" y="103"/>
                  </a:lnTo>
                  <a:lnTo>
                    <a:pt x="40" y="103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121" y="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1" name="Freeform 110">
              <a:extLst>
                <a:ext uri="{FF2B5EF4-FFF2-40B4-BE49-F238E27FC236}">
                  <a16:creationId xmlns:a16="http://schemas.microsoft.com/office/drawing/2014/main" id="{716BA4B2-1DC4-7455-6D00-CF11B66A1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5402263"/>
              <a:ext cx="246063" cy="150813"/>
            </a:xfrm>
            <a:custGeom>
              <a:avLst/>
              <a:gdLst>
                <a:gd name="T0" fmla="*/ 155 w 155"/>
                <a:gd name="T1" fmla="*/ 0 h 95"/>
                <a:gd name="T2" fmla="*/ 155 w 155"/>
                <a:gd name="T3" fmla="*/ 0 h 95"/>
                <a:gd name="T4" fmla="*/ 152 w 155"/>
                <a:gd name="T5" fmla="*/ 4 h 95"/>
                <a:gd name="T6" fmla="*/ 146 w 155"/>
                <a:gd name="T7" fmla="*/ 15 h 95"/>
                <a:gd name="T8" fmla="*/ 146 w 155"/>
                <a:gd name="T9" fmla="*/ 15 h 95"/>
                <a:gd name="T10" fmla="*/ 135 w 155"/>
                <a:gd name="T11" fmla="*/ 29 h 95"/>
                <a:gd name="T12" fmla="*/ 119 w 155"/>
                <a:gd name="T13" fmla="*/ 47 h 95"/>
                <a:gd name="T14" fmla="*/ 119 w 155"/>
                <a:gd name="T15" fmla="*/ 47 h 95"/>
                <a:gd name="T16" fmla="*/ 108 w 155"/>
                <a:gd name="T17" fmla="*/ 56 h 95"/>
                <a:gd name="T18" fmla="*/ 97 w 155"/>
                <a:gd name="T19" fmla="*/ 65 h 95"/>
                <a:gd name="T20" fmla="*/ 83 w 155"/>
                <a:gd name="T21" fmla="*/ 73 h 95"/>
                <a:gd name="T22" fmla="*/ 69 w 155"/>
                <a:gd name="T23" fmla="*/ 80 h 95"/>
                <a:gd name="T24" fmla="*/ 69 w 155"/>
                <a:gd name="T25" fmla="*/ 80 h 95"/>
                <a:gd name="T26" fmla="*/ 54 w 155"/>
                <a:gd name="T27" fmla="*/ 87 h 95"/>
                <a:gd name="T28" fmla="*/ 38 w 155"/>
                <a:gd name="T29" fmla="*/ 91 h 95"/>
                <a:gd name="T30" fmla="*/ 20 w 155"/>
                <a:gd name="T31" fmla="*/ 94 h 95"/>
                <a:gd name="T32" fmla="*/ 0 w 155"/>
                <a:gd name="T33" fmla="*/ 95 h 95"/>
                <a:gd name="T34" fmla="*/ 0 w 155"/>
                <a:gd name="T35" fmla="*/ 95 h 95"/>
                <a:gd name="T36" fmla="*/ 14 w 155"/>
                <a:gd name="T37" fmla="*/ 85 h 95"/>
                <a:gd name="T38" fmla="*/ 14 w 155"/>
                <a:gd name="T39" fmla="*/ 85 h 95"/>
                <a:gd name="T40" fmla="*/ 50 w 155"/>
                <a:gd name="T41" fmla="*/ 59 h 95"/>
                <a:gd name="T42" fmla="*/ 50 w 155"/>
                <a:gd name="T43" fmla="*/ 59 h 95"/>
                <a:gd name="T44" fmla="*/ 72 w 155"/>
                <a:gd name="T45" fmla="*/ 44 h 95"/>
                <a:gd name="T46" fmla="*/ 98 w 155"/>
                <a:gd name="T47" fmla="*/ 29 h 95"/>
                <a:gd name="T48" fmla="*/ 126 w 155"/>
                <a:gd name="T49" fmla="*/ 14 h 95"/>
                <a:gd name="T50" fmla="*/ 155 w 155"/>
                <a:gd name="T51" fmla="*/ 0 h 95"/>
                <a:gd name="T52" fmla="*/ 155 w 155"/>
                <a:gd name="T53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5" h="95">
                  <a:moveTo>
                    <a:pt x="155" y="0"/>
                  </a:moveTo>
                  <a:lnTo>
                    <a:pt x="155" y="0"/>
                  </a:lnTo>
                  <a:lnTo>
                    <a:pt x="152" y="4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35" y="29"/>
                  </a:lnTo>
                  <a:lnTo>
                    <a:pt x="119" y="47"/>
                  </a:lnTo>
                  <a:lnTo>
                    <a:pt x="119" y="47"/>
                  </a:lnTo>
                  <a:lnTo>
                    <a:pt x="108" y="56"/>
                  </a:lnTo>
                  <a:lnTo>
                    <a:pt x="97" y="65"/>
                  </a:lnTo>
                  <a:lnTo>
                    <a:pt x="83" y="73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54" y="87"/>
                  </a:lnTo>
                  <a:lnTo>
                    <a:pt x="38" y="91"/>
                  </a:lnTo>
                  <a:lnTo>
                    <a:pt x="20" y="94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72" y="44"/>
                  </a:lnTo>
                  <a:lnTo>
                    <a:pt x="98" y="29"/>
                  </a:lnTo>
                  <a:lnTo>
                    <a:pt x="126" y="14"/>
                  </a:lnTo>
                  <a:lnTo>
                    <a:pt x="155" y="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2" name="Freeform 111">
              <a:extLst>
                <a:ext uri="{FF2B5EF4-FFF2-40B4-BE49-F238E27FC236}">
                  <a16:creationId xmlns:a16="http://schemas.microsoft.com/office/drawing/2014/main" id="{B971919C-3BE3-CB44-8B0B-37F67DA66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675" y="4014788"/>
              <a:ext cx="149225" cy="190500"/>
            </a:xfrm>
            <a:custGeom>
              <a:avLst/>
              <a:gdLst>
                <a:gd name="T0" fmla="*/ 94 w 94"/>
                <a:gd name="T1" fmla="*/ 0 h 120"/>
                <a:gd name="T2" fmla="*/ 94 w 94"/>
                <a:gd name="T3" fmla="*/ 0 h 120"/>
                <a:gd name="T4" fmla="*/ 92 w 94"/>
                <a:gd name="T5" fmla="*/ 5 h 120"/>
                <a:gd name="T6" fmla="*/ 92 w 94"/>
                <a:gd name="T7" fmla="*/ 5 h 120"/>
                <a:gd name="T8" fmla="*/ 91 w 94"/>
                <a:gd name="T9" fmla="*/ 14 h 120"/>
                <a:gd name="T10" fmla="*/ 91 w 94"/>
                <a:gd name="T11" fmla="*/ 14 h 120"/>
                <a:gd name="T12" fmla="*/ 87 w 94"/>
                <a:gd name="T13" fmla="*/ 29 h 120"/>
                <a:gd name="T14" fmla="*/ 80 w 94"/>
                <a:gd name="T15" fmla="*/ 49 h 120"/>
                <a:gd name="T16" fmla="*/ 80 w 94"/>
                <a:gd name="T17" fmla="*/ 49 h 120"/>
                <a:gd name="T18" fmla="*/ 76 w 94"/>
                <a:gd name="T19" fmla="*/ 60 h 120"/>
                <a:gd name="T20" fmla="*/ 70 w 94"/>
                <a:gd name="T21" fmla="*/ 71 h 120"/>
                <a:gd name="T22" fmla="*/ 62 w 94"/>
                <a:gd name="T23" fmla="*/ 82 h 120"/>
                <a:gd name="T24" fmla="*/ 54 w 94"/>
                <a:gd name="T25" fmla="*/ 93 h 120"/>
                <a:gd name="T26" fmla="*/ 54 w 94"/>
                <a:gd name="T27" fmla="*/ 93 h 120"/>
                <a:gd name="T28" fmla="*/ 43 w 94"/>
                <a:gd name="T29" fmla="*/ 102 h 120"/>
                <a:gd name="T30" fmla="*/ 30 w 94"/>
                <a:gd name="T31" fmla="*/ 111 h 120"/>
                <a:gd name="T32" fmla="*/ 30 w 94"/>
                <a:gd name="T33" fmla="*/ 111 h 120"/>
                <a:gd name="T34" fmla="*/ 15 w 94"/>
                <a:gd name="T35" fmla="*/ 118 h 120"/>
                <a:gd name="T36" fmla="*/ 8 w 94"/>
                <a:gd name="T37" fmla="*/ 119 h 120"/>
                <a:gd name="T38" fmla="*/ 0 w 94"/>
                <a:gd name="T39" fmla="*/ 120 h 120"/>
                <a:gd name="T40" fmla="*/ 0 w 94"/>
                <a:gd name="T41" fmla="*/ 120 h 120"/>
                <a:gd name="T42" fmla="*/ 3 w 94"/>
                <a:gd name="T43" fmla="*/ 118 h 120"/>
                <a:gd name="T44" fmla="*/ 3 w 94"/>
                <a:gd name="T45" fmla="*/ 118 h 120"/>
                <a:gd name="T46" fmla="*/ 8 w 94"/>
                <a:gd name="T47" fmla="*/ 109 h 120"/>
                <a:gd name="T48" fmla="*/ 8 w 94"/>
                <a:gd name="T49" fmla="*/ 109 h 120"/>
                <a:gd name="T50" fmla="*/ 18 w 94"/>
                <a:gd name="T51" fmla="*/ 97 h 120"/>
                <a:gd name="T52" fmla="*/ 29 w 94"/>
                <a:gd name="T53" fmla="*/ 80 h 120"/>
                <a:gd name="T54" fmla="*/ 29 w 94"/>
                <a:gd name="T55" fmla="*/ 80 h 120"/>
                <a:gd name="T56" fmla="*/ 40 w 94"/>
                <a:gd name="T57" fmla="*/ 61 h 120"/>
                <a:gd name="T58" fmla="*/ 54 w 94"/>
                <a:gd name="T59" fmla="*/ 40 h 120"/>
                <a:gd name="T60" fmla="*/ 54 w 94"/>
                <a:gd name="T61" fmla="*/ 40 h 120"/>
                <a:gd name="T62" fmla="*/ 62 w 94"/>
                <a:gd name="T63" fmla="*/ 29 h 120"/>
                <a:gd name="T64" fmla="*/ 72 w 94"/>
                <a:gd name="T65" fmla="*/ 18 h 120"/>
                <a:gd name="T66" fmla="*/ 83 w 94"/>
                <a:gd name="T67" fmla="*/ 9 h 120"/>
                <a:gd name="T68" fmla="*/ 94 w 94"/>
                <a:gd name="T69" fmla="*/ 0 h 120"/>
                <a:gd name="T70" fmla="*/ 94 w 94"/>
                <a:gd name="T7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4" h="120">
                  <a:moveTo>
                    <a:pt x="94" y="0"/>
                  </a:moveTo>
                  <a:lnTo>
                    <a:pt x="94" y="0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7" y="29"/>
                  </a:lnTo>
                  <a:lnTo>
                    <a:pt x="80" y="49"/>
                  </a:lnTo>
                  <a:lnTo>
                    <a:pt x="80" y="49"/>
                  </a:lnTo>
                  <a:lnTo>
                    <a:pt x="76" y="60"/>
                  </a:lnTo>
                  <a:lnTo>
                    <a:pt x="70" y="71"/>
                  </a:lnTo>
                  <a:lnTo>
                    <a:pt x="62" y="82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43" y="102"/>
                  </a:lnTo>
                  <a:lnTo>
                    <a:pt x="30" y="111"/>
                  </a:lnTo>
                  <a:lnTo>
                    <a:pt x="30" y="111"/>
                  </a:lnTo>
                  <a:lnTo>
                    <a:pt x="15" y="118"/>
                  </a:lnTo>
                  <a:lnTo>
                    <a:pt x="8" y="119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3" y="118"/>
                  </a:lnTo>
                  <a:lnTo>
                    <a:pt x="3" y="118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18" y="97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40" y="61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62" y="29"/>
                  </a:lnTo>
                  <a:lnTo>
                    <a:pt x="72" y="18"/>
                  </a:lnTo>
                  <a:lnTo>
                    <a:pt x="83" y="9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3" name="Freeform 112">
              <a:extLst>
                <a:ext uri="{FF2B5EF4-FFF2-40B4-BE49-F238E27FC236}">
                  <a16:creationId xmlns:a16="http://schemas.microsoft.com/office/drawing/2014/main" id="{117C2116-3147-FA51-2EC6-ED036743C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0025" y="3619501"/>
              <a:ext cx="131763" cy="127000"/>
            </a:xfrm>
            <a:custGeom>
              <a:avLst/>
              <a:gdLst>
                <a:gd name="T0" fmla="*/ 83 w 83"/>
                <a:gd name="T1" fmla="*/ 0 h 80"/>
                <a:gd name="T2" fmla="*/ 83 w 83"/>
                <a:gd name="T3" fmla="*/ 0 h 80"/>
                <a:gd name="T4" fmla="*/ 80 w 83"/>
                <a:gd name="T5" fmla="*/ 11 h 80"/>
                <a:gd name="T6" fmla="*/ 80 w 83"/>
                <a:gd name="T7" fmla="*/ 11 h 80"/>
                <a:gd name="T8" fmla="*/ 77 w 83"/>
                <a:gd name="T9" fmla="*/ 24 h 80"/>
                <a:gd name="T10" fmla="*/ 70 w 83"/>
                <a:gd name="T11" fmla="*/ 37 h 80"/>
                <a:gd name="T12" fmla="*/ 70 w 83"/>
                <a:gd name="T13" fmla="*/ 37 h 80"/>
                <a:gd name="T14" fmla="*/ 66 w 83"/>
                <a:gd name="T15" fmla="*/ 44 h 80"/>
                <a:gd name="T16" fmla="*/ 59 w 83"/>
                <a:gd name="T17" fmla="*/ 52 h 80"/>
                <a:gd name="T18" fmla="*/ 53 w 83"/>
                <a:gd name="T19" fmla="*/ 59 h 80"/>
                <a:gd name="T20" fmla="*/ 46 w 83"/>
                <a:gd name="T21" fmla="*/ 65 h 80"/>
                <a:gd name="T22" fmla="*/ 46 w 83"/>
                <a:gd name="T23" fmla="*/ 65 h 80"/>
                <a:gd name="T24" fmla="*/ 36 w 83"/>
                <a:gd name="T25" fmla="*/ 70 h 80"/>
                <a:gd name="T26" fmla="*/ 25 w 83"/>
                <a:gd name="T27" fmla="*/ 76 h 80"/>
                <a:gd name="T28" fmla="*/ 14 w 83"/>
                <a:gd name="T29" fmla="*/ 79 h 80"/>
                <a:gd name="T30" fmla="*/ 0 w 83"/>
                <a:gd name="T31" fmla="*/ 80 h 80"/>
                <a:gd name="T32" fmla="*/ 0 w 83"/>
                <a:gd name="T33" fmla="*/ 80 h 80"/>
                <a:gd name="T34" fmla="*/ 7 w 83"/>
                <a:gd name="T35" fmla="*/ 70 h 80"/>
                <a:gd name="T36" fmla="*/ 7 w 83"/>
                <a:gd name="T37" fmla="*/ 70 h 80"/>
                <a:gd name="T38" fmla="*/ 24 w 83"/>
                <a:gd name="T39" fmla="*/ 48 h 80"/>
                <a:gd name="T40" fmla="*/ 24 w 83"/>
                <a:gd name="T41" fmla="*/ 48 h 80"/>
                <a:gd name="T42" fmla="*/ 35 w 83"/>
                <a:gd name="T43" fmla="*/ 36 h 80"/>
                <a:gd name="T44" fmla="*/ 48 w 83"/>
                <a:gd name="T45" fmla="*/ 22 h 80"/>
                <a:gd name="T46" fmla="*/ 64 w 83"/>
                <a:gd name="T47" fmla="*/ 10 h 80"/>
                <a:gd name="T48" fmla="*/ 73 w 83"/>
                <a:gd name="T49" fmla="*/ 4 h 80"/>
                <a:gd name="T50" fmla="*/ 83 w 83"/>
                <a:gd name="T51" fmla="*/ 0 h 80"/>
                <a:gd name="T52" fmla="*/ 83 w 83"/>
                <a:gd name="T5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3" h="80">
                  <a:moveTo>
                    <a:pt x="83" y="0"/>
                  </a:moveTo>
                  <a:lnTo>
                    <a:pt x="83" y="0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7" y="24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66" y="44"/>
                  </a:lnTo>
                  <a:lnTo>
                    <a:pt x="59" y="52"/>
                  </a:lnTo>
                  <a:lnTo>
                    <a:pt x="53" y="59"/>
                  </a:lnTo>
                  <a:lnTo>
                    <a:pt x="46" y="65"/>
                  </a:lnTo>
                  <a:lnTo>
                    <a:pt x="46" y="65"/>
                  </a:lnTo>
                  <a:lnTo>
                    <a:pt x="36" y="70"/>
                  </a:lnTo>
                  <a:lnTo>
                    <a:pt x="25" y="76"/>
                  </a:lnTo>
                  <a:lnTo>
                    <a:pt x="14" y="7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5" y="36"/>
                  </a:lnTo>
                  <a:lnTo>
                    <a:pt x="48" y="22"/>
                  </a:lnTo>
                  <a:lnTo>
                    <a:pt x="64" y="10"/>
                  </a:lnTo>
                  <a:lnTo>
                    <a:pt x="73" y="4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4" name="Freeform 113">
              <a:extLst>
                <a:ext uri="{FF2B5EF4-FFF2-40B4-BE49-F238E27FC236}">
                  <a16:creationId xmlns:a16="http://schemas.microsoft.com/office/drawing/2014/main" id="{F5191599-45FA-58E3-96A5-422EA5BFF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3150" y="3560763"/>
              <a:ext cx="233363" cy="203200"/>
            </a:xfrm>
            <a:custGeom>
              <a:avLst/>
              <a:gdLst>
                <a:gd name="T0" fmla="*/ 0 w 147"/>
                <a:gd name="T1" fmla="*/ 0 h 128"/>
                <a:gd name="T2" fmla="*/ 0 w 147"/>
                <a:gd name="T3" fmla="*/ 0 h 128"/>
                <a:gd name="T4" fmla="*/ 17 w 147"/>
                <a:gd name="T5" fmla="*/ 5 h 128"/>
                <a:gd name="T6" fmla="*/ 17 w 147"/>
                <a:gd name="T7" fmla="*/ 5 h 128"/>
                <a:gd name="T8" fmla="*/ 34 w 147"/>
                <a:gd name="T9" fmla="*/ 12 h 128"/>
                <a:gd name="T10" fmla="*/ 58 w 147"/>
                <a:gd name="T11" fmla="*/ 25 h 128"/>
                <a:gd name="T12" fmla="*/ 58 w 147"/>
                <a:gd name="T13" fmla="*/ 25 h 128"/>
                <a:gd name="T14" fmla="*/ 70 w 147"/>
                <a:gd name="T15" fmla="*/ 33 h 128"/>
                <a:gd name="T16" fmla="*/ 83 w 147"/>
                <a:gd name="T17" fmla="*/ 41 h 128"/>
                <a:gd name="T18" fmla="*/ 95 w 147"/>
                <a:gd name="T19" fmla="*/ 52 h 128"/>
                <a:gd name="T20" fmla="*/ 107 w 147"/>
                <a:gd name="T21" fmla="*/ 65 h 128"/>
                <a:gd name="T22" fmla="*/ 107 w 147"/>
                <a:gd name="T23" fmla="*/ 65 h 128"/>
                <a:gd name="T24" fmla="*/ 119 w 147"/>
                <a:gd name="T25" fmla="*/ 78 h 128"/>
                <a:gd name="T26" fmla="*/ 130 w 147"/>
                <a:gd name="T27" fmla="*/ 94 h 128"/>
                <a:gd name="T28" fmla="*/ 139 w 147"/>
                <a:gd name="T29" fmla="*/ 110 h 128"/>
                <a:gd name="T30" fmla="*/ 147 w 147"/>
                <a:gd name="T31" fmla="*/ 128 h 128"/>
                <a:gd name="T32" fmla="*/ 147 w 147"/>
                <a:gd name="T33" fmla="*/ 128 h 128"/>
                <a:gd name="T34" fmla="*/ 132 w 147"/>
                <a:gd name="T35" fmla="*/ 117 h 128"/>
                <a:gd name="T36" fmla="*/ 132 w 147"/>
                <a:gd name="T37" fmla="*/ 117 h 128"/>
                <a:gd name="T38" fmla="*/ 95 w 147"/>
                <a:gd name="T39" fmla="*/ 89 h 128"/>
                <a:gd name="T40" fmla="*/ 95 w 147"/>
                <a:gd name="T41" fmla="*/ 89 h 128"/>
                <a:gd name="T42" fmla="*/ 72 w 147"/>
                <a:gd name="T43" fmla="*/ 70 h 128"/>
                <a:gd name="T44" fmla="*/ 47 w 147"/>
                <a:gd name="T45" fmla="*/ 49 h 128"/>
                <a:gd name="T46" fmla="*/ 22 w 147"/>
                <a:gd name="T47" fmla="*/ 26 h 128"/>
                <a:gd name="T48" fmla="*/ 11 w 147"/>
                <a:gd name="T49" fmla="*/ 14 h 128"/>
                <a:gd name="T50" fmla="*/ 0 w 147"/>
                <a:gd name="T51" fmla="*/ 0 h 128"/>
                <a:gd name="T52" fmla="*/ 0 w 147"/>
                <a:gd name="T5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7" h="128">
                  <a:moveTo>
                    <a:pt x="0" y="0"/>
                  </a:moveTo>
                  <a:lnTo>
                    <a:pt x="0" y="0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34" y="12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70" y="33"/>
                  </a:lnTo>
                  <a:lnTo>
                    <a:pt x="83" y="41"/>
                  </a:lnTo>
                  <a:lnTo>
                    <a:pt x="95" y="52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19" y="78"/>
                  </a:lnTo>
                  <a:lnTo>
                    <a:pt x="130" y="94"/>
                  </a:lnTo>
                  <a:lnTo>
                    <a:pt x="139" y="110"/>
                  </a:lnTo>
                  <a:lnTo>
                    <a:pt x="147" y="128"/>
                  </a:lnTo>
                  <a:lnTo>
                    <a:pt x="147" y="128"/>
                  </a:lnTo>
                  <a:lnTo>
                    <a:pt x="132" y="117"/>
                  </a:lnTo>
                  <a:lnTo>
                    <a:pt x="132" y="117"/>
                  </a:lnTo>
                  <a:lnTo>
                    <a:pt x="95" y="89"/>
                  </a:lnTo>
                  <a:lnTo>
                    <a:pt x="95" y="89"/>
                  </a:lnTo>
                  <a:lnTo>
                    <a:pt x="72" y="70"/>
                  </a:lnTo>
                  <a:lnTo>
                    <a:pt x="47" y="49"/>
                  </a:lnTo>
                  <a:lnTo>
                    <a:pt x="22" y="26"/>
                  </a:lnTo>
                  <a:lnTo>
                    <a:pt x="11" y="1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5" name="Freeform 114">
              <a:extLst>
                <a:ext uri="{FF2B5EF4-FFF2-40B4-BE49-F238E27FC236}">
                  <a16:creationId xmlns:a16="http://schemas.microsoft.com/office/drawing/2014/main" id="{9F3210B2-19E1-FB13-BD7F-4A75EAB1F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4284663"/>
              <a:ext cx="104775" cy="184150"/>
            </a:xfrm>
            <a:custGeom>
              <a:avLst/>
              <a:gdLst>
                <a:gd name="T0" fmla="*/ 65 w 66"/>
                <a:gd name="T1" fmla="*/ 0 h 116"/>
                <a:gd name="T2" fmla="*/ 65 w 66"/>
                <a:gd name="T3" fmla="*/ 0 h 116"/>
                <a:gd name="T4" fmla="*/ 66 w 66"/>
                <a:gd name="T5" fmla="*/ 12 h 116"/>
                <a:gd name="T6" fmla="*/ 66 w 66"/>
                <a:gd name="T7" fmla="*/ 12 h 116"/>
                <a:gd name="T8" fmla="*/ 65 w 66"/>
                <a:gd name="T9" fmla="*/ 26 h 116"/>
                <a:gd name="T10" fmla="*/ 62 w 66"/>
                <a:gd name="T11" fmla="*/ 44 h 116"/>
                <a:gd name="T12" fmla="*/ 62 w 66"/>
                <a:gd name="T13" fmla="*/ 44 h 116"/>
                <a:gd name="T14" fmla="*/ 59 w 66"/>
                <a:gd name="T15" fmla="*/ 54 h 116"/>
                <a:gd name="T16" fmla="*/ 55 w 66"/>
                <a:gd name="T17" fmla="*/ 63 h 116"/>
                <a:gd name="T18" fmla="*/ 50 w 66"/>
                <a:gd name="T19" fmla="*/ 73 h 116"/>
                <a:gd name="T20" fmla="*/ 43 w 66"/>
                <a:gd name="T21" fmla="*/ 83 h 116"/>
                <a:gd name="T22" fmla="*/ 43 w 66"/>
                <a:gd name="T23" fmla="*/ 83 h 116"/>
                <a:gd name="T24" fmla="*/ 34 w 66"/>
                <a:gd name="T25" fmla="*/ 92 h 116"/>
                <a:gd name="T26" fmla="*/ 25 w 66"/>
                <a:gd name="T27" fmla="*/ 101 h 116"/>
                <a:gd name="T28" fmla="*/ 14 w 66"/>
                <a:gd name="T29" fmla="*/ 109 h 116"/>
                <a:gd name="T30" fmla="*/ 0 w 66"/>
                <a:gd name="T31" fmla="*/ 116 h 116"/>
                <a:gd name="T32" fmla="*/ 0 w 66"/>
                <a:gd name="T33" fmla="*/ 116 h 116"/>
                <a:gd name="T34" fmla="*/ 4 w 66"/>
                <a:gd name="T35" fmla="*/ 103 h 116"/>
                <a:gd name="T36" fmla="*/ 4 w 66"/>
                <a:gd name="T37" fmla="*/ 103 h 116"/>
                <a:gd name="T38" fmla="*/ 17 w 66"/>
                <a:gd name="T39" fmla="*/ 74 h 116"/>
                <a:gd name="T40" fmla="*/ 17 w 66"/>
                <a:gd name="T41" fmla="*/ 74 h 116"/>
                <a:gd name="T42" fmla="*/ 25 w 66"/>
                <a:gd name="T43" fmla="*/ 55 h 116"/>
                <a:gd name="T44" fmla="*/ 36 w 66"/>
                <a:gd name="T45" fmla="*/ 37 h 116"/>
                <a:gd name="T46" fmla="*/ 50 w 66"/>
                <a:gd name="T47" fmla="*/ 18 h 116"/>
                <a:gd name="T48" fmla="*/ 57 w 66"/>
                <a:gd name="T49" fmla="*/ 8 h 116"/>
                <a:gd name="T50" fmla="*/ 65 w 66"/>
                <a:gd name="T51" fmla="*/ 0 h 116"/>
                <a:gd name="T52" fmla="*/ 65 w 66"/>
                <a:gd name="T5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6" h="116">
                  <a:moveTo>
                    <a:pt x="65" y="0"/>
                  </a:moveTo>
                  <a:lnTo>
                    <a:pt x="65" y="0"/>
                  </a:lnTo>
                  <a:lnTo>
                    <a:pt x="66" y="12"/>
                  </a:lnTo>
                  <a:lnTo>
                    <a:pt x="66" y="12"/>
                  </a:lnTo>
                  <a:lnTo>
                    <a:pt x="65" y="26"/>
                  </a:lnTo>
                  <a:lnTo>
                    <a:pt x="62" y="44"/>
                  </a:lnTo>
                  <a:lnTo>
                    <a:pt x="62" y="44"/>
                  </a:lnTo>
                  <a:lnTo>
                    <a:pt x="59" y="54"/>
                  </a:lnTo>
                  <a:lnTo>
                    <a:pt x="55" y="63"/>
                  </a:lnTo>
                  <a:lnTo>
                    <a:pt x="50" y="73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34" y="92"/>
                  </a:lnTo>
                  <a:lnTo>
                    <a:pt x="25" y="101"/>
                  </a:lnTo>
                  <a:lnTo>
                    <a:pt x="14" y="109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4" y="103"/>
                  </a:lnTo>
                  <a:lnTo>
                    <a:pt x="4" y="103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25" y="55"/>
                  </a:lnTo>
                  <a:lnTo>
                    <a:pt x="36" y="37"/>
                  </a:lnTo>
                  <a:lnTo>
                    <a:pt x="50" y="18"/>
                  </a:lnTo>
                  <a:lnTo>
                    <a:pt x="57" y="8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6" name="Freeform 115">
              <a:extLst>
                <a:ext uri="{FF2B5EF4-FFF2-40B4-BE49-F238E27FC236}">
                  <a16:creationId xmlns:a16="http://schemas.microsoft.com/office/drawing/2014/main" id="{4BC11C5A-4229-4981-CAB8-E6F01E3A5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9250" y="4838701"/>
              <a:ext cx="74613" cy="196850"/>
            </a:xfrm>
            <a:custGeom>
              <a:avLst/>
              <a:gdLst>
                <a:gd name="T0" fmla="*/ 32 w 47"/>
                <a:gd name="T1" fmla="*/ 0 h 124"/>
                <a:gd name="T2" fmla="*/ 32 w 47"/>
                <a:gd name="T3" fmla="*/ 0 h 124"/>
                <a:gd name="T4" fmla="*/ 33 w 47"/>
                <a:gd name="T5" fmla="*/ 2 h 124"/>
                <a:gd name="T6" fmla="*/ 33 w 47"/>
                <a:gd name="T7" fmla="*/ 2 h 124"/>
                <a:gd name="T8" fmla="*/ 37 w 47"/>
                <a:gd name="T9" fmla="*/ 11 h 124"/>
                <a:gd name="T10" fmla="*/ 37 w 47"/>
                <a:gd name="T11" fmla="*/ 11 h 124"/>
                <a:gd name="T12" fmla="*/ 43 w 47"/>
                <a:gd name="T13" fmla="*/ 24 h 124"/>
                <a:gd name="T14" fmla="*/ 45 w 47"/>
                <a:gd name="T15" fmla="*/ 33 h 124"/>
                <a:gd name="T16" fmla="*/ 47 w 47"/>
                <a:gd name="T17" fmla="*/ 42 h 124"/>
                <a:gd name="T18" fmla="*/ 47 w 47"/>
                <a:gd name="T19" fmla="*/ 42 h 124"/>
                <a:gd name="T20" fmla="*/ 47 w 47"/>
                <a:gd name="T21" fmla="*/ 53 h 124"/>
                <a:gd name="T22" fmla="*/ 45 w 47"/>
                <a:gd name="T23" fmla="*/ 64 h 124"/>
                <a:gd name="T24" fmla="*/ 43 w 47"/>
                <a:gd name="T25" fmla="*/ 75 h 124"/>
                <a:gd name="T26" fmla="*/ 37 w 47"/>
                <a:gd name="T27" fmla="*/ 86 h 124"/>
                <a:gd name="T28" fmla="*/ 37 w 47"/>
                <a:gd name="T29" fmla="*/ 86 h 124"/>
                <a:gd name="T30" fmla="*/ 32 w 47"/>
                <a:gd name="T31" fmla="*/ 97 h 124"/>
                <a:gd name="T32" fmla="*/ 22 w 47"/>
                <a:gd name="T33" fmla="*/ 108 h 124"/>
                <a:gd name="T34" fmla="*/ 22 w 47"/>
                <a:gd name="T35" fmla="*/ 108 h 124"/>
                <a:gd name="T36" fmla="*/ 12 w 47"/>
                <a:gd name="T37" fmla="*/ 117 h 124"/>
                <a:gd name="T38" fmla="*/ 0 w 47"/>
                <a:gd name="T39" fmla="*/ 124 h 124"/>
                <a:gd name="T40" fmla="*/ 0 w 47"/>
                <a:gd name="T41" fmla="*/ 124 h 124"/>
                <a:gd name="T42" fmla="*/ 0 w 47"/>
                <a:gd name="T43" fmla="*/ 121 h 124"/>
                <a:gd name="T44" fmla="*/ 0 w 47"/>
                <a:gd name="T45" fmla="*/ 121 h 124"/>
                <a:gd name="T46" fmla="*/ 3 w 47"/>
                <a:gd name="T47" fmla="*/ 111 h 124"/>
                <a:gd name="T48" fmla="*/ 3 w 47"/>
                <a:gd name="T49" fmla="*/ 111 h 124"/>
                <a:gd name="T50" fmla="*/ 11 w 47"/>
                <a:gd name="T51" fmla="*/ 82 h 124"/>
                <a:gd name="T52" fmla="*/ 11 w 47"/>
                <a:gd name="T53" fmla="*/ 82 h 124"/>
                <a:gd name="T54" fmla="*/ 19 w 47"/>
                <a:gd name="T55" fmla="*/ 44 h 124"/>
                <a:gd name="T56" fmla="*/ 19 w 47"/>
                <a:gd name="T57" fmla="*/ 44 h 124"/>
                <a:gd name="T58" fmla="*/ 25 w 47"/>
                <a:gd name="T59" fmla="*/ 23 h 124"/>
                <a:gd name="T60" fmla="*/ 32 w 47"/>
                <a:gd name="T61" fmla="*/ 0 h 124"/>
                <a:gd name="T62" fmla="*/ 32 w 47"/>
                <a:gd name="T6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" h="124">
                  <a:moveTo>
                    <a:pt x="32" y="0"/>
                  </a:moveTo>
                  <a:lnTo>
                    <a:pt x="32" y="0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43" y="24"/>
                  </a:lnTo>
                  <a:lnTo>
                    <a:pt x="45" y="33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53"/>
                  </a:lnTo>
                  <a:lnTo>
                    <a:pt x="45" y="64"/>
                  </a:lnTo>
                  <a:lnTo>
                    <a:pt x="43" y="75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32" y="97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12" y="117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3" y="111"/>
                  </a:lnTo>
                  <a:lnTo>
                    <a:pt x="3" y="111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5" y="23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7" name="Freeform 116">
              <a:extLst>
                <a:ext uri="{FF2B5EF4-FFF2-40B4-BE49-F238E27FC236}">
                  <a16:creationId xmlns:a16="http://schemas.microsoft.com/office/drawing/2014/main" id="{D0C71F3D-0B52-B65E-8EEB-DF95475BB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9813" y="4152901"/>
              <a:ext cx="203200" cy="225425"/>
            </a:xfrm>
            <a:custGeom>
              <a:avLst/>
              <a:gdLst>
                <a:gd name="T0" fmla="*/ 0 w 128"/>
                <a:gd name="T1" fmla="*/ 0 h 142"/>
                <a:gd name="T2" fmla="*/ 0 w 128"/>
                <a:gd name="T3" fmla="*/ 0 h 142"/>
                <a:gd name="T4" fmla="*/ 5 w 128"/>
                <a:gd name="T5" fmla="*/ 3 h 142"/>
                <a:gd name="T6" fmla="*/ 5 w 128"/>
                <a:gd name="T7" fmla="*/ 3 h 142"/>
                <a:gd name="T8" fmla="*/ 16 w 128"/>
                <a:gd name="T9" fmla="*/ 9 h 142"/>
                <a:gd name="T10" fmla="*/ 16 w 128"/>
                <a:gd name="T11" fmla="*/ 9 h 142"/>
                <a:gd name="T12" fmla="*/ 32 w 128"/>
                <a:gd name="T13" fmla="*/ 20 h 142"/>
                <a:gd name="T14" fmla="*/ 51 w 128"/>
                <a:gd name="T15" fmla="*/ 35 h 142"/>
                <a:gd name="T16" fmla="*/ 51 w 128"/>
                <a:gd name="T17" fmla="*/ 35 h 142"/>
                <a:gd name="T18" fmla="*/ 73 w 128"/>
                <a:gd name="T19" fmla="*/ 53 h 142"/>
                <a:gd name="T20" fmla="*/ 84 w 128"/>
                <a:gd name="T21" fmla="*/ 64 h 142"/>
                <a:gd name="T22" fmla="*/ 95 w 128"/>
                <a:gd name="T23" fmla="*/ 76 h 142"/>
                <a:gd name="T24" fmla="*/ 95 w 128"/>
                <a:gd name="T25" fmla="*/ 76 h 142"/>
                <a:gd name="T26" fmla="*/ 106 w 128"/>
                <a:gd name="T27" fmla="*/ 91 h 142"/>
                <a:gd name="T28" fmla="*/ 115 w 128"/>
                <a:gd name="T29" fmla="*/ 106 h 142"/>
                <a:gd name="T30" fmla="*/ 123 w 128"/>
                <a:gd name="T31" fmla="*/ 123 h 142"/>
                <a:gd name="T32" fmla="*/ 128 w 128"/>
                <a:gd name="T33" fmla="*/ 142 h 142"/>
                <a:gd name="T34" fmla="*/ 128 w 128"/>
                <a:gd name="T35" fmla="*/ 142 h 142"/>
                <a:gd name="T36" fmla="*/ 124 w 128"/>
                <a:gd name="T37" fmla="*/ 139 h 142"/>
                <a:gd name="T38" fmla="*/ 124 w 128"/>
                <a:gd name="T39" fmla="*/ 139 h 142"/>
                <a:gd name="T40" fmla="*/ 115 w 128"/>
                <a:gd name="T41" fmla="*/ 130 h 142"/>
                <a:gd name="T42" fmla="*/ 115 w 128"/>
                <a:gd name="T43" fmla="*/ 130 h 142"/>
                <a:gd name="T44" fmla="*/ 82 w 128"/>
                <a:gd name="T45" fmla="*/ 101 h 142"/>
                <a:gd name="T46" fmla="*/ 82 w 128"/>
                <a:gd name="T47" fmla="*/ 101 h 142"/>
                <a:gd name="T48" fmla="*/ 60 w 128"/>
                <a:gd name="T49" fmla="*/ 80 h 142"/>
                <a:gd name="T50" fmla="*/ 38 w 128"/>
                <a:gd name="T51" fmla="*/ 58 h 142"/>
                <a:gd name="T52" fmla="*/ 38 w 128"/>
                <a:gd name="T53" fmla="*/ 58 h 142"/>
                <a:gd name="T54" fmla="*/ 27 w 128"/>
                <a:gd name="T55" fmla="*/ 44 h 142"/>
                <a:gd name="T56" fmla="*/ 17 w 128"/>
                <a:gd name="T57" fmla="*/ 31 h 142"/>
                <a:gd name="T58" fmla="*/ 7 w 128"/>
                <a:gd name="T59" fmla="*/ 15 h 142"/>
                <a:gd name="T60" fmla="*/ 0 w 128"/>
                <a:gd name="T61" fmla="*/ 0 h 142"/>
                <a:gd name="T62" fmla="*/ 0 w 128"/>
                <a:gd name="T6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142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5" y="3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32" y="20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73" y="53"/>
                  </a:lnTo>
                  <a:lnTo>
                    <a:pt x="84" y="64"/>
                  </a:lnTo>
                  <a:lnTo>
                    <a:pt x="95" y="76"/>
                  </a:lnTo>
                  <a:lnTo>
                    <a:pt x="95" y="76"/>
                  </a:lnTo>
                  <a:lnTo>
                    <a:pt x="106" y="91"/>
                  </a:lnTo>
                  <a:lnTo>
                    <a:pt x="115" y="106"/>
                  </a:lnTo>
                  <a:lnTo>
                    <a:pt x="123" y="123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4" y="139"/>
                  </a:lnTo>
                  <a:lnTo>
                    <a:pt x="124" y="139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60" y="80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27" y="44"/>
                  </a:lnTo>
                  <a:lnTo>
                    <a:pt x="17" y="31"/>
                  </a:lnTo>
                  <a:lnTo>
                    <a:pt x="7" y="1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8" name="Freeform 117">
              <a:extLst>
                <a:ext uri="{FF2B5EF4-FFF2-40B4-BE49-F238E27FC236}">
                  <a16:creationId xmlns:a16="http://schemas.microsoft.com/office/drawing/2014/main" id="{3F54755A-A103-0CB6-DE8E-3AD29449D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3800" y="3921126"/>
              <a:ext cx="133350" cy="177800"/>
            </a:xfrm>
            <a:custGeom>
              <a:avLst/>
              <a:gdLst>
                <a:gd name="T0" fmla="*/ 0 w 84"/>
                <a:gd name="T1" fmla="*/ 0 h 112"/>
                <a:gd name="T2" fmla="*/ 0 w 84"/>
                <a:gd name="T3" fmla="*/ 0 h 112"/>
                <a:gd name="T4" fmla="*/ 12 w 84"/>
                <a:gd name="T5" fmla="*/ 6 h 112"/>
                <a:gd name="T6" fmla="*/ 25 w 84"/>
                <a:gd name="T7" fmla="*/ 14 h 112"/>
                <a:gd name="T8" fmla="*/ 38 w 84"/>
                <a:gd name="T9" fmla="*/ 25 h 112"/>
                <a:gd name="T10" fmla="*/ 38 w 84"/>
                <a:gd name="T11" fmla="*/ 25 h 112"/>
                <a:gd name="T12" fmla="*/ 54 w 84"/>
                <a:gd name="T13" fmla="*/ 42 h 112"/>
                <a:gd name="T14" fmla="*/ 60 w 84"/>
                <a:gd name="T15" fmla="*/ 50 h 112"/>
                <a:gd name="T16" fmla="*/ 66 w 84"/>
                <a:gd name="T17" fmla="*/ 61 h 112"/>
                <a:gd name="T18" fmla="*/ 66 w 84"/>
                <a:gd name="T19" fmla="*/ 61 h 112"/>
                <a:gd name="T20" fmla="*/ 73 w 84"/>
                <a:gd name="T21" fmla="*/ 72 h 112"/>
                <a:gd name="T22" fmla="*/ 77 w 84"/>
                <a:gd name="T23" fmla="*/ 84 h 112"/>
                <a:gd name="T24" fmla="*/ 81 w 84"/>
                <a:gd name="T25" fmla="*/ 97 h 112"/>
                <a:gd name="T26" fmla="*/ 84 w 84"/>
                <a:gd name="T27" fmla="*/ 112 h 112"/>
                <a:gd name="T28" fmla="*/ 84 w 84"/>
                <a:gd name="T29" fmla="*/ 112 h 112"/>
                <a:gd name="T30" fmla="*/ 73 w 84"/>
                <a:gd name="T31" fmla="*/ 104 h 112"/>
                <a:gd name="T32" fmla="*/ 73 w 84"/>
                <a:gd name="T33" fmla="*/ 104 h 112"/>
                <a:gd name="T34" fmla="*/ 62 w 84"/>
                <a:gd name="T35" fmla="*/ 94 h 112"/>
                <a:gd name="T36" fmla="*/ 48 w 84"/>
                <a:gd name="T37" fmla="*/ 82 h 112"/>
                <a:gd name="T38" fmla="*/ 48 w 84"/>
                <a:gd name="T39" fmla="*/ 82 h 112"/>
                <a:gd name="T40" fmla="*/ 34 w 84"/>
                <a:gd name="T41" fmla="*/ 65 h 112"/>
                <a:gd name="T42" fmla="*/ 20 w 84"/>
                <a:gd name="T43" fmla="*/ 46 h 112"/>
                <a:gd name="T44" fmla="*/ 8 w 84"/>
                <a:gd name="T45" fmla="*/ 24 h 112"/>
                <a:gd name="T46" fmla="*/ 4 w 84"/>
                <a:gd name="T47" fmla="*/ 13 h 112"/>
                <a:gd name="T48" fmla="*/ 0 w 84"/>
                <a:gd name="T49" fmla="*/ 0 h 112"/>
                <a:gd name="T50" fmla="*/ 0 w 84"/>
                <a:gd name="T5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112">
                  <a:moveTo>
                    <a:pt x="0" y="0"/>
                  </a:moveTo>
                  <a:lnTo>
                    <a:pt x="0" y="0"/>
                  </a:lnTo>
                  <a:lnTo>
                    <a:pt x="12" y="6"/>
                  </a:lnTo>
                  <a:lnTo>
                    <a:pt x="25" y="14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54" y="42"/>
                  </a:lnTo>
                  <a:lnTo>
                    <a:pt x="60" y="50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73" y="72"/>
                  </a:lnTo>
                  <a:lnTo>
                    <a:pt x="77" y="84"/>
                  </a:lnTo>
                  <a:lnTo>
                    <a:pt x="81" y="97"/>
                  </a:lnTo>
                  <a:lnTo>
                    <a:pt x="84" y="112"/>
                  </a:lnTo>
                  <a:lnTo>
                    <a:pt x="84" y="112"/>
                  </a:lnTo>
                  <a:lnTo>
                    <a:pt x="73" y="104"/>
                  </a:lnTo>
                  <a:lnTo>
                    <a:pt x="73" y="104"/>
                  </a:lnTo>
                  <a:lnTo>
                    <a:pt x="62" y="94"/>
                  </a:lnTo>
                  <a:lnTo>
                    <a:pt x="48" y="82"/>
                  </a:lnTo>
                  <a:lnTo>
                    <a:pt x="48" y="82"/>
                  </a:lnTo>
                  <a:lnTo>
                    <a:pt x="34" y="65"/>
                  </a:lnTo>
                  <a:lnTo>
                    <a:pt x="20" y="46"/>
                  </a:lnTo>
                  <a:lnTo>
                    <a:pt x="8" y="24"/>
                  </a:lnTo>
                  <a:lnTo>
                    <a:pt x="4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9" name="Freeform 118">
              <a:extLst>
                <a:ext uri="{FF2B5EF4-FFF2-40B4-BE49-F238E27FC236}">
                  <a16:creationId xmlns:a16="http://schemas.microsoft.com/office/drawing/2014/main" id="{8BFA2E70-836E-D0D4-0595-DB8E215C7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4738" y="4689476"/>
              <a:ext cx="90488" cy="312738"/>
            </a:xfrm>
            <a:custGeom>
              <a:avLst/>
              <a:gdLst>
                <a:gd name="T0" fmla="*/ 2 w 57"/>
                <a:gd name="T1" fmla="*/ 0 h 197"/>
                <a:gd name="T2" fmla="*/ 2 w 57"/>
                <a:gd name="T3" fmla="*/ 0 h 197"/>
                <a:gd name="T4" fmla="*/ 11 w 57"/>
                <a:gd name="T5" fmla="*/ 15 h 197"/>
                <a:gd name="T6" fmla="*/ 11 w 57"/>
                <a:gd name="T7" fmla="*/ 15 h 197"/>
                <a:gd name="T8" fmla="*/ 20 w 57"/>
                <a:gd name="T9" fmla="*/ 34 h 197"/>
                <a:gd name="T10" fmla="*/ 31 w 57"/>
                <a:gd name="T11" fmla="*/ 58 h 197"/>
                <a:gd name="T12" fmla="*/ 31 w 57"/>
                <a:gd name="T13" fmla="*/ 58 h 197"/>
                <a:gd name="T14" fmla="*/ 40 w 57"/>
                <a:gd name="T15" fmla="*/ 87 h 197"/>
                <a:gd name="T16" fmla="*/ 50 w 57"/>
                <a:gd name="T17" fmla="*/ 120 h 197"/>
                <a:gd name="T18" fmla="*/ 53 w 57"/>
                <a:gd name="T19" fmla="*/ 138 h 197"/>
                <a:gd name="T20" fmla="*/ 56 w 57"/>
                <a:gd name="T21" fmla="*/ 157 h 197"/>
                <a:gd name="T22" fmla="*/ 57 w 57"/>
                <a:gd name="T23" fmla="*/ 176 h 197"/>
                <a:gd name="T24" fmla="*/ 57 w 57"/>
                <a:gd name="T25" fmla="*/ 197 h 197"/>
                <a:gd name="T26" fmla="*/ 57 w 57"/>
                <a:gd name="T27" fmla="*/ 197 h 197"/>
                <a:gd name="T28" fmla="*/ 47 w 57"/>
                <a:gd name="T29" fmla="*/ 180 h 197"/>
                <a:gd name="T30" fmla="*/ 47 w 57"/>
                <a:gd name="T31" fmla="*/ 180 h 197"/>
                <a:gd name="T32" fmla="*/ 38 w 57"/>
                <a:gd name="T33" fmla="*/ 161 h 197"/>
                <a:gd name="T34" fmla="*/ 25 w 57"/>
                <a:gd name="T35" fmla="*/ 135 h 197"/>
                <a:gd name="T36" fmla="*/ 25 w 57"/>
                <a:gd name="T37" fmla="*/ 135 h 197"/>
                <a:gd name="T38" fmla="*/ 16 w 57"/>
                <a:gd name="T39" fmla="*/ 105 h 197"/>
                <a:gd name="T40" fmla="*/ 10 w 57"/>
                <a:gd name="T41" fmla="*/ 89 h 197"/>
                <a:gd name="T42" fmla="*/ 6 w 57"/>
                <a:gd name="T43" fmla="*/ 71 h 197"/>
                <a:gd name="T44" fmla="*/ 3 w 57"/>
                <a:gd name="T45" fmla="*/ 54 h 197"/>
                <a:gd name="T46" fmla="*/ 2 w 57"/>
                <a:gd name="T47" fmla="*/ 36 h 197"/>
                <a:gd name="T48" fmla="*/ 0 w 57"/>
                <a:gd name="T49" fmla="*/ 18 h 197"/>
                <a:gd name="T50" fmla="*/ 2 w 57"/>
                <a:gd name="T51" fmla="*/ 0 h 197"/>
                <a:gd name="T52" fmla="*/ 2 w 57"/>
                <a:gd name="T53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7" h="197">
                  <a:moveTo>
                    <a:pt x="2" y="0"/>
                  </a:moveTo>
                  <a:lnTo>
                    <a:pt x="2" y="0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20" y="34"/>
                  </a:lnTo>
                  <a:lnTo>
                    <a:pt x="31" y="58"/>
                  </a:lnTo>
                  <a:lnTo>
                    <a:pt x="31" y="58"/>
                  </a:lnTo>
                  <a:lnTo>
                    <a:pt x="40" y="87"/>
                  </a:lnTo>
                  <a:lnTo>
                    <a:pt x="50" y="120"/>
                  </a:lnTo>
                  <a:lnTo>
                    <a:pt x="53" y="138"/>
                  </a:lnTo>
                  <a:lnTo>
                    <a:pt x="56" y="157"/>
                  </a:lnTo>
                  <a:lnTo>
                    <a:pt x="57" y="176"/>
                  </a:lnTo>
                  <a:lnTo>
                    <a:pt x="57" y="197"/>
                  </a:lnTo>
                  <a:lnTo>
                    <a:pt x="57" y="197"/>
                  </a:lnTo>
                  <a:lnTo>
                    <a:pt x="47" y="180"/>
                  </a:lnTo>
                  <a:lnTo>
                    <a:pt x="47" y="180"/>
                  </a:lnTo>
                  <a:lnTo>
                    <a:pt x="38" y="161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16" y="105"/>
                  </a:lnTo>
                  <a:lnTo>
                    <a:pt x="10" y="89"/>
                  </a:lnTo>
                  <a:lnTo>
                    <a:pt x="6" y="71"/>
                  </a:lnTo>
                  <a:lnTo>
                    <a:pt x="3" y="54"/>
                  </a:lnTo>
                  <a:lnTo>
                    <a:pt x="2" y="36"/>
                  </a:lnTo>
                  <a:lnTo>
                    <a:pt x="0" y="18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0" name="Freeform 119">
              <a:extLst>
                <a:ext uri="{FF2B5EF4-FFF2-40B4-BE49-F238E27FC236}">
                  <a16:creationId xmlns:a16="http://schemas.microsoft.com/office/drawing/2014/main" id="{7E0DC0FF-F366-459A-6EE9-765FC1A91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6988" y="4545013"/>
              <a:ext cx="188913" cy="238125"/>
            </a:xfrm>
            <a:custGeom>
              <a:avLst/>
              <a:gdLst>
                <a:gd name="T0" fmla="*/ 0 w 119"/>
                <a:gd name="T1" fmla="*/ 0 h 150"/>
                <a:gd name="T2" fmla="*/ 0 w 119"/>
                <a:gd name="T3" fmla="*/ 0 h 150"/>
                <a:gd name="T4" fmla="*/ 4 w 119"/>
                <a:gd name="T5" fmla="*/ 3 h 150"/>
                <a:gd name="T6" fmla="*/ 4 w 119"/>
                <a:gd name="T7" fmla="*/ 3 h 150"/>
                <a:gd name="T8" fmla="*/ 13 w 119"/>
                <a:gd name="T9" fmla="*/ 12 h 150"/>
                <a:gd name="T10" fmla="*/ 13 w 119"/>
                <a:gd name="T11" fmla="*/ 12 h 150"/>
                <a:gd name="T12" fmla="*/ 27 w 119"/>
                <a:gd name="T13" fmla="*/ 25 h 150"/>
                <a:gd name="T14" fmla="*/ 44 w 119"/>
                <a:gd name="T15" fmla="*/ 43 h 150"/>
                <a:gd name="T16" fmla="*/ 44 w 119"/>
                <a:gd name="T17" fmla="*/ 43 h 150"/>
                <a:gd name="T18" fmla="*/ 62 w 119"/>
                <a:gd name="T19" fmla="*/ 65 h 150"/>
                <a:gd name="T20" fmla="*/ 81 w 119"/>
                <a:gd name="T21" fmla="*/ 89 h 150"/>
                <a:gd name="T22" fmla="*/ 81 w 119"/>
                <a:gd name="T23" fmla="*/ 89 h 150"/>
                <a:gd name="T24" fmla="*/ 100 w 119"/>
                <a:gd name="T25" fmla="*/ 117 h 150"/>
                <a:gd name="T26" fmla="*/ 100 w 119"/>
                <a:gd name="T27" fmla="*/ 117 h 150"/>
                <a:gd name="T28" fmla="*/ 119 w 119"/>
                <a:gd name="T29" fmla="*/ 150 h 150"/>
                <a:gd name="T30" fmla="*/ 119 w 119"/>
                <a:gd name="T31" fmla="*/ 150 h 150"/>
                <a:gd name="T32" fmla="*/ 115 w 119"/>
                <a:gd name="T33" fmla="*/ 149 h 150"/>
                <a:gd name="T34" fmla="*/ 115 w 119"/>
                <a:gd name="T35" fmla="*/ 149 h 150"/>
                <a:gd name="T36" fmla="*/ 104 w 119"/>
                <a:gd name="T37" fmla="*/ 142 h 150"/>
                <a:gd name="T38" fmla="*/ 104 w 119"/>
                <a:gd name="T39" fmla="*/ 142 h 150"/>
                <a:gd name="T40" fmla="*/ 86 w 119"/>
                <a:gd name="T41" fmla="*/ 129 h 150"/>
                <a:gd name="T42" fmla="*/ 66 w 119"/>
                <a:gd name="T43" fmla="*/ 113 h 150"/>
                <a:gd name="T44" fmla="*/ 66 w 119"/>
                <a:gd name="T45" fmla="*/ 113 h 150"/>
                <a:gd name="T46" fmla="*/ 56 w 119"/>
                <a:gd name="T47" fmla="*/ 102 h 150"/>
                <a:gd name="T48" fmla="*/ 45 w 119"/>
                <a:gd name="T49" fmla="*/ 91 h 150"/>
                <a:gd name="T50" fmla="*/ 35 w 119"/>
                <a:gd name="T51" fmla="*/ 77 h 150"/>
                <a:gd name="T52" fmla="*/ 26 w 119"/>
                <a:gd name="T53" fmla="*/ 63 h 150"/>
                <a:gd name="T54" fmla="*/ 26 w 119"/>
                <a:gd name="T55" fmla="*/ 63 h 150"/>
                <a:gd name="T56" fmla="*/ 17 w 119"/>
                <a:gd name="T57" fmla="*/ 48 h 150"/>
                <a:gd name="T58" fmla="*/ 9 w 119"/>
                <a:gd name="T59" fmla="*/ 33 h 150"/>
                <a:gd name="T60" fmla="*/ 4 w 119"/>
                <a:gd name="T61" fmla="*/ 16 h 150"/>
                <a:gd name="T62" fmla="*/ 0 w 119"/>
                <a:gd name="T63" fmla="*/ 0 h 150"/>
                <a:gd name="T64" fmla="*/ 0 w 119"/>
                <a:gd name="T6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9" h="150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4" y="3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27" y="25"/>
                  </a:lnTo>
                  <a:lnTo>
                    <a:pt x="44" y="43"/>
                  </a:lnTo>
                  <a:lnTo>
                    <a:pt x="44" y="43"/>
                  </a:lnTo>
                  <a:lnTo>
                    <a:pt x="62" y="65"/>
                  </a:lnTo>
                  <a:lnTo>
                    <a:pt x="81" y="89"/>
                  </a:lnTo>
                  <a:lnTo>
                    <a:pt x="81" y="89"/>
                  </a:lnTo>
                  <a:lnTo>
                    <a:pt x="100" y="117"/>
                  </a:lnTo>
                  <a:lnTo>
                    <a:pt x="100" y="117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5" y="149"/>
                  </a:lnTo>
                  <a:lnTo>
                    <a:pt x="115" y="149"/>
                  </a:lnTo>
                  <a:lnTo>
                    <a:pt x="104" y="142"/>
                  </a:lnTo>
                  <a:lnTo>
                    <a:pt x="104" y="142"/>
                  </a:lnTo>
                  <a:lnTo>
                    <a:pt x="86" y="129"/>
                  </a:lnTo>
                  <a:lnTo>
                    <a:pt x="66" y="113"/>
                  </a:lnTo>
                  <a:lnTo>
                    <a:pt x="66" y="113"/>
                  </a:lnTo>
                  <a:lnTo>
                    <a:pt x="56" y="102"/>
                  </a:lnTo>
                  <a:lnTo>
                    <a:pt x="45" y="91"/>
                  </a:lnTo>
                  <a:lnTo>
                    <a:pt x="35" y="77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17" y="48"/>
                  </a:lnTo>
                  <a:lnTo>
                    <a:pt x="9" y="33"/>
                  </a:lnTo>
                  <a:lnTo>
                    <a:pt x="4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1" name="Freeform 120">
              <a:extLst>
                <a:ext uri="{FF2B5EF4-FFF2-40B4-BE49-F238E27FC236}">
                  <a16:creationId xmlns:a16="http://schemas.microsoft.com/office/drawing/2014/main" id="{30B0D99C-0180-09D5-9049-694C2F9B7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2075" y="5259388"/>
              <a:ext cx="144463" cy="188913"/>
            </a:xfrm>
            <a:custGeom>
              <a:avLst/>
              <a:gdLst>
                <a:gd name="T0" fmla="*/ 0 w 91"/>
                <a:gd name="T1" fmla="*/ 0 h 119"/>
                <a:gd name="T2" fmla="*/ 0 w 91"/>
                <a:gd name="T3" fmla="*/ 0 h 119"/>
                <a:gd name="T4" fmla="*/ 11 w 91"/>
                <a:gd name="T5" fmla="*/ 7 h 119"/>
                <a:gd name="T6" fmla="*/ 11 w 91"/>
                <a:gd name="T7" fmla="*/ 7 h 119"/>
                <a:gd name="T8" fmla="*/ 23 w 91"/>
                <a:gd name="T9" fmla="*/ 17 h 119"/>
                <a:gd name="T10" fmla="*/ 37 w 91"/>
                <a:gd name="T11" fmla="*/ 31 h 119"/>
                <a:gd name="T12" fmla="*/ 37 w 91"/>
                <a:gd name="T13" fmla="*/ 31 h 119"/>
                <a:gd name="T14" fmla="*/ 52 w 91"/>
                <a:gd name="T15" fmla="*/ 47 h 119"/>
                <a:gd name="T16" fmla="*/ 66 w 91"/>
                <a:gd name="T17" fmla="*/ 68 h 119"/>
                <a:gd name="T18" fmla="*/ 66 w 91"/>
                <a:gd name="T19" fmla="*/ 68 h 119"/>
                <a:gd name="T20" fmla="*/ 78 w 91"/>
                <a:gd name="T21" fmla="*/ 91 h 119"/>
                <a:gd name="T22" fmla="*/ 78 w 91"/>
                <a:gd name="T23" fmla="*/ 91 h 119"/>
                <a:gd name="T24" fmla="*/ 91 w 91"/>
                <a:gd name="T25" fmla="*/ 119 h 119"/>
                <a:gd name="T26" fmla="*/ 91 w 91"/>
                <a:gd name="T27" fmla="*/ 119 h 119"/>
                <a:gd name="T28" fmla="*/ 87 w 91"/>
                <a:gd name="T29" fmla="*/ 118 h 119"/>
                <a:gd name="T30" fmla="*/ 87 w 91"/>
                <a:gd name="T31" fmla="*/ 118 h 119"/>
                <a:gd name="T32" fmla="*/ 77 w 91"/>
                <a:gd name="T33" fmla="*/ 112 h 119"/>
                <a:gd name="T34" fmla="*/ 77 w 91"/>
                <a:gd name="T35" fmla="*/ 112 h 119"/>
                <a:gd name="T36" fmla="*/ 63 w 91"/>
                <a:gd name="T37" fmla="*/ 102 h 119"/>
                <a:gd name="T38" fmla="*/ 48 w 91"/>
                <a:gd name="T39" fmla="*/ 89 h 119"/>
                <a:gd name="T40" fmla="*/ 48 w 91"/>
                <a:gd name="T41" fmla="*/ 89 h 119"/>
                <a:gd name="T42" fmla="*/ 33 w 91"/>
                <a:gd name="T43" fmla="*/ 71 h 119"/>
                <a:gd name="T44" fmla="*/ 25 w 91"/>
                <a:gd name="T45" fmla="*/ 61 h 119"/>
                <a:gd name="T46" fmla="*/ 18 w 91"/>
                <a:gd name="T47" fmla="*/ 50 h 119"/>
                <a:gd name="T48" fmla="*/ 12 w 91"/>
                <a:gd name="T49" fmla="*/ 38 h 119"/>
                <a:gd name="T50" fmla="*/ 7 w 91"/>
                <a:gd name="T51" fmla="*/ 25 h 119"/>
                <a:gd name="T52" fmla="*/ 3 w 91"/>
                <a:gd name="T53" fmla="*/ 13 h 119"/>
                <a:gd name="T54" fmla="*/ 0 w 91"/>
                <a:gd name="T55" fmla="*/ 0 h 119"/>
                <a:gd name="T56" fmla="*/ 0 w 91"/>
                <a:gd name="T5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" h="119">
                  <a:moveTo>
                    <a:pt x="0" y="0"/>
                  </a:moveTo>
                  <a:lnTo>
                    <a:pt x="0" y="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23" y="17"/>
                  </a:lnTo>
                  <a:lnTo>
                    <a:pt x="37" y="31"/>
                  </a:lnTo>
                  <a:lnTo>
                    <a:pt x="37" y="31"/>
                  </a:lnTo>
                  <a:lnTo>
                    <a:pt x="52" y="47"/>
                  </a:lnTo>
                  <a:lnTo>
                    <a:pt x="66" y="68"/>
                  </a:lnTo>
                  <a:lnTo>
                    <a:pt x="66" y="68"/>
                  </a:lnTo>
                  <a:lnTo>
                    <a:pt x="78" y="91"/>
                  </a:lnTo>
                  <a:lnTo>
                    <a:pt x="78" y="91"/>
                  </a:lnTo>
                  <a:lnTo>
                    <a:pt x="91" y="119"/>
                  </a:lnTo>
                  <a:lnTo>
                    <a:pt x="91" y="119"/>
                  </a:lnTo>
                  <a:lnTo>
                    <a:pt x="87" y="118"/>
                  </a:lnTo>
                  <a:lnTo>
                    <a:pt x="87" y="118"/>
                  </a:lnTo>
                  <a:lnTo>
                    <a:pt x="77" y="112"/>
                  </a:lnTo>
                  <a:lnTo>
                    <a:pt x="77" y="112"/>
                  </a:lnTo>
                  <a:lnTo>
                    <a:pt x="63" y="102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33" y="71"/>
                  </a:lnTo>
                  <a:lnTo>
                    <a:pt x="25" y="61"/>
                  </a:lnTo>
                  <a:lnTo>
                    <a:pt x="18" y="50"/>
                  </a:lnTo>
                  <a:lnTo>
                    <a:pt x="12" y="38"/>
                  </a:lnTo>
                  <a:lnTo>
                    <a:pt x="7" y="25"/>
                  </a:lnTo>
                  <a:lnTo>
                    <a:pt x="3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2" name="Freeform 121">
              <a:extLst>
                <a:ext uri="{FF2B5EF4-FFF2-40B4-BE49-F238E27FC236}">
                  <a16:creationId xmlns:a16="http://schemas.microsoft.com/office/drawing/2014/main" id="{AC400EDB-42F9-3A3A-4563-21F5EA979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3913" y="5314951"/>
              <a:ext cx="120650" cy="196850"/>
            </a:xfrm>
            <a:custGeom>
              <a:avLst/>
              <a:gdLst>
                <a:gd name="T0" fmla="*/ 0 w 76"/>
                <a:gd name="T1" fmla="*/ 0 h 124"/>
                <a:gd name="T2" fmla="*/ 0 w 76"/>
                <a:gd name="T3" fmla="*/ 0 h 124"/>
                <a:gd name="T4" fmla="*/ 4 w 76"/>
                <a:gd name="T5" fmla="*/ 1 h 124"/>
                <a:gd name="T6" fmla="*/ 4 w 76"/>
                <a:gd name="T7" fmla="*/ 1 h 124"/>
                <a:gd name="T8" fmla="*/ 12 w 76"/>
                <a:gd name="T9" fmla="*/ 7 h 124"/>
                <a:gd name="T10" fmla="*/ 12 w 76"/>
                <a:gd name="T11" fmla="*/ 7 h 124"/>
                <a:gd name="T12" fmla="*/ 25 w 76"/>
                <a:gd name="T13" fmla="*/ 16 h 124"/>
                <a:gd name="T14" fmla="*/ 39 w 76"/>
                <a:gd name="T15" fmla="*/ 30 h 124"/>
                <a:gd name="T16" fmla="*/ 39 w 76"/>
                <a:gd name="T17" fmla="*/ 30 h 124"/>
                <a:gd name="T18" fmla="*/ 44 w 76"/>
                <a:gd name="T19" fmla="*/ 38 h 124"/>
                <a:gd name="T20" fmla="*/ 51 w 76"/>
                <a:gd name="T21" fmla="*/ 48 h 124"/>
                <a:gd name="T22" fmla="*/ 57 w 76"/>
                <a:gd name="T23" fmla="*/ 58 h 124"/>
                <a:gd name="T24" fmla="*/ 62 w 76"/>
                <a:gd name="T25" fmla="*/ 69 h 124"/>
                <a:gd name="T26" fmla="*/ 62 w 76"/>
                <a:gd name="T27" fmla="*/ 69 h 124"/>
                <a:gd name="T28" fmla="*/ 66 w 76"/>
                <a:gd name="T29" fmla="*/ 81 h 124"/>
                <a:gd name="T30" fmla="*/ 70 w 76"/>
                <a:gd name="T31" fmla="*/ 94 h 124"/>
                <a:gd name="T32" fmla="*/ 70 w 76"/>
                <a:gd name="T33" fmla="*/ 94 h 124"/>
                <a:gd name="T34" fmla="*/ 73 w 76"/>
                <a:gd name="T35" fmla="*/ 109 h 124"/>
                <a:gd name="T36" fmla="*/ 76 w 76"/>
                <a:gd name="T37" fmla="*/ 124 h 124"/>
                <a:gd name="T38" fmla="*/ 76 w 76"/>
                <a:gd name="T39" fmla="*/ 124 h 124"/>
                <a:gd name="T40" fmla="*/ 73 w 76"/>
                <a:gd name="T41" fmla="*/ 121 h 124"/>
                <a:gd name="T42" fmla="*/ 73 w 76"/>
                <a:gd name="T43" fmla="*/ 121 h 124"/>
                <a:gd name="T44" fmla="*/ 65 w 76"/>
                <a:gd name="T45" fmla="*/ 114 h 124"/>
                <a:gd name="T46" fmla="*/ 65 w 76"/>
                <a:gd name="T47" fmla="*/ 114 h 124"/>
                <a:gd name="T48" fmla="*/ 54 w 76"/>
                <a:gd name="T49" fmla="*/ 103 h 124"/>
                <a:gd name="T50" fmla="*/ 41 w 76"/>
                <a:gd name="T51" fmla="*/ 88 h 124"/>
                <a:gd name="T52" fmla="*/ 41 w 76"/>
                <a:gd name="T53" fmla="*/ 88 h 124"/>
                <a:gd name="T54" fmla="*/ 29 w 76"/>
                <a:gd name="T55" fmla="*/ 69 h 124"/>
                <a:gd name="T56" fmla="*/ 18 w 76"/>
                <a:gd name="T57" fmla="*/ 48 h 124"/>
                <a:gd name="T58" fmla="*/ 18 w 76"/>
                <a:gd name="T59" fmla="*/ 48 h 124"/>
                <a:gd name="T60" fmla="*/ 8 w 76"/>
                <a:gd name="T61" fmla="*/ 25 h 124"/>
                <a:gd name="T62" fmla="*/ 0 w 76"/>
                <a:gd name="T63" fmla="*/ 0 h 124"/>
                <a:gd name="T64" fmla="*/ 0 w 76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124">
                  <a:moveTo>
                    <a:pt x="0" y="0"/>
                  </a:moveTo>
                  <a:lnTo>
                    <a:pt x="0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25" y="16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44" y="38"/>
                  </a:lnTo>
                  <a:lnTo>
                    <a:pt x="51" y="48"/>
                  </a:lnTo>
                  <a:lnTo>
                    <a:pt x="57" y="58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6" y="81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73" y="109"/>
                  </a:lnTo>
                  <a:lnTo>
                    <a:pt x="76" y="124"/>
                  </a:lnTo>
                  <a:lnTo>
                    <a:pt x="76" y="124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54" y="103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29" y="6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8" y="2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3" name="Freeform 122">
              <a:extLst>
                <a:ext uri="{FF2B5EF4-FFF2-40B4-BE49-F238E27FC236}">
                  <a16:creationId xmlns:a16="http://schemas.microsoft.com/office/drawing/2014/main" id="{F73B2A4C-62EB-1F0B-32C2-16F7A9609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675" y="5314951"/>
              <a:ext cx="176213" cy="195263"/>
            </a:xfrm>
            <a:custGeom>
              <a:avLst/>
              <a:gdLst>
                <a:gd name="T0" fmla="*/ 111 w 111"/>
                <a:gd name="T1" fmla="*/ 0 h 123"/>
                <a:gd name="T2" fmla="*/ 111 w 111"/>
                <a:gd name="T3" fmla="*/ 0 h 123"/>
                <a:gd name="T4" fmla="*/ 106 w 111"/>
                <a:gd name="T5" fmla="*/ 14 h 123"/>
                <a:gd name="T6" fmla="*/ 99 w 111"/>
                <a:gd name="T7" fmla="*/ 30 h 123"/>
                <a:gd name="T8" fmla="*/ 88 w 111"/>
                <a:gd name="T9" fmla="*/ 48 h 123"/>
                <a:gd name="T10" fmla="*/ 74 w 111"/>
                <a:gd name="T11" fmla="*/ 69 h 123"/>
                <a:gd name="T12" fmla="*/ 64 w 111"/>
                <a:gd name="T13" fmla="*/ 80 h 123"/>
                <a:gd name="T14" fmla="*/ 55 w 111"/>
                <a:gd name="T15" fmla="*/ 89 h 123"/>
                <a:gd name="T16" fmla="*/ 42 w 111"/>
                <a:gd name="T17" fmla="*/ 99 h 123"/>
                <a:gd name="T18" fmla="*/ 30 w 111"/>
                <a:gd name="T19" fmla="*/ 109 h 123"/>
                <a:gd name="T20" fmla="*/ 16 w 111"/>
                <a:gd name="T21" fmla="*/ 116 h 123"/>
                <a:gd name="T22" fmla="*/ 0 w 111"/>
                <a:gd name="T23" fmla="*/ 123 h 123"/>
                <a:gd name="T24" fmla="*/ 0 w 111"/>
                <a:gd name="T25" fmla="*/ 123 h 123"/>
                <a:gd name="T26" fmla="*/ 8 w 111"/>
                <a:gd name="T27" fmla="*/ 109 h 123"/>
                <a:gd name="T28" fmla="*/ 18 w 111"/>
                <a:gd name="T29" fmla="*/ 95 h 123"/>
                <a:gd name="T30" fmla="*/ 30 w 111"/>
                <a:gd name="T31" fmla="*/ 76 h 123"/>
                <a:gd name="T32" fmla="*/ 45 w 111"/>
                <a:gd name="T33" fmla="*/ 56 h 123"/>
                <a:gd name="T34" fmla="*/ 64 w 111"/>
                <a:gd name="T35" fmla="*/ 36 h 123"/>
                <a:gd name="T36" fmla="*/ 75 w 111"/>
                <a:gd name="T37" fmla="*/ 26 h 123"/>
                <a:gd name="T38" fmla="*/ 86 w 111"/>
                <a:gd name="T39" fmla="*/ 16 h 123"/>
                <a:gd name="T40" fmla="*/ 99 w 111"/>
                <a:gd name="T41" fmla="*/ 8 h 123"/>
                <a:gd name="T42" fmla="*/ 111 w 111"/>
                <a:gd name="T43" fmla="*/ 0 h 123"/>
                <a:gd name="T44" fmla="*/ 111 w 111"/>
                <a:gd name="T4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123">
                  <a:moveTo>
                    <a:pt x="111" y="0"/>
                  </a:moveTo>
                  <a:lnTo>
                    <a:pt x="111" y="0"/>
                  </a:lnTo>
                  <a:lnTo>
                    <a:pt x="106" y="14"/>
                  </a:lnTo>
                  <a:lnTo>
                    <a:pt x="99" y="30"/>
                  </a:lnTo>
                  <a:lnTo>
                    <a:pt x="88" y="48"/>
                  </a:lnTo>
                  <a:lnTo>
                    <a:pt x="74" y="69"/>
                  </a:lnTo>
                  <a:lnTo>
                    <a:pt x="64" y="80"/>
                  </a:lnTo>
                  <a:lnTo>
                    <a:pt x="55" y="89"/>
                  </a:lnTo>
                  <a:lnTo>
                    <a:pt x="42" y="99"/>
                  </a:lnTo>
                  <a:lnTo>
                    <a:pt x="30" y="109"/>
                  </a:lnTo>
                  <a:lnTo>
                    <a:pt x="16" y="116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8" y="109"/>
                  </a:lnTo>
                  <a:lnTo>
                    <a:pt x="18" y="95"/>
                  </a:lnTo>
                  <a:lnTo>
                    <a:pt x="30" y="76"/>
                  </a:lnTo>
                  <a:lnTo>
                    <a:pt x="45" y="56"/>
                  </a:lnTo>
                  <a:lnTo>
                    <a:pt x="64" y="36"/>
                  </a:lnTo>
                  <a:lnTo>
                    <a:pt x="75" y="26"/>
                  </a:lnTo>
                  <a:lnTo>
                    <a:pt x="86" y="16"/>
                  </a:lnTo>
                  <a:lnTo>
                    <a:pt x="99" y="8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4" name="Freeform 123">
              <a:extLst>
                <a:ext uri="{FF2B5EF4-FFF2-40B4-BE49-F238E27FC236}">
                  <a16:creationId xmlns:a16="http://schemas.microsoft.com/office/drawing/2014/main" id="{0AC8DB10-FE45-1386-2134-E921222F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8138" y="5240338"/>
              <a:ext cx="149225" cy="174625"/>
            </a:xfrm>
            <a:custGeom>
              <a:avLst/>
              <a:gdLst>
                <a:gd name="T0" fmla="*/ 0 w 94"/>
                <a:gd name="T1" fmla="*/ 0 h 110"/>
                <a:gd name="T2" fmla="*/ 0 w 94"/>
                <a:gd name="T3" fmla="*/ 0 h 110"/>
                <a:gd name="T4" fmla="*/ 13 w 94"/>
                <a:gd name="T5" fmla="*/ 6 h 110"/>
                <a:gd name="T6" fmla="*/ 25 w 94"/>
                <a:gd name="T7" fmla="*/ 12 h 110"/>
                <a:gd name="T8" fmla="*/ 40 w 94"/>
                <a:gd name="T9" fmla="*/ 23 h 110"/>
                <a:gd name="T10" fmla="*/ 57 w 94"/>
                <a:gd name="T11" fmla="*/ 39 h 110"/>
                <a:gd name="T12" fmla="*/ 65 w 94"/>
                <a:gd name="T13" fmla="*/ 48 h 110"/>
                <a:gd name="T14" fmla="*/ 72 w 94"/>
                <a:gd name="T15" fmla="*/ 58 h 110"/>
                <a:gd name="T16" fmla="*/ 79 w 94"/>
                <a:gd name="T17" fmla="*/ 69 h 110"/>
                <a:gd name="T18" fmla="*/ 84 w 94"/>
                <a:gd name="T19" fmla="*/ 81 h 110"/>
                <a:gd name="T20" fmla="*/ 90 w 94"/>
                <a:gd name="T21" fmla="*/ 95 h 110"/>
                <a:gd name="T22" fmla="*/ 94 w 94"/>
                <a:gd name="T23" fmla="*/ 110 h 110"/>
                <a:gd name="T24" fmla="*/ 94 w 94"/>
                <a:gd name="T25" fmla="*/ 110 h 110"/>
                <a:gd name="T26" fmla="*/ 82 w 94"/>
                <a:gd name="T27" fmla="*/ 103 h 110"/>
                <a:gd name="T28" fmla="*/ 70 w 94"/>
                <a:gd name="T29" fmla="*/ 94 h 110"/>
                <a:gd name="T30" fmla="*/ 55 w 94"/>
                <a:gd name="T31" fmla="*/ 80 h 110"/>
                <a:gd name="T32" fmla="*/ 39 w 94"/>
                <a:gd name="T33" fmla="*/ 63 h 110"/>
                <a:gd name="T34" fmla="*/ 24 w 94"/>
                <a:gd name="T35" fmla="*/ 46 h 110"/>
                <a:gd name="T36" fmla="*/ 17 w 94"/>
                <a:gd name="T37" fmla="*/ 34 h 110"/>
                <a:gd name="T38" fmla="*/ 10 w 94"/>
                <a:gd name="T39" fmla="*/ 23 h 110"/>
                <a:gd name="T40" fmla="*/ 4 w 94"/>
                <a:gd name="T41" fmla="*/ 12 h 110"/>
                <a:gd name="T42" fmla="*/ 0 w 94"/>
                <a:gd name="T43" fmla="*/ 0 h 110"/>
                <a:gd name="T44" fmla="*/ 0 w 94"/>
                <a:gd name="T4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10">
                  <a:moveTo>
                    <a:pt x="0" y="0"/>
                  </a:moveTo>
                  <a:lnTo>
                    <a:pt x="0" y="0"/>
                  </a:lnTo>
                  <a:lnTo>
                    <a:pt x="13" y="6"/>
                  </a:lnTo>
                  <a:lnTo>
                    <a:pt x="25" y="12"/>
                  </a:lnTo>
                  <a:lnTo>
                    <a:pt x="40" y="23"/>
                  </a:lnTo>
                  <a:lnTo>
                    <a:pt x="57" y="39"/>
                  </a:lnTo>
                  <a:lnTo>
                    <a:pt x="65" y="48"/>
                  </a:lnTo>
                  <a:lnTo>
                    <a:pt x="72" y="58"/>
                  </a:lnTo>
                  <a:lnTo>
                    <a:pt x="79" y="69"/>
                  </a:lnTo>
                  <a:lnTo>
                    <a:pt x="84" y="81"/>
                  </a:lnTo>
                  <a:lnTo>
                    <a:pt x="90" y="95"/>
                  </a:lnTo>
                  <a:lnTo>
                    <a:pt x="94" y="110"/>
                  </a:lnTo>
                  <a:lnTo>
                    <a:pt x="94" y="110"/>
                  </a:lnTo>
                  <a:lnTo>
                    <a:pt x="82" y="103"/>
                  </a:lnTo>
                  <a:lnTo>
                    <a:pt x="70" y="94"/>
                  </a:lnTo>
                  <a:lnTo>
                    <a:pt x="55" y="80"/>
                  </a:lnTo>
                  <a:lnTo>
                    <a:pt x="39" y="63"/>
                  </a:lnTo>
                  <a:lnTo>
                    <a:pt x="24" y="46"/>
                  </a:lnTo>
                  <a:lnTo>
                    <a:pt x="17" y="34"/>
                  </a:lnTo>
                  <a:lnTo>
                    <a:pt x="10" y="23"/>
                  </a:lnTo>
                  <a:lnTo>
                    <a:pt x="4" y="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5" name="Freeform 124">
              <a:extLst>
                <a:ext uri="{FF2B5EF4-FFF2-40B4-BE49-F238E27FC236}">
                  <a16:creationId xmlns:a16="http://schemas.microsoft.com/office/drawing/2014/main" id="{837D1FA2-2884-5219-1078-3CD56D0C8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3363" y="5537201"/>
              <a:ext cx="47625" cy="101600"/>
            </a:xfrm>
            <a:custGeom>
              <a:avLst/>
              <a:gdLst>
                <a:gd name="T0" fmla="*/ 4 w 30"/>
                <a:gd name="T1" fmla="*/ 0 h 64"/>
                <a:gd name="T2" fmla="*/ 4 w 30"/>
                <a:gd name="T3" fmla="*/ 0 h 64"/>
                <a:gd name="T4" fmla="*/ 11 w 30"/>
                <a:gd name="T5" fmla="*/ 3 h 64"/>
                <a:gd name="T6" fmla="*/ 11 w 30"/>
                <a:gd name="T7" fmla="*/ 3 h 64"/>
                <a:gd name="T8" fmla="*/ 18 w 30"/>
                <a:gd name="T9" fmla="*/ 7 h 64"/>
                <a:gd name="T10" fmla="*/ 25 w 30"/>
                <a:gd name="T11" fmla="*/ 16 h 64"/>
                <a:gd name="T12" fmla="*/ 25 w 30"/>
                <a:gd name="T13" fmla="*/ 16 h 64"/>
                <a:gd name="T14" fmla="*/ 28 w 30"/>
                <a:gd name="T15" fmla="*/ 20 h 64"/>
                <a:gd name="T16" fmla="*/ 30 w 30"/>
                <a:gd name="T17" fmla="*/ 25 h 64"/>
                <a:gd name="T18" fmla="*/ 30 w 30"/>
                <a:gd name="T19" fmla="*/ 32 h 64"/>
                <a:gd name="T20" fmla="*/ 30 w 30"/>
                <a:gd name="T21" fmla="*/ 38 h 64"/>
                <a:gd name="T22" fmla="*/ 30 w 30"/>
                <a:gd name="T23" fmla="*/ 38 h 64"/>
                <a:gd name="T24" fmla="*/ 29 w 30"/>
                <a:gd name="T25" fmla="*/ 45 h 64"/>
                <a:gd name="T26" fmla="*/ 26 w 30"/>
                <a:gd name="T27" fmla="*/ 51 h 64"/>
                <a:gd name="T28" fmla="*/ 21 w 30"/>
                <a:gd name="T29" fmla="*/ 58 h 64"/>
                <a:gd name="T30" fmla="*/ 14 w 30"/>
                <a:gd name="T31" fmla="*/ 64 h 64"/>
                <a:gd name="T32" fmla="*/ 14 w 30"/>
                <a:gd name="T33" fmla="*/ 64 h 64"/>
                <a:gd name="T34" fmla="*/ 10 w 30"/>
                <a:gd name="T35" fmla="*/ 58 h 64"/>
                <a:gd name="T36" fmla="*/ 10 w 30"/>
                <a:gd name="T37" fmla="*/ 58 h 64"/>
                <a:gd name="T38" fmla="*/ 4 w 30"/>
                <a:gd name="T39" fmla="*/ 45 h 64"/>
                <a:gd name="T40" fmla="*/ 4 w 30"/>
                <a:gd name="T41" fmla="*/ 45 h 64"/>
                <a:gd name="T42" fmla="*/ 2 w 30"/>
                <a:gd name="T43" fmla="*/ 35 h 64"/>
                <a:gd name="T44" fmla="*/ 0 w 30"/>
                <a:gd name="T45" fmla="*/ 25 h 64"/>
                <a:gd name="T46" fmla="*/ 2 w 30"/>
                <a:gd name="T47" fmla="*/ 13 h 64"/>
                <a:gd name="T48" fmla="*/ 4 w 30"/>
                <a:gd name="T49" fmla="*/ 0 h 64"/>
                <a:gd name="T50" fmla="*/ 4 w 30"/>
                <a:gd name="T5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64">
                  <a:moveTo>
                    <a:pt x="4" y="0"/>
                  </a:moveTo>
                  <a:lnTo>
                    <a:pt x="4" y="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8" y="7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8" y="20"/>
                  </a:lnTo>
                  <a:lnTo>
                    <a:pt x="30" y="25"/>
                  </a:lnTo>
                  <a:lnTo>
                    <a:pt x="30" y="32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29" y="45"/>
                  </a:lnTo>
                  <a:lnTo>
                    <a:pt x="26" y="51"/>
                  </a:lnTo>
                  <a:lnTo>
                    <a:pt x="21" y="58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2" y="35"/>
                  </a:lnTo>
                  <a:lnTo>
                    <a:pt x="0" y="25"/>
                  </a:lnTo>
                  <a:lnTo>
                    <a:pt x="2" y="13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34749485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Slid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3A7DF471-1545-3E9D-F943-D0D92B036BC4}"/>
              </a:ext>
            </a:extLst>
          </p:cNvPr>
          <p:cNvSpPr/>
          <p:nvPr userDrawn="1"/>
        </p:nvSpPr>
        <p:spPr>
          <a:xfrm flipV="1">
            <a:off x="6259210" y="632444"/>
            <a:ext cx="6109031" cy="5448300"/>
          </a:xfrm>
          <a:custGeom>
            <a:avLst/>
            <a:gdLst>
              <a:gd name="connsiteX0" fmla="*/ 4648 w 7391400"/>
              <a:gd name="connsiteY0" fmla="*/ 0 h 6591971"/>
              <a:gd name="connsiteX1" fmla="*/ 7371596 w 7391400"/>
              <a:gd name="connsiteY1" fmla="*/ 0 h 6591971"/>
              <a:gd name="connsiteX2" fmla="*/ 7391400 w 7391400"/>
              <a:gd name="connsiteY2" fmla="*/ 5950652 h 6591971"/>
              <a:gd name="connsiteX3" fmla="*/ 3529694 w 7391400"/>
              <a:gd name="connsiteY3" fmla="*/ 5465800 h 6591971"/>
              <a:gd name="connsiteX4" fmla="*/ 2981550 w 7391400"/>
              <a:gd name="connsiteY4" fmla="*/ 2062229 h 6591971"/>
              <a:gd name="connsiteX5" fmla="*/ 4648 w 7391400"/>
              <a:gd name="connsiteY5" fmla="*/ 0 h 6591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391400" h="6591971">
                <a:moveTo>
                  <a:pt x="4648" y="0"/>
                </a:moveTo>
                <a:lnTo>
                  <a:pt x="7371596" y="0"/>
                </a:lnTo>
                <a:cubicBezTo>
                  <a:pt x="7378197" y="1983551"/>
                  <a:pt x="7384799" y="3967101"/>
                  <a:pt x="7391400" y="5950652"/>
                </a:cubicBezTo>
                <a:cubicBezTo>
                  <a:pt x="6896311" y="6571165"/>
                  <a:pt x="4789466" y="7199770"/>
                  <a:pt x="3529694" y="5465800"/>
                </a:cubicBezTo>
                <a:cubicBezTo>
                  <a:pt x="2910240" y="4101497"/>
                  <a:pt x="3795384" y="3078814"/>
                  <a:pt x="2981550" y="2062229"/>
                </a:cubicBezTo>
                <a:cubicBezTo>
                  <a:pt x="2167716" y="1045644"/>
                  <a:pt x="-116596" y="2394604"/>
                  <a:pt x="4648" y="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4B859BB-CC1D-8328-6483-23F2F066AFF5}"/>
              </a:ext>
            </a:extLst>
          </p:cNvPr>
          <p:cNvGrpSpPr/>
          <p:nvPr userDrawn="1"/>
        </p:nvGrpSpPr>
        <p:grpSpPr>
          <a:xfrm>
            <a:off x="5208899" y="1200150"/>
            <a:ext cx="6014235" cy="4271495"/>
            <a:chOff x="3371850" y="942710"/>
            <a:chExt cx="6394011" cy="4541222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B7C21C40-642E-2429-1901-F4373AD9419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435173" y="1838089"/>
              <a:ext cx="4959383" cy="3645843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D59E9ECF-286F-E5AF-BE5F-A6836BBAEE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62938" y="942710"/>
              <a:ext cx="1477468" cy="2486288"/>
            </a:xfrm>
            <a:prstGeom prst="rect">
              <a:avLst/>
            </a:prstGeom>
          </p:spPr>
        </p:pic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9AAF97B-1AB7-B058-03F2-AC0C837BD216}"/>
                </a:ext>
              </a:extLst>
            </p:cNvPr>
            <p:cNvGrpSpPr/>
            <p:nvPr/>
          </p:nvGrpSpPr>
          <p:grpSpPr>
            <a:xfrm>
              <a:off x="8322823" y="3197226"/>
              <a:ext cx="1443038" cy="1020762"/>
              <a:chOff x="4102100" y="3049588"/>
              <a:chExt cx="1443038" cy="1020763"/>
            </a:xfrm>
          </p:grpSpPr>
          <p:sp>
            <p:nvSpPr>
              <p:cNvPr id="68" name="Freeform 317">
                <a:extLst>
                  <a:ext uri="{FF2B5EF4-FFF2-40B4-BE49-F238E27FC236}">
                    <a16:creationId xmlns:a16="http://schemas.microsoft.com/office/drawing/2014/main" id="{1144C6EC-28D4-2C0E-B188-927E61C44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938" y="3049588"/>
                <a:ext cx="457200" cy="455613"/>
              </a:xfrm>
              <a:custGeom>
                <a:avLst/>
                <a:gdLst>
                  <a:gd name="T0" fmla="*/ 226 w 288"/>
                  <a:gd name="T1" fmla="*/ 263 h 287"/>
                  <a:gd name="T2" fmla="*/ 248 w 288"/>
                  <a:gd name="T3" fmla="*/ 245 h 287"/>
                  <a:gd name="T4" fmla="*/ 266 w 288"/>
                  <a:gd name="T5" fmla="*/ 224 h 287"/>
                  <a:gd name="T6" fmla="*/ 278 w 288"/>
                  <a:gd name="T7" fmla="*/ 198 h 287"/>
                  <a:gd name="T8" fmla="*/ 286 w 288"/>
                  <a:gd name="T9" fmla="*/ 172 h 287"/>
                  <a:gd name="T10" fmla="*/ 288 w 288"/>
                  <a:gd name="T11" fmla="*/ 144 h 287"/>
                  <a:gd name="T12" fmla="*/ 286 w 288"/>
                  <a:gd name="T13" fmla="*/ 116 h 287"/>
                  <a:gd name="T14" fmla="*/ 278 w 288"/>
                  <a:gd name="T15" fmla="*/ 90 h 287"/>
                  <a:gd name="T16" fmla="*/ 264 w 288"/>
                  <a:gd name="T17" fmla="*/ 64 h 287"/>
                  <a:gd name="T18" fmla="*/ 256 w 288"/>
                  <a:gd name="T19" fmla="*/ 52 h 287"/>
                  <a:gd name="T20" fmla="*/ 236 w 288"/>
                  <a:gd name="T21" fmla="*/ 32 h 287"/>
                  <a:gd name="T22" fmla="*/ 212 w 288"/>
                  <a:gd name="T23" fmla="*/ 16 h 287"/>
                  <a:gd name="T24" fmla="*/ 186 w 288"/>
                  <a:gd name="T25" fmla="*/ 6 h 287"/>
                  <a:gd name="T26" fmla="*/ 158 w 288"/>
                  <a:gd name="T27" fmla="*/ 0 h 287"/>
                  <a:gd name="T28" fmla="*/ 130 w 288"/>
                  <a:gd name="T29" fmla="*/ 0 h 287"/>
                  <a:gd name="T30" fmla="*/ 104 w 288"/>
                  <a:gd name="T31" fmla="*/ 6 h 287"/>
                  <a:gd name="T32" fmla="*/ 76 w 288"/>
                  <a:gd name="T33" fmla="*/ 16 h 287"/>
                  <a:gd name="T34" fmla="*/ 64 w 288"/>
                  <a:gd name="T35" fmla="*/ 24 h 287"/>
                  <a:gd name="T36" fmla="*/ 42 w 288"/>
                  <a:gd name="T37" fmla="*/ 42 h 287"/>
                  <a:gd name="T38" fmla="*/ 24 w 288"/>
                  <a:gd name="T39" fmla="*/ 64 h 287"/>
                  <a:gd name="T40" fmla="*/ 10 w 288"/>
                  <a:gd name="T41" fmla="*/ 90 h 287"/>
                  <a:gd name="T42" fmla="*/ 2 w 288"/>
                  <a:gd name="T43" fmla="*/ 116 h 287"/>
                  <a:gd name="T44" fmla="*/ 0 w 288"/>
                  <a:gd name="T45" fmla="*/ 144 h 287"/>
                  <a:gd name="T46" fmla="*/ 2 w 288"/>
                  <a:gd name="T47" fmla="*/ 172 h 287"/>
                  <a:gd name="T48" fmla="*/ 10 w 288"/>
                  <a:gd name="T49" fmla="*/ 198 h 287"/>
                  <a:gd name="T50" fmla="*/ 24 w 288"/>
                  <a:gd name="T51" fmla="*/ 224 h 287"/>
                  <a:gd name="T52" fmla="*/ 34 w 288"/>
                  <a:gd name="T53" fmla="*/ 235 h 287"/>
                  <a:gd name="T54" fmla="*/ 54 w 288"/>
                  <a:gd name="T55" fmla="*/ 255 h 287"/>
                  <a:gd name="T56" fmla="*/ 78 w 288"/>
                  <a:gd name="T57" fmla="*/ 271 h 287"/>
                  <a:gd name="T58" fmla="*/ 104 w 288"/>
                  <a:gd name="T59" fmla="*/ 281 h 287"/>
                  <a:gd name="T60" fmla="*/ 130 w 288"/>
                  <a:gd name="T61" fmla="*/ 287 h 287"/>
                  <a:gd name="T62" fmla="*/ 158 w 288"/>
                  <a:gd name="T63" fmla="*/ 287 h 287"/>
                  <a:gd name="T64" fmla="*/ 186 w 288"/>
                  <a:gd name="T65" fmla="*/ 281 h 287"/>
                  <a:gd name="T66" fmla="*/ 212 w 288"/>
                  <a:gd name="T67" fmla="*/ 27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8" h="287">
                    <a:moveTo>
                      <a:pt x="226" y="263"/>
                    </a:moveTo>
                    <a:lnTo>
                      <a:pt x="226" y="263"/>
                    </a:lnTo>
                    <a:lnTo>
                      <a:pt x="236" y="255"/>
                    </a:lnTo>
                    <a:lnTo>
                      <a:pt x="248" y="245"/>
                    </a:lnTo>
                    <a:lnTo>
                      <a:pt x="258" y="233"/>
                    </a:lnTo>
                    <a:lnTo>
                      <a:pt x="266" y="224"/>
                    </a:lnTo>
                    <a:lnTo>
                      <a:pt x="272" y="212"/>
                    </a:lnTo>
                    <a:lnTo>
                      <a:pt x="278" y="198"/>
                    </a:lnTo>
                    <a:lnTo>
                      <a:pt x="282" y="186"/>
                    </a:lnTo>
                    <a:lnTo>
                      <a:pt x="286" y="172"/>
                    </a:lnTo>
                    <a:lnTo>
                      <a:pt x="288" y="158"/>
                    </a:lnTo>
                    <a:lnTo>
                      <a:pt x="288" y="144"/>
                    </a:lnTo>
                    <a:lnTo>
                      <a:pt x="288" y="130"/>
                    </a:lnTo>
                    <a:lnTo>
                      <a:pt x="286" y="116"/>
                    </a:lnTo>
                    <a:lnTo>
                      <a:pt x="282" y="102"/>
                    </a:lnTo>
                    <a:lnTo>
                      <a:pt x="278" y="90"/>
                    </a:lnTo>
                    <a:lnTo>
                      <a:pt x="272" y="76"/>
                    </a:lnTo>
                    <a:lnTo>
                      <a:pt x="264" y="64"/>
                    </a:lnTo>
                    <a:lnTo>
                      <a:pt x="264" y="64"/>
                    </a:lnTo>
                    <a:lnTo>
                      <a:pt x="256" y="52"/>
                    </a:lnTo>
                    <a:lnTo>
                      <a:pt x="246" y="40"/>
                    </a:lnTo>
                    <a:lnTo>
                      <a:pt x="236" y="32"/>
                    </a:lnTo>
                    <a:lnTo>
                      <a:pt x="224" y="22"/>
                    </a:lnTo>
                    <a:lnTo>
                      <a:pt x="212" y="16"/>
                    </a:lnTo>
                    <a:lnTo>
                      <a:pt x="198" y="10"/>
                    </a:lnTo>
                    <a:lnTo>
                      <a:pt x="186" y="6"/>
                    </a:lnTo>
                    <a:lnTo>
                      <a:pt x="172" y="2"/>
                    </a:lnTo>
                    <a:lnTo>
                      <a:pt x="158" y="0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6" y="2"/>
                    </a:lnTo>
                    <a:lnTo>
                      <a:pt x="104" y="6"/>
                    </a:lnTo>
                    <a:lnTo>
                      <a:pt x="90" y="10"/>
                    </a:lnTo>
                    <a:lnTo>
                      <a:pt x="76" y="16"/>
                    </a:lnTo>
                    <a:lnTo>
                      <a:pt x="64" y="24"/>
                    </a:lnTo>
                    <a:lnTo>
                      <a:pt x="64" y="24"/>
                    </a:lnTo>
                    <a:lnTo>
                      <a:pt x="52" y="32"/>
                    </a:lnTo>
                    <a:lnTo>
                      <a:pt x="42" y="42"/>
                    </a:lnTo>
                    <a:lnTo>
                      <a:pt x="32" y="54"/>
                    </a:lnTo>
                    <a:lnTo>
                      <a:pt x="24" y="64"/>
                    </a:lnTo>
                    <a:lnTo>
                      <a:pt x="16" y="76"/>
                    </a:lnTo>
                    <a:lnTo>
                      <a:pt x="10" y="90"/>
                    </a:lnTo>
                    <a:lnTo>
                      <a:pt x="6" y="102"/>
                    </a:lnTo>
                    <a:lnTo>
                      <a:pt x="2" y="116"/>
                    </a:lnTo>
                    <a:lnTo>
                      <a:pt x="0" y="130"/>
                    </a:lnTo>
                    <a:lnTo>
                      <a:pt x="0" y="144"/>
                    </a:lnTo>
                    <a:lnTo>
                      <a:pt x="0" y="158"/>
                    </a:lnTo>
                    <a:lnTo>
                      <a:pt x="2" y="172"/>
                    </a:lnTo>
                    <a:lnTo>
                      <a:pt x="6" y="186"/>
                    </a:lnTo>
                    <a:lnTo>
                      <a:pt x="10" y="198"/>
                    </a:lnTo>
                    <a:lnTo>
                      <a:pt x="16" y="212"/>
                    </a:lnTo>
                    <a:lnTo>
                      <a:pt x="24" y="224"/>
                    </a:lnTo>
                    <a:lnTo>
                      <a:pt x="24" y="224"/>
                    </a:lnTo>
                    <a:lnTo>
                      <a:pt x="34" y="235"/>
                    </a:lnTo>
                    <a:lnTo>
                      <a:pt x="44" y="247"/>
                    </a:lnTo>
                    <a:lnTo>
                      <a:pt x="54" y="255"/>
                    </a:lnTo>
                    <a:lnTo>
                      <a:pt x="66" y="263"/>
                    </a:lnTo>
                    <a:lnTo>
                      <a:pt x="78" y="271"/>
                    </a:lnTo>
                    <a:lnTo>
                      <a:pt x="90" y="277"/>
                    </a:lnTo>
                    <a:lnTo>
                      <a:pt x="104" y="281"/>
                    </a:lnTo>
                    <a:lnTo>
                      <a:pt x="116" y="285"/>
                    </a:lnTo>
                    <a:lnTo>
                      <a:pt x="130" y="287"/>
                    </a:lnTo>
                    <a:lnTo>
                      <a:pt x="144" y="287"/>
                    </a:lnTo>
                    <a:lnTo>
                      <a:pt x="158" y="287"/>
                    </a:lnTo>
                    <a:lnTo>
                      <a:pt x="172" y="285"/>
                    </a:lnTo>
                    <a:lnTo>
                      <a:pt x="186" y="281"/>
                    </a:lnTo>
                    <a:lnTo>
                      <a:pt x="200" y="277"/>
                    </a:lnTo>
                    <a:lnTo>
                      <a:pt x="212" y="271"/>
                    </a:lnTo>
                    <a:lnTo>
                      <a:pt x="226" y="263"/>
                    </a:lnTo>
                    <a:close/>
                  </a:path>
                </a:pathLst>
              </a:custGeom>
              <a:solidFill>
                <a:srgbClr val="F8E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9" name="Freeform 318">
                <a:extLst>
                  <a:ext uri="{FF2B5EF4-FFF2-40B4-BE49-F238E27FC236}">
                    <a16:creationId xmlns:a16="http://schemas.microsoft.com/office/drawing/2014/main" id="{06B8EEA1-4AF7-F140-E782-52643FDB9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938" y="3049588"/>
                <a:ext cx="457200" cy="455613"/>
              </a:xfrm>
              <a:custGeom>
                <a:avLst/>
                <a:gdLst>
                  <a:gd name="T0" fmla="*/ 226 w 288"/>
                  <a:gd name="T1" fmla="*/ 263 h 287"/>
                  <a:gd name="T2" fmla="*/ 248 w 288"/>
                  <a:gd name="T3" fmla="*/ 245 h 287"/>
                  <a:gd name="T4" fmla="*/ 266 w 288"/>
                  <a:gd name="T5" fmla="*/ 224 h 287"/>
                  <a:gd name="T6" fmla="*/ 278 w 288"/>
                  <a:gd name="T7" fmla="*/ 198 h 287"/>
                  <a:gd name="T8" fmla="*/ 286 w 288"/>
                  <a:gd name="T9" fmla="*/ 172 h 287"/>
                  <a:gd name="T10" fmla="*/ 288 w 288"/>
                  <a:gd name="T11" fmla="*/ 144 h 287"/>
                  <a:gd name="T12" fmla="*/ 286 w 288"/>
                  <a:gd name="T13" fmla="*/ 116 h 287"/>
                  <a:gd name="T14" fmla="*/ 278 w 288"/>
                  <a:gd name="T15" fmla="*/ 90 h 287"/>
                  <a:gd name="T16" fmla="*/ 264 w 288"/>
                  <a:gd name="T17" fmla="*/ 64 h 287"/>
                  <a:gd name="T18" fmla="*/ 256 w 288"/>
                  <a:gd name="T19" fmla="*/ 52 h 287"/>
                  <a:gd name="T20" fmla="*/ 236 w 288"/>
                  <a:gd name="T21" fmla="*/ 32 h 287"/>
                  <a:gd name="T22" fmla="*/ 212 w 288"/>
                  <a:gd name="T23" fmla="*/ 16 h 287"/>
                  <a:gd name="T24" fmla="*/ 186 w 288"/>
                  <a:gd name="T25" fmla="*/ 6 h 287"/>
                  <a:gd name="T26" fmla="*/ 158 w 288"/>
                  <a:gd name="T27" fmla="*/ 0 h 287"/>
                  <a:gd name="T28" fmla="*/ 130 w 288"/>
                  <a:gd name="T29" fmla="*/ 0 h 287"/>
                  <a:gd name="T30" fmla="*/ 104 w 288"/>
                  <a:gd name="T31" fmla="*/ 6 h 287"/>
                  <a:gd name="T32" fmla="*/ 76 w 288"/>
                  <a:gd name="T33" fmla="*/ 16 h 287"/>
                  <a:gd name="T34" fmla="*/ 64 w 288"/>
                  <a:gd name="T35" fmla="*/ 24 h 287"/>
                  <a:gd name="T36" fmla="*/ 42 w 288"/>
                  <a:gd name="T37" fmla="*/ 42 h 287"/>
                  <a:gd name="T38" fmla="*/ 24 w 288"/>
                  <a:gd name="T39" fmla="*/ 64 h 287"/>
                  <a:gd name="T40" fmla="*/ 10 w 288"/>
                  <a:gd name="T41" fmla="*/ 90 h 287"/>
                  <a:gd name="T42" fmla="*/ 2 w 288"/>
                  <a:gd name="T43" fmla="*/ 116 h 287"/>
                  <a:gd name="T44" fmla="*/ 0 w 288"/>
                  <a:gd name="T45" fmla="*/ 144 h 287"/>
                  <a:gd name="T46" fmla="*/ 2 w 288"/>
                  <a:gd name="T47" fmla="*/ 172 h 287"/>
                  <a:gd name="T48" fmla="*/ 10 w 288"/>
                  <a:gd name="T49" fmla="*/ 198 h 287"/>
                  <a:gd name="T50" fmla="*/ 24 w 288"/>
                  <a:gd name="T51" fmla="*/ 224 h 287"/>
                  <a:gd name="T52" fmla="*/ 34 w 288"/>
                  <a:gd name="T53" fmla="*/ 235 h 287"/>
                  <a:gd name="T54" fmla="*/ 54 w 288"/>
                  <a:gd name="T55" fmla="*/ 255 h 287"/>
                  <a:gd name="T56" fmla="*/ 78 w 288"/>
                  <a:gd name="T57" fmla="*/ 271 h 287"/>
                  <a:gd name="T58" fmla="*/ 104 w 288"/>
                  <a:gd name="T59" fmla="*/ 281 h 287"/>
                  <a:gd name="T60" fmla="*/ 130 w 288"/>
                  <a:gd name="T61" fmla="*/ 287 h 287"/>
                  <a:gd name="T62" fmla="*/ 158 w 288"/>
                  <a:gd name="T63" fmla="*/ 287 h 287"/>
                  <a:gd name="T64" fmla="*/ 186 w 288"/>
                  <a:gd name="T65" fmla="*/ 281 h 287"/>
                  <a:gd name="T66" fmla="*/ 212 w 288"/>
                  <a:gd name="T67" fmla="*/ 27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8" h="287">
                    <a:moveTo>
                      <a:pt x="226" y="263"/>
                    </a:moveTo>
                    <a:lnTo>
                      <a:pt x="226" y="263"/>
                    </a:lnTo>
                    <a:lnTo>
                      <a:pt x="236" y="255"/>
                    </a:lnTo>
                    <a:lnTo>
                      <a:pt x="248" y="245"/>
                    </a:lnTo>
                    <a:lnTo>
                      <a:pt x="258" y="233"/>
                    </a:lnTo>
                    <a:lnTo>
                      <a:pt x="266" y="224"/>
                    </a:lnTo>
                    <a:lnTo>
                      <a:pt x="272" y="212"/>
                    </a:lnTo>
                    <a:lnTo>
                      <a:pt x="278" y="198"/>
                    </a:lnTo>
                    <a:lnTo>
                      <a:pt x="282" y="186"/>
                    </a:lnTo>
                    <a:lnTo>
                      <a:pt x="286" y="172"/>
                    </a:lnTo>
                    <a:lnTo>
                      <a:pt x="288" y="158"/>
                    </a:lnTo>
                    <a:lnTo>
                      <a:pt x="288" y="144"/>
                    </a:lnTo>
                    <a:lnTo>
                      <a:pt x="288" y="130"/>
                    </a:lnTo>
                    <a:lnTo>
                      <a:pt x="286" y="116"/>
                    </a:lnTo>
                    <a:lnTo>
                      <a:pt x="282" y="102"/>
                    </a:lnTo>
                    <a:lnTo>
                      <a:pt x="278" y="90"/>
                    </a:lnTo>
                    <a:lnTo>
                      <a:pt x="272" y="76"/>
                    </a:lnTo>
                    <a:lnTo>
                      <a:pt x="264" y="64"/>
                    </a:lnTo>
                    <a:lnTo>
                      <a:pt x="264" y="64"/>
                    </a:lnTo>
                    <a:lnTo>
                      <a:pt x="256" y="52"/>
                    </a:lnTo>
                    <a:lnTo>
                      <a:pt x="246" y="40"/>
                    </a:lnTo>
                    <a:lnTo>
                      <a:pt x="236" y="32"/>
                    </a:lnTo>
                    <a:lnTo>
                      <a:pt x="224" y="22"/>
                    </a:lnTo>
                    <a:lnTo>
                      <a:pt x="212" y="16"/>
                    </a:lnTo>
                    <a:lnTo>
                      <a:pt x="198" y="10"/>
                    </a:lnTo>
                    <a:lnTo>
                      <a:pt x="186" y="6"/>
                    </a:lnTo>
                    <a:lnTo>
                      <a:pt x="172" y="2"/>
                    </a:lnTo>
                    <a:lnTo>
                      <a:pt x="158" y="0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6" y="2"/>
                    </a:lnTo>
                    <a:lnTo>
                      <a:pt x="104" y="6"/>
                    </a:lnTo>
                    <a:lnTo>
                      <a:pt x="90" y="10"/>
                    </a:lnTo>
                    <a:lnTo>
                      <a:pt x="76" y="16"/>
                    </a:lnTo>
                    <a:lnTo>
                      <a:pt x="64" y="24"/>
                    </a:lnTo>
                    <a:lnTo>
                      <a:pt x="64" y="24"/>
                    </a:lnTo>
                    <a:lnTo>
                      <a:pt x="52" y="32"/>
                    </a:lnTo>
                    <a:lnTo>
                      <a:pt x="42" y="42"/>
                    </a:lnTo>
                    <a:lnTo>
                      <a:pt x="32" y="54"/>
                    </a:lnTo>
                    <a:lnTo>
                      <a:pt x="24" y="64"/>
                    </a:lnTo>
                    <a:lnTo>
                      <a:pt x="16" y="76"/>
                    </a:lnTo>
                    <a:lnTo>
                      <a:pt x="10" y="90"/>
                    </a:lnTo>
                    <a:lnTo>
                      <a:pt x="6" y="102"/>
                    </a:lnTo>
                    <a:lnTo>
                      <a:pt x="2" y="116"/>
                    </a:lnTo>
                    <a:lnTo>
                      <a:pt x="0" y="130"/>
                    </a:lnTo>
                    <a:lnTo>
                      <a:pt x="0" y="144"/>
                    </a:lnTo>
                    <a:lnTo>
                      <a:pt x="0" y="158"/>
                    </a:lnTo>
                    <a:lnTo>
                      <a:pt x="2" y="172"/>
                    </a:lnTo>
                    <a:lnTo>
                      <a:pt x="6" y="186"/>
                    </a:lnTo>
                    <a:lnTo>
                      <a:pt x="10" y="198"/>
                    </a:lnTo>
                    <a:lnTo>
                      <a:pt x="16" y="212"/>
                    </a:lnTo>
                    <a:lnTo>
                      <a:pt x="24" y="224"/>
                    </a:lnTo>
                    <a:lnTo>
                      <a:pt x="24" y="224"/>
                    </a:lnTo>
                    <a:lnTo>
                      <a:pt x="34" y="235"/>
                    </a:lnTo>
                    <a:lnTo>
                      <a:pt x="44" y="247"/>
                    </a:lnTo>
                    <a:lnTo>
                      <a:pt x="54" y="255"/>
                    </a:lnTo>
                    <a:lnTo>
                      <a:pt x="66" y="263"/>
                    </a:lnTo>
                    <a:lnTo>
                      <a:pt x="78" y="271"/>
                    </a:lnTo>
                    <a:lnTo>
                      <a:pt x="90" y="277"/>
                    </a:lnTo>
                    <a:lnTo>
                      <a:pt x="104" y="281"/>
                    </a:lnTo>
                    <a:lnTo>
                      <a:pt x="116" y="285"/>
                    </a:lnTo>
                    <a:lnTo>
                      <a:pt x="130" y="287"/>
                    </a:lnTo>
                    <a:lnTo>
                      <a:pt x="144" y="287"/>
                    </a:lnTo>
                    <a:lnTo>
                      <a:pt x="158" y="287"/>
                    </a:lnTo>
                    <a:lnTo>
                      <a:pt x="172" y="285"/>
                    </a:lnTo>
                    <a:lnTo>
                      <a:pt x="186" y="281"/>
                    </a:lnTo>
                    <a:lnTo>
                      <a:pt x="200" y="277"/>
                    </a:lnTo>
                    <a:lnTo>
                      <a:pt x="212" y="271"/>
                    </a:lnTo>
                    <a:lnTo>
                      <a:pt x="226" y="26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0" name="Freeform 319">
                <a:extLst>
                  <a:ext uri="{FF2B5EF4-FFF2-40B4-BE49-F238E27FC236}">
                    <a16:creationId xmlns:a16="http://schemas.microsoft.com/office/drawing/2014/main" id="{ED9E660C-61F2-3FCA-FD44-7E5400CE7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075" y="3138488"/>
                <a:ext cx="598488" cy="452438"/>
              </a:xfrm>
              <a:custGeom>
                <a:avLst/>
                <a:gdLst>
                  <a:gd name="T0" fmla="*/ 377 w 377"/>
                  <a:gd name="T1" fmla="*/ 0 h 285"/>
                  <a:gd name="T2" fmla="*/ 8 w 377"/>
                  <a:gd name="T3" fmla="*/ 247 h 285"/>
                  <a:gd name="T4" fmla="*/ 8 w 377"/>
                  <a:gd name="T5" fmla="*/ 247 h 285"/>
                  <a:gd name="T6" fmla="*/ 2 w 377"/>
                  <a:gd name="T7" fmla="*/ 253 h 285"/>
                  <a:gd name="T8" fmla="*/ 0 w 377"/>
                  <a:gd name="T9" fmla="*/ 261 h 285"/>
                  <a:gd name="T10" fmla="*/ 0 w 377"/>
                  <a:gd name="T11" fmla="*/ 269 h 285"/>
                  <a:gd name="T12" fmla="*/ 4 w 377"/>
                  <a:gd name="T13" fmla="*/ 275 h 285"/>
                  <a:gd name="T14" fmla="*/ 4 w 377"/>
                  <a:gd name="T15" fmla="*/ 275 h 285"/>
                  <a:gd name="T16" fmla="*/ 6 w 377"/>
                  <a:gd name="T17" fmla="*/ 279 h 285"/>
                  <a:gd name="T18" fmla="*/ 10 w 377"/>
                  <a:gd name="T19" fmla="*/ 283 h 285"/>
                  <a:gd name="T20" fmla="*/ 20 w 377"/>
                  <a:gd name="T21" fmla="*/ 285 h 285"/>
                  <a:gd name="T22" fmla="*/ 20 w 377"/>
                  <a:gd name="T23" fmla="*/ 285 h 285"/>
                  <a:gd name="T24" fmla="*/ 26 w 377"/>
                  <a:gd name="T25" fmla="*/ 285 h 285"/>
                  <a:gd name="T26" fmla="*/ 32 w 377"/>
                  <a:gd name="T27" fmla="*/ 281 h 285"/>
                  <a:gd name="T28" fmla="*/ 331 w 377"/>
                  <a:gd name="T29" fmla="*/ 80 h 285"/>
                  <a:gd name="T30" fmla="*/ 349 w 377"/>
                  <a:gd name="T31" fmla="*/ 70 h 285"/>
                  <a:gd name="T32" fmla="*/ 349 w 377"/>
                  <a:gd name="T33" fmla="*/ 70 h 285"/>
                  <a:gd name="T34" fmla="*/ 351 w 377"/>
                  <a:gd name="T35" fmla="*/ 50 h 285"/>
                  <a:gd name="T36" fmla="*/ 357 w 377"/>
                  <a:gd name="T37" fmla="*/ 32 h 285"/>
                  <a:gd name="T38" fmla="*/ 367 w 377"/>
                  <a:gd name="T39" fmla="*/ 16 h 285"/>
                  <a:gd name="T40" fmla="*/ 377 w 377"/>
                  <a:gd name="T41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7" h="285">
                    <a:moveTo>
                      <a:pt x="377" y="0"/>
                    </a:moveTo>
                    <a:lnTo>
                      <a:pt x="8" y="247"/>
                    </a:lnTo>
                    <a:lnTo>
                      <a:pt x="8" y="247"/>
                    </a:lnTo>
                    <a:lnTo>
                      <a:pt x="2" y="253"/>
                    </a:lnTo>
                    <a:lnTo>
                      <a:pt x="0" y="261"/>
                    </a:lnTo>
                    <a:lnTo>
                      <a:pt x="0" y="269"/>
                    </a:lnTo>
                    <a:lnTo>
                      <a:pt x="4" y="275"/>
                    </a:lnTo>
                    <a:lnTo>
                      <a:pt x="4" y="275"/>
                    </a:lnTo>
                    <a:lnTo>
                      <a:pt x="6" y="279"/>
                    </a:lnTo>
                    <a:lnTo>
                      <a:pt x="10" y="283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6" y="285"/>
                    </a:lnTo>
                    <a:lnTo>
                      <a:pt x="32" y="281"/>
                    </a:lnTo>
                    <a:lnTo>
                      <a:pt x="331" y="80"/>
                    </a:lnTo>
                    <a:lnTo>
                      <a:pt x="349" y="70"/>
                    </a:lnTo>
                    <a:lnTo>
                      <a:pt x="349" y="70"/>
                    </a:lnTo>
                    <a:lnTo>
                      <a:pt x="351" y="50"/>
                    </a:lnTo>
                    <a:lnTo>
                      <a:pt x="357" y="32"/>
                    </a:lnTo>
                    <a:lnTo>
                      <a:pt x="367" y="16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320">
                <a:extLst>
                  <a:ext uri="{FF2B5EF4-FFF2-40B4-BE49-F238E27FC236}">
                    <a16:creationId xmlns:a16="http://schemas.microsoft.com/office/drawing/2014/main" id="{6B98FDBD-86E2-0494-1692-05BEBBCB1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075" y="3138488"/>
                <a:ext cx="598488" cy="452438"/>
              </a:xfrm>
              <a:custGeom>
                <a:avLst/>
                <a:gdLst>
                  <a:gd name="T0" fmla="*/ 377 w 377"/>
                  <a:gd name="T1" fmla="*/ 0 h 285"/>
                  <a:gd name="T2" fmla="*/ 8 w 377"/>
                  <a:gd name="T3" fmla="*/ 247 h 285"/>
                  <a:gd name="T4" fmla="*/ 8 w 377"/>
                  <a:gd name="T5" fmla="*/ 247 h 285"/>
                  <a:gd name="T6" fmla="*/ 2 w 377"/>
                  <a:gd name="T7" fmla="*/ 253 h 285"/>
                  <a:gd name="T8" fmla="*/ 0 w 377"/>
                  <a:gd name="T9" fmla="*/ 261 h 285"/>
                  <a:gd name="T10" fmla="*/ 0 w 377"/>
                  <a:gd name="T11" fmla="*/ 269 h 285"/>
                  <a:gd name="T12" fmla="*/ 4 w 377"/>
                  <a:gd name="T13" fmla="*/ 275 h 285"/>
                  <a:gd name="T14" fmla="*/ 4 w 377"/>
                  <a:gd name="T15" fmla="*/ 275 h 285"/>
                  <a:gd name="T16" fmla="*/ 6 w 377"/>
                  <a:gd name="T17" fmla="*/ 279 h 285"/>
                  <a:gd name="T18" fmla="*/ 10 w 377"/>
                  <a:gd name="T19" fmla="*/ 283 h 285"/>
                  <a:gd name="T20" fmla="*/ 20 w 377"/>
                  <a:gd name="T21" fmla="*/ 285 h 285"/>
                  <a:gd name="T22" fmla="*/ 20 w 377"/>
                  <a:gd name="T23" fmla="*/ 285 h 285"/>
                  <a:gd name="T24" fmla="*/ 26 w 377"/>
                  <a:gd name="T25" fmla="*/ 285 h 285"/>
                  <a:gd name="T26" fmla="*/ 32 w 377"/>
                  <a:gd name="T27" fmla="*/ 281 h 285"/>
                  <a:gd name="T28" fmla="*/ 331 w 377"/>
                  <a:gd name="T29" fmla="*/ 80 h 285"/>
                  <a:gd name="T30" fmla="*/ 349 w 377"/>
                  <a:gd name="T31" fmla="*/ 70 h 285"/>
                  <a:gd name="T32" fmla="*/ 349 w 377"/>
                  <a:gd name="T33" fmla="*/ 70 h 285"/>
                  <a:gd name="T34" fmla="*/ 351 w 377"/>
                  <a:gd name="T35" fmla="*/ 50 h 285"/>
                  <a:gd name="T36" fmla="*/ 357 w 377"/>
                  <a:gd name="T37" fmla="*/ 32 h 285"/>
                  <a:gd name="T38" fmla="*/ 367 w 377"/>
                  <a:gd name="T39" fmla="*/ 16 h 285"/>
                  <a:gd name="T40" fmla="*/ 377 w 377"/>
                  <a:gd name="T41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7" h="285">
                    <a:moveTo>
                      <a:pt x="377" y="0"/>
                    </a:moveTo>
                    <a:lnTo>
                      <a:pt x="8" y="247"/>
                    </a:lnTo>
                    <a:lnTo>
                      <a:pt x="8" y="247"/>
                    </a:lnTo>
                    <a:lnTo>
                      <a:pt x="2" y="253"/>
                    </a:lnTo>
                    <a:lnTo>
                      <a:pt x="0" y="261"/>
                    </a:lnTo>
                    <a:lnTo>
                      <a:pt x="0" y="269"/>
                    </a:lnTo>
                    <a:lnTo>
                      <a:pt x="4" y="275"/>
                    </a:lnTo>
                    <a:lnTo>
                      <a:pt x="4" y="275"/>
                    </a:lnTo>
                    <a:lnTo>
                      <a:pt x="6" y="279"/>
                    </a:lnTo>
                    <a:lnTo>
                      <a:pt x="10" y="283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6" y="285"/>
                    </a:lnTo>
                    <a:lnTo>
                      <a:pt x="32" y="281"/>
                    </a:lnTo>
                    <a:lnTo>
                      <a:pt x="331" y="80"/>
                    </a:lnTo>
                    <a:lnTo>
                      <a:pt x="349" y="70"/>
                    </a:lnTo>
                    <a:lnTo>
                      <a:pt x="349" y="70"/>
                    </a:lnTo>
                    <a:lnTo>
                      <a:pt x="351" y="50"/>
                    </a:lnTo>
                    <a:lnTo>
                      <a:pt x="357" y="32"/>
                    </a:lnTo>
                    <a:lnTo>
                      <a:pt x="367" y="16"/>
                    </a:lnTo>
                    <a:lnTo>
                      <a:pt x="37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2" name="Freeform 321">
                <a:extLst>
                  <a:ext uri="{FF2B5EF4-FFF2-40B4-BE49-F238E27FC236}">
                    <a16:creationId xmlns:a16="http://schemas.microsoft.com/office/drawing/2014/main" id="{28262903-7D57-AC9E-056E-834318A4C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113" y="3087688"/>
                <a:ext cx="161925" cy="161925"/>
              </a:xfrm>
              <a:custGeom>
                <a:avLst/>
                <a:gdLst>
                  <a:gd name="T0" fmla="*/ 80 w 102"/>
                  <a:gd name="T1" fmla="*/ 0 h 102"/>
                  <a:gd name="T2" fmla="*/ 80 w 102"/>
                  <a:gd name="T3" fmla="*/ 0 h 102"/>
                  <a:gd name="T4" fmla="*/ 74 w 102"/>
                  <a:gd name="T5" fmla="*/ 2 h 102"/>
                  <a:gd name="T6" fmla="*/ 70 w 102"/>
                  <a:gd name="T7" fmla="*/ 4 h 102"/>
                  <a:gd name="T8" fmla="*/ 28 w 102"/>
                  <a:gd name="T9" fmla="*/ 32 h 102"/>
                  <a:gd name="T10" fmla="*/ 28 w 102"/>
                  <a:gd name="T11" fmla="*/ 32 h 102"/>
                  <a:gd name="T12" fmla="*/ 18 w 102"/>
                  <a:gd name="T13" fmla="*/ 48 h 102"/>
                  <a:gd name="T14" fmla="*/ 8 w 102"/>
                  <a:gd name="T15" fmla="*/ 64 h 102"/>
                  <a:gd name="T16" fmla="*/ 2 w 102"/>
                  <a:gd name="T17" fmla="*/ 82 h 102"/>
                  <a:gd name="T18" fmla="*/ 0 w 102"/>
                  <a:gd name="T19" fmla="*/ 102 h 102"/>
                  <a:gd name="T20" fmla="*/ 84 w 102"/>
                  <a:gd name="T21" fmla="*/ 44 h 102"/>
                  <a:gd name="T22" fmla="*/ 84 w 102"/>
                  <a:gd name="T23" fmla="*/ 44 h 102"/>
                  <a:gd name="T24" fmla="*/ 84 w 102"/>
                  <a:gd name="T25" fmla="*/ 44 h 102"/>
                  <a:gd name="T26" fmla="*/ 84 w 102"/>
                  <a:gd name="T27" fmla="*/ 44 h 102"/>
                  <a:gd name="T28" fmla="*/ 92 w 102"/>
                  <a:gd name="T29" fmla="*/ 38 h 102"/>
                  <a:gd name="T30" fmla="*/ 92 w 102"/>
                  <a:gd name="T31" fmla="*/ 38 h 102"/>
                  <a:gd name="T32" fmla="*/ 98 w 102"/>
                  <a:gd name="T33" fmla="*/ 32 h 102"/>
                  <a:gd name="T34" fmla="*/ 102 w 102"/>
                  <a:gd name="T35" fmla="*/ 26 h 102"/>
                  <a:gd name="T36" fmla="*/ 102 w 102"/>
                  <a:gd name="T37" fmla="*/ 18 h 102"/>
                  <a:gd name="T38" fmla="*/ 98 w 102"/>
                  <a:gd name="T39" fmla="*/ 10 h 102"/>
                  <a:gd name="T40" fmla="*/ 98 w 102"/>
                  <a:gd name="T41" fmla="*/ 10 h 102"/>
                  <a:gd name="T42" fmla="*/ 94 w 102"/>
                  <a:gd name="T43" fmla="*/ 6 h 102"/>
                  <a:gd name="T44" fmla="*/ 90 w 102"/>
                  <a:gd name="T45" fmla="*/ 2 h 102"/>
                  <a:gd name="T46" fmla="*/ 80 w 102"/>
                  <a:gd name="T4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102">
                    <a:moveTo>
                      <a:pt x="80" y="0"/>
                    </a:moveTo>
                    <a:lnTo>
                      <a:pt x="80" y="0"/>
                    </a:lnTo>
                    <a:lnTo>
                      <a:pt x="74" y="2"/>
                    </a:lnTo>
                    <a:lnTo>
                      <a:pt x="70" y="4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18" y="48"/>
                    </a:lnTo>
                    <a:lnTo>
                      <a:pt x="8" y="64"/>
                    </a:lnTo>
                    <a:lnTo>
                      <a:pt x="2" y="82"/>
                    </a:lnTo>
                    <a:lnTo>
                      <a:pt x="0" y="102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92" y="38"/>
                    </a:lnTo>
                    <a:lnTo>
                      <a:pt x="92" y="38"/>
                    </a:lnTo>
                    <a:lnTo>
                      <a:pt x="98" y="32"/>
                    </a:lnTo>
                    <a:lnTo>
                      <a:pt x="102" y="26"/>
                    </a:lnTo>
                    <a:lnTo>
                      <a:pt x="102" y="18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4" y="6"/>
                    </a:lnTo>
                    <a:lnTo>
                      <a:pt x="90" y="2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322">
                <a:extLst>
                  <a:ext uri="{FF2B5EF4-FFF2-40B4-BE49-F238E27FC236}">
                    <a16:creationId xmlns:a16="http://schemas.microsoft.com/office/drawing/2014/main" id="{75770D9B-ACD6-6DA5-E10F-B9F8D4B43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113" y="3087688"/>
                <a:ext cx="161925" cy="161925"/>
              </a:xfrm>
              <a:custGeom>
                <a:avLst/>
                <a:gdLst>
                  <a:gd name="T0" fmla="*/ 80 w 102"/>
                  <a:gd name="T1" fmla="*/ 0 h 102"/>
                  <a:gd name="T2" fmla="*/ 80 w 102"/>
                  <a:gd name="T3" fmla="*/ 0 h 102"/>
                  <a:gd name="T4" fmla="*/ 74 w 102"/>
                  <a:gd name="T5" fmla="*/ 2 h 102"/>
                  <a:gd name="T6" fmla="*/ 70 w 102"/>
                  <a:gd name="T7" fmla="*/ 4 h 102"/>
                  <a:gd name="T8" fmla="*/ 28 w 102"/>
                  <a:gd name="T9" fmla="*/ 32 h 102"/>
                  <a:gd name="T10" fmla="*/ 28 w 102"/>
                  <a:gd name="T11" fmla="*/ 32 h 102"/>
                  <a:gd name="T12" fmla="*/ 18 w 102"/>
                  <a:gd name="T13" fmla="*/ 48 h 102"/>
                  <a:gd name="T14" fmla="*/ 8 w 102"/>
                  <a:gd name="T15" fmla="*/ 64 h 102"/>
                  <a:gd name="T16" fmla="*/ 2 w 102"/>
                  <a:gd name="T17" fmla="*/ 82 h 102"/>
                  <a:gd name="T18" fmla="*/ 0 w 102"/>
                  <a:gd name="T19" fmla="*/ 102 h 102"/>
                  <a:gd name="T20" fmla="*/ 84 w 102"/>
                  <a:gd name="T21" fmla="*/ 44 h 102"/>
                  <a:gd name="T22" fmla="*/ 84 w 102"/>
                  <a:gd name="T23" fmla="*/ 44 h 102"/>
                  <a:gd name="T24" fmla="*/ 84 w 102"/>
                  <a:gd name="T25" fmla="*/ 44 h 102"/>
                  <a:gd name="T26" fmla="*/ 84 w 102"/>
                  <a:gd name="T27" fmla="*/ 44 h 102"/>
                  <a:gd name="T28" fmla="*/ 92 w 102"/>
                  <a:gd name="T29" fmla="*/ 38 h 102"/>
                  <a:gd name="T30" fmla="*/ 92 w 102"/>
                  <a:gd name="T31" fmla="*/ 38 h 102"/>
                  <a:gd name="T32" fmla="*/ 98 w 102"/>
                  <a:gd name="T33" fmla="*/ 32 h 102"/>
                  <a:gd name="T34" fmla="*/ 102 w 102"/>
                  <a:gd name="T35" fmla="*/ 26 h 102"/>
                  <a:gd name="T36" fmla="*/ 102 w 102"/>
                  <a:gd name="T37" fmla="*/ 18 h 102"/>
                  <a:gd name="T38" fmla="*/ 98 w 102"/>
                  <a:gd name="T39" fmla="*/ 10 h 102"/>
                  <a:gd name="T40" fmla="*/ 98 w 102"/>
                  <a:gd name="T41" fmla="*/ 10 h 102"/>
                  <a:gd name="T42" fmla="*/ 94 w 102"/>
                  <a:gd name="T43" fmla="*/ 6 h 102"/>
                  <a:gd name="T44" fmla="*/ 90 w 102"/>
                  <a:gd name="T45" fmla="*/ 2 h 102"/>
                  <a:gd name="T46" fmla="*/ 80 w 102"/>
                  <a:gd name="T4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102">
                    <a:moveTo>
                      <a:pt x="80" y="0"/>
                    </a:moveTo>
                    <a:lnTo>
                      <a:pt x="80" y="0"/>
                    </a:lnTo>
                    <a:lnTo>
                      <a:pt x="74" y="2"/>
                    </a:lnTo>
                    <a:lnTo>
                      <a:pt x="70" y="4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18" y="48"/>
                    </a:lnTo>
                    <a:lnTo>
                      <a:pt x="8" y="64"/>
                    </a:lnTo>
                    <a:lnTo>
                      <a:pt x="2" y="82"/>
                    </a:lnTo>
                    <a:lnTo>
                      <a:pt x="0" y="102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92" y="38"/>
                    </a:lnTo>
                    <a:lnTo>
                      <a:pt x="92" y="38"/>
                    </a:lnTo>
                    <a:lnTo>
                      <a:pt x="98" y="32"/>
                    </a:lnTo>
                    <a:lnTo>
                      <a:pt x="102" y="26"/>
                    </a:lnTo>
                    <a:lnTo>
                      <a:pt x="102" y="18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4" y="6"/>
                    </a:lnTo>
                    <a:lnTo>
                      <a:pt x="90" y="2"/>
                    </a:lnTo>
                    <a:lnTo>
                      <a:pt x="8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4" name="Freeform 323">
                <a:extLst>
                  <a:ext uri="{FF2B5EF4-FFF2-40B4-BE49-F238E27FC236}">
                    <a16:creationId xmlns:a16="http://schemas.microsoft.com/office/drawing/2014/main" id="{1590F74D-96FD-7C3E-C92A-8AFD64085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650" y="3325813"/>
                <a:ext cx="674688" cy="484188"/>
              </a:xfrm>
              <a:custGeom>
                <a:avLst/>
                <a:gdLst>
                  <a:gd name="T0" fmla="*/ 411 w 425"/>
                  <a:gd name="T1" fmla="*/ 0 h 305"/>
                  <a:gd name="T2" fmla="*/ 339 w 425"/>
                  <a:gd name="T3" fmla="*/ 48 h 305"/>
                  <a:gd name="T4" fmla="*/ 339 w 425"/>
                  <a:gd name="T5" fmla="*/ 48 h 305"/>
                  <a:gd name="T6" fmla="*/ 343 w 425"/>
                  <a:gd name="T7" fmla="*/ 44 h 305"/>
                  <a:gd name="T8" fmla="*/ 10 w 425"/>
                  <a:gd name="T9" fmla="*/ 267 h 305"/>
                  <a:gd name="T10" fmla="*/ 10 w 425"/>
                  <a:gd name="T11" fmla="*/ 267 h 305"/>
                  <a:gd name="T12" fmla="*/ 4 w 425"/>
                  <a:gd name="T13" fmla="*/ 273 h 305"/>
                  <a:gd name="T14" fmla="*/ 0 w 425"/>
                  <a:gd name="T15" fmla="*/ 281 h 305"/>
                  <a:gd name="T16" fmla="*/ 0 w 425"/>
                  <a:gd name="T17" fmla="*/ 289 h 305"/>
                  <a:gd name="T18" fmla="*/ 4 w 425"/>
                  <a:gd name="T19" fmla="*/ 297 h 305"/>
                  <a:gd name="T20" fmla="*/ 4 w 425"/>
                  <a:gd name="T21" fmla="*/ 297 h 305"/>
                  <a:gd name="T22" fmla="*/ 6 w 425"/>
                  <a:gd name="T23" fmla="*/ 301 h 305"/>
                  <a:gd name="T24" fmla="*/ 10 w 425"/>
                  <a:gd name="T25" fmla="*/ 303 h 305"/>
                  <a:gd name="T26" fmla="*/ 20 w 425"/>
                  <a:gd name="T27" fmla="*/ 305 h 305"/>
                  <a:gd name="T28" fmla="*/ 20 w 425"/>
                  <a:gd name="T29" fmla="*/ 305 h 305"/>
                  <a:gd name="T30" fmla="*/ 26 w 425"/>
                  <a:gd name="T31" fmla="*/ 305 h 305"/>
                  <a:gd name="T32" fmla="*/ 32 w 425"/>
                  <a:gd name="T33" fmla="*/ 301 h 305"/>
                  <a:gd name="T34" fmla="*/ 425 w 425"/>
                  <a:gd name="T35" fmla="*/ 38 h 305"/>
                  <a:gd name="T36" fmla="*/ 425 w 425"/>
                  <a:gd name="T37" fmla="*/ 38 h 305"/>
                  <a:gd name="T38" fmla="*/ 417 w 425"/>
                  <a:gd name="T39" fmla="*/ 18 h 305"/>
                  <a:gd name="T40" fmla="*/ 411 w 425"/>
                  <a:gd name="T41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5" h="305">
                    <a:moveTo>
                      <a:pt x="411" y="0"/>
                    </a:moveTo>
                    <a:lnTo>
                      <a:pt x="339" y="48"/>
                    </a:lnTo>
                    <a:lnTo>
                      <a:pt x="339" y="48"/>
                    </a:lnTo>
                    <a:lnTo>
                      <a:pt x="343" y="44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4" y="273"/>
                    </a:lnTo>
                    <a:lnTo>
                      <a:pt x="0" y="281"/>
                    </a:lnTo>
                    <a:lnTo>
                      <a:pt x="0" y="289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6" y="301"/>
                    </a:lnTo>
                    <a:lnTo>
                      <a:pt x="10" y="303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6" y="305"/>
                    </a:lnTo>
                    <a:lnTo>
                      <a:pt x="32" y="301"/>
                    </a:lnTo>
                    <a:lnTo>
                      <a:pt x="425" y="38"/>
                    </a:lnTo>
                    <a:lnTo>
                      <a:pt x="425" y="38"/>
                    </a:lnTo>
                    <a:lnTo>
                      <a:pt x="417" y="18"/>
                    </a:lnTo>
                    <a:lnTo>
                      <a:pt x="411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324">
                <a:extLst>
                  <a:ext uri="{FF2B5EF4-FFF2-40B4-BE49-F238E27FC236}">
                    <a16:creationId xmlns:a16="http://schemas.microsoft.com/office/drawing/2014/main" id="{B75062E8-004C-2064-AC3D-5EAA66868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650" y="3325813"/>
                <a:ext cx="674688" cy="484188"/>
              </a:xfrm>
              <a:custGeom>
                <a:avLst/>
                <a:gdLst>
                  <a:gd name="T0" fmla="*/ 411 w 425"/>
                  <a:gd name="T1" fmla="*/ 0 h 305"/>
                  <a:gd name="T2" fmla="*/ 339 w 425"/>
                  <a:gd name="T3" fmla="*/ 48 h 305"/>
                  <a:gd name="T4" fmla="*/ 339 w 425"/>
                  <a:gd name="T5" fmla="*/ 48 h 305"/>
                  <a:gd name="T6" fmla="*/ 343 w 425"/>
                  <a:gd name="T7" fmla="*/ 44 h 305"/>
                  <a:gd name="T8" fmla="*/ 10 w 425"/>
                  <a:gd name="T9" fmla="*/ 267 h 305"/>
                  <a:gd name="T10" fmla="*/ 10 w 425"/>
                  <a:gd name="T11" fmla="*/ 267 h 305"/>
                  <a:gd name="T12" fmla="*/ 4 w 425"/>
                  <a:gd name="T13" fmla="*/ 273 h 305"/>
                  <a:gd name="T14" fmla="*/ 0 w 425"/>
                  <a:gd name="T15" fmla="*/ 281 h 305"/>
                  <a:gd name="T16" fmla="*/ 0 w 425"/>
                  <a:gd name="T17" fmla="*/ 289 h 305"/>
                  <a:gd name="T18" fmla="*/ 4 w 425"/>
                  <a:gd name="T19" fmla="*/ 297 h 305"/>
                  <a:gd name="T20" fmla="*/ 4 w 425"/>
                  <a:gd name="T21" fmla="*/ 297 h 305"/>
                  <a:gd name="T22" fmla="*/ 6 w 425"/>
                  <a:gd name="T23" fmla="*/ 301 h 305"/>
                  <a:gd name="T24" fmla="*/ 10 w 425"/>
                  <a:gd name="T25" fmla="*/ 303 h 305"/>
                  <a:gd name="T26" fmla="*/ 20 w 425"/>
                  <a:gd name="T27" fmla="*/ 305 h 305"/>
                  <a:gd name="T28" fmla="*/ 20 w 425"/>
                  <a:gd name="T29" fmla="*/ 305 h 305"/>
                  <a:gd name="T30" fmla="*/ 26 w 425"/>
                  <a:gd name="T31" fmla="*/ 305 h 305"/>
                  <a:gd name="T32" fmla="*/ 32 w 425"/>
                  <a:gd name="T33" fmla="*/ 301 h 305"/>
                  <a:gd name="T34" fmla="*/ 425 w 425"/>
                  <a:gd name="T35" fmla="*/ 38 h 305"/>
                  <a:gd name="T36" fmla="*/ 425 w 425"/>
                  <a:gd name="T37" fmla="*/ 38 h 305"/>
                  <a:gd name="T38" fmla="*/ 417 w 425"/>
                  <a:gd name="T39" fmla="*/ 18 h 305"/>
                  <a:gd name="T40" fmla="*/ 411 w 425"/>
                  <a:gd name="T41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5" h="305">
                    <a:moveTo>
                      <a:pt x="411" y="0"/>
                    </a:moveTo>
                    <a:lnTo>
                      <a:pt x="339" y="48"/>
                    </a:lnTo>
                    <a:lnTo>
                      <a:pt x="339" y="48"/>
                    </a:lnTo>
                    <a:lnTo>
                      <a:pt x="343" y="44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4" y="273"/>
                    </a:lnTo>
                    <a:lnTo>
                      <a:pt x="0" y="281"/>
                    </a:lnTo>
                    <a:lnTo>
                      <a:pt x="0" y="289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6" y="301"/>
                    </a:lnTo>
                    <a:lnTo>
                      <a:pt x="10" y="303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6" y="305"/>
                    </a:lnTo>
                    <a:lnTo>
                      <a:pt x="32" y="301"/>
                    </a:lnTo>
                    <a:lnTo>
                      <a:pt x="425" y="38"/>
                    </a:lnTo>
                    <a:lnTo>
                      <a:pt x="425" y="38"/>
                    </a:lnTo>
                    <a:lnTo>
                      <a:pt x="417" y="18"/>
                    </a:lnTo>
                    <a:lnTo>
                      <a:pt x="4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6" name="Freeform 325">
                <a:extLst>
                  <a:ext uri="{FF2B5EF4-FFF2-40B4-BE49-F238E27FC236}">
                    <a16:creationId xmlns:a16="http://schemas.microsoft.com/office/drawing/2014/main" id="{7A37A571-C1F8-4B95-1A25-F71AD7DFD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113" y="3217863"/>
                <a:ext cx="200025" cy="168275"/>
              </a:xfrm>
              <a:custGeom>
                <a:avLst/>
                <a:gdLst>
                  <a:gd name="T0" fmla="*/ 106 w 126"/>
                  <a:gd name="T1" fmla="*/ 0 h 106"/>
                  <a:gd name="T2" fmla="*/ 106 w 126"/>
                  <a:gd name="T3" fmla="*/ 0 h 106"/>
                  <a:gd name="T4" fmla="*/ 96 w 126"/>
                  <a:gd name="T5" fmla="*/ 0 h 106"/>
                  <a:gd name="T6" fmla="*/ 96 w 126"/>
                  <a:gd name="T7" fmla="*/ 0 h 106"/>
                  <a:gd name="T8" fmla="*/ 102 w 126"/>
                  <a:gd name="T9" fmla="*/ 0 h 106"/>
                  <a:gd name="T10" fmla="*/ 102 w 126"/>
                  <a:gd name="T11" fmla="*/ 0 h 106"/>
                  <a:gd name="T12" fmla="*/ 102 w 126"/>
                  <a:gd name="T13" fmla="*/ 0 h 106"/>
                  <a:gd name="T14" fmla="*/ 0 w 126"/>
                  <a:gd name="T15" fmla="*/ 68 h 106"/>
                  <a:gd name="T16" fmla="*/ 0 w 126"/>
                  <a:gd name="T17" fmla="*/ 68 h 106"/>
                  <a:gd name="T18" fmla="*/ 6 w 126"/>
                  <a:gd name="T19" fmla="*/ 86 h 106"/>
                  <a:gd name="T20" fmla="*/ 14 w 126"/>
                  <a:gd name="T21" fmla="*/ 106 h 106"/>
                  <a:gd name="T22" fmla="*/ 78 w 126"/>
                  <a:gd name="T23" fmla="*/ 62 h 106"/>
                  <a:gd name="T24" fmla="*/ 104 w 126"/>
                  <a:gd name="T25" fmla="*/ 46 h 106"/>
                  <a:gd name="T26" fmla="*/ 104 w 126"/>
                  <a:gd name="T27" fmla="*/ 46 h 106"/>
                  <a:gd name="T28" fmla="*/ 104 w 126"/>
                  <a:gd name="T29" fmla="*/ 46 h 106"/>
                  <a:gd name="T30" fmla="*/ 104 w 126"/>
                  <a:gd name="T31" fmla="*/ 46 h 106"/>
                  <a:gd name="T32" fmla="*/ 116 w 126"/>
                  <a:gd name="T33" fmla="*/ 38 h 106"/>
                  <a:gd name="T34" fmla="*/ 116 w 126"/>
                  <a:gd name="T35" fmla="*/ 38 h 106"/>
                  <a:gd name="T36" fmla="*/ 122 w 126"/>
                  <a:gd name="T37" fmla="*/ 32 h 106"/>
                  <a:gd name="T38" fmla="*/ 126 w 126"/>
                  <a:gd name="T39" fmla="*/ 24 h 106"/>
                  <a:gd name="T40" fmla="*/ 126 w 126"/>
                  <a:gd name="T41" fmla="*/ 16 h 106"/>
                  <a:gd name="T42" fmla="*/ 122 w 126"/>
                  <a:gd name="T43" fmla="*/ 8 h 106"/>
                  <a:gd name="T44" fmla="*/ 122 w 126"/>
                  <a:gd name="T45" fmla="*/ 8 h 106"/>
                  <a:gd name="T46" fmla="*/ 118 w 126"/>
                  <a:gd name="T47" fmla="*/ 4 h 106"/>
                  <a:gd name="T48" fmla="*/ 114 w 126"/>
                  <a:gd name="T49" fmla="*/ 2 h 106"/>
                  <a:gd name="T50" fmla="*/ 106 w 126"/>
                  <a:gd name="T5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06">
                    <a:moveTo>
                      <a:pt x="106" y="0"/>
                    </a:moveTo>
                    <a:lnTo>
                      <a:pt x="106" y="0"/>
                    </a:lnTo>
                    <a:lnTo>
                      <a:pt x="96" y="0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6" y="86"/>
                    </a:lnTo>
                    <a:lnTo>
                      <a:pt x="14" y="106"/>
                    </a:lnTo>
                    <a:lnTo>
                      <a:pt x="78" y="62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16" y="38"/>
                    </a:lnTo>
                    <a:lnTo>
                      <a:pt x="116" y="38"/>
                    </a:lnTo>
                    <a:lnTo>
                      <a:pt x="122" y="32"/>
                    </a:lnTo>
                    <a:lnTo>
                      <a:pt x="126" y="24"/>
                    </a:lnTo>
                    <a:lnTo>
                      <a:pt x="126" y="16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18" y="4"/>
                    </a:lnTo>
                    <a:lnTo>
                      <a:pt x="114" y="2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326">
                <a:extLst>
                  <a:ext uri="{FF2B5EF4-FFF2-40B4-BE49-F238E27FC236}">
                    <a16:creationId xmlns:a16="http://schemas.microsoft.com/office/drawing/2014/main" id="{966D1F55-1B9F-5C30-8BB7-1043AC797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113" y="3217863"/>
                <a:ext cx="200025" cy="168275"/>
              </a:xfrm>
              <a:custGeom>
                <a:avLst/>
                <a:gdLst>
                  <a:gd name="T0" fmla="*/ 106 w 126"/>
                  <a:gd name="T1" fmla="*/ 0 h 106"/>
                  <a:gd name="T2" fmla="*/ 106 w 126"/>
                  <a:gd name="T3" fmla="*/ 0 h 106"/>
                  <a:gd name="T4" fmla="*/ 96 w 126"/>
                  <a:gd name="T5" fmla="*/ 0 h 106"/>
                  <a:gd name="T6" fmla="*/ 96 w 126"/>
                  <a:gd name="T7" fmla="*/ 0 h 106"/>
                  <a:gd name="T8" fmla="*/ 102 w 126"/>
                  <a:gd name="T9" fmla="*/ 0 h 106"/>
                  <a:gd name="T10" fmla="*/ 102 w 126"/>
                  <a:gd name="T11" fmla="*/ 0 h 106"/>
                  <a:gd name="T12" fmla="*/ 102 w 126"/>
                  <a:gd name="T13" fmla="*/ 0 h 106"/>
                  <a:gd name="T14" fmla="*/ 0 w 126"/>
                  <a:gd name="T15" fmla="*/ 68 h 106"/>
                  <a:gd name="T16" fmla="*/ 0 w 126"/>
                  <a:gd name="T17" fmla="*/ 68 h 106"/>
                  <a:gd name="T18" fmla="*/ 6 w 126"/>
                  <a:gd name="T19" fmla="*/ 86 h 106"/>
                  <a:gd name="T20" fmla="*/ 14 w 126"/>
                  <a:gd name="T21" fmla="*/ 106 h 106"/>
                  <a:gd name="T22" fmla="*/ 78 w 126"/>
                  <a:gd name="T23" fmla="*/ 62 h 106"/>
                  <a:gd name="T24" fmla="*/ 104 w 126"/>
                  <a:gd name="T25" fmla="*/ 46 h 106"/>
                  <a:gd name="T26" fmla="*/ 104 w 126"/>
                  <a:gd name="T27" fmla="*/ 46 h 106"/>
                  <a:gd name="T28" fmla="*/ 104 w 126"/>
                  <a:gd name="T29" fmla="*/ 46 h 106"/>
                  <a:gd name="T30" fmla="*/ 104 w 126"/>
                  <a:gd name="T31" fmla="*/ 46 h 106"/>
                  <a:gd name="T32" fmla="*/ 116 w 126"/>
                  <a:gd name="T33" fmla="*/ 38 h 106"/>
                  <a:gd name="T34" fmla="*/ 116 w 126"/>
                  <a:gd name="T35" fmla="*/ 38 h 106"/>
                  <a:gd name="T36" fmla="*/ 122 w 126"/>
                  <a:gd name="T37" fmla="*/ 32 h 106"/>
                  <a:gd name="T38" fmla="*/ 126 w 126"/>
                  <a:gd name="T39" fmla="*/ 24 h 106"/>
                  <a:gd name="T40" fmla="*/ 126 w 126"/>
                  <a:gd name="T41" fmla="*/ 16 h 106"/>
                  <a:gd name="T42" fmla="*/ 122 w 126"/>
                  <a:gd name="T43" fmla="*/ 8 h 106"/>
                  <a:gd name="T44" fmla="*/ 122 w 126"/>
                  <a:gd name="T45" fmla="*/ 8 h 106"/>
                  <a:gd name="T46" fmla="*/ 118 w 126"/>
                  <a:gd name="T47" fmla="*/ 4 h 106"/>
                  <a:gd name="T48" fmla="*/ 114 w 126"/>
                  <a:gd name="T49" fmla="*/ 2 h 106"/>
                  <a:gd name="T50" fmla="*/ 106 w 126"/>
                  <a:gd name="T5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06">
                    <a:moveTo>
                      <a:pt x="106" y="0"/>
                    </a:moveTo>
                    <a:lnTo>
                      <a:pt x="106" y="0"/>
                    </a:lnTo>
                    <a:lnTo>
                      <a:pt x="96" y="0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6" y="86"/>
                    </a:lnTo>
                    <a:lnTo>
                      <a:pt x="14" y="106"/>
                    </a:lnTo>
                    <a:lnTo>
                      <a:pt x="78" y="62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16" y="38"/>
                    </a:lnTo>
                    <a:lnTo>
                      <a:pt x="116" y="38"/>
                    </a:lnTo>
                    <a:lnTo>
                      <a:pt x="122" y="32"/>
                    </a:lnTo>
                    <a:lnTo>
                      <a:pt x="126" y="24"/>
                    </a:lnTo>
                    <a:lnTo>
                      <a:pt x="126" y="16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18" y="4"/>
                    </a:lnTo>
                    <a:lnTo>
                      <a:pt x="114" y="2"/>
                    </a:lnTo>
                    <a:lnTo>
                      <a:pt x="10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8" name="Freeform 327">
                <a:extLst>
                  <a:ext uri="{FF2B5EF4-FFF2-40B4-BE49-F238E27FC236}">
                    <a16:creationId xmlns:a16="http://schemas.microsoft.com/office/drawing/2014/main" id="{6BBDF536-7D69-02C3-E889-9E432553D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525" y="3422651"/>
                <a:ext cx="611188" cy="428625"/>
              </a:xfrm>
              <a:custGeom>
                <a:avLst/>
                <a:gdLst>
                  <a:gd name="T0" fmla="*/ 353 w 385"/>
                  <a:gd name="T1" fmla="*/ 0 h 270"/>
                  <a:gd name="T2" fmla="*/ 10 w 385"/>
                  <a:gd name="T3" fmla="*/ 232 h 270"/>
                  <a:gd name="T4" fmla="*/ 10 w 385"/>
                  <a:gd name="T5" fmla="*/ 232 h 270"/>
                  <a:gd name="T6" fmla="*/ 4 w 385"/>
                  <a:gd name="T7" fmla="*/ 238 h 270"/>
                  <a:gd name="T8" fmla="*/ 0 w 385"/>
                  <a:gd name="T9" fmla="*/ 246 h 270"/>
                  <a:gd name="T10" fmla="*/ 0 w 385"/>
                  <a:gd name="T11" fmla="*/ 254 h 270"/>
                  <a:gd name="T12" fmla="*/ 4 w 385"/>
                  <a:gd name="T13" fmla="*/ 260 h 270"/>
                  <a:gd name="T14" fmla="*/ 4 w 385"/>
                  <a:gd name="T15" fmla="*/ 260 h 270"/>
                  <a:gd name="T16" fmla="*/ 6 w 385"/>
                  <a:gd name="T17" fmla="*/ 264 h 270"/>
                  <a:gd name="T18" fmla="*/ 12 w 385"/>
                  <a:gd name="T19" fmla="*/ 268 h 270"/>
                  <a:gd name="T20" fmla="*/ 20 w 385"/>
                  <a:gd name="T21" fmla="*/ 270 h 270"/>
                  <a:gd name="T22" fmla="*/ 20 w 385"/>
                  <a:gd name="T23" fmla="*/ 270 h 270"/>
                  <a:gd name="T24" fmla="*/ 25 w 385"/>
                  <a:gd name="T25" fmla="*/ 270 h 270"/>
                  <a:gd name="T26" fmla="*/ 31 w 385"/>
                  <a:gd name="T27" fmla="*/ 266 h 270"/>
                  <a:gd name="T28" fmla="*/ 227 w 385"/>
                  <a:gd name="T29" fmla="*/ 134 h 270"/>
                  <a:gd name="T30" fmla="*/ 227 w 385"/>
                  <a:gd name="T31" fmla="*/ 134 h 270"/>
                  <a:gd name="T32" fmla="*/ 227 w 385"/>
                  <a:gd name="T33" fmla="*/ 134 h 270"/>
                  <a:gd name="T34" fmla="*/ 363 w 385"/>
                  <a:gd name="T35" fmla="*/ 42 h 270"/>
                  <a:gd name="T36" fmla="*/ 363 w 385"/>
                  <a:gd name="T37" fmla="*/ 42 h 270"/>
                  <a:gd name="T38" fmla="*/ 363 w 385"/>
                  <a:gd name="T39" fmla="*/ 42 h 270"/>
                  <a:gd name="T40" fmla="*/ 363 w 385"/>
                  <a:gd name="T41" fmla="*/ 44 h 270"/>
                  <a:gd name="T42" fmla="*/ 385 w 385"/>
                  <a:gd name="T43" fmla="*/ 30 h 270"/>
                  <a:gd name="T44" fmla="*/ 385 w 385"/>
                  <a:gd name="T45" fmla="*/ 30 h 270"/>
                  <a:gd name="T46" fmla="*/ 367 w 385"/>
                  <a:gd name="T47" fmla="*/ 16 h 270"/>
                  <a:gd name="T48" fmla="*/ 353 w 385"/>
                  <a:gd name="T49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5" h="270">
                    <a:moveTo>
                      <a:pt x="353" y="0"/>
                    </a:moveTo>
                    <a:lnTo>
                      <a:pt x="10" y="232"/>
                    </a:lnTo>
                    <a:lnTo>
                      <a:pt x="10" y="232"/>
                    </a:lnTo>
                    <a:lnTo>
                      <a:pt x="4" y="238"/>
                    </a:lnTo>
                    <a:lnTo>
                      <a:pt x="0" y="246"/>
                    </a:lnTo>
                    <a:lnTo>
                      <a:pt x="0" y="254"/>
                    </a:lnTo>
                    <a:lnTo>
                      <a:pt x="4" y="260"/>
                    </a:lnTo>
                    <a:lnTo>
                      <a:pt x="4" y="260"/>
                    </a:lnTo>
                    <a:lnTo>
                      <a:pt x="6" y="264"/>
                    </a:lnTo>
                    <a:lnTo>
                      <a:pt x="12" y="268"/>
                    </a:lnTo>
                    <a:lnTo>
                      <a:pt x="20" y="270"/>
                    </a:lnTo>
                    <a:lnTo>
                      <a:pt x="20" y="270"/>
                    </a:lnTo>
                    <a:lnTo>
                      <a:pt x="25" y="270"/>
                    </a:lnTo>
                    <a:lnTo>
                      <a:pt x="31" y="266"/>
                    </a:lnTo>
                    <a:lnTo>
                      <a:pt x="227" y="134"/>
                    </a:lnTo>
                    <a:lnTo>
                      <a:pt x="227" y="134"/>
                    </a:lnTo>
                    <a:lnTo>
                      <a:pt x="227" y="134"/>
                    </a:lnTo>
                    <a:lnTo>
                      <a:pt x="363" y="42"/>
                    </a:lnTo>
                    <a:lnTo>
                      <a:pt x="363" y="42"/>
                    </a:lnTo>
                    <a:lnTo>
                      <a:pt x="363" y="42"/>
                    </a:lnTo>
                    <a:lnTo>
                      <a:pt x="363" y="44"/>
                    </a:lnTo>
                    <a:lnTo>
                      <a:pt x="385" y="30"/>
                    </a:lnTo>
                    <a:lnTo>
                      <a:pt x="385" y="30"/>
                    </a:lnTo>
                    <a:lnTo>
                      <a:pt x="367" y="16"/>
                    </a:lnTo>
                    <a:lnTo>
                      <a:pt x="353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328">
                <a:extLst>
                  <a:ext uri="{FF2B5EF4-FFF2-40B4-BE49-F238E27FC236}">
                    <a16:creationId xmlns:a16="http://schemas.microsoft.com/office/drawing/2014/main" id="{A14DBA3D-3CD5-A3D1-080D-037299A0D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525" y="3422651"/>
                <a:ext cx="611188" cy="428625"/>
              </a:xfrm>
              <a:custGeom>
                <a:avLst/>
                <a:gdLst>
                  <a:gd name="T0" fmla="*/ 353 w 385"/>
                  <a:gd name="T1" fmla="*/ 0 h 270"/>
                  <a:gd name="T2" fmla="*/ 10 w 385"/>
                  <a:gd name="T3" fmla="*/ 232 h 270"/>
                  <a:gd name="T4" fmla="*/ 10 w 385"/>
                  <a:gd name="T5" fmla="*/ 232 h 270"/>
                  <a:gd name="T6" fmla="*/ 4 w 385"/>
                  <a:gd name="T7" fmla="*/ 238 h 270"/>
                  <a:gd name="T8" fmla="*/ 0 w 385"/>
                  <a:gd name="T9" fmla="*/ 246 h 270"/>
                  <a:gd name="T10" fmla="*/ 0 w 385"/>
                  <a:gd name="T11" fmla="*/ 254 h 270"/>
                  <a:gd name="T12" fmla="*/ 4 w 385"/>
                  <a:gd name="T13" fmla="*/ 260 h 270"/>
                  <a:gd name="T14" fmla="*/ 4 w 385"/>
                  <a:gd name="T15" fmla="*/ 260 h 270"/>
                  <a:gd name="T16" fmla="*/ 6 w 385"/>
                  <a:gd name="T17" fmla="*/ 264 h 270"/>
                  <a:gd name="T18" fmla="*/ 12 w 385"/>
                  <a:gd name="T19" fmla="*/ 268 h 270"/>
                  <a:gd name="T20" fmla="*/ 20 w 385"/>
                  <a:gd name="T21" fmla="*/ 270 h 270"/>
                  <a:gd name="T22" fmla="*/ 20 w 385"/>
                  <a:gd name="T23" fmla="*/ 270 h 270"/>
                  <a:gd name="T24" fmla="*/ 25 w 385"/>
                  <a:gd name="T25" fmla="*/ 270 h 270"/>
                  <a:gd name="T26" fmla="*/ 31 w 385"/>
                  <a:gd name="T27" fmla="*/ 266 h 270"/>
                  <a:gd name="T28" fmla="*/ 227 w 385"/>
                  <a:gd name="T29" fmla="*/ 134 h 270"/>
                  <a:gd name="T30" fmla="*/ 227 w 385"/>
                  <a:gd name="T31" fmla="*/ 134 h 270"/>
                  <a:gd name="T32" fmla="*/ 227 w 385"/>
                  <a:gd name="T33" fmla="*/ 134 h 270"/>
                  <a:gd name="T34" fmla="*/ 363 w 385"/>
                  <a:gd name="T35" fmla="*/ 42 h 270"/>
                  <a:gd name="T36" fmla="*/ 363 w 385"/>
                  <a:gd name="T37" fmla="*/ 42 h 270"/>
                  <a:gd name="T38" fmla="*/ 363 w 385"/>
                  <a:gd name="T39" fmla="*/ 42 h 270"/>
                  <a:gd name="T40" fmla="*/ 363 w 385"/>
                  <a:gd name="T41" fmla="*/ 44 h 270"/>
                  <a:gd name="T42" fmla="*/ 385 w 385"/>
                  <a:gd name="T43" fmla="*/ 30 h 270"/>
                  <a:gd name="T44" fmla="*/ 385 w 385"/>
                  <a:gd name="T45" fmla="*/ 30 h 270"/>
                  <a:gd name="T46" fmla="*/ 367 w 385"/>
                  <a:gd name="T47" fmla="*/ 16 h 270"/>
                  <a:gd name="T48" fmla="*/ 353 w 385"/>
                  <a:gd name="T49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5" h="270">
                    <a:moveTo>
                      <a:pt x="353" y="0"/>
                    </a:moveTo>
                    <a:lnTo>
                      <a:pt x="10" y="232"/>
                    </a:lnTo>
                    <a:lnTo>
                      <a:pt x="10" y="232"/>
                    </a:lnTo>
                    <a:lnTo>
                      <a:pt x="4" y="238"/>
                    </a:lnTo>
                    <a:lnTo>
                      <a:pt x="0" y="246"/>
                    </a:lnTo>
                    <a:lnTo>
                      <a:pt x="0" y="254"/>
                    </a:lnTo>
                    <a:lnTo>
                      <a:pt x="4" y="260"/>
                    </a:lnTo>
                    <a:lnTo>
                      <a:pt x="4" y="260"/>
                    </a:lnTo>
                    <a:lnTo>
                      <a:pt x="6" y="264"/>
                    </a:lnTo>
                    <a:lnTo>
                      <a:pt x="12" y="268"/>
                    </a:lnTo>
                    <a:lnTo>
                      <a:pt x="20" y="270"/>
                    </a:lnTo>
                    <a:lnTo>
                      <a:pt x="20" y="270"/>
                    </a:lnTo>
                    <a:lnTo>
                      <a:pt x="25" y="270"/>
                    </a:lnTo>
                    <a:lnTo>
                      <a:pt x="31" y="266"/>
                    </a:lnTo>
                    <a:lnTo>
                      <a:pt x="227" y="134"/>
                    </a:lnTo>
                    <a:lnTo>
                      <a:pt x="227" y="134"/>
                    </a:lnTo>
                    <a:lnTo>
                      <a:pt x="227" y="134"/>
                    </a:lnTo>
                    <a:lnTo>
                      <a:pt x="363" y="42"/>
                    </a:lnTo>
                    <a:lnTo>
                      <a:pt x="363" y="42"/>
                    </a:lnTo>
                    <a:lnTo>
                      <a:pt x="363" y="42"/>
                    </a:lnTo>
                    <a:lnTo>
                      <a:pt x="363" y="44"/>
                    </a:lnTo>
                    <a:lnTo>
                      <a:pt x="385" y="30"/>
                    </a:lnTo>
                    <a:lnTo>
                      <a:pt x="385" y="30"/>
                    </a:lnTo>
                    <a:lnTo>
                      <a:pt x="367" y="16"/>
                    </a:lnTo>
                    <a:lnTo>
                      <a:pt x="35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329">
                <a:extLst>
                  <a:ext uri="{FF2B5EF4-FFF2-40B4-BE49-F238E27FC236}">
                    <a16:creationId xmlns:a16="http://schemas.microsoft.com/office/drawing/2014/main" id="{0927B22D-AC1C-9365-5444-FEA21ABA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913" y="3255963"/>
                <a:ext cx="292100" cy="214313"/>
              </a:xfrm>
              <a:custGeom>
                <a:avLst/>
                <a:gdLst>
                  <a:gd name="T0" fmla="*/ 164 w 184"/>
                  <a:gd name="T1" fmla="*/ 0 h 135"/>
                  <a:gd name="T2" fmla="*/ 164 w 184"/>
                  <a:gd name="T3" fmla="*/ 0 h 135"/>
                  <a:gd name="T4" fmla="*/ 158 w 184"/>
                  <a:gd name="T5" fmla="*/ 2 h 135"/>
                  <a:gd name="T6" fmla="*/ 152 w 184"/>
                  <a:gd name="T7" fmla="*/ 4 h 135"/>
                  <a:gd name="T8" fmla="*/ 84 w 184"/>
                  <a:gd name="T9" fmla="*/ 50 h 135"/>
                  <a:gd name="T10" fmla="*/ 84 w 184"/>
                  <a:gd name="T11" fmla="*/ 50 h 135"/>
                  <a:gd name="T12" fmla="*/ 84 w 184"/>
                  <a:gd name="T13" fmla="*/ 50 h 135"/>
                  <a:gd name="T14" fmla="*/ 84 w 184"/>
                  <a:gd name="T15" fmla="*/ 50 h 135"/>
                  <a:gd name="T16" fmla="*/ 84 w 184"/>
                  <a:gd name="T17" fmla="*/ 50 h 135"/>
                  <a:gd name="T18" fmla="*/ 4 w 184"/>
                  <a:gd name="T19" fmla="*/ 103 h 135"/>
                  <a:gd name="T20" fmla="*/ 0 w 184"/>
                  <a:gd name="T21" fmla="*/ 105 h 135"/>
                  <a:gd name="T22" fmla="*/ 0 w 184"/>
                  <a:gd name="T23" fmla="*/ 105 h 135"/>
                  <a:gd name="T24" fmla="*/ 14 w 184"/>
                  <a:gd name="T25" fmla="*/ 121 h 135"/>
                  <a:gd name="T26" fmla="*/ 32 w 184"/>
                  <a:gd name="T27" fmla="*/ 135 h 135"/>
                  <a:gd name="T28" fmla="*/ 174 w 184"/>
                  <a:gd name="T29" fmla="*/ 38 h 135"/>
                  <a:gd name="T30" fmla="*/ 174 w 184"/>
                  <a:gd name="T31" fmla="*/ 38 h 135"/>
                  <a:gd name="T32" fmla="*/ 180 w 184"/>
                  <a:gd name="T33" fmla="*/ 32 h 135"/>
                  <a:gd name="T34" fmla="*/ 184 w 184"/>
                  <a:gd name="T35" fmla="*/ 26 h 135"/>
                  <a:gd name="T36" fmla="*/ 184 w 184"/>
                  <a:gd name="T37" fmla="*/ 18 h 135"/>
                  <a:gd name="T38" fmla="*/ 180 w 184"/>
                  <a:gd name="T39" fmla="*/ 10 h 135"/>
                  <a:gd name="T40" fmla="*/ 180 w 184"/>
                  <a:gd name="T41" fmla="*/ 10 h 135"/>
                  <a:gd name="T42" fmla="*/ 178 w 184"/>
                  <a:gd name="T43" fmla="*/ 6 h 135"/>
                  <a:gd name="T44" fmla="*/ 172 w 184"/>
                  <a:gd name="T45" fmla="*/ 4 h 135"/>
                  <a:gd name="T46" fmla="*/ 164 w 184"/>
                  <a:gd name="T4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4" h="135">
                    <a:moveTo>
                      <a:pt x="164" y="0"/>
                    </a:moveTo>
                    <a:lnTo>
                      <a:pt x="164" y="0"/>
                    </a:lnTo>
                    <a:lnTo>
                      <a:pt x="158" y="2"/>
                    </a:lnTo>
                    <a:lnTo>
                      <a:pt x="152" y="4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4" y="103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14" y="121"/>
                    </a:lnTo>
                    <a:lnTo>
                      <a:pt x="32" y="135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80" y="32"/>
                    </a:lnTo>
                    <a:lnTo>
                      <a:pt x="184" y="26"/>
                    </a:lnTo>
                    <a:lnTo>
                      <a:pt x="184" y="18"/>
                    </a:lnTo>
                    <a:lnTo>
                      <a:pt x="180" y="10"/>
                    </a:lnTo>
                    <a:lnTo>
                      <a:pt x="180" y="10"/>
                    </a:lnTo>
                    <a:lnTo>
                      <a:pt x="178" y="6"/>
                    </a:lnTo>
                    <a:lnTo>
                      <a:pt x="172" y="4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330">
                <a:extLst>
                  <a:ext uri="{FF2B5EF4-FFF2-40B4-BE49-F238E27FC236}">
                    <a16:creationId xmlns:a16="http://schemas.microsoft.com/office/drawing/2014/main" id="{BFEB780E-0E20-C757-1C94-866538065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913" y="3255963"/>
                <a:ext cx="292100" cy="214313"/>
              </a:xfrm>
              <a:custGeom>
                <a:avLst/>
                <a:gdLst>
                  <a:gd name="T0" fmla="*/ 164 w 184"/>
                  <a:gd name="T1" fmla="*/ 0 h 135"/>
                  <a:gd name="T2" fmla="*/ 164 w 184"/>
                  <a:gd name="T3" fmla="*/ 0 h 135"/>
                  <a:gd name="T4" fmla="*/ 158 w 184"/>
                  <a:gd name="T5" fmla="*/ 2 h 135"/>
                  <a:gd name="T6" fmla="*/ 152 w 184"/>
                  <a:gd name="T7" fmla="*/ 4 h 135"/>
                  <a:gd name="T8" fmla="*/ 84 w 184"/>
                  <a:gd name="T9" fmla="*/ 50 h 135"/>
                  <a:gd name="T10" fmla="*/ 84 w 184"/>
                  <a:gd name="T11" fmla="*/ 50 h 135"/>
                  <a:gd name="T12" fmla="*/ 84 w 184"/>
                  <a:gd name="T13" fmla="*/ 50 h 135"/>
                  <a:gd name="T14" fmla="*/ 84 w 184"/>
                  <a:gd name="T15" fmla="*/ 50 h 135"/>
                  <a:gd name="T16" fmla="*/ 84 w 184"/>
                  <a:gd name="T17" fmla="*/ 50 h 135"/>
                  <a:gd name="T18" fmla="*/ 4 w 184"/>
                  <a:gd name="T19" fmla="*/ 103 h 135"/>
                  <a:gd name="T20" fmla="*/ 0 w 184"/>
                  <a:gd name="T21" fmla="*/ 105 h 135"/>
                  <a:gd name="T22" fmla="*/ 0 w 184"/>
                  <a:gd name="T23" fmla="*/ 105 h 135"/>
                  <a:gd name="T24" fmla="*/ 14 w 184"/>
                  <a:gd name="T25" fmla="*/ 121 h 135"/>
                  <a:gd name="T26" fmla="*/ 32 w 184"/>
                  <a:gd name="T27" fmla="*/ 135 h 135"/>
                  <a:gd name="T28" fmla="*/ 174 w 184"/>
                  <a:gd name="T29" fmla="*/ 38 h 135"/>
                  <a:gd name="T30" fmla="*/ 174 w 184"/>
                  <a:gd name="T31" fmla="*/ 38 h 135"/>
                  <a:gd name="T32" fmla="*/ 180 w 184"/>
                  <a:gd name="T33" fmla="*/ 32 h 135"/>
                  <a:gd name="T34" fmla="*/ 184 w 184"/>
                  <a:gd name="T35" fmla="*/ 26 h 135"/>
                  <a:gd name="T36" fmla="*/ 184 w 184"/>
                  <a:gd name="T37" fmla="*/ 18 h 135"/>
                  <a:gd name="T38" fmla="*/ 180 w 184"/>
                  <a:gd name="T39" fmla="*/ 10 h 135"/>
                  <a:gd name="T40" fmla="*/ 180 w 184"/>
                  <a:gd name="T41" fmla="*/ 10 h 135"/>
                  <a:gd name="T42" fmla="*/ 178 w 184"/>
                  <a:gd name="T43" fmla="*/ 6 h 135"/>
                  <a:gd name="T44" fmla="*/ 172 w 184"/>
                  <a:gd name="T45" fmla="*/ 4 h 135"/>
                  <a:gd name="T46" fmla="*/ 164 w 184"/>
                  <a:gd name="T4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4" h="135">
                    <a:moveTo>
                      <a:pt x="164" y="0"/>
                    </a:moveTo>
                    <a:lnTo>
                      <a:pt x="164" y="0"/>
                    </a:lnTo>
                    <a:lnTo>
                      <a:pt x="158" y="2"/>
                    </a:lnTo>
                    <a:lnTo>
                      <a:pt x="152" y="4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4" y="103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14" y="121"/>
                    </a:lnTo>
                    <a:lnTo>
                      <a:pt x="32" y="135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80" y="32"/>
                    </a:lnTo>
                    <a:lnTo>
                      <a:pt x="184" y="26"/>
                    </a:lnTo>
                    <a:lnTo>
                      <a:pt x="184" y="18"/>
                    </a:lnTo>
                    <a:lnTo>
                      <a:pt x="180" y="10"/>
                    </a:lnTo>
                    <a:lnTo>
                      <a:pt x="180" y="10"/>
                    </a:lnTo>
                    <a:lnTo>
                      <a:pt x="178" y="6"/>
                    </a:lnTo>
                    <a:lnTo>
                      <a:pt x="172" y="4"/>
                    </a:lnTo>
                    <a:lnTo>
                      <a:pt x="1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2" name="Freeform 331">
                <a:extLst>
                  <a:ext uri="{FF2B5EF4-FFF2-40B4-BE49-F238E27FC236}">
                    <a16:creationId xmlns:a16="http://schemas.microsoft.com/office/drawing/2014/main" id="{886BA069-9998-B6F6-9CC0-1C9C45A9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675" y="3857626"/>
                <a:ext cx="282575" cy="212725"/>
              </a:xfrm>
              <a:custGeom>
                <a:avLst/>
                <a:gdLst>
                  <a:gd name="T0" fmla="*/ 158 w 178"/>
                  <a:gd name="T1" fmla="*/ 0 h 134"/>
                  <a:gd name="T2" fmla="*/ 158 w 178"/>
                  <a:gd name="T3" fmla="*/ 0 h 134"/>
                  <a:gd name="T4" fmla="*/ 152 w 178"/>
                  <a:gd name="T5" fmla="*/ 0 h 134"/>
                  <a:gd name="T6" fmla="*/ 146 w 178"/>
                  <a:gd name="T7" fmla="*/ 4 h 134"/>
                  <a:gd name="T8" fmla="*/ 8 w 178"/>
                  <a:gd name="T9" fmla="*/ 96 h 134"/>
                  <a:gd name="T10" fmla="*/ 8 w 178"/>
                  <a:gd name="T11" fmla="*/ 96 h 134"/>
                  <a:gd name="T12" fmla="*/ 2 w 178"/>
                  <a:gd name="T13" fmla="*/ 102 h 134"/>
                  <a:gd name="T14" fmla="*/ 0 w 178"/>
                  <a:gd name="T15" fmla="*/ 110 h 134"/>
                  <a:gd name="T16" fmla="*/ 0 w 178"/>
                  <a:gd name="T17" fmla="*/ 118 h 134"/>
                  <a:gd name="T18" fmla="*/ 2 w 178"/>
                  <a:gd name="T19" fmla="*/ 124 h 134"/>
                  <a:gd name="T20" fmla="*/ 2 w 178"/>
                  <a:gd name="T21" fmla="*/ 124 h 134"/>
                  <a:gd name="T22" fmla="*/ 6 w 178"/>
                  <a:gd name="T23" fmla="*/ 128 h 134"/>
                  <a:gd name="T24" fmla="*/ 10 w 178"/>
                  <a:gd name="T25" fmla="*/ 132 h 134"/>
                  <a:gd name="T26" fmla="*/ 20 w 178"/>
                  <a:gd name="T27" fmla="*/ 134 h 134"/>
                  <a:gd name="T28" fmla="*/ 20 w 178"/>
                  <a:gd name="T29" fmla="*/ 134 h 134"/>
                  <a:gd name="T30" fmla="*/ 26 w 178"/>
                  <a:gd name="T31" fmla="*/ 134 h 134"/>
                  <a:gd name="T32" fmla="*/ 32 w 178"/>
                  <a:gd name="T33" fmla="*/ 130 h 134"/>
                  <a:gd name="T34" fmla="*/ 168 w 178"/>
                  <a:gd name="T35" fmla="*/ 38 h 134"/>
                  <a:gd name="T36" fmla="*/ 168 w 178"/>
                  <a:gd name="T37" fmla="*/ 38 h 134"/>
                  <a:gd name="T38" fmla="*/ 174 w 178"/>
                  <a:gd name="T39" fmla="*/ 32 h 134"/>
                  <a:gd name="T40" fmla="*/ 178 w 178"/>
                  <a:gd name="T41" fmla="*/ 24 h 134"/>
                  <a:gd name="T42" fmla="*/ 178 w 178"/>
                  <a:gd name="T43" fmla="*/ 16 h 134"/>
                  <a:gd name="T44" fmla="*/ 174 w 178"/>
                  <a:gd name="T45" fmla="*/ 10 h 134"/>
                  <a:gd name="T46" fmla="*/ 174 w 178"/>
                  <a:gd name="T47" fmla="*/ 10 h 134"/>
                  <a:gd name="T48" fmla="*/ 172 w 178"/>
                  <a:gd name="T49" fmla="*/ 6 h 134"/>
                  <a:gd name="T50" fmla="*/ 166 w 178"/>
                  <a:gd name="T51" fmla="*/ 2 h 134"/>
                  <a:gd name="T52" fmla="*/ 158 w 178"/>
                  <a:gd name="T53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8" h="134">
                    <a:moveTo>
                      <a:pt x="158" y="0"/>
                    </a:moveTo>
                    <a:lnTo>
                      <a:pt x="158" y="0"/>
                    </a:lnTo>
                    <a:lnTo>
                      <a:pt x="152" y="0"/>
                    </a:lnTo>
                    <a:lnTo>
                      <a:pt x="146" y="4"/>
                    </a:lnTo>
                    <a:lnTo>
                      <a:pt x="8" y="96"/>
                    </a:lnTo>
                    <a:lnTo>
                      <a:pt x="8" y="96"/>
                    </a:lnTo>
                    <a:lnTo>
                      <a:pt x="2" y="102"/>
                    </a:lnTo>
                    <a:lnTo>
                      <a:pt x="0" y="110"/>
                    </a:lnTo>
                    <a:lnTo>
                      <a:pt x="0" y="118"/>
                    </a:lnTo>
                    <a:lnTo>
                      <a:pt x="2" y="124"/>
                    </a:lnTo>
                    <a:lnTo>
                      <a:pt x="2" y="124"/>
                    </a:lnTo>
                    <a:lnTo>
                      <a:pt x="6" y="128"/>
                    </a:lnTo>
                    <a:lnTo>
                      <a:pt x="10" y="132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26" y="134"/>
                    </a:lnTo>
                    <a:lnTo>
                      <a:pt x="32" y="130"/>
                    </a:lnTo>
                    <a:lnTo>
                      <a:pt x="168" y="38"/>
                    </a:lnTo>
                    <a:lnTo>
                      <a:pt x="168" y="38"/>
                    </a:lnTo>
                    <a:lnTo>
                      <a:pt x="174" y="32"/>
                    </a:lnTo>
                    <a:lnTo>
                      <a:pt x="178" y="24"/>
                    </a:lnTo>
                    <a:lnTo>
                      <a:pt x="178" y="16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2" y="6"/>
                    </a:lnTo>
                    <a:lnTo>
                      <a:pt x="166" y="2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3" name="Freeform 332">
                <a:extLst>
                  <a:ext uri="{FF2B5EF4-FFF2-40B4-BE49-F238E27FC236}">
                    <a16:creationId xmlns:a16="http://schemas.microsoft.com/office/drawing/2014/main" id="{49FE13C0-09C0-54EF-D91B-2AC324080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675" y="3857626"/>
                <a:ext cx="282575" cy="212725"/>
              </a:xfrm>
              <a:custGeom>
                <a:avLst/>
                <a:gdLst>
                  <a:gd name="T0" fmla="*/ 158 w 178"/>
                  <a:gd name="T1" fmla="*/ 0 h 134"/>
                  <a:gd name="T2" fmla="*/ 158 w 178"/>
                  <a:gd name="T3" fmla="*/ 0 h 134"/>
                  <a:gd name="T4" fmla="*/ 152 w 178"/>
                  <a:gd name="T5" fmla="*/ 0 h 134"/>
                  <a:gd name="T6" fmla="*/ 146 w 178"/>
                  <a:gd name="T7" fmla="*/ 4 h 134"/>
                  <a:gd name="T8" fmla="*/ 8 w 178"/>
                  <a:gd name="T9" fmla="*/ 96 h 134"/>
                  <a:gd name="T10" fmla="*/ 8 w 178"/>
                  <a:gd name="T11" fmla="*/ 96 h 134"/>
                  <a:gd name="T12" fmla="*/ 2 w 178"/>
                  <a:gd name="T13" fmla="*/ 102 h 134"/>
                  <a:gd name="T14" fmla="*/ 0 w 178"/>
                  <a:gd name="T15" fmla="*/ 110 h 134"/>
                  <a:gd name="T16" fmla="*/ 0 w 178"/>
                  <a:gd name="T17" fmla="*/ 118 h 134"/>
                  <a:gd name="T18" fmla="*/ 2 w 178"/>
                  <a:gd name="T19" fmla="*/ 124 h 134"/>
                  <a:gd name="T20" fmla="*/ 2 w 178"/>
                  <a:gd name="T21" fmla="*/ 124 h 134"/>
                  <a:gd name="T22" fmla="*/ 6 w 178"/>
                  <a:gd name="T23" fmla="*/ 128 h 134"/>
                  <a:gd name="T24" fmla="*/ 10 w 178"/>
                  <a:gd name="T25" fmla="*/ 132 h 134"/>
                  <a:gd name="T26" fmla="*/ 20 w 178"/>
                  <a:gd name="T27" fmla="*/ 134 h 134"/>
                  <a:gd name="T28" fmla="*/ 20 w 178"/>
                  <a:gd name="T29" fmla="*/ 134 h 134"/>
                  <a:gd name="T30" fmla="*/ 26 w 178"/>
                  <a:gd name="T31" fmla="*/ 134 h 134"/>
                  <a:gd name="T32" fmla="*/ 32 w 178"/>
                  <a:gd name="T33" fmla="*/ 130 h 134"/>
                  <a:gd name="T34" fmla="*/ 168 w 178"/>
                  <a:gd name="T35" fmla="*/ 38 h 134"/>
                  <a:gd name="T36" fmla="*/ 168 w 178"/>
                  <a:gd name="T37" fmla="*/ 38 h 134"/>
                  <a:gd name="T38" fmla="*/ 174 w 178"/>
                  <a:gd name="T39" fmla="*/ 32 h 134"/>
                  <a:gd name="T40" fmla="*/ 178 w 178"/>
                  <a:gd name="T41" fmla="*/ 24 h 134"/>
                  <a:gd name="T42" fmla="*/ 178 w 178"/>
                  <a:gd name="T43" fmla="*/ 16 h 134"/>
                  <a:gd name="T44" fmla="*/ 174 w 178"/>
                  <a:gd name="T45" fmla="*/ 10 h 134"/>
                  <a:gd name="T46" fmla="*/ 174 w 178"/>
                  <a:gd name="T47" fmla="*/ 10 h 134"/>
                  <a:gd name="T48" fmla="*/ 172 w 178"/>
                  <a:gd name="T49" fmla="*/ 6 h 134"/>
                  <a:gd name="T50" fmla="*/ 166 w 178"/>
                  <a:gd name="T51" fmla="*/ 2 h 134"/>
                  <a:gd name="T52" fmla="*/ 158 w 178"/>
                  <a:gd name="T53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8" h="134">
                    <a:moveTo>
                      <a:pt x="158" y="0"/>
                    </a:moveTo>
                    <a:lnTo>
                      <a:pt x="158" y="0"/>
                    </a:lnTo>
                    <a:lnTo>
                      <a:pt x="152" y="0"/>
                    </a:lnTo>
                    <a:lnTo>
                      <a:pt x="146" y="4"/>
                    </a:lnTo>
                    <a:lnTo>
                      <a:pt x="8" y="96"/>
                    </a:lnTo>
                    <a:lnTo>
                      <a:pt x="8" y="96"/>
                    </a:lnTo>
                    <a:lnTo>
                      <a:pt x="2" y="102"/>
                    </a:lnTo>
                    <a:lnTo>
                      <a:pt x="0" y="110"/>
                    </a:lnTo>
                    <a:lnTo>
                      <a:pt x="0" y="118"/>
                    </a:lnTo>
                    <a:lnTo>
                      <a:pt x="2" y="124"/>
                    </a:lnTo>
                    <a:lnTo>
                      <a:pt x="2" y="124"/>
                    </a:lnTo>
                    <a:lnTo>
                      <a:pt x="6" y="128"/>
                    </a:lnTo>
                    <a:lnTo>
                      <a:pt x="10" y="132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26" y="134"/>
                    </a:lnTo>
                    <a:lnTo>
                      <a:pt x="32" y="130"/>
                    </a:lnTo>
                    <a:lnTo>
                      <a:pt x="168" y="38"/>
                    </a:lnTo>
                    <a:lnTo>
                      <a:pt x="168" y="38"/>
                    </a:lnTo>
                    <a:lnTo>
                      <a:pt x="174" y="32"/>
                    </a:lnTo>
                    <a:lnTo>
                      <a:pt x="178" y="24"/>
                    </a:lnTo>
                    <a:lnTo>
                      <a:pt x="178" y="16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2" y="6"/>
                    </a:lnTo>
                    <a:lnTo>
                      <a:pt x="166" y="2"/>
                    </a:lnTo>
                    <a:lnTo>
                      <a:pt x="1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4" name="Freeform 333">
                <a:extLst>
                  <a:ext uri="{FF2B5EF4-FFF2-40B4-BE49-F238E27FC236}">
                    <a16:creationId xmlns:a16="http://schemas.microsoft.com/office/drawing/2014/main" id="{270D5E15-9A5F-120F-2622-9FF432127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100" y="3921126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4 w 86"/>
                  <a:gd name="T19" fmla="*/ 64 h 72"/>
                  <a:gd name="T20" fmla="*/ 4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70 h 72"/>
                  <a:gd name="T34" fmla="*/ 78 w 86"/>
                  <a:gd name="T35" fmla="*/ 38 h 72"/>
                  <a:gd name="T36" fmla="*/ 78 w 86"/>
                  <a:gd name="T37" fmla="*/ 38 h 72"/>
                  <a:gd name="T38" fmla="*/ 84 w 86"/>
                  <a:gd name="T39" fmla="*/ 34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80 w 86"/>
                  <a:gd name="T49" fmla="*/ 6 h 72"/>
                  <a:gd name="T50" fmla="*/ 76 w 86"/>
                  <a:gd name="T51" fmla="*/ 4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4" y="64"/>
                    </a:lnTo>
                    <a:lnTo>
                      <a:pt x="4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70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84" y="34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80" y="6"/>
                    </a:lnTo>
                    <a:lnTo>
                      <a:pt x="76" y="4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5" name="Freeform 334">
                <a:extLst>
                  <a:ext uri="{FF2B5EF4-FFF2-40B4-BE49-F238E27FC236}">
                    <a16:creationId xmlns:a16="http://schemas.microsoft.com/office/drawing/2014/main" id="{42AB1078-8B27-8C4D-5A31-5CDC4A73A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100" y="3921126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4 w 86"/>
                  <a:gd name="T19" fmla="*/ 64 h 72"/>
                  <a:gd name="T20" fmla="*/ 4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70 h 72"/>
                  <a:gd name="T34" fmla="*/ 78 w 86"/>
                  <a:gd name="T35" fmla="*/ 38 h 72"/>
                  <a:gd name="T36" fmla="*/ 78 w 86"/>
                  <a:gd name="T37" fmla="*/ 38 h 72"/>
                  <a:gd name="T38" fmla="*/ 84 w 86"/>
                  <a:gd name="T39" fmla="*/ 34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80 w 86"/>
                  <a:gd name="T49" fmla="*/ 6 h 72"/>
                  <a:gd name="T50" fmla="*/ 76 w 86"/>
                  <a:gd name="T51" fmla="*/ 4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4" y="64"/>
                    </a:lnTo>
                    <a:lnTo>
                      <a:pt x="4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70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84" y="34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80" y="6"/>
                    </a:lnTo>
                    <a:lnTo>
                      <a:pt x="76" y="4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6" name="Freeform 335">
                <a:extLst>
                  <a:ext uri="{FF2B5EF4-FFF2-40B4-BE49-F238E27FC236}">
                    <a16:creationId xmlns:a16="http://schemas.microsoft.com/office/drawing/2014/main" id="{CE28D525-0A62-5F48-AD62-11F4DE030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300" y="3632201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2 w 86"/>
                  <a:gd name="T19" fmla="*/ 64 h 72"/>
                  <a:gd name="T20" fmla="*/ 2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68 h 72"/>
                  <a:gd name="T34" fmla="*/ 76 w 86"/>
                  <a:gd name="T35" fmla="*/ 38 h 72"/>
                  <a:gd name="T36" fmla="*/ 76 w 86"/>
                  <a:gd name="T37" fmla="*/ 38 h 72"/>
                  <a:gd name="T38" fmla="*/ 82 w 86"/>
                  <a:gd name="T39" fmla="*/ 32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80 w 86"/>
                  <a:gd name="T49" fmla="*/ 6 h 72"/>
                  <a:gd name="T50" fmla="*/ 74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6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82" y="32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80" y="6"/>
                    </a:lnTo>
                    <a:lnTo>
                      <a:pt x="74" y="2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7" name="Freeform 336">
                <a:extLst>
                  <a:ext uri="{FF2B5EF4-FFF2-40B4-BE49-F238E27FC236}">
                    <a16:creationId xmlns:a16="http://schemas.microsoft.com/office/drawing/2014/main" id="{B41B9638-7A20-D2F5-6F77-468B929B5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300" y="3632201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2 w 86"/>
                  <a:gd name="T19" fmla="*/ 64 h 72"/>
                  <a:gd name="T20" fmla="*/ 2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68 h 72"/>
                  <a:gd name="T34" fmla="*/ 76 w 86"/>
                  <a:gd name="T35" fmla="*/ 38 h 72"/>
                  <a:gd name="T36" fmla="*/ 76 w 86"/>
                  <a:gd name="T37" fmla="*/ 38 h 72"/>
                  <a:gd name="T38" fmla="*/ 82 w 86"/>
                  <a:gd name="T39" fmla="*/ 32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80 w 86"/>
                  <a:gd name="T49" fmla="*/ 6 h 72"/>
                  <a:gd name="T50" fmla="*/ 74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6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82" y="32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80" y="6"/>
                    </a:lnTo>
                    <a:lnTo>
                      <a:pt x="74" y="2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8" name="Freeform 337">
                <a:extLst>
                  <a:ext uri="{FF2B5EF4-FFF2-40B4-BE49-F238E27FC236}">
                    <a16:creationId xmlns:a16="http://schemas.microsoft.com/office/drawing/2014/main" id="{639B15BA-5959-FB82-434F-47324DBBA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650" y="3492501"/>
                <a:ext cx="782638" cy="508000"/>
              </a:xfrm>
              <a:custGeom>
                <a:avLst/>
                <a:gdLst>
                  <a:gd name="T0" fmla="*/ 427 w 493"/>
                  <a:gd name="T1" fmla="*/ 0 h 320"/>
                  <a:gd name="T2" fmla="*/ 10 w 493"/>
                  <a:gd name="T3" fmla="*/ 282 h 320"/>
                  <a:gd name="T4" fmla="*/ 10 w 493"/>
                  <a:gd name="T5" fmla="*/ 282 h 320"/>
                  <a:gd name="T6" fmla="*/ 4 w 493"/>
                  <a:gd name="T7" fmla="*/ 288 h 320"/>
                  <a:gd name="T8" fmla="*/ 0 w 493"/>
                  <a:gd name="T9" fmla="*/ 296 h 320"/>
                  <a:gd name="T10" fmla="*/ 0 w 493"/>
                  <a:gd name="T11" fmla="*/ 304 h 320"/>
                  <a:gd name="T12" fmla="*/ 4 w 493"/>
                  <a:gd name="T13" fmla="*/ 312 h 320"/>
                  <a:gd name="T14" fmla="*/ 4 w 493"/>
                  <a:gd name="T15" fmla="*/ 312 h 320"/>
                  <a:gd name="T16" fmla="*/ 8 w 493"/>
                  <a:gd name="T17" fmla="*/ 316 h 320"/>
                  <a:gd name="T18" fmla="*/ 12 w 493"/>
                  <a:gd name="T19" fmla="*/ 318 h 320"/>
                  <a:gd name="T20" fmla="*/ 22 w 493"/>
                  <a:gd name="T21" fmla="*/ 320 h 320"/>
                  <a:gd name="T22" fmla="*/ 22 w 493"/>
                  <a:gd name="T23" fmla="*/ 320 h 320"/>
                  <a:gd name="T24" fmla="*/ 28 w 493"/>
                  <a:gd name="T25" fmla="*/ 320 h 320"/>
                  <a:gd name="T26" fmla="*/ 32 w 493"/>
                  <a:gd name="T27" fmla="*/ 316 h 320"/>
                  <a:gd name="T28" fmla="*/ 493 w 493"/>
                  <a:gd name="T29" fmla="*/ 8 h 320"/>
                  <a:gd name="T30" fmla="*/ 493 w 493"/>
                  <a:gd name="T31" fmla="*/ 8 h 320"/>
                  <a:gd name="T32" fmla="*/ 473 w 493"/>
                  <a:gd name="T33" fmla="*/ 8 h 320"/>
                  <a:gd name="T34" fmla="*/ 473 w 493"/>
                  <a:gd name="T35" fmla="*/ 8 h 320"/>
                  <a:gd name="T36" fmla="*/ 451 w 493"/>
                  <a:gd name="T37" fmla="*/ 6 h 320"/>
                  <a:gd name="T38" fmla="*/ 427 w 493"/>
                  <a:gd name="T39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3" h="320">
                    <a:moveTo>
                      <a:pt x="427" y="0"/>
                    </a:moveTo>
                    <a:lnTo>
                      <a:pt x="10" y="282"/>
                    </a:lnTo>
                    <a:lnTo>
                      <a:pt x="10" y="282"/>
                    </a:lnTo>
                    <a:lnTo>
                      <a:pt x="4" y="288"/>
                    </a:lnTo>
                    <a:lnTo>
                      <a:pt x="0" y="296"/>
                    </a:lnTo>
                    <a:lnTo>
                      <a:pt x="0" y="304"/>
                    </a:lnTo>
                    <a:lnTo>
                      <a:pt x="4" y="312"/>
                    </a:lnTo>
                    <a:lnTo>
                      <a:pt x="4" y="312"/>
                    </a:lnTo>
                    <a:lnTo>
                      <a:pt x="8" y="316"/>
                    </a:lnTo>
                    <a:lnTo>
                      <a:pt x="12" y="318"/>
                    </a:lnTo>
                    <a:lnTo>
                      <a:pt x="22" y="320"/>
                    </a:lnTo>
                    <a:lnTo>
                      <a:pt x="22" y="320"/>
                    </a:lnTo>
                    <a:lnTo>
                      <a:pt x="28" y="320"/>
                    </a:lnTo>
                    <a:lnTo>
                      <a:pt x="32" y="316"/>
                    </a:lnTo>
                    <a:lnTo>
                      <a:pt x="493" y="8"/>
                    </a:lnTo>
                    <a:lnTo>
                      <a:pt x="493" y="8"/>
                    </a:lnTo>
                    <a:lnTo>
                      <a:pt x="473" y="8"/>
                    </a:lnTo>
                    <a:lnTo>
                      <a:pt x="473" y="8"/>
                    </a:lnTo>
                    <a:lnTo>
                      <a:pt x="451" y="6"/>
                    </a:lnTo>
                    <a:lnTo>
                      <a:pt x="427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9" name="Freeform 338">
                <a:extLst>
                  <a:ext uri="{FF2B5EF4-FFF2-40B4-BE49-F238E27FC236}">
                    <a16:creationId xmlns:a16="http://schemas.microsoft.com/office/drawing/2014/main" id="{C6EAFBC3-D4BC-9F6F-AEEB-24707F606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650" y="3492501"/>
                <a:ext cx="782638" cy="508000"/>
              </a:xfrm>
              <a:custGeom>
                <a:avLst/>
                <a:gdLst>
                  <a:gd name="T0" fmla="*/ 427 w 493"/>
                  <a:gd name="T1" fmla="*/ 0 h 320"/>
                  <a:gd name="T2" fmla="*/ 10 w 493"/>
                  <a:gd name="T3" fmla="*/ 282 h 320"/>
                  <a:gd name="T4" fmla="*/ 10 w 493"/>
                  <a:gd name="T5" fmla="*/ 282 h 320"/>
                  <a:gd name="T6" fmla="*/ 4 w 493"/>
                  <a:gd name="T7" fmla="*/ 288 h 320"/>
                  <a:gd name="T8" fmla="*/ 0 w 493"/>
                  <a:gd name="T9" fmla="*/ 296 h 320"/>
                  <a:gd name="T10" fmla="*/ 0 w 493"/>
                  <a:gd name="T11" fmla="*/ 304 h 320"/>
                  <a:gd name="T12" fmla="*/ 4 w 493"/>
                  <a:gd name="T13" fmla="*/ 312 h 320"/>
                  <a:gd name="T14" fmla="*/ 4 w 493"/>
                  <a:gd name="T15" fmla="*/ 312 h 320"/>
                  <a:gd name="T16" fmla="*/ 8 w 493"/>
                  <a:gd name="T17" fmla="*/ 316 h 320"/>
                  <a:gd name="T18" fmla="*/ 12 w 493"/>
                  <a:gd name="T19" fmla="*/ 318 h 320"/>
                  <a:gd name="T20" fmla="*/ 22 w 493"/>
                  <a:gd name="T21" fmla="*/ 320 h 320"/>
                  <a:gd name="T22" fmla="*/ 22 w 493"/>
                  <a:gd name="T23" fmla="*/ 320 h 320"/>
                  <a:gd name="T24" fmla="*/ 28 w 493"/>
                  <a:gd name="T25" fmla="*/ 320 h 320"/>
                  <a:gd name="T26" fmla="*/ 32 w 493"/>
                  <a:gd name="T27" fmla="*/ 316 h 320"/>
                  <a:gd name="T28" fmla="*/ 493 w 493"/>
                  <a:gd name="T29" fmla="*/ 8 h 320"/>
                  <a:gd name="T30" fmla="*/ 493 w 493"/>
                  <a:gd name="T31" fmla="*/ 8 h 320"/>
                  <a:gd name="T32" fmla="*/ 473 w 493"/>
                  <a:gd name="T33" fmla="*/ 8 h 320"/>
                  <a:gd name="T34" fmla="*/ 473 w 493"/>
                  <a:gd name="T35" fmla="*/ 8 h 320"/>
                  <a:gd name="T36" fmla="*/ 451 w 493"/>
                  <a:gd name="T37" fmla="*/ 6 h 320"/>
                  <a:gd name="T38" fmla="*/ 427 w 493"/>
                  <a:gd name="T39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3" h="320">
                    <a:moveTo>
                      <a:pt x="427" y="0"/>
                    </a:moveTo>
                    <a:lnTo>
                      <a:pt x="10" y="282"/>
                    </a:lnTo>
                    <a:lnTo>
                      <a:pt x="10" y="282"/>
                    </a:lnTo>
                    <a:lnTo>
                      <a:pt x="4" y="288"/>
                    </a:lnTo>
                    <a:lnTo>
                      <a:pt x="0" y="296"/>
                    </a:lnTo>
                    <a:lnTo>
                      <a:pt x="0" y="304"/>
                    </a:lnTo>
                    <a:lnTo>
                      <a:pt x="4" y="312"/>
                    </a:lnTo>
                    <a:lnTo>
                      <a:pt x="4" y="312"/>
                    </a:lnTo>
                    <a:lnTo>
                      <a:pt x="8" y="316"/>
                    </a:lnTo>
                    <a:lnTo>
                      <a:pt x="12" y="318"/>
                    </a:lnTo>
                    <a:lnTo>
                      <a:pt x="22" y="320"/>
                    </a:lnTo>
                    <a:lnTo>
                      <a:pt x="22" y="320"/>
                    </a:lnTo>
                    <a:lnTo>
                      <a:pt x="28" y="320"/>
                    </a:lnTo>
                    <a:lnTo>
                      <a:pt x="32" y="316"/>
                    </a:lnTo>
                    <a:lnTo>
                      <a:pt x="493" y="8"/>
                    </a:lnTo>
                    <a:lnTo>
                      <a:pt x="493" y="8"/>
                    </a:lnTo>
                    <a:lnTo>
                      <a:pt x="473" y="8"/>
                    </a:lnTo>
                    <a:lnTo>
                      <a:pt x="473" y="8"/>
                    </a:lnTo>
                    <a:lnTo>
                      <a:pt x="451" y="6"/>
                    </a:lnTo>
                    <a:lnTo>
                      <a:pt x="4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0" name="Freeform 339">
                <a:extLst>
                  <a:ext uri="{FF2B5EF4-FFF2-40B4-BE49-F238E27FC236}">
                    <a16:creationId xmlns:a16="http://schemas.microsoft.com/office/drawing/2014/main" id="{09B2687C-B00A-8252-582E-81ADCCD7D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513" y="3408363"/>
                <a:ext cx="174625" cy="96838"/>
              </a:xfrm>
              <a:custGeom>
                <a:avLst/>
                <a:gdLst>
                  <a:gd name="T0" fmla="*/ 90 w 110"/>
                  <a:gd name="T1" fmla="*/ 0 h 61"/>
                  <a:gd name="T2" fmla="*/ 90 w 110"/>
                  <a:gd name="T3" fmla="*/ 0 h 61"/>
                  <a:gd name="T4" fmla="*/ 84 w 110"/>
                  <a:gd name="T5" fmla="*/ 0 h 61"/>
                  <a:gd name="T6" fmla="*/ 78 w 110"/>
                  <a:gd name="T7" fmla="*/ 1 h 61"/>
                  <a:gd name="T8" fmla="*/ 0 w 110"/>
                  <a:gd name="T9" fmla="*/ 53 h 61"/>
                  <a:gd name="T10" fmla="*/ 0 w 110"/>
                  <a:gd name="T11" fmla="*/ 53 h 61"/>
                  <a:gd name="T12" fmla="*/ 24 w 110"/>
                  <a:gd name="T13" fmla="*/ 59 h 61"/>
                  <a:gd name="T14" fmla="*/ 46 w 110"/>
                  <a:gd name="T15" fmla="*/ 61 h 61"/>
                  <a:gd name="T16" fmla="*/ 46 w 110"/>
                  <a:gd name="T17" fmla="*/ 61 h 61"/>
                  <a:gd name="T18" fmla="*/ 66 w 110"/>
                  <a:gd name="T19" fmla="*/ 61 h 61"/>
                  <a:gd name="T20" fmla="*/ 102 w 110"/>
                  <a:gd name="T21" fmla="*/ 37 h 61"/>
                  <a:gd name="T22" fmla="*/ 102 w 110"/>
                  <a:gd name="T23" fmla="*/ 37 h 61"/>
                  <a:gd name="T24" fmla="*/ 108 w 110"/>
                  <a:gd name="T25" fmla="*/ 31 h 61"/>
                  <a:gd name="T26" fmla="*/ 110 w 110"/>
                  <a:gd name="T27" fmla="*/ 23 h 61"/>
                  <a:gd name="T28" fmla="*/ 110 w 110"/>
                  <a:gd name="T29" fmla="*/ 15 h 61"/>
                  <a:gd name="T30" fmla="*/ 108 w 110"/>
                  <a:gd name="T31" fmla="*/ 7 h 61"/>
                  <a:gd name="T32" fmla="*/ 108 w 110"/>
                  <a:gd name="T33" fmla="*/ 7 h 61"/>
                  <a:gd name="T34" fmla="*/ 104 w 110"/>
                  <a:gd name="T35" fmla="*/ 3 h 61"/>
                  <a:gd name="T36" fmla="*/ 100 w 110"/>
                  <a:gd name="T37" fmla="*/ 1 h 61"/>
                  <a:gd name="T38" fmla="*/ 90 w 110"/>
                  <a:gd name="T3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61">
                    <a:moveTo>
                      <a:pt x="90" y="0"/>
                    </a:moveTo>
                    <a:lnTo>
                      <a:pt x="90" y="0"/>
                    </a:lnTo>
                    <a:lnTo>
                      <a:pt x="84" y="0"/>
                    </a:lnTo>
                    <a:lnTo>
                      <a:pt x="78" y="1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24" y="59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66" y="61"/>
                    </a:lnTo>
                    <a:lnTo>
                      <a:pt x="102" y="37"/>
                    </a:lnTo>
                    <a:lnTo>
                      <a:pt x="102" y="37"/>
                    </a:lnTo>
                    <a:lnTo>
                      <a:pt x="108" y="31"/>
                    </a:lnTo>
                    <a:lnTo>
                      <a:pt x="110" y="23"/>
                    </a:lnTo>
                    <a:lnTo>
                      <a:pt x="110" y="15"/>
                    </a:lnTo>
                    <a:lnTo>
                      <a:pt x="108" y="7"/>
                    </a:lnTo>
                    <a:lnTo>
                      <a:pt x="108" y="7"/>
                    </a:lnTo>
                    <a:lnTo>
                      <a:pt x="104" y="3"/>
                    </a:lnTo>
                    <a:lnTo>
                      <a:pt x="100" y="1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1" name="Freeform 340">
                <a:extLst>
                  <a:ext uri="{FF2B5EF4-FFF2-40B4-BE49-F238E27FC236}">
                    <a16:creationId xmlns:a16="http://schemas.microsoft.com/office/drawing/2014/main" id="{17D89384-4824-3671-369D-E6306A683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513" y="3408363"/>
                <a:ext cx="174625" cy="96838"/>
              </a:xfrm>
              <a:custGeom>
                <a:avLst/>
                <a:gdLst>
                  <a:gd name="T0" fmla="*/ 90 w 110"/>
                  <a:gd name="T1" fmla="*/ 0 h 61"/>
                  <a:gd name="T2" fmla="*/ 90 w 110"/>
                  <a:gd name="T3" fmla="*/ 0 h 61"/>
                  <a:gd name="T4" fmla="*/ 84 w 110"/>
                  <a:gd name="T5" fmla="*/ 0 h 61"/>
                  <a:gd name="T6" fmla="*/ 78 w 110"/>
                  <a:gd name="T7" fmla="*/ 1 h 61"/>
                  <a:gd name="T8" fmla="*/ 0 w 110"/>
                  <a:gd name="T9" fmla="*/ 53 h 61"/>
                  <a:gd name="T10" fmla="*/ 0 w 110"/>
                  <a:gd name="T11" fmla="*/ 53 h 61"/>
                  <a:gd name="T12" fmla="*/ 24 w 110"/>
                  <a:gd name="T13" fmla="*/ 59 h 61"/>
                  <a:gd name="T14" fmla="*/ 46 w 110"/>
                  <a:gd name="T15" fmla="*/ 61 h 61"/>
                  <a:gd name="T16" fmla="*/ 46 w 110"/>
                  <a:gd name="T17" fmla="*/ 61 h 61"/>
                  <a:gd name="T18" fmla="*/ 66 w 110"/>
                  <a:gd name="T19" fmla="*/ 61 h 61"/>
                  <a:gd name="T20" fmla="*/ 102 w 110"/>
                  <a:gd name="T21" fmla="*/ 37 h 61"/>
                  <a:gd name="T22" fmla="*/ 102 w 110"/>
                  <a:gd name="T23" fmla="*/ 37 h 61"/>
                  <a:gd name="T24" fmla="*/ 108 w 110"/>
                  <a:gd name="T25" fmla="*/ 31 h 61"/>
                  <a:gd name="T26" fmla="*/ 110 w 110"/>
                  <a:gd name="T27" fmla="*/ 23 h 61"/>
                  <a:gd name="T28" fmla="*/ 110 w 110"/>
                  <a:gd name="T29" fmla="*/ 15 h 61"/>
                  <a:gd name="T30" fmla="*/ 108 w 110"/>
                  <a:gd name="T31" fmla="*/ 7 h 61"/>
                  <a:gd name="T32" fmla="*/ 108 w 110"/>
                  <a:gd name="T33" fmla="*/ 7 h 61"/>
                  <a:gd name="T34" fmla="*/ 104 w 110"/>
                  <a:gd name="T35" fmla="*/ 3 h 61"/>
                  <a:gd name="T36" fmla="*/ 100 w 110"/>
                  <a:gd name="T37" fmla="*/ 1 h 61"/>
                  <a:gd name="T38" fmla="*/ 90 w 110"/>
                  <a:gd name="T3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61">
                    <a:moveTo>
                      <a:pt x="90" y="0"/>
                    </a:moveTo>
                    <a:lnTo>
                      <a:pt x="90" y="0"/>
                    </a:lnTo>
                    <a:lnTo>
                      <a:pt x="84" y="0"/>
                    </a:lnTo>
                    <a:lnTo>
                      <a:pt x="78" y="1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24" y="59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66" y="61"/>
                    </a:lnTo>
                    <a:lnTo>
                      <a:pt x="102" y="37"/>
                    </a:lnTo>
                    <a:lnTo>
                      <a:pt x="102" y="37"/>
                    </a:lnTo>
                    <a:lnTo>
                      <a:pt x="108" y="31"/>
                    </a:lnTo>
                    <a:lnTo>
                      <a:pt x="110" y="23"/>
                    </a:lnTo>
                    <a:lnTo>
                      <a:pt x="110" y="15"/>
                    </a:lnTo>
                    <a:lnTo>
                      <a:pt x="108" y="7"/>
                    </a:lnTo>
                    <a:lnTo>
                      <a:pt x="108" y="7"/>
                    </a:lnTo>
                    <a:lnTo>
                      <a:pt x="104" y="3"/>
                    </a:lnTo>
                    <a:lnTo>
                      <a:pt x="100" y="1"/>
                    </a:lnTo>
                    <a:lnTo>
                      <a:pt x="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2" name="Freeform 341">
                <a:extLst>
                  <a:ext uri="{FF2B5EF4-FFF2-40B4-BE49-F238E27FC236}">
                    <a16:creationId xmlns:a16="http://schemas.microsoft.com/office/drawing/2014/main" id="{98872EA2-3796-0B06-195D-991AB0FA4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888" y="3249613"/>
                <a:ext cx="149225" cy="152400"/>
              </a:xfrm>
              <a:custGeom>
                <a:avLst/>
                <a:gdLst>
                  <a:gd name="T0" fmla="*/ 94 w 94"/>
                  <a:gd name="T1" fmla="*/ 0 h 96"/>
                  <a:gd name="T2" fmla="*/ 76 w 94"/>
                  <a:gd name="T3" fmla="*/ 10 h 96"/>
                  <a:gd name="T4" fmla="*/ 0 w 94"/>
                  <a:gd name="T5" fmla="*/ 62 h 96"/>
                  <a:gd name="T6" fmla="*/ 0 w 94"/>
                  <a:gd name="T7" fmla="*/ 62 h 96"/>
                  <a:gd name="T8" fmla="*/ 8 w 94"/>
                  <a:gd name="T9" fmla="*/ 60 h 96"/>
                  <a:gd name="T10" fmla="*/ 8 w 94"/>
                  <a:gd name="T11" fmla="*/ 60 h 96"/>
                  <a:gd name="T12" fmla="*/ 18 w 94"/>
                  <a:gd name="T13" fmla="*/ 62 h 96"/>
                  <a:gd name="T14" fmla="*/ 22 w 94"/>
                  <a:gd name="T15" fmla="*/ 66 h 96"/>
                  <a:gd name="T16" fmla="*/ 26 w 94"/>
                  <a:gd name="T17" fmla="*/ 70 h 96"/>
                  <a:gd name="T18" fmla="*/ 26 w 94"/>
                  <a:gd name="T19" fmla="*/ 70 h 96"/>
                  <a:gd name="T20" fmla="*/ 28 w 94"/>
                  <a:gd name="T21" fmla="*/ 74 h 96"/>
                  <a:gd name="T22" fmla="*/ 28 w 94"/>
                  <a:gd name="T23" fmla="*/ 80 h 96"/>
                  <a:gd name="T24" fmla="*/ 28 w 94"/>
                  <a:gd name="T25" fmla="*/ 86 h 96"/>
                  <a:gd name="T26" fmla="*/ 26 w 94"/>
                  <a:gd name="T27" fmla="*/ 92 h 96"/>
                  <a:gd name="T28" fmla="*/ 26 w 94"/>
                  <a:gd name="T29" fmla="*/ 92 h 96"/>
                  <a:gd name="T30" fmla="*/ 22 w 94"/>
                  <a:gd name="T31" fmla="*/ 96 h 96"/>
                  <a:gd name="T32" fmla="*/ 94 w 94"/>
                  <a:gd name="T33" fmla="*/ 48 h 96"/>
                  <a:gd name="T34" fmla="*/ 94 w 94"/>
                  <a:gd name="T35" fmla="*/ 48 h 96"/>
                  <a:gd name="T36" fmla="*/ 92 w 94"/>
                  <a:gd name="T37" fmla="*/ 24 h 96"/>
                  <a:gd name="T38" fmla="*/ 94 w 94"/>
                  <a:gd name="T3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96">
                    <a:moveTo>
                      <a:pt x="94" y="0"/>
                    </a:moveTo>
                    <a:lnTo>
                      <a:pt x="76" y="1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18" y="62"/>
                    </a:lnTo>
                    <a:lnTo>
                      <a:pt x="22" y="66"/>
                    </a:lnTo>
                    <a:lnTo>
                      <a:pt x="26" y="70"/>
                    </a:lnTo>
                    <a:lnTo>
                      <a:pt x="26" y="70"/>
                    </a:lnTo>
                    <a:lnTo>
                      <a:pt x="28" y="74"/>
                    </a:lnTo>
                    <a:lnTo>
                      <a:pt x="28" y="80"/>
                    </a:lnTo>
                    <a:lnTo>
                      <a:pt x="28" y="86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2" y="96"/>
                    </a:lnTo>
                    <a:lnTo>
                      <a:pt x="94" y="48"/>
                    </a:lnTo>
                    <a:lnTo>
                      <a:pt x="94" y="48"/>
                    </a:lnTo>
                    <a:lnTo>
                      <a:pt x="92" y="24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3" name="Freeform 342">
                <a:extLst>
                  <a:ext uri="{FF2B5EF4-FFF2-40B4-BE49-F238E27FC236}">
                    <a16:creationId xmlns:a16="http://schemas.microsoft.com/office/drawing/2014/main" id="{F2F01957-F113-5E50-D312-08B0A93CB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888" y="3249613"/>
                <a:ext cx="149225" cy="152400"/>
              </a:xfrm>
              <a:custGeom>
                <a:avLst/>
                <a:gdLst>
                  <a:gd name="T0" fmla="*/ 94 w 94"/>
                  <a:gd name="T1" fmla="*/ 0 h 96"/>
                  <a:gd name="T2" fmla="*/ 76 w 94"/>
                  <a:gd name="T3" fmla="*/ 10 h 96"/>
                  <a:gd name="T4" fmla="*/ 0 w 94"/>
                  <a:gd name="T5" fmla="*/ 62 h 96"/>
                  <a:gd name="T6" fmla="*/ 0 w 94"/>
                  <a:gd name="T7" fmla="*/ 62 h 96"/>
                  <a:gd name="T8" fmla="*/ 8 w 94"/>
                  <a:gd name="T9" fmla="*/ 60 h 96"/>
                  <a:gd name="T10" fmla="*/ 8 w 94"/>
                  <a:gd name="T11" fmla="*/ 60 h 96"/>
                  <a:gd name="T12" fmla="*/ 18 w 94"/>
                  <a:gd name="T13" fmla="*/ 62 h 96"/>
                  <a:gd name="T14" fmla="*/ 22 w 94"/>
                  <a:gd name="T15" fmla="*/ 66 h 96"/>
                  <a:gd name="T16" fmla="*/ 26 w 94"/>
                  <a:gd name="T17" fmla="*/ 70 h 96"/>
                  <a:gd name="T18" fmla="*/ 26 w 94"/>
                  <a:gd name="T19" fmla="*/ 70 h 96"/>
                  <a:gd name="T20" fmla="*/ 28 w 94"/>
                  <a:gd name="T21" fmla="*/ 74 h 96"/>
                  <a:gd name="T22" fmla="*/ 28 w 94"/>
                  <a:gd name="T23" fmla="*/ 80 h 96"/>
                  <a:gd name="T24" fmla="*/ 28 w 94"/>
                  <a:gd name="T25" fmla="*/ 86 h 96"/>
                  <a:gd name="T26" fmla="*/ 26 w 94"/>
                  <a:gd name="T27" fmla="*/ 92 h 96"/>
                  <a:gd name="T28" fmla="*/ 26 w 94"/>
                  <a:gd name="T29" fmla="*/ 92 h 96"/>
                  <a:gd name="T30" fmla="*/ 22 w 94"/>
                  <a:gd name="T31" fmla="*/ 96 h 96"/>
                  <a:gd name="T32" fmla="*/ 94 w 94"/>
                  <a:gd name="T33" fmla="*/ 48 h 96"/>
                  <a:gd name="T34" fmla="*/ 94 w 94"/>
                  <a:gd name="T35" fmla="*/ 48 h 96"/>
                  <a:gd name="T36" fmla="*/ 92 w 94"/>
                  <a:gd name="T37" fmla="*/ 24 h 96"/>
                  <a:gd name="T38" fmla="*/ 94 w 94"/>
                  <a:gd name="T3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96">
                    <a:moveTo>
                      <a:pt x="94" y="0"/>
                    </a:moveTo>
                    <a:lnTo>
                      <a:pt x="76" y="1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18" y="62"/>
                    </a:lnTo>
                    <a:lnTo>
                      <a:pt x="22" y="66"/>
                    </a:lnTo>
                    <a:lnTo>
                      <a:pt x="26" y="70"/>
                    </a:lnTo>
                    <a:lnTo>
                      <a:pt x="26" y="70"/>
                    </a:lnTo>
                    <a:lnTo>
                      <a:pt x="28" y="74"/>
                    </a:lnTo>
                    <a:lnTo>
                      <a:pt x="28" y="80"/>
                    </a:lnTo>
                    <a:lnTo>
                      <a:pt x="28" y="86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2" y="96"/>
                    </a:lnTo>
                    <a:lnTo>
                      <a:pt x="94" y="48"/>
                    </a:lnTo>
                    <a:lnTo>
                      <a:pt x="94" y="48"/>
                    </a:lnTo>
                    <a:lnTo>
                      <a:pt x="92" y="24"/>
                    </a:lnTo>
                    <a:lnTo>
                      <a:pt x="9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4" name="Freeform 343">
                <a:extLst>
                  <a:ext uri="{FF2B5EF4-FFF2-40B4-BE49-F238E27FC236}">
                    <a16:creationId xmlns:a16="http://schemas.microsoft.com/office/drawing/2014/main" id="{33B69807-9B90-543A-8C42-E736ACAC0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938" y="3157538"/>
                <a:ext cx="165100" cy="168275"/>
              </a:xfrm>
              <a:custGeom>
                <a:avLst/>
                <a:gdLst>
                  <a:gd name="T0" fmla="*/ 86 w 104"/>
                  <a:gd name="T1" fmla="*/ 0 h 106"/>
                  <a:gd name="T2" fmla="*/ 2 w 104"/>
                  <a:gd name="T3" fmla="*/ 58 h 106"/>
                  <a:gd name="T4" fmla="*/ 2 w 104"/>
                  <a:gd name="T5" fmla="*/ 58 h 106"/>
                  <a:gd name="T6" fmla="*/ 0 w 104"/>
                  <a:gd name="T7" fmla="*/ 82 h 106"/>
                  <a:gd name="T8" fmla="*/ 2 w 104"/>
                  <a:gd name="T9" fmla="*/ 106 h 106"/>
                  <a:gd name="T10" fmla="*/ 104 w 104"/>
                  <a:gd name="T11" fmla="*/ 38 h 106"/>
                  <a:gd name="T12" fmla="*/ 104 w 104"/>
                  <a:gd name="T13" fmla="*/ 38 h 106"/>
                  <a:gd name="T14" fmla="*/ 98 w 104"/>
                  <a:gd name="T15" fmla="*/ 38 h 106"/>
                  <a:gd name="T16" fmla="*/ 98 w 104"/>
                  <a:gd name="T17" fmla="*/ 38 h 106"/>
                  <a:gd name="T18" fmla="*/ 96 w 104"/>
                  <a:gd name="T19" fmla="*/ 40 h 106"/>
                  <a:gd name="T20" fmla="*/ 96 w 104"/>
                  <a:gd name="T21" fmla="*/ 40 h 106"/>
                  <a:gd name="T22" fmla="*/ 88 w 104"/>
                  <a:gd name="T23" fmla="*/ 38 h 106"/>
                  <a:gd name="T24" fmla="*/ 82 w 104"/>
                  <a:gd name="T25" fmla="*/ 34 h 106"/>
                  <a:gd name="T26" fmla="*/ 80 w 104"/>
                  <a:gd name="T27" fmla="*/ 30 h 106"/>
                  <a:gd name="T28" fmla="*/ 80 w 104"/>
                  <a:gd name="T29" fmla="*/ 30 h 106"/>
                  <a:gd name="T30" fmla="*/ 76 w 104"/>
                  <a:gd name="T31" fmla="*/ 24 h 106"/>
                  <a:gd name="T32" fmla="*/ 76 w 104"/>
                  <a:gd name="T33" fmla="*/ 20 h 106"/>
                  <a:gd name="T34" fmla="*/ 76 w 104"/>
                  <a:gd name="T35" fmla="*/ 14 h 106"/>
                  <a:gd name="T36" fmla="*/ 78 w 104"/>
                  <a:gd name="T37" fmla="*/ 10 h 106"/>
                  <a:gd name="T38" fmla="*/ 82 w 104"/>
                  <a:gd name="T39" fmla="*/ 4 h 106"/>
                  <a:gd name="T40" fmla="*/ 86 w 104"/>
                  <a:gd name="T41" fmla="*/ 0 h 106"/>
                  <a:gd name="T42" fmla="*/ 86 w 104"/>
                  <a:gd name="T43" fmla="*/ 0 h 106"/>
                  <a:gd name="T44" fmla="*/ 86 w 104"/>
                  <a:gd name="T4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4" h="106">
                    <a:moveTo>
                      <a:pt x="86" y="0"/>
                    </a:moveTo>
                    <a:lnTo>
                      <a:pt x="2" y="58"/>
                    </a:lnTo>
                    <a:lnTo>
                      <a:pt x="2" y="58"/>
                    </a:lnTo>
                    <a:lnTo>
                      <a:pt x="0" y="82"/>
                    </a:lnTo>
                    <a:lnTo>
                      <a:pt x="2" y="106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98" y="38"/>
                    </a:lnTo>
                    <a:lnTo>
                      <a:pt x="98" y="38"/>
                    </a:lnTo>
                    <a:lnTo>
                      <a:pt x="96" y="40"/>
                    </a:lnTo>
                    <a:lnTo>
                      <a:pt x="96" y="40"/>
                    </a:lnTo>
                    <a:lnTo>
                      <a:pt x="88" y="38"/>
                    </a:lnTo>
                    <a:lnTo>
                      <a:pt x="82" y="34"/>
                    </a:lnTo>
                    <a:lnTo>
                      <a:pt x="80" y="30"/>
                    </a:lnTo>
                    <a:lnTo>
                      <a:pt x="80" y="30"/>
                    </a:lnTo>
                    <a:lnTo>
                      <a:pt x="76" y="24"/>
                    </a:lnTo>
                    <a:lnTo>
                      <a:pt x="76" y="20"/>
                    </a:lnTo>
                    <a:lnTo>
                      <a:pt x="76" y="14"/>
                    </a:lnTo>
                    <a:lnTo>
                      <a:pt x="78" y="10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86" y="0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Freeform 344">
                <a:extLst>
                  <a:ext uri="{FF2B5EF4-FFF2-40B4-BE49-F238E27FC236}">
                    <a16:creationId xmlns:a16="http://schemas.microsoft.com/office/drawing/2014/main" id="{900A0529-9EDC-2B16-A22A-7B8D30773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938" y="3157538"/>
                <a:ext cx="165100" cy="168275"/>
              </a:xfrm>
              <a:custGeom>
                <a:avLst/>
                <a:gdLst>
                  <a:gd name="T0" fmla="*/ 86 w 104"/>
                  <a:gd name="T1" fmla="*/ 0 h 106"/>
                  <a:gd name="T2" fmla="*/ 2 w 104"/>
                  <a:gd name="T3" fmla="*/ 58 h 106"/>
                  <a:gd name="T4" fmla="*/ 2 w 104"/>
                  <a:gd name="T5" fmla="*/ 58 h 106"/>
                  <a:gd name="T6" fmla="*/ 0 w 104"/>
                  <a:gd name="T7" fmla="*/ 82 h 106"/>
                  <a:gd name="T8" fmla="*/ 2 w 104"/>
                  <a:gd name="T9" fmla="*/ 106 h 106"/>
                  <a:gd name="T10" fmla="*/ 104 w 104"/>
                  <a:gd name="T11" fmla="*/ 38 h 106"/>
                  <a:gd name="T12" fmla="*/ 104 w 104"/>
                  <a:gd name="T13" fmla="*/ 38 h 106"/>
                  <a:gd name="T14" fmla="*/ 98 w 104"/>
                  <a:gd name="T15" fmla="*/ 38 h 106"/>
                  <a:gd name="T16" fmla="*/ 98 w 104"/>
                  <a:gd name="T17" fmla="*/ 38 h 106"/>
                  <a:gd name="T18" fmla="*/ 96 w 104"/>
                  <a:gd name="T19" fmla="*/ 40 h 106"/>
                  <a:gd name="T20" fmla="*/ 96 w 104"/>
                  <a:gd name="T21" fmla="*/ 40 h 106"/>
                  <a:gd name="T22" fmla="*/ 88 w 104"/>
                  <a:gd name="T23" fmla="*/ 38 h 106"/>
                  <a:gd name="T24" fmla="*/ 82 w 104"/>
                  <a:gd name="T25" fmla="*/ 34 h 106"/>
                  <a:gd name="T26" fmla="*/ 80 w 104"/>
                  <a:gd name="T27" fmla="*/ 30 h 106"/>
                  <a:gd name="T28" fmla="*/ 80 w 104"/>
                  <a:gd name="T29" fmla="*/ 30 h 106"/>
                  <a:gd name="T30" fmla="*/ 76 w 104"/>
                  <a:gd name="T31" fmla="*/ 24 h 106"/>
                  <a:gd name="T32" fmla="*/ 76 w 104"/>
                  <a:gd name="T33" fmla="*/ 20 h 106"/>
                  <a:gd name="T34" fmla="*/ 76 w 104"/>
                  <a:gd name="T35" fmla="*/ 14 h 106"/>
                  <a:gd name="T36" fmla="*/ 78 w 104"/>
                  <a:gd name="T37" fmla="*/ 10 h 106"/>
                  <a:gd name="T38" fmla="*/ 82 w 104"/>
                  <a:gd name="T39" fmla="*/ 4 h 106"/>
                  <a:gd name="T40" fmla="*/ 86 w 104"/>
                  <a:gd name="T41" fmla="*/ 0 h 106"/>
                  <a:gd name="T42" fmla="*/ 86 w 104"/>
                  <a:gd name="T43" fmla="*/ 0 h 106"/>
                  <a:gd name="T44" fmla="*/ 86 w 104"/>
                  <a:gd name="T4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4" h="106">
                    <a:moveTo>
                      <a:pt x="86" y="0"/>
                    </a:moveTo>
                    <a:lnTo>
                      <a:pt x="2" y="58"/>
                    </a:lnTo>
                    <a:lnTo>
                      <a:pt x="2" y="58"/>
                    </a:lnTo>
                    <a:lnTo>
                      <a:pt x="0" y="82"/>
                    </a:lnTo>
                    <a:lnTo>
                      <a:pt x="2" y="106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98" y="38"/>
                    </a:lnTo>
                    <a:lnTo>
                      <a:pt x="98" y="38"/>
                    </a:lnTo>
                    <a:lnTo>
                      <a:pt x="96" y="40"/>
                    </a:lnTo>
                    <a:lnTo>
                      <a:pt x="96" y="40"/>
                    </a:lnTo>
                    <a:lnTo>
                      <a:pt x="88" y="38"/>
                    </a:lnTo>
                    <a:lnTo>
                      <a:pt x="82" y="34"/>
                    </a:lnTo>
                    <a:lnTo>
                      <a:pt x="80" y="30"/>
                    </a:lnTo>
                    <a:lnTo>
                      <a:pt x="80" y="30"/>
                    </a:lnTo>
                    <a:lnTo>
                      <a:pt x="76" y="24"/>
                    </a:lnTo>
                    <a:lnTo>
                      <a:pt x="76" y="20"/>
                    </a:lnTo>
                    <a:lnTo>
                      <a:pt x="76" y="14"/>
                    </a:lnTo>
                    <a:lnTo>
                      <a:pt x="78" y="10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86" y="0"/>
                    </a:lnTo>
                    <a:lnTo>
                      <a:pt x="8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6" name="Freeform 345">
                <a:extLst>
                  <a:ext uri="{FF2B5EF4-FFF2-40B4-BE49-F238E27FC236}">
                    <a16:creationId xmlns:a16="http://schemas.microsoft.com/office/drawing/2014/main" id="{72DC7BC6-86DC-1DFB-A538-A5D3148E4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663" y="3386138"/>
                <a:ext cx="95250" cy="84138"/>
              </a:xfrm>
              <a:custGeom>
                <a:avLst/>
                <a:gdLst>
                  <a:gd name="T0" fmla="*/ 42 w 60"/>
                  <a:gd name="T1" fmla="*/ 0 h 53"/>
                  <a:gd name="T2" fmla="*/ 0 w 60"/>
                  <a:gd name="T3" fmla="*/ 27 h 53"/>
                  <a:gd name="T4" fmla="*/ 0 w 60"/>
                  <a:gd name="T5" fmla="*/ 27 h 53"/>
                  <a:gd name="T6" fmla="*/ 6 w 60"/>
                  <a:gd name="T7" fmla="*/ 27 h 53"/>
                  <a:gd name="T8" fmla="*/ 6 w 60"/>
                  <a:gd name="T9" fmla="*/ 27 h 53"/>
                  <a:gd name="T10" fmla="*/ 14 w 60"/>
                  <a:gd name="T11" fmla="*/ 27 h 53"/>
                  <a:gd name="T12" fmla="*/ 18 w 60"/>
                  <a:gd name="T13" fmla="*/ 33 h 53"/>
                  <a:gd name="T14" fmla="*/ 18 w 60"/>
                  <a:gd name="T15" fmla="*/ 33 h 53"/>
                  <a:gd name="T16" fmla="*/ 20 w 60"/>
                  <a:gd name="T17" fmla="*/ 37 h 53"/>
                  <a:gd name="T18" fmla="*/ 22 w 60"/>
                  <a:gd name="T19" fmla="*/ 43 h 53"/>
                  <a:gd name="T20" fmla="*/ 20 w 60"/>
                  <a:gd name="T21" fmla="*/ 49 h 53"/>
                  <a:gd name="T22" fmla="*/ 16 w 60"/>
                  <a:gd name="T23" fmla="*/ 53 h 53"/>
                  <a:gd name="T24" fmla="*/ 60 w 60"/>
                  <a:gd name="T25" fmla="*/ 23 h 53"/>
                  <a:gd name="T26" fmla="*/ 60 w 60"/>
                  <a:gd name="T27" fmla="*/ 23 h 53"/>
                  <a:gd name="T28" fmla="*/ 50 w 60"/>
                  <a:gd name="T29" fmla="*/ 12 h 53"/>
                  <a:gd name="T30" fmla="*/ 50 w 60"/>
                  <a:gd name="T31" fmla="*/ 12 h 53"/>
                  <a:gd name="T32" fmla="*/ 42 w 60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3">
                    <a:moveTo>
                      <a:pt x="42" y="0"/>
                    </a:moveTo>
                    <a:lnTo>
                      <a:pt x="0" y="27"/>
                    </a:lnTo>
                    <a:lnTo>
                      <a:pt x="0" y="27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14" y="27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20" y="37"/>
                    </a:lnTo>
                    <a:lnTo>
                      <a:pt x="22" y="43"/>
                    </a:lnTo>
                    <a:lnTo>
                      <a:pt x="20" y="49"/>
                    </a:lnTo>
                    <a:lnTo>
                      <a:pt x="16" y="5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7" name="Freeform 346">
                <a:extLst>
                  <a:ext uri="{FF2B5EF4-FFF2-40B4-BE49-F238E27FC236}">
                    <a16:creationId xmlns:a16="http://schemas.microsoft.com/office/drawing/2014/main" id="{280CB3D7-23CD-4FF9-5873-2F4621396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663" y="3386138"/>
                <a:ext cx="95250" cy="84138"/>
              </a:xfrm>
              <a:custGeom>
                <a:avLst/>
                <a:gdLst>
                  <a:gd name="T0" fmla="*/ 42 w 60"/>
                  <a:gd name="T1" fmla="*/ 0 h 53"/>
                  <a:gd name="T2" fmla="*/ 0 w 60"/>
                  <a:gd name="T3" fmla="*/ 27 h 53"/>
                  <a:gd name="T4" fmla="*/ 0 w 60"/>
                  <a:gd name="T5" fmla="*/ 27 h 53"/>
                  <a:gd name="T6" fmla="*/ 6 w 60"/>
                  <a:gd name="T7" fmla="*/ 27 h 53"/>
                  <a:gd name="T8" fmla="*/ 6 w 60"/>
                  <a:gd name="T9" fmla="*/ 27 h 53"/>
                  <a:gd name="T10" fmla="*/ 14 w 60"/>
                  <a:gd name="T11" fmla="*/ 27 h 53"/>
                  <a:gd name="T12" fmla="*/ 18 w 60"/>
                  <a:gd name="T13" fmla="*/ 33 h 53"/>
                  <a:gd name="T14" fmla="*/ 18 w 60"/>
                  <a:gd name="T15" fmla="*/ 33 h 53"/>
                  <a:gd name="T16" fmla="*/ 20 w 60"/>
                  <a:gd name="T17" fmla="*/ 37 h 53"/>
                  <a:gd name="T18" fmla="*/ 22 w 60"/>
                  <a:gd name="T19" fmla="*/ 43 h 53"/>
                  <a:gd name="T20" fmla="*/ 20 w 60"/>
                  <a:gd name="T21" fmla="*/ 49 h 53"/>
                  <a:gd name="T22" fmla="*/ 16 w 60"/>
                  <a:gd name="T23" fmla="*/ 53 h 53"/>
                  <a:gd name="T24" fmla="*/ 60 w 60"/>
                  <a:gd name="T25" fmla="*/ 23 h 53"/>
                  <a:gd name="T26" fmla="*/ 60 w 60"/>
                  <a:gd name="T27" fmla="*/ 23 h 53"/>
                  <a:gd name="T28" fmla="*/ 50 w 60"/>
                  <a:gd name="T29" fmla="*/ 12 h 53"/>
                  <a:gd name="T30" fmla="*/ 50 w 60"/>
                  <a:gd name="T31" fmla="*/ 12 h 53"/>
                  <a:gd name="T32" fmla="*/ 42 w 60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3">
                    <a:moveTo>
                      <a:pt x="42" y="0"/>
                    </a:moveTo>
                    <a:lnTo>
                      <a:pt x="0" y="27"/>
                    </a:lnTo>
                    <a:lnTo>
                      <a:pt x="0" y="27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14" y="27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20" y="37"/>
                    </a:lnTo>
                    <a:lnTo>
                      <a:pt x="22" y="43"/>
                    </a:lnTo>
                    <a:lnTo>
                      <a:pt x="20" y="49"/>
                    </a:lnTo>
                    <a:lnTo>
                      <a:pt x="16" y="5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8" name="Freeform 347">
                <a:extLst>
                  <a:ext uri="{FF2B5EF4-FFF2-40B4-BE49-F238E27FC236}">
                    <a16:creationId xmlns:a16="http://schemas.microsoft.com/office/drawing/2014/main" id="{238BAA9C-5DB7-8175-4076-9B045DC4D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338" y="3290888"/>
                <a:ext cx="161925" cy="131763"/>
              </a:xfrm>
              <a:custGeom>
                <a:avLst/>
                <a:gdLst>
                  <a:gd name="T0" fmla="*/ 90 w 102"/>
                  <a:gd name="T1" fmla="*/ 0 h 83"/>
                  <a:gd name="T2" fmla="*/ 64 w 102"/>
                  <a:gd name="T3" fmla="*/ 16 h 83"/>
                  <a:gd name="T4" fmla="*/ 0 w 102"/>
                  <a:gd name="T5" fmla="*/ 60 h 83"/>
                  <a:gd name="T6" fmla="*/ 0 w 102"/>
                  <a:gd name="T7" fmla="*/ 60 h 83"/>
                  <a:gd name="T8" fmla="*/ 8 w 102"/>
                  <a:gd name="T9" fmla="*/ 72 h 83"/>
                  <a:gd name="T10" fmla="*/ 8 w 102"/>
                  <a:gd name="T11" fmla="*/ 72 h 83"/>
                  <a:gd name="T12" fmla="*/ 18 w 102"/>
                  <a:gd name="T13" fmla="*/ 83 h 83"/>
                  <a:gd name="T14" fmla="*/ 22 w 102"/>
                  <a:gd name="T15" fmla="*/ 81 h 83"/>
                  <a:gd name="T16" fmla="*/ 102 w 102"/>
                  <a:gd name="T17" fmla="*/ 28 h 83"/>
                  <a:gd name="T18" fmla="*/ 102 w 102"/>
                  <a:gd name="T19" fmla="*/ 28 h 83"/>
                  <a:gd name="T20" fmla="*/ 102 w 102"/>
                  <a:gd name="T21" fmla="*/ 28 h 83"/>
                  <a:gd name="T22" fmla="*/ 102 w 102"/>
                  <a:gd name="T23" fmla="*/ 28 h 83"/>
                  <a:gd name="T24" fmla="*/ 96 w 102"/>
                  <a:gd name="T25" fmla="*/ 28 h 83"/>
                  <a:gd name="T26" fmla="*/ 96 w 102"/>
                  <a:gd name="T27" fmla="*/ 28 h 83"/>
                  <a:gd name="T28" fmla="*/ 90 w 102"/>
                  <a:gd name="T29" fmla="*/ 28 h 83"/>
                  <a:gd name="T30" fmla="*/ 84 w 102"/>
                  <a:gd name="T31" fmla="*/ 22 h 83"/>
                  <a:gd name="T32" fmla="*/ 84 w 102"/>
                  <a:gd name="T33" fmla="*/ 22 h 83"/>
                  <a:gd name="T34" fmla="*/ 82 w 102"/>
                  <a:gd name="T35" fmla="*/ 18 h 83"/>
                  <a:gd name="T36" fmla="*/ 82 w 102"/>
                  <a:gd name="T37" fmla="*/ 14 h 83"/>
                  <a:gd name="T38" fmla="*/ 84 w 102"/>
                  <a:gd name="T39" fmla="*/ 6 h 83"/>
                  <a:gd name="T40" fmla="*/ 88 w 102"/>
                  <a:gd name="T41" fmla="*/ 2 h 83"/>
                  <a:gd name="T42" fmla="*/ 90 w 102"/>
                  <a:gd name="T43" fmla="*/ 0 h 83"/>
                  <a:gd name="T44" fmla="*/ 90 w 102"/>
                  <a:gd name="T45" fmla="*/ 0 h 83"/>
                  <a:gd name="T46" fmla="*/ 90 w 102"/>
                  <a:gd name="T4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83">
                    <a:moveTo>
                      <a:pt x="90" y="0"/>
                    </a:moveTo>
                    <a:lnTo>
                      <a:pt x="64" y="1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18" y="83"/>
                    </a:lnTo>
                    <a:lnTo>
                      <a:pt x="22" y="81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0" y="28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2" y="18"/>
                    </a:lnTo>
                    <a:lnTo>
                      <a:pt x="82" y="14"/>
                    </a:lnTo>
                    <a:lnTo>
                      <a:pt x="84" y="6"/>
                    </a:lnTo>
                    <a:lnTo>
                      <a:pt x="88" y="2"/>
                    </a:lnTo>
                    <a:lnTo>
                      <a:pt x="90" y="0"/>
                    </a:lnTo>
                    <a:lnTo>
                      <a:pt x="90" y="0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9" name="Freeform 348">
                <a:extLst>
                  <a:ext uri="{FF2B5EF4-FFF2-40B4-BE49-F238E27FC236}">
                    <a16:creationId xmlns:a16="http://schemas.microsoft.com/office/drawing/2014/main" id="{9C2BDC7E-0EB1-362F-50B9-D1C927967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338" y="3290888"/>
                <a:ext cx="161925" cy="131763"/>
              </a:xfrm>
              <a:custGeom>
                <a:avLst/>
                <a:gdLst>
                  <a:gd name="T0" fmla="*/ 90 w 102"/>
                  <a:gd name="T1" fmla="*/ 0 h 83"/>
                  <a:gd name="T2" fmla="*/ 64 w 102"/>
                  <a:gd name="T3" fmla="*/ 16 h 83"/>
                  <a:gd name="T4" fmla="*/ 0 w 102"/>
                  <a:gd name="T5" fmla="*/ 60 h 83"/>
                  <a:gd name="T6" fmla="*/ 0 w 102"/>
                  <a:gd name="T7" fmla="*/ 60 h 83"/>
                  <a:gd name="T8" fmla="*/ 8 w 102"/>
                  <a:gd name="T9" fmla="*/ 72 h 83"/>
                  <a:gd name="T10" fmla="*/ 8 w 102"/>
                  <a:gd name="T11" fmla="*/ 72 h 83"/>
                  <a:gd name="T12" fmla="*/ 18 w 102"/>
                  <a:gd name="T13" fmla="*/ 83 h 83"/>
                  <a:gd name="T14" fmla="*/ 22 w 102"/>
                  <a:gd name="T15" fmla="*/ 81 h 83"/>
                  <a:gd name="T16" fmla="*/ 102 w 102"/>
                  <a:gd name="T17" fmla="*/ 28 h 83"/>
                  <a:gd name="T18" fmla="*/ 102 w 102"/>
                  <a:gd name="T19" fmla="*/ 28 h 83"/>
                  <a:gd name="T20" fmla="*/ 102 w 102"/>
                  <a:gd name="T21" fmla="*/ 28 h 83"/>
                  <a:gd name="T22" fmla="*/ 102 w 102"/>
                  <a:gd name="T23" fmla="*/ 28 h 83"/>
                  <a:gd name="T24" fmla="*/ 96 w 102"/>
                  <a:gd name="T25" fmla="*/ 28 h 83"/>
                  <a:gd name="T26" fmla="*/ 96 w 102"/>
                  <a:gd name="T27" fmla="*/ 28 h 83"/>
                  <a:gd name="T28" fmla="*/ 90 w 102"/>
                  <a:gd name="T29" fmla="*/ 28 h 83"/>
                  <a:gd name="T30" fmla="*/ 84 w 102"/>
                  <a:gd name="T31" fmla="*/ 22 h 83"/>
                  <a:gd name="T32" fmla="*/ 84 w 102"/>
                  <a:gd name="T33" fmla="*/ 22 h 83"/>
                  <a:gd name="T34" fmla="*/ 82 w 102"/>
                  <a:gd name="T35" fmla="*/ 18 h 83"/>
                  <a:gd name="T36" fmla="*/ 82 w 102"/>
                  <a:gd name="T37" fmla="*/ 14 h 83"/>
                  <a:gd name="T38" fmla="*/ 84 w 102"/>
                  <a:gd name="T39" fmla="*/ 6 h 83"/>
                  <a:gd name="T40" fmla="*/ 88 w 102"/>
                  <a:gd name="T41" fmla="*/ 2 h 83"/>
                  <a:gd name="T42" fmla="*/ 90 w 102"/>
                  <a:gd name="T43" fmla="*/ 0 h 83"/>
                  <a:gd name="T44" fmla="*/ 90 w 102"/>
                  <a:gd name="T45" fmla="*/ 0 h 83"/>
                  <a:gd name="T46" fmla="*/ 90 w 102"/>
                  <a:gd name="T4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83">
                    <a:moveTo>
                      <a:pt x="90" y="0"/>
                    </a:moveTo>
                    <a:lnTo>
                      <a:pt x="64" y="1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18" y="83"/>
                    </a:lnTo>
                    <a:lnTo>
                      <a:pt x="22" y="81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0" y="28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2" y="18"/>
                    </a:lnTo>
                    <a:lnTo>
                      <a:pt x="82" y="14"/>
                    </a:lnTo>
                    <a:lnTo>
                      <a:pt x="84" y="6"/>
                    </a:lnTo>
                    <a:lnTo>
                      <a:pt x="88" y="2"/>
                    </a:lnTo>
                    <a:lnTo>
                      <a:pt x="90" y="0"/>
                    </a:lnTo>
                    <a:lnTo>
                      <a:pt x="90" y="0"/>
                    </a:lnTo>
                    <a:lnTo>
                      <a:pt x="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0" name="Freeform 349">
                <a:extLst>
                  <a:ext uri="{FF2B5EF4-FFF2-40B4-BE49-F238E27FC236}">
                    <a16:creationId xmlns:a16="http://schemas.microsoft.com/office/drawing/2014/main" id="{B4CEB547-A518-095A-0C54-A8C8DA7AA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888" y="3489326"/>
                <a:ext cx="241300" cy="187325"/>
              </a:xfrm>
              <a:custGeom>
                <a:avLst/>
                <a:gdLst>
                  <a:gd name="T0" fmla="*/ 136 w 152"/>
                  <a:gd name="T1" fmla="*/ 0 h 118"/>
                  <a:gd name="T2" fmla="*/ 0 w 152"/>
                  <a:gd name="T3" fmla="*/ 92 h 118"/>
                  <a:gd name="T4" fmla="*/ 0 w 152"/>
                  <a:gd name="T5" fmla="*/ 92 h 118"/>
                  <a:gd name="T6" fmla="*/ 0 w 152"/>
                  <a:gd name="T7" fmla="*/ 92 h 118"/>
                  <a:gd name="T8" fmla="*/ 0 w 152"/>
                  <a:gd name="T9" fmla="*/ 92 h 118"/>
                  <a:gd name="T10" fmla="*/ 6 w 152"/>
                  <a:gd name="T11" fmla="*/ 92 h 118"/>
                  <a:gd name="T12" fmla="*/ 6 w 152"/>
                  <a:gd name="T13" fmla="*/ 92 h 118"/>
                  <a:gd name="T14" fmla="*/ 14 w 152"/>
                  <a:gd name="T15" fmla="*/ 94 h 118"/>
                  <a:gd name="T16" fmla="*/ 20 w 152"/>
                  <a:gd name="T17" fmla="*/ 98 h 118"/>
                  <a:gd name="T18" fmla="*/ 20 w 152"/>
                  <a:gd name="T19" fmla="*/ 98 h 118"/>
                  <a:gd name="T20" fmla="*/ 22 w 152"/>
                  <a:gd name="T21" fmla="*/ 104 h 118"/>
                  <a:gd name="T22" fmla="*/ 22 w 152"/>
                  <a:gd name="T23" fmla="*/ 110 h 118"/>
                  <a:gd name="T24" fmla="*/ 20 w 152"/>
                  <a:gd name="T25" fmla="*/ 114 h 118"/>
                  <a:gd name="T26" fmla="*/ 18 w 152"/>
                  <a:gd name="T27" fmla="*/ 118 h 118"/>
                  <a:gd name="T28" fmla="*/ 152 w 152"/>
                  <a:gd name="T29" fmla="*/ 30 h 118"/>
                  <a:gd name="T30" fmla="*/ 152 w 152"/>
                  <a:gd name="T31" fmla="*/ 30 h 118"/>
                  <a:gd name="T32" fmla="*/ 150 w 152"/>
                  <a:gd name="T33" fmla="*/ 30 h 118"/>
                  <a:gd name="T34" fmla="*/ 144 w 152"/>
                  <a:gd name="T35" fmla="*/ 30 h 118"/>
                  <a:gd name="T36" fmla="*/ 144 w 152"/>
                  <a:gd name="T37" fmla="*/ 30 h 118"/>
                  <a:gd name="T38" fmla="*/ 138 w 152"/>
                  <a:gd name="T39" fmla="*/ 30 h 118"/>
                  <a:gd name="T40" fmla="*/ 134 w 152"/>
                  <a:gd name="T41" fmla="*/ 28 h 118"/>
                  <a:gd name="T42" fmla="*/ 132 w 152"/>
                  <a:gd name="T43" fmla="*/ 24 h 118"/>
                  <a:gd name="T44" fmla="*/ 132 w 152"/>
                  <a:gd name="T45" fmla="*/ 24 h 118"/>
                  <a:gd name="T46" fmla="*/ 130 w 152"/>
                  <a:gd name="T47" fmla="*/ 20 h 118"/>
                  <a:gd name="T48" fmla="*/ 130 w 152"/>
                  <a:gd name="T49" fmla="*/ 16 h 118"/>
                  <a:gd name="T50" fmla="*/ 130 w 152"/>
                  <a:gd name="T51" fmla="*/ 10 h 118"/>
                  <a:gd name="T52" fmla="*/ 134 w 152"/>
                  <a:gd name="T53" fmla="*/ 4 h 118"/>
                  <a:gd name="T54" fmla="*/ 136 w 152"/>
                  <a:gd name="T55" fmla="*/ 2 h 118"/>
                  <a:gd name="T56" fmla="*/ 136 w 152"/>
                  <a:gd name="T57" fmla="*/ 2 h 118"/>
                  <a:gd name="T58" fmla="*/ 136 w 152"/>
                  <a:gd name="T5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2" h="118">
                    <a:moveTo>
                      <a:pt x="136" y="0"/>
                    </a:moveTo>
                    <a:lnTo>
                      <a:pt x="0" y="92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14" y="94"/>
                    </a:lnTo>
                    <a:lnTo>
                      <a:pt x="20" y="98"/>
                    </a:lnTo>
                    <a:lnTo>
                      <a:pt x="20" y="98"/>
                    </a:lnTo>
                    <a:lnTo>
                      <a:pt x="22" y="104"/>
                    </a:lnTo>
                    <a:lnTo>
                      <a:pt x="22" y="110"/>
                    </a:lnTo>
                    <a:lnTo>
                      <a:pt x="20" y="114"/>
                    </a:lnTo>
                    <a:lnTo>
                      <a:pt x="18" y="118"/>
                    </a:lnTo>
                    <a:lnTo>
                      <a:pt x="152" y="30"/>
                    </a:lnTo>
                    <a:lnTo>
                      <a:pt x="152" y="30"/>
                    </a:lnTo>
                    <a:lnTo>
                      <a:pt x="150" y="30"/>
                    </a:lnTo>
                    <a:lnTo>
                      <a:pt x="144" y="30"/>
                    </a:lnTo>
                    <a:lnTo>
                      <a:pt x="144" y="30"/>
                    </a:lnTo>
                    <a:lnTo>
                      <a:pt x="138" y="30"/>
                    </a:lnTo>
                    <a:lnTo>
                      <a:pt x="134" y="28"/>
                    </a:lnTo>
                    <a:lnTo>
                      <a:pt x="132" y="24"/>
                    </a:lnTo>
                    <a:lnTo>
                      <a:pt x="132" y="24"/>
                    </a:lnTo>
                    <a:lnTo>
                      <a:pt x="130" y="20"/>
                    </a:lnTo>
                    <a:lnTo>
                      <a:pt x="130" y="16"/>
                    </a:lnTo>
                    <a:lnTo>
                      <a:pt x="130" y="10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1" name="Freeform 350">
                <a:extLst>
                  <a:ext uri="{FF2B5EF4-FFF2-40B4-BE49-F238E27FC236}">
                    <a16:creationId xmlns:a16="http://schemas.microsoft.com/office/drawing/2014/main" id="{806BE8FF-A496-9582-7335-E3F34648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888" y="3489326"/>
                <a:ext cx="241300" cy="187325"/>
              </a:xfrm>
              <a:custGeom>
                <a:avLst/>
                <a:gdLst>
                  <a:gd name="T0" fmla="*/ 136 w 152"/>
                  <a:gd name="T1" fmla="*/ 0 h 118"/>
                  <a:gd name="T2" fmla="*/ 0 w 152"/>
                  <a:gd name="T3" fmla="*/ 92 h 118"/>
                  <a:gd name="T4" fmla="*/ 0 w 152"/>
                  <a:gd name="T5" fmla="*/ 92 h 118"/>
                  <a:gd name="T6" fmla="*/ 0 w 152"/>
                  <a:gd name="T7" fmla="*/ 92 h 118"/>
                  <a:gd name="T8" fmla="*/ 0 w 152"/>
                  <a:gd name="T9" fmla="*/ 92 h 118"/>
                  <a:gd name="T10" fmla="*/ 6 w 152"/>
                  <a:gd name="T11" fmla="*/ 92 h 118"/>
                  <a:gd name="T12" fmla="*/ 6 w 152"/>
                  <a:gd name="T13" fmla="*/ 92 h 118"/>
                  <a:gd name="T14" fmla="*/ 14 w 152"/>
                  <a:gd name="T15" fmla="*/ 94 h 118"/>
                  <a:gd name="T16" fmla="*/ 20 w 152"/>
                  <a:gd name="T17" fmla="*/ 98 h 118"/>
                  <a:gd name="T18" fmla="*/ 20 w 152"/>
                  <a:gd name="T19" fmla="*/ 98 h 118"/>
                  <a:gd name="T20" fmla="*/ 22 w 152"/>
                  <a:gd name="T21" fmla="*/ 104 h 118"/>
                  <a:gd name="T22" fmla="*/ 22 w 152"/>
                  <a:gd name="T23" fmla="*/ 110 h 118"/>
                  <a:gd name="T24" fmla="*/ 20 w 152"/>
                  <a:gd name="T25" fmla="*/ 114 h 118"/>
                  <a:gd name="T26" fmla="*/ 18 w 152"/>
                  <a:gd name="T27" fmla="*/ 118 h 118"/>
                  <a:gd name="T28" fmla="*/ 152 w 152"/>
                  <a:gd name="T29" fmla="*/ 30 h 118"/>
                  <a:gd name="T30" fmla="*/ 152 w 152"/>
                  <a:gd name="T31" fmla="*/ 30 h 118"/>
                  <a:gd name="T32" fmla="*/ 150 w 152"/>
                  <a:gd name="T33" fmla="*/ 30 h 118"/>
                  <a:gd name="T34" fmla="*/ 144 w 152"/>
                  <a:gd name="T35" fmla="*/ 30 h 118"/>
                  <a:gd name="T36" fmla="*/ 144 w 152"/>
                  <a:gd name="T37" fmla="*/ 30 h 118"/>
                  <a:gd name="T38" fmla="*/ 138 w 152"/>
                  <a:gd name="T39" fmla="*/ 30 h 118"/>
                  <a:gd name="T40" fmla="*/ 134 w 152"/>
                  <a:gd name="T41" fmla="*/ 28 h 118"/>
                  <a:gd name="T42" fmla="*/ 132 w 152"/>
                  <a:gd name="T43" fmla="*/ 24 h 118"/>
                  <a:gd name="T44" fmla="*/ 132 w 152"/>
                  <a:gd name="T45" fmla="*/ 24 h 118"/>
                  <a:gd name="T46" fmla="*/ 130 w 152"/>
                  <a:gd name="T47" fmla="*/ 20 h 118"/>
                  <a:gd name="T48" fmla="*/ 130 w 152"/>
                  <a:gd name="T49" fmla="*/ 16 h 118"/>
                  <a:gd name="T50" fmla="*/ 130 w 152"/>
                  <a:gd name="T51" fmla="*/ 10 h 118"/>
                  <a:gd name="T52" fmla="*/ 134 w 152"/>
                  <a:gd name="T53" fmla="*/ 4 h 118"/>
                  <a:gd name="T54" fmla="*/ 136 w 152"/>
                  <a:gd name="T55" fmla="*/ 2 h 118"/>
                  <a:gd name="T56" fmla="*/ 136 w 152"/>
                  <a:gd name="T57" fmla="*/ 2 h 118"/>
                  <a:gd name="T58" fmla="*/ 136 w 152"/>
                  <a:gd name="T5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2" h="118">
                    <a:moveTo>
                      <a:pt x="136" y="0"/>
                    </a:moveTo>
                    <a:lnTo>
                      <a:pt x="0" y="92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14" y="94"/>
                    </a:lnTo>
                    <a:lnTo>
                      <a:pt x="20" y="98"/>
                    </a:lnTo>
                    <a:lnTo>
                      <a:pt x="20" y="98"/>
                    </a:lnTo>
                    <a:lnTo>
                      <a:pt x="22" y="104"/>
                    </a:lnTo>
                    <a:lnTo>
                      <a:pt x="22" y="110"/>
                    </a:lnTo>
                    <a:lnTo>
                      <a:pt x="20" y="114"/>
                    </a:lnTo>
                    <a:lnTo>
                      <a:pt x="18" y="118"/>
                    </a:lnTo>
                    <a:lnTo>
                      <a:pt x="152" y="30"/>
                    </a:lnTo>
                    <a:lnTo>
                      <a:pt x="152" y="30"/>
                    </a:lnTo>
                    <a:lnTo>
                      <a:pt x="150" y="30"/>
                    </a:lnTo>
                    <a:lnTo>
                      <a:pt x="144" y="30"/>
                    </a:lnTo>
                    <a:lnTo>
                      <a:pt x="144" y="30"/>
                    </a:lnTo>
                    <a:lnTo>
                      <a:pt x="138" y="30"/>
                    </a:lnTo>
                    <a:lnTo>
                      <a:pt x="134" y="28"/>
                    </a:lnTo>
                    <a:lnTo>
                      <a:pt x="132" y="24"/>
                    </a:lnTo>
                    <a:lnTo>
                      <a:pt x="132" y="24"/>
                    </a:lnTo>
                    <a:lnTo>
                      <a:pt x="130" y="20"/>
                    </a:lnTo>
                    <a:lnTo>
                      <a:pt x="130" y="16"/>
                    </a:lnTo>
                    <a:lnTo>
                      <a:pt x="130" y="10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999DC432-E363-A154-179B-FB0EC73F53F7}"/>
                </a:ext>
              </a:extLst>
            </p:cNvPr>
            <p:cNvGrpSpPr/>
            <p:nvPr/>
          </p:nvGrpSpPr>
          <p:grpSpPr>
            <a:xfrm>
              <a:off x="3371850" y="1155701"/>
              <a:ext cx="1443038" cy="2365374"/>
              <a:chOff x="0" y="2817813"/>
              <a:chExt cx="1443038" cy="2365375"/>
            </a:xfrm>
          </p:grpSpPr>
          <p:sp>
            <p:nvSpPr>
              <p:cNvPr id="12" name="Freeform 351">
                <a:extLst>
                  <a:ext uri="{FF2B5EF4-FFF2-40B4-BE49-F238E27FC236}">
                    <a16:creationId xmlns:a16="http://schemas.microsoft.com/office/drawing/2014/main" id="{DC97D484-A19C-8DE6-60C3-C2C85AD39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162426"/>
                <a:ext cx="457200" cy="455613"/>
              </a:xfrm>
              <a:custGeom>
                <a:avLst/>
                <a:gdLst>
                  <a:gd name="T0" fmla="*/ 224 w 288"/>
                  <a:gd name="T1" fmla="*/ 264 h 287"/>
                  <a:gd name="T2" fmla="*/ 248 w 288"/>
                  <a:gd name="T3" fmla="*/ 246 h 287"/>
                  <a:gd name="T4" fmla="*/ 266 w 288"/>
                  <a:gd name="T5" fmla="*/ 224 h 287"/>
                  <a:gd name="T6" fmla="*/ 278 w 288"/>
                  <a:gd name="T7" fmla="*/ 198 h 287"/>
                  <a:gd name="T8" fmla="*/ 286 w 288"/>
                  <a:gd name="T9" fmla="*/ 172 h 287"/>
                  <a:gd name="T10" fmla="*/ 288 w 288"/>
                  <a:gd name="T11" fmla="*/ 144 h 287"/>
                  <a:gd name="T12" fmla="*/ 286 w 288"/>
                  <a:gd name="T13" fmla="*/ 116 h 287"/>
                  <a:gd name="T14" fmla="*/ 278 w 288"/>
                  <a:gd name="T15" fmla="*/ 90 h 287"/>
                  <a:gd name="T16" fmla="*/ 264 w 288"/>
                  <a:gd name="T17" fmla="*/ 64 h 287"/>
                  <a:gd name="T18" fmla="*/ 256 w 288"/>
                  <a:gd name="T19" fmla="*/ 52 h 287"/>
                  <a:gd name="T20" fmla="*/ 234 w 288"/>
                  <a:gd name="T21" fmla="*/ 32 h 287"/>
                  <a:gd name="T22" fmla="*/ 212 w 288"/>
                  <a:gd name="T23" fmla="*/ 16 h 287"/>
                  <a:gd name="T24" fmla="*/ 186 w 288"/>
                  <a:gd name="T25" fmla="*/ 6 h 287"/>
                  <a:gd name="T26" fmla="*/ 158 w 288"/>
                  <a:gd name="T27" fmla="*/ 0 h 287"/>
                  <a:gd name="T28" fmla="*/ 130 w 288"/>
                  <a:gd name="T29" fmla="*/ 0 h 287"/>
                  <a:gd name="T30" fmla="*/ 102 w 288"/>
                  <a:gd name="T31" fmla="*/ 6 h 287"/>
                  <a:gd name="T32" fmla="*/ 76 w 288"/>
                  <a:gd name="T33" fmla="*/ 16 h 287"/>
                  <a:gd name="T34" fmla="*/ 64 w 288"/>
                  <a:gd name="T35" fmla="*/ 24 h 287"/>
                  <a:gd name="T36" fmla="*/ 42 w 288"/>
                  <a:gd name="T37" fmla="*/ 42 h 287"/>
                  <a:gd name="T38" fmla="*/ 24 w 288"/>
                  <a:gd name="T39" fmla="*/ 64 h 287"/>
                  <a:gd name="T40" fmla="*/ 10 w 288"/>
                  <a:gd name="T41" fmla="*/ 90 h 287"/>
                  <a:gd name="T42" fmla="*/ 2 w 288"/>
                  <a:gd name="T43" fmla="*/ 116 h 287"/>
                  <a:gd name="T44" fmla="*/ 0 w 288"/>
                  <a:gd name="T45" fmla="*/ 144 h 287"/>
                  <a:gd name="T46" fmla="*/ 2 w 288"/>
                  <a:gd name="T47" fmla="*/ 172 h 287"/>
                  <a:gd name="T48" fmla="*/ 10 w 288"/>
                  <a:gd name="T49" fmla="*/ 198 h 287"/>
                  <a:gd name="T50" fmla="*/ 24 w 288"/>
                  <a:gd name="T51" fmla="*/ 224 h 287"/>
                  <a:gd name="T52" fmla="*/ 34 w 288"/>
                  <a:gd name="T53" fmla="*/ 236 h 287"/>
                  <a:gd name="T54" fmla="*/ 54 w 288"/>
                  <a:gd name="T55" fmla="*/ 256 h 287"/>
                  <a:gd name="T56" fmla="*/ 78 w 288"/>
                  <a:gd name="T57" fmla="*/ 271 h 287"/>
                  <a:gd name="T58" fmla="*/ 102 w 288"/>
                  <a:gd name="T59" fmla="*/ 281 h 287"/>
                  <a:gd name="T60" fmla="*/ 130 w 288"/>
                  <a:gd name="T61" fmla="*/ 287 h 287"/>
                  <a:gd name="T62" fmla="*/ 158 w 288"/>
                  <a:gd name="T63" fmla="*/ 287 h 287"/>
                  <a:gd name="T64" fmla="*/ 186 w 288"/>
                  <a:gd name="T65" fmla="*/ 281 h 287"/>
                  <a:gd name="T66" fmla="*/ 212 w 288"/>
                  <a:gd name="T67" fmla="*/ 27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8" h="287">
                    <a:moveTo>
                      <a:pt x="224" y="264"/>
                    </a:moveTo>
                    <a:lnTo>
                      <a:pt x="224" y="264"/>
                    </a:lnTo>
                    <a:lnTo>
                      <a:pt x="236" y="256"/>
                    </a:lnTo>
                    <a:lnTo>
                      <a:pt x="248" y="246"/>
                    </a:lnTo>
                    <a:lnTo>
                      <a:pt x="256" y="234"/>
                    </a:lnTo>
                    <a:lnTo>
                      <a:pt x="266" y="224"/>
                    </a:lnTo>
                    <a:lnTo>
                      <a:pt x="272" y="212"/>
                    </a:lnTo>
                    <a:lnTo>
                      <a:pt x="278" y="198"/>
                    </a:lnTo>
                    <a:lnTo>
                      <a:pt x="282" y="186"/>
                    </a:lnTo>
                    <a:lnTo>
                      <a:pt x="286" y="172"/>
                    </a:lnTo>
                    <a:lnTo>
                      <a:pt x="288" y="158"/>
                    </a:lnTo>
                    <a:lnTo>
                      <a:pt x="288" y="144"/>
                    </a:lnTo>
                    <a:lnTo>
                      <a:pt x="288" y="130"/>
                    </a:lnTo>
                    <a:lnTo>
                      <a:pt x="286" y="116"/>
                    </a:lnTo>
                    <a:lnTo>
                      <a:pt x="282" y="102"/>
                    </a:lnTo>
                    <a:lnTo>
                      <a:pt x="278" y="90"/>
                    </a:lnTo>
                    <a:lnTo>
                      <a:pt x="272" y="76"/>
                    </a:lnTo>
                    <a:lnTo>
                      <a:pt x="264" y="64"/>
                    </a:lnTo>
                    <a:lnTo>
                      <a:pt x="264" y="64"/>
                    </a:lnTo>
                    <a:lnTo>
                      <a:pt x="256" y="52"/>
                    </a:lnTo>
                    <a:lnTo>
                      <a:pt x="246" y="40"/>
                    </a:lnTo>
                    <a:lnTo>
                      <a:pt x="234" y="32"/>
                    </a:lnTo>
                    <a:lnTo>
                      <a:pt x="224" y="24"/>
                    </a:lnTo>
                    <a:lnTo>
                      <a:pt x="212" y="16"/>
                    </a:lnTo>
                    <a:lnTo>
                      <a:pt x="198" y="10"/>
                    </a:lnTo>
                    <a:lnTo>
                      <a:pt x="186" y="6"/>
                    </a:lnTo>
                    <a:lnTo>
                      <a:pt x="172" y="2"/>
                    </a:lnTo>
                    <a:lnTo>
                      <a:pt x="158" y="0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6" y="2"/>
                    </a:lnTo>
                    <a:lnTo>
                      <a:pt x="102" y="6"/>
                    </a:lnTo>
                    <a:lnTo>
                      <a:pt x="90" y="10"/>
                    </a:lnTo>
                    <a:lnTo>
                      <a:pt x="76" y="16"/>
                    </a:lnTo>
                    <a:lnTo>
                      <a:pt x="64" y="24"/>
                    </a:lnTo>
                    <a:lnTo>
                      <a:pt x="64" y="24"/>
                    </a:lnTo>
                    <a:lnTo>
                      <a:pt x="52" y="32"/>
                    </a:lnTo>
                    <a:lnTo>
                      <a:pt x="42" y="42"/>
                    </a:lnTo>
                    <a:lnTo>
                      <a:pt x="32" y="54"/>
                    </a:lnTo>
                    <a:lnTo>
                      <a:pt x="24" y="64"/>
                    </a:lnTo>
                    <a:lnTo>
                      <a:pt x="16" y="78"/>
                    </a:lnTo>
                    <a:lnTo>
                      <a:pt x="10" y="90"/>
                    </a:lnTo>
                    <a:lnTo>
                      <a:pt x="6" y="102"/>
                    </a:lnTo>
                    <a:lnTo>
                      <a:pt x="2" y="116"/>
                    </a:lnTo>
                    <a:lnTo>
                      <a:pt x="0" y="130"/>
                    </a:lnTo>
                    <a:lnTo>
                      <a:pt x="0" y="144"/>
                    </a:lnTo>
                    <a:lnTo>
                      <a:pt x="0" y="158"/>
                    </a:lnTo>
                    <a:lnTo>
                      <a:pt x="2" y="172"/>
                    </a:lnTo>
                    <a:lnTo>
                      <a:pt x="6" y="186"/>
                    </a:lnTo>
                    <a:lnTo>
                      <a:pt x="10" y="198"/>
                    </a:lnTo>
                    <a:lnTo>
                      <a:pt x="16" y="212"/>
                    </a:lnTo>
                    <a:lnTo>
                      <a:pt x="24" y="224"/>
                    </a:lnTo>
                    <a:lnTo>
                      <a:pt x="24" y="224"/>
                    </a:lnTo>
                    <a:lnTo>
                      <a:pt x="34" y="236"/>
                    </a:lnTo>
                    <a:lnTo>
                      <a:pt x="42" y="248"/>
                    </a:lnTo>
                    <a:lnTo>
                      <a:pt x="54" y="256"/>
                    </a:lnTo>
                    <a:lnTo>
                      <a:pt x="66" y="266"/>
                    </a:lnTo>
                    <a:lnTo>
                      <a:pt x="78" y="271"/>
                    </a:lnTo>
                    <a:lnTo>
                      <a:pt x="90" y="277"/>
                    </a:lnTo>
                    <a:lnTo>
                      <a:pt x="102" y="281"/>
                    </a:lnTo>
                    <a:lnTo>
                      <a:pt x="116" y="285"/>
                    </a:lnTo>
                    <a:lnTo>
                      <a:pt x="130" y="287"/>
                    </a:lnTo>
                    <a:lnTo>
                      <a:pt x="144" y="287"/>
                    </a:lnTo>
                    <a:lnTo>
                      <a:pt x="158" y="287"/>
                    </a:lnTo>
                    <a:lnTo>
                      <a:pt x="172" y="285"/>
                    </a:lnTo>
                    <a:lnTo>
                      <a:pt x="186" y="281"/>
                    </a:lnTo>
                    <a:lnTo>
                      <a:pt x="200" y="277"/>
                    </a:lnTo>
                    <a:lnTo>
                      <a:pt x="212" y="271"/>
                    </a:lnTo>
                    <a:lnTo>
                      <a:pt x="224" y="264"/>
                    </a:lnTo>
                    <a:close/>
                  </a:path>
                </a:pathLst>
              </a:custGeom>
              <a:solidFill>
                <a:srgbClr val="CB62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352">
                <a:extLst>
                  <a:ext uri="{FF2B5EF4-FFF2-40B4-BE49-F238E27FC236}">
                    <a16:creationId xmlns:a16="http://schemas.microsoft.com/office/drawing/2014/main" id="{C6F95073-6FB6-E844-5CFF-D1B91C734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162426"/>
                <a:ext cx="457200" cy="455613"/>
              </a:xfrm>
              <a:custGeom>
                <a:avLst/>
                <a:gdLst>
                  <a:gd name="T0" fmla="*/ 224 w 288"/>
                  <a:gd name="T1" fmla="*/ 264 h 287"/>
                  <a:gd name="T2" fmla="*/ 248 w 288"/>
                  <a:gd name="T3" fmla="*/ 246 h 287"/>
                  <a:gd name="T4" fmla="*/ 266 w 288"/>
                  <a:gd name="T5" fmla="*/ 224 h 287"/>
                  <a:gd name="T6" fmla="*/ 278 w 288"/>
                  <a:gd name="T7" fmla="*/ 198 h 287"/>
                  <a:gd name="T8" fmla="*/ 286 w 288"/>
                  <a:gd name="T9" fmla="*/ 172 h 287"/>
                  <a:gd name="T10" fmla="*/ 288 w 288"/>
                  <a:gd name="T11" fmla="*/ 144 h 287"/>
                  <a:gd name="T12" fmla="*/ 286 w 288"/>
                  <a:gd name="T13" fmla="*/ 116 h 287"/>
                  <a:gd name="T14" fmla="*/ 278 w 288"/>
                  <a:gd name="T15" fmla="*/ 90 h 287"/>
                  <a:gd name="T16" fmla="*/ 264 w 288"/>
                  <a:gd name="T17" fmla="*/ 64 h 287"/>
                  <a:gd name="T18" fmla="*/ 256 w 288"/>
                  <a:gd name="T19" fmla="*/ 52 h 287"/>
                  <a:gd name="T20" fmla="*/ 234 w 288"/>
                  <a:gd name="T21" fmla="*/ 32 h 287"/>
                  <a:gd name="T22" fmla="*/ 212 w 288"/>
                  <a:gd name="T23" fmla="*/ 16 h 287"/>
                  <a:gd name="T24" fmla="*/ 186 w 288"/>
                  <a:gd name="T25" fmla="*/ 6 h 287"/>
                  <a:gd name="T26" fmla="*/ 158 w 288"/>
                  <a:gd name="T27" fmla="*/ 0 h 287"/>
                  <a:gd name="T28" fmla="*/ 130 w 288"/>
                  <a:gd name="T29" fmla="*/ 0 h 287"/>
                  <a:gd name="T30" fmla="*/ 102 w 288"/>
                  <a:gd name="T31" fmla="*/ 6 h 287"/>
                  <a:gd name="T32" fmla="*/ 76 w 288"/>
                  <a:gd name="T33" fmla="*/ 16 h 287"/>
                  <a:gd name="T34" fmla="*/ 64 w 288"/>
                  <a:gd name="T35" fmla="*/ 24 h 287"/>
                  <a:gd name="T36" fmla="*/ 42 w 288"/>
                  <a:gd name="T37" fmla="*/ 42 h 287"/>
                  <a:gd name="T38" fmla="*/ 24 w 288"/>
                  <a:gd name="T39" fmla="*/ 64 h 287"/>
                  <a:gd name="T40" fmla="*/ 10 w 288"/>
                  <a:gd name="T41" fmla="*/ 90 h 287"/>
                  <a:gd name="T42" fmla="*/ 2 w 288"/>
                  <a:gd name="T43" fmla="*/ 116 h 287"/>
                  <a:gd name="T44" fmla="*/ 0 w 288"/>
                  <a:gd name="T45" fmla="*/ 144 h 287"/>
                  <a:gd name="T46" fmla="*/ 2 w 288"/>
                  <a:gd name="T47" fmla="*/ 172 h 287"/>
                  <a:gd name="T48" fmla="*/ 10 w 288"/>
                  <a:gd name="T49" fmla="*/ 198 h 287"/>
                  <a:gd name="T50" fmla="*/ 24 w 288"/>
                  <a:gd name="T51" fmla="*/ 224 h 287"/>
                  <a:gd name="T52" fmla="*/ 34 w 288"/>
                  <a:gd name="T53" fmla="*/ 236 h 287"/>
                  <a:gd name="T54" fmla="*/ 54 w 288"/>
                  <a:gd name="T55" fmla="*/ 256 h 287"/>
                  <a:gd name="T56" fmla="*/ 78 w 288"/>
                  <a:gd name="T57" fmla="*/ 271 h 287"/>
                  <a:gd name="T58" fmla="*/ 102 w 288"/>
                  <a:gd name="T59" fmla="*/ 281 h 287"/>
                  <a:gd name="T60" fmla="*/ 130 w 288"/>
                  <a:gd name="T61" fmla="*/ 287 h 287"/>
                  <a:gd name="T62" fmla="*/ 158 w 288"/>
                  <a:gd name="T63" fmla="*/ 287 h 287"/>
                  <a:gd name="T64" fmla="*/ 186 w 288"/>
                  <a:gd name="T65" fmla="*/ 281 h 287"/>
                  <a:gd name="T66" fmla="*/ 212 w 288"/>
                  <a:gd name="T67" fmla="*/ 27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8" h="287">
                    <a:moveTo>
                      <a:pt x="224" y="264"/>
                    </a:moveTo>
                    <a:lnTo>
                      <a:pt x="224" y="264"/>
                    </a:lnTo>
                    <a:lnTo>
                      <a:pt x="236" y="256"/>
                    </a:lnTo>
                    <a:lnTo>
                      <a:pt x="248" y="246"/>
                    </a:lnTo>
                    <a:lnTo>
                      <a:pt x="256" y="234"/>
                    </a:lnTo>
                    <a:lnTo>
                      <a:pt x="266" y="224"/>
                    </a:lnTo>
                    <a:lnTo>
                      <a:pt x="272" y="212"/>
                    </a:lnTo>
                    <a:lnTo>
                      <a:pt x="278" y="198"/>
                    </a:lnTo>
                    <a:lnTo>
                      <a:pt x="282" y="186"/>
                    </a:lnTo>
                    <a:lnTo>
                      <a:pt x="286" y="172"/>
                    </a:lnTo>
                    <a:lnTo>
                      <a:pt x="288" y="158"/>
                    </a:lnTo>
                    <a:lnTo>
                      <a:pt x="288" y="144"/>
                    </a:lnTo>
                    <a:lnTo>
                      <a:pt x="288" y="130"/>
                    </a:lnTo>
                    <a:lnTo>
                      <a:pt x="286" y="116"/>
                    </a:lnTo>
                    <a:lnTo>
                      <a:pt x="282" y="102"/>
                    </a:lnTo>
                    <a:lnTo>
                      <a:pt x="278" y="90"/>
                    </a:lnTo>
                    <a:lnTo>
                      <a:pt x="272" y="76"/>
                    </a:lnTo>
                    <a:lnTo>
                      <a:pt x="264" y="64"/>
                    </a:lnTo>
                    <a:lnTo>
                      <a:pt x="264" y="64"/>
                    </a:lnTo>
                    <a:lnTo>
                      <a:pt x="256" y="52"/>
                    </a:lnTo>
                    <a:lnTo>
                      <a:pt x="246" y="40"/>
                    </a:lnTo>
                    <a:lnTo>
                      <a:pt x="234" y="32"/>
                    </a:lnTo>
                    <a:lnTo>
                      <a:pt x="224" y="24"/>
                    </a:lnTo>
                    <a:lnTo>
                      <a:pt x="212" y="16"/>
                    </a:lnTo>
                    <a:lnTo>
                      <a:pt x="198" y="10"/>
                    </a:lnTo>
                    <a:lnTo>
                      <a:pt x="186" y="6"/>
                    </a:lnTo>
                    <a:lnTo>
                      <a:pt x="172" y="2"/>
                    </a:lnTo>
                    <a:lnTo>
                      <a:pt x="158" y="0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6" y="2"/>
                    </a:lnTo>
                    <a:lnTo>
                      <a:pt x="102" y="6"/>
                    </a:lnTo>
                    <a:lnTo>
                      <a:pt x="90" y="10"/>
                    </a:lnTo>
                    <a:lnTo>
                      <a:pt x="76" y="16"/>
                    </a:lnTo>
                    <a:lnTo>
                      <a:pt x="64" y="24"/>
                    </a:lnTo>
                    <a:lnTo>
                      <a:pt x="64" y="24"/>
                    </a:lnTo>
                    <a:lnTo>
                      <a:pt x="52" y="32"/>
                    </a:lnTo>
                    <a:lnTo>
                      <a:pt x="42" y="42"/>
                    </a:lnTo>
                    <a:lnTo>
                      <a:pt x="32" y="54"/>
                    </a:lnTo>
                    <a:lnTo>
                      <a:pt x="24" y="64"/>
                    </a:lnTo>
                    <a:lnTo>
                      <a:pt x="16" y="78"/>
                    </a:lnTo>
                    <a:lnTo>
                      <a:pt x="10" y="90"/>
                    </a:lnTo>
                    <a:lnTo>
                      <a:pt x="6" y="102"/>
                    </a:lnTo>
                    <a:lnTo>
                      <a:pt x="2" y="116"/>
                    </a:lnTo>
                    <a:lnTo>
                      <a:pt x="0" y="130"/>
                    </a:lnTo>
                    <a:lnTo>
                      <a:pt x="0" y="144"/>
                    </a:lnTo>
                    <a:lnTo>
                      <a:pt x="0" y="158"/>
                    </a:lnTo>
                    <a:lnTo>
                      <a:pt x="2" y="172"/>
                    </a:lnTo>
                    <a:lnTo>
                      <a:pt x="6" y="186"/>
                    </a:lnTo>
                    <a:lnTo>
                      <a:pt x="10" y="198"/>
                    </a:lnTo>
                    <a:lnTo>
                      <a:pt x="16" y="212"/>
                    </a:lnTo>
                    <a:lnTo>
                      <a:pt x="24" y="224"/>
                    </a:lnTo>
                    <a:lnTo>
                      <a:pt x="24" y="224"/>
                    </a:lnTo>
                    <a:lnTo>
                      <a:pt x="34" y="236"/>
                    </a:lnTo>
                    <a:lnTo>
                      <a:pt x="42" y="248"/>
                    </a:lnTo>
                    <a:lnTo>
                      <a:pt x="54" y="256"/>
                    </a:lnTo>
                    <a:lnTo>
                      <a:pt x="66" y="266"/>
                    </a:lnTo>
                    <a:lnTo>
                      <a:pt x="78" y="271"/>
                    </a:lnTo>
                    <a:lnTo>
                      <a:pt x="90" y="277"/>
                    </a:lnTo>
                    <a:lnTo>
                      <a:pt x="102" y="281"/>
                    </a:lnTo>
                    <a:lnTo>
                      <a:pt x="116" y="285"/>
                    </a:lnTo>
                    <a:lnTo>
                      <a:pt x="130" y="287"/>
                    </a:lnTo>
                    <a:lnTo>
                      <a:pt x="144" y="287"/>
                    </a:lnTo>
                    <a:lnTo>
                      <a:pt x="158" y="287"/>
                    </a:lnTo>
                    <a:lnTo>
                      <a:pt x="172" y="285"/>
                    </a:lnTo>
                    <a:lnTo>
                      <a:pt x="186" y="281"/>
                    </a:lnTo>
                    <a:lnTo>
                      <a:pt x="200" y="277"/>
                    </a:lnTo>
                    <a:lnTo>
                      <a:pt x="212" y="271"/>
                    </a:lnTo>
                    <a:lnTo>
                      <a:pt x="224" y="26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353">
                <a:extLst>
                  <a:ext uri="{FF2B5EF4-FFF2-40B4-BE49-F238E27FC236}">
                    <a16:creationId xmlns:a16="http://schemas.microsoft.com/office/drawing/2014/main" id="{42333F62-44CD-4B14-8094-D95EDCA2C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75" y="4251326"/>
                <a:ext cx="598488" cy="452438"/>
              </a:xfrm>
              <a:custGeom>
                <a:avLst/>
                <a:gdLst>
                  <a:gd name="T0" fmla="*/ 377 w 377"/>
                  <a:gd name="T1" fmla="*/ 0 h 285"/>
                  <a:gd name="T2" fmla="*/ 8 w 377"/>
                  <a:gd name="T3" fmla="*/ 247 h 285"/>
                  <a:gd name="T4" fmla="*/ 8 w 377"/>
                  <a:gd name="T5" fmla="*/ 247 h 285"/>
                  <a:gd name="T6" fmla="*/ 2 w 377"/>
                  <a:gd name="T7" fmla="*/ 253 h 285"/>
                  <a:gd name="T8" fmla="*/ 0 w 377"/>
                  <a:gd name="T9" fmla="*/ 261 h 285"/>
                  <a:gd name="T10" fmla="*/ 0 w 377"/>
                  <a:gd name="T11" fmla="*/ 269 h 285"/>
                  <a:gd name="T12" fmla="*/ 2 w 377"/>
                  <a:gd name="T13" fmla="*/ 275 h 285"/>
                  <a:gd name="T14" fmla="*/ 2 w 377"/>
                  <a:gd name="T15" fmla="*/ 275 h 285"/>
                  <a:gd name="T16" fmla="*/ 6 w 377"/>
                  <a:gd name="T17" fmla="*/ 279 h 285"/>
                  <a:gd name="T18" fmla="*/ 10 w 377"/>
                  <a:gd name="T19" fmla="*/ 283 h 285"/>
                  <a:gd name="T20" fmla="*/ 20 w 377"/>
                  <a:gd name="T21" fmla="*/ 285 h 285"/>
                  <a:gd name="T22" fmla="*/ 20 w 377"/>
                  <a:gd name="T23" fmla="*/ 285 h 285"/>
                  <a:gd name="T24" fmla="*/ 26 w 377"/>
                  <a:gd name="T25" fmla="*/ 285 h 285"/>
                  <a:gd name="T26" fmla="*/ 32 w 377"/>
                  <a:gd name="T27" fmla="*/ 281 h 285"/>
                  <a:gd name="T28" fmla="*/ 347 w 377"/>
                  <a:gd name="T29" fmla="*/ 70 h 285"/>
                  <a:gd name="T30" fmla="*/ 347 w 377"/>
                  <a:gd name="T31" fmla="*/ 70 h 285"/>
                  <a:gd name="T32" fmla="*/ 351 w 377"/>
                  <a:gd name="T33" fmla="*/ 50 h 285"/>
                  <a:gd name="T34" fmla="*/ 357 w 377"/>
                  <a:gd name="T35" fmla="*/ 34 h 285"/>
                  <a:gd name="T36" fmla="*/ 365 w 377"/>
                  <a:gd name="T37" fmla="*/ 16 h 285"/>
                  <a:gd name="T38" fmla="*/ 377 w 377"/>
                  <a:gd name="T39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7" h="285">
                    <a:moveTo>
                      <a:pt x="377" y="0"/>
                    </a:moveTo>
                    <a:lnTo>
                      <a:pt x="8" y="247"/>
                    </a:lnTo>
                    <a:lnTo>
                      <a:pt x="8" y="247"/>
                    </a:lnTo>
                    <a:lnTo>
                      <a:pt x="2" y="253"/>
                    </a:lnTo>
                    <a:lnTo>
                      <a:pt x="0" y="261"/>
                    </a:lnTo>
                    <a:lnTo>
                      <a:pt x="0" y="269"/>
                    </a:lnTo>
                    <a:lnTo>
                      <a:pt x="2" y="275"/>
                    </a:lnTo>
                    <a:lnTo>
                      <a:pt x="2" y="275"/>
                    </a:lnTo>
                    <a:lnTo>
                      <a:pt x="6" y="279"/>
                    </a:lnTo>
                    <a:lnTo>
                      <a:pt x="10" y="283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6" y="285"/>
                    </a:lnTo>
                    <a:lnTo>
                      <a:pt x="32" y="281"/>
                    </a:lnTo>
                    <a:lnTo>
                      <a:pt x="347" y="70"/>
                    </a:lnTo>
                    <a:lnTo>
                      <a:pt x="347" y="70"/>
                    </a:lnTo>
                    <a:lnTo>
                      <a:pt x="351" y="50"/>
                    </a:lnTo>
                    <a:lnTo>
                      <a:pt x="357" y="34"/>
                    </a:lnTo>
                    <a:lnTo>
                      <a:pt x="365" y="16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354">
                <a:extLst>
                  <a:ext uri="{FF2B5EF4-FFF2-40B4-BE49-F238E27FC236}">
                    <a16:creationId xmlns:a16="http://schemas.microsoft.com/office/drawing/2014/main" id="{3D376E64-A070-018A-9ACC-1778CB92F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75" y="4251326"/>
                <a:ext cx="598488" cy="452438"/>
              </a:xfrm>
              <a:custGeom>
                <a:avLst/>
                <a:gdLst>
                  <a:gd name="T0" fmla="*/ 377 w 377"/>
                  <a:gd name="T1" fmla="*/ 0 h 285"/>
                  <a:gd name="T2" fmla="*/ 8 w 377"/>
                  <a:gd name="T3" fmla="*/ 247 h 285"/>
                  <a:gd name="T4" fmla="*/ 8 w 377"/>
                  <a:gd name="T5" fmla="*/ 247 h 285"/>
                  <a:gd name="T6" fmla="*/ 2 w 377"/>
                  <a:gd name="T7" fmla="*/ 253 h 285"/>
                  <a:gd name="T8" fmla="*/ 0 w 377"/>
                  <a:gd name="T9" fmla="*/ 261 h 285"/>
                  <a:gd name="T10" fmla="*/ 0 w 377"/>
                  <a:gd name="T11" fmla="*/ 269 h 285"/>
                  <a:gd name="T12" fmla="*/ 2 w 377"/>
                  <a:gd name="T13" fmla="*/ 275 h 285"/>
                  <a:gd name="T14" fmla="*/ 2 w 377"/>
                  <a:gd name="T15" fmla="*/ 275 h 285"/>
                  <a:gd name="T16" fmla="*/ 6 w 377"/>
                  <a:gd name="T17" fmla="*/ 279 h 285"/>
                  <a:gd name="T18" fmla="*/ 10 w 377"/>
                  <a:gd name="T19" fmla="*/ 283 h 285"/>
                  <a:gd name="T20" fmla="*/ 20 w 377"/>
                  <a:gd name="T21" fmla="*/ 285 h 285"/>
                  <a:gd name="T22" fmla="*/ 20 w 377"/>
                  <a:gd name="T23" fmla="*/ 285 h 285"/>
                  <a:gd name="T24" fmla="*/ 26 w 377"/>
                  <a:gd name="T25" fmla="*/ 285 h 285"/>
                  <a:gd name="T26" fmla="*/ 32 w 377"/>
                  <a:gd name="T27" fmla="*/ 281 h 285"/>
                  <a:gd name="T28" fmla="*/ 347 w 377"/>
                  <a:gd name="T29" fmla="*/ 70 h 285"/>
                  <a:gd name="T30" fmla="*/ 347 w 377"/>
                  <a:gd name="T31" fmla="*/ 70 h 285"/>
                  <a:gd name="T32" fmla="*/ 351 w 377"/>
                  <a:gd name="T33" fmla="*/ 50 h 285"/>
                  <a:gd name="T34" fmla="*/ 357 w 377"/>
                  <a:gd name="T35" fmla="*/ 34 h 285"/>
                  <a:gd name="T36" fmla="*/ 365 w 377"/>
                  <a:gd name="T37" fmla="*/ 16 h 285"/>
                  <a:gd name="T38" fmla="*/ 377 w 377"/>
                  <a:gd name="T39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7" h="285">
                    <a:moveTo>
                      <a:pt x="377" y="0"/>
                    </a:moveTo>
                    <a:lnTo>
                      <a:pt x="8" y="247"/>
                    </a:lnTo>
                    <a:lnTo>
                      <a:pt x="8" y="247"/>
                    </a:lnTo>
                    <a:lnTo>
                      <a:pt x="2" y="253"/>
                    </a:lnTo>
                    <a:lnTo>
                      <a:pt x="0" y="261"/>
                    </a:lnTo>
                    <a:lnTo>
                      <a:pt x="0" y="269"/>
                    </a:lnTo>
                    <a:lnTo>
                      <a:pt x="2" y="275"/>
                    </a:lnTo>
                    <a:lnTo>
                      <a:pt x="2" y="275"/>
                    </a:lnTo>
                    <a:lnTo>
                      <a:pt x="6" y="279"/>
                    </a:lnTo>
                    <a:lnTo>
                      <a:pt x="10" y="283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6" y="285"/>
                    </a:lnTo>
                    <a:lnTo>
                      <a:pt x="32" y="281"/>
                    </a:lnTo>
                    <a:lnTo>
                      <a:pt x="347" y="70"/>
                    </a:lnTo>
                    <a:lnTo>
                      <a:pt x="347" y="70"/>
                    </a:lnTo>
                    <a:lnTo>
                      <a:pt x="351" y="50"/>
                    </a:lnTo>
                    <a:lnTo>
                      <a:pt x="357" y="34"/>
                    </a:lnTo>
                    <a:lnTo>
                      <a:pt x="365" y="16"/>
                    </a:lnTo>
                    <a:lnTo>
                      <a:pt x="37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6" name="Freeform 355">
                <a:extLst>
                  <a:ext uri="{FF2B5EF4-FFF2-40B4-BE49-F238E27FC236}">
                    <a16:creationId xmlns:a16="http://schemas.microsoft.com/office/drawing/2014/main" id="{3B90BA3D-9A0F-BF0E-85C4-8EF1D7E7C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200526"/>
                <a:ext cx="161925" cy="161925"/>
              </a:xfrm>
              <a:custGeom>
                <a:avLst/>
                <a:gdLst>
                  <a:gd name="T0" fmla="*/ 82 w 102"/>
                  <a:gd name="T1" fmla="*/ 0 h 102"/>
                  <a:gd name="T2" fmla="*/ 82 w 102"/>
                  <a:gd name="T3" fmla="*/ 0 h 102"/>
                  <a:gd name="T4" fmla="*/ 76 w 102"/>
                  <a:gd name="T5" fmla="*/ 2 h 102"/>
                  <a:gd name="T6" fmla="*/ 70 w 102"/>
                  <a:gd name="T7" fmla="*/ 4 h 102"/>
                  <a:gd name="T8" fmla="*/ 30 w 102"/>
                  <a:gd name="T9" fmla="*/ 32 h 102"/>
                  <a:gd name="T10" fmla="*/ 30 w 102"/>
                  <a:gd name="T11" fmla="*/ 32 h 102"/>
                  <a:gd name="T12" fmla="*/ 18 w 102"/>
                  <a:gd name="T13" fmla="*/ 48 h 102"/>
                  <a:gd name="T14" fmla="*/ 10 w 102"/>
                  <a:gd name="T15" fmla="*/ 66 h 102"/>
                  <a:gd name="T16" fmla="*/ 4 w 102"/>
                  <a:gd name="T17" fmla="*/ 82 h 102"/>
                  <a:gd name="T18" fmla="*/ 0 w 102"/>
                  <a:gd name="T19" fmla="*/ 102 h 102"/>
                  <a:gd name="T20" fmla="*/ 94 w 102"/>
                  <a:gd name="T21" fmla="*/ 38 h 102"/>
                  <a:gd name="T22" fmla="*/ 94 w 102"/>
                  <a:gd name="T23" fmla="*/ 38 h 102"/>
                  <a:gd name="T24" fmla="*/ 100 w 102"/>
                  <a:gd name="T25" fmla="*/ 32 h 102"/>
                  <a:gd name="T26" fmla="*/ 102 w 102"/>
                  <a:gd name="T27" fmla="*/ 26 h 102"/>
                  <a:gd name="T28" fmla="*/ 102 w 102"/>
                  <a:gd name="T29" fmla="*/ 18 h 102"/>
                  <a:gd name="T30" fmla="*/ 100 w 102"/>
                  <a:gd name="T31" fmla="*/ 10 h 102"/>
                  <a:gd name="T32" fmla="*/ 100 w 102"/>
                  <a:gd name="T33" fmla="*/ 10 h 102"/>
                  <a:gd name="T34" fmla="*/ 96 w 102"/>
                  <a:gd name="T35" fmla="*/ 6 h 102"/>
                  <a:gd name="T36" fmla="*/ 92 w 102"/>
                  <a:gd name="T37" fmla="*/ 4 h 102"/>
                  <a:gd name="T38" fmla="*/ 82 w 102"/>
                  <a:gd name="T3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2" h="102">
                    <a:moveTo>
                      <a:pt x="82" y="0"/>
                    </a:moveTo>
                    <a:lnTo>
                      <a:pt x="82" y="0"/>
                    </a:lnTo>
                    <a:lnTo>
                      <a:pt x="76" y="2"/>
                    </a:lnTo>
                    <a:lnTo>
                      <a:pt x="70" y="4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18" y="48"/>
                    </a:lnTo>
                    <a:lnTo>
                      <a:pt x="10" y="66"/>
                    </a:lnTo>
                    <a:lnTo>
                      <a:pt x="4" y="82"/>
                    </a:lnTo>
                    <a:lnTo>
                      <a:pt x="0" y="102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100" y="32"/>
                    </a:lnTo>
                    <a:lnTo>
                      <a:pt x="102" y="26"/>
                    </a:lnTo>
                    <a:lnTo>
                      <a:pt x="102" y="18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96" y="6"/>
                    </a:lnTo>
                    <a:lnTo>
                      <a:pt x="92" y="4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7" name="Freeform 356">
                <a:extLst>
                  <a:ext uri="{FF2B5EF4-FFF2-40B4-BE49-F238E27FC236}">
                    <a16:creationId xmlns:a16="http://schemas.microsoft.com/office/drawing/2014/main" id="{300E1E70-6D42-85E1-9C47-BE23A4650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200526"/>
                <a:ext cx="161925" cy="161925"/>
              </a:xfrm>
              <a:custGeom>
                <a:avLst/>
                <a:gdLst>
                  <a:gd name="T0" fmla="*/ 82 w 102"/>
                  <a:gd name="T1" fmla="*/ 0 h 102"/>
                  <a:gd name="T2" fmla="*/ 82 w 102"/>
                  <a:gd name="T3" fmla="*/ 0 h 102"/>
                  <a:gd name="T4" fmla="*/ 76 w 102"/>
                  <a:gd name="T5" fmla="*/ 2 h 102"/>
                  <a:gd name="T6" fmla="*/ 70 w 102"/>
                  <a:gd name="T7" fmla="*/ 4 h 102"/>
                  <a:gd name="T8" fmla="*/ 30 w 102"/>
                  <a:gd name="T9" fmla="*/ 32 h 102"/>
                  <a:gd name="T10" fmla="*/ 30 w 102"/>
                  <a:gd name="T11" fmla="*/ 32 h 102"/>
                  <a:gd name="T12" fmla="*/ 18 w 102"/>
                  <a:gd name="T13" fmla="*/ 48 h 102"/>
                  <a:gd name="T14" fmla="*/ 10 w 102"/>
                  <a:gd name="T15" fmla="*/ 66 h 102"/>
                  <a:gd name="T16" fmla="*/ 4 w 102"/>
                  <a:gd name="T17" fmla="*/ 82 h 102"/>
                  <a:gd name="T18" fmla="*/ 0 w 102"/>
                  <a:gd name="T19" fmla="*/ 102 h 102"/>
                  <a:gd name="T20" fmla="*/ 94 w 102"/>
                  <a:gd name="T21" fmla="*/ 38 h 102"/>
                  <a:gd name="T22" fmla="*/ 94 w 102"/>
                  <a:gd name="T23" fmla="*/ 38 h 102"/>
                  <a:gd name="T24" fmla="*/ 100 w 102"/>
                  <a:gd name="T25" fmla="*/ 32 h 102"/>
                  <a:gd name="T26" fmla="*/ 102 w 102"/>
                  <a:gd name="T27" fmla="*/ 26 h 102"/>
                  <a:gd name="T28" fmla="*/ 102 w 102"/>
                  <a:gd name="T29" fmla="*/ 18 h 102"/>
                  <a:gd name="T30" fmla="*/ 100 w 102"/>
                  <a:gd name="T31" fmla="*/ 10 h 102"/>
                  <a:gd name="T32" fmla="*/ 100 w 102"/>
                  <a:gd name="T33" fmla="*/ 10 h 102"/>
                  <a:gd name="T34" fmla="*/ 96 w 102"/>
                  <a:gd name="T35" fmla="*/ 6 h 102"/>
                  <a:gd name="T36" fmla="*/ 92 w 102"/>
                  <a:gd name="T37" fmla="*/ 4 h 102"/>
                  <a:gd name="T38" fmla="*/ 82 w 102"/>
                  <a:gd name="T3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2" h="102">
                    <a:moveTo>
                      <a:pt x="82" y="0"/>
                    </a:moveTo>
                    <a:lnTo>
                      <a:pt x="82" y="0"/>
                    </a:lnTo>
                    <a:lnTo>
                      <a:pt x="76" y="2"/>
                    </a:lnTo>
                    <a:lnTo>
                      <a:pt x="70" y="4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18" y="48"/>
                    </a:lnTo>
                    <a:lnTo>
                      <a:pt x="10" y="66"/>
                    </a:lnTo>
                    <a:lnTo>
                      <a:pt x="4" y="82"/>
                    </a:lnTo>
                    <a:lnTo>
                      <a:pt x="0" y="102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100" y="32"/>
                    </a:lnTo>
                    <a:lnTo>
                      <a:pt x="102" y="26"/>
                    </a:lnTo>
                    <a:lnTo>
                      <a:pt x="102" y="18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96" y="6"/>
                    </a:lnTo>
                    <a:lnTo>
                      <a:pt x="92" y="4"/>
                    </a:lnTo>
                    <a:lnTo>
                      <a:pt x="8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8" name="Freeform 357">
                <a:extLst>
                  <a:ext uri="{FF2B5EF4-FFF2-40B4-BE49-F238E27FC236}">
                    <a16:creationId xmlns:a16="http://schemas.microsoft.com/office/drawing/2014/main" id="{F966DA39-3CF9-A902-C6A9-6F27E69A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50" y="4438651"/>
                <a:ext cx="674688" cy="484188"/>
              </a:xfrm>
              <a:custGeom>
                <a:avLst/>
                <a:gdLst>
                  <a:gd name="T0" fmla="*/ 411 w 425"/>
                  <a:gd name="T1" fmla="*/ 0 h 305"/>
                  <a:gd name="T2" fmla="*/ 340 w 425"/>
                  <a:gd name="T3" fmla="*/ 48 h 305"/>
                  <a:gd name="T4" fmla="*/ 340 w 425"/>
                  <a:gd name="T5" fmla="*/ 48 h 305"/>
                  <a:gd name="T6" fmla="*/ 344 w 425"/>
                  <a:gd name="T7" fmla="*/ 44 h 305"/>
                  <a:gd name="T8" fmla="*/ 8 w 425"/>
                  <a:gd name="T9" fmla="*/ 267 h 305"/>
                  <a:gd name="T10" fmla="*/ 8 w 425"/>
                  <a:gd name="T11" fmla="*/ 267 h 305"/>
                  <a:gd name="T12" fmla="*/ 4 w 425"/>
                  <a:gd name="T13" fmla="*/ 273 h 305"/>
                  <a:gd name="T14" fmla="*/ 0 w 425"/>
                  <a:gd name="T15" fmla="*/ 281 h 305"/>
                  <a:gd name="T16" fmla="*/ 0 w 425"/>
                  <a:gd name="T17" fmla="*/ 289 h 305"/>
                  <a:gd name="T18" fmla="*/ 4 w 425"/>
                  <a:gd name="T19" fmla="*/ 297 h 305"/>
                  <a:gd name="T20" fmla="*/ 4 w 425"/>
                  <a:gd name="T21" fmla="*/ 297 h 305"/>
                  <a:gd name="T22" fmla="*/ 6 w 425"/>
                  <a:gd name="T23" fmla="*/ 301 h 305"/>
                  <a:gd name="T24" fmla="*/ 10 w 425"/>
                  <a:gd name="T25" fmla="*/ 303 h 305"/>
                  <a:gd name="T26" fmla="*/ 20 w 425"/>
                  <a:gd name="T27" fmla="*/ 305 h 305"/>
                  <a:gd name="T28" fmla="*/ 20 w 425"/>
                  <a:gd name="T29" fmla="*/ 305 h 305"/>
                  <a:gd name="T30" fmla="*/ 26 w 425"/>
                  <a:gd name="T31" fmla="*/ 305 h 305"/>
                  <a:gd name="T32" fmla="*/ 32 w 425"/>
                  <a:gd name="T33" fmla="*/ 301 h 305"/>
                  <a:gd name="T34" fmla="*/ 425 w 425"/>
                  <a:gd name="T35" fmla="*/ 38 h 305"/>
                  <a:gd name="T36" fmla="*/ 425 w 425"/>
                  <a:gd name="T37" fmla="*/ 38 h 305"/>
                  <a:gd name="T38" fmla="*/ 417 w 425"/>
                  <a:gd name="T39" fmla="*/ 18 h 305"/>
                  <a:gd name="T40" fmla="*/ 411 w 425"/>
                  <a:gd name="T41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5" h="305">
                    <a:moveTo>
                      <a:pt x="411" y="0"/>
                    </a:moveTo>
                    <a:lnTo>
                      <a:pt x="340" y="48"/>
                    </a:lnTo>
                    <a:lnTo>
                      <a:pt x="340" y="48"/>
                    </a:lnTo>
                    <a:lnTo>
                      <a:pt x="344" y="44"/>
                    </a:lnTo>
                    <a:lnTo>
                      <a:pt x="8" y="267"/>
                    </a:lnTo>
                    <a:lnTo>
                      <a:pt x="8" y="267"/>
                    </a:lnTo>
                    <a:lnTo>
                      <a:pt x="4" y="273"/>
                    </a:lnTo>
                    <a:lnTo>
                      <a:pt x="0" y="281"/>
                    </a:lnTo>
                    <a:lnTo>
                      <a:pt x="0" y="289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6" y="301"/>
                    </a:lnTo>
                    <a:lnTo>
                      <a:pt x="10" y="303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6" y="305"/>
                    </a:lnTo>
                    <a:lnTo>
                      <a:pt x="32" y="301"/>
                    </a:lnTo>
                    <a:lnTo>
                      <a:pt x="425" y="38"/>
                    </a:lnTo>
                    <a:lnTo>
                      <a:pt x="425" y="38"/>
                    </a:lnTo>
                    <a:lnTo>
                      <a:pt x="417" y="18"/>
                    </a:lnTo>
                    <a:lnTo>
                      <a:pt x="411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9" name="Freeform 358">
                <a:extLst>
                  <a:ext uri="{FF2B5EF4-FFF2-40B4-BE49-F238E27FC236}">
                    <a16:creationId xmlns:a16="http://schemas.microsoft.com/office/drawing/2014/main" id="{72BBDC20-F2F3-CC29-E27D-90FF705DB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50" y="4438651"/>
                <a:ext cx="674688" cy="484188"/>
              </a:xfrm>
              <a:custGeom>
                <a:avLst/>
                <a:gdLst>
                  <a:gd name="T0" fmla="*/ 411 w 425"/>
                  <a:gd name="T1" fmla="*/ 0 h 305"/>
                  <a:gd name="T2" fmla="*/ 340 w 425"/>
                  <a:gd name="T3" fmla="*/ 48 h 305"/>
                  <a:gd name="T4" fmla="*/ 340 w 425"/>
                  <a:gd name="T5" fmla="*/ 48 h 305"/>
                  <a:gd name="T6" fmla="*/ 344 w 425"/>
                  <a:gd name="T7" fmla="*/ 44 h 305"/>
                  <a:gd name="T8" fmla="*/ 8 w 425"/>
                  <a:gd name="T9" fmla="*/ 267 h 305"/>
                  <a:gd name="T10" fmla="*/ 8 w 425"/>
                  <a:gd name="T11" fmla="*/ 267 h 305"/>
                  <a:gd name="T12" fmla="*/ 4 w 425"/>
                  <a:gd name="T13" fmla="*/ 273 h 305"/>
                  <a:gd name="T14" fmla="*/ 0 w 425"/>
                  <a:gd name="T15" fmla="*/ 281 h 305"/>
                  <a:gd name="T16" fmla="*/ 0 w 425"/>
                  <a:gd name="T17" fmla="*/ 289 h 305"/>
                  <a:gd name="T18" fmla="*/ 4 w 425"/>
                  <a:gd name="T19" fmla="*/ 297 h 305"/>
                  <a:gd name="T20" fmla="*/ 4 w 425"/>
                  <a:gd name="T21" fmla="*/ 297 h 305"/>
                  <a:gd name="T22" fmla="*/ 6 w 425"/>
                  <a:gd name="T23" fmla="*/ 301 h 305"/>
                  <a:gd name="T24" fmla="*/ 10 w 425"/>
                  <a:gd name="T25" fmla="*/ 303 h 305"/>
                  <a:gd name="T26" fmla="*/ 20 w 425"/>
                  <a:gd name="T27" fmla="*/ 305 h 305"/>
                  <a:gd name="T28" fmla="*/ 20 w 425"/>
                  <a:gd name="T29" fmla="*/ 305 h 305"/>
                  <a:gd name="T30" fmla="*/ 26 w 425"/>
                  <a:gd name="T31" fmla="*/ 305 h 305"/>
                  <a:gd name="T32" fmla="*/ 32 w 425"/>
                  <a:gd name="T33" fmla="*/ 301 h 305"/>
                  <a:gd name="T34" fmla="*/ 425 w 425"/>
                  <a:gd name="T35" fmla="*/ 38 h 305"/>
                  <a:gd name="T36" fmla="*/ 425 w 425"/>
                  <a:gd name="T37" fmla="*/ 38 h 305"/>
                  <a:gd name="T38" fmla="*/ 417 w 425"/>
                  <a:gd name="T39" fmla="*/ 18 h 305"/>
                  <a:gd name="T40" fmla="*/ 411 w 425"/>
                  <a:gd name="T41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5" h="305">
                    <a:moveTo>
                      <a:pt x="411" y="0"/>
                    </a:moveTo>
                    <a:lnTo>
                      <a:pt x="340" y="48"/>
                    </a:lnTo>
                    <a:lnTo>
                      <a:pt x="340" y="48"/>
                    </a:lnTo>
                    <a:lnTo>
                      <a:pt x="344" y="44"/>
                    </a:lnTo>
                    <a:lnTo>
                      <a:pt x="8" y="267"/>
                    </a:lnTo>
                    <a:lnTo>
                      <a:pt x="8" y="267"/>
                    </a:lnTo>
                    <a:lnTo>
                      <a:pt x="4" y="273"/>
                    </a:lnTo>
                    <a:lnTo>
                      <a:pt x="0" y="281"/>
                    </a:lnTo>
                    <a:lnTo>
                      <a:pt x="0" y="289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6" y="301"/>
                    </a:lnTo>
                    <a:lnTo>
                      <a:pt x="10" y="303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6" y="305"/>
                    </a:lnTo>
                    <a:lnTo>
                      <a:pt x="32" y="301"/>
                    </a:lnTo>
                    <a:lnTo>
                      <a:pt x="425" y="38"/>
                    </a:lnTo>
                    <a:lnTo>
                      <a:pt x="425" y="38"/>
                    </a:lnTo>
                    <a:lnTo>
                      <a:pt x="417" y="18"/>
                    </a:lnTo>
                    <a:lnTo>
                      <a:pt x="4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0" name="Freeform 359">
                <a:extLst>
                  <a:ext uri="{FF2B5EF4-FFF2-40B4-BE49-F238E27FC236}">
                    <a16:creationId xmlns:a16="http://schemas.microsoft.com/office/drawing/2014/main" id="{87385008-7319-C4F8-3A59-56FF35BE4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013" y="4330701"/>
                <a:ext cx="200025" cy="168275"/>
              </a:xfrm>
              <a:custGeom>
                <a:avLst/>
                <a:gdLst>
                  <a:gd name="T0" fmla="*/ 104 w 126"/>
                  <a:gd name="T1" fmla="*/ 0 h 106"/>
                  <a:gd name="T2" fmla="*/ 104 w 126"/>
                  <a:gd name="T3" fmla="*/ 0 h 106"/>
                  <a:gd name="T4" fmla="*/ 96 w 126"/>
                  <a:gd name="T5" fmla="*/ 2 h 106"/>
                  <a:gd name="T6" fmla="*/ 96 w 126"/>
                  <a:gd name="T7" fmla="*/ 2 h 106"/>
                  <a:gd name="T8" fmla="*/ 102 w 126"/>
                  <a:gd name="T9" fmla="*/ 0 h 106"/>
                  <a:gd name="T10" fmla="*/ 102 w 126"/>
                  <a:gd name="T11" fmla="*/ 0 h 106"/>
                  <a:gd name="T12" fmla="*/ 102 w 126"/>
                  <a:gd name="T13" fmla="*/ 0 h 106"/>
                  <a:gd name="T14" fmla="*/ 0 w 126"/>
                  <a:gd name="T15" fmla="*/ 68 h 106"/>
                  <a:gd name="T16" fmla="*/ 0 w 126"/>
                  <a:gd name="T17" fmla="*/ 68 h 106"/>
                  <a:gd name="T18" fmla="*/ 6 w 126"/>
                  <a:gd name="T19" fmla="*/ 86 h 106"/>
                  <a:gd name="T20" fmla="*/ 14 w 126"/>
                  <a:gd name="T21" fmla="*/ 106 h 106"/>
                  <a:gd name="T22" fmla="*/ 116 w 126"/>
                  <a:gd name="T23" fmla="*/ 38 h 106"/>
                  <a:gd name="T24" fmla="*/ 116 w 126"/>
                  <a:gd name="T25" fmla="*/ 38 h 106"/>
                  <a:gd name="T26" fmla="*/ 122 w 126"/>
                  <a:gd name="T27" fmla="*/ 32 h 106"/>
                  <a:gd name="T28" fmla="*/ 126 w 126"/>
                  <a:gd name="T29" fmla="*/ 24 h 106"/>
                  <a:gd name="T30" fmla="*/ 126 w 126"/>
                  <a:gd name="T31" fmla="*/ 16 h 106"/>
                  <a:gd name="T32" fmla="*/ 122 w 126"/>
                  <a:gd name="T33" fmla="*/ 8 h 106"/>
                  <a:gd name="T34" fmla="*/ 122 w 126"/>
                  <a:gd name="T35" fmla="*/ 8 h 106"/>
                  <a:gd name="T36" fmla="*/ 118 w 126"/>
                  <a:gd name="T37" fmla="*/ 4 h 106"/>
                  <a:gd name="T38" fmla="*/ 114 w 126"/>
                  <a:gd name="T39" fmla="*/ 2 h 106"/>
                  <a:gd name="T40" fmla="*/ 104 w 126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6" h="106">
                    <a:moveTo>
                      <a:pt x="104" y="0"/>
                    </a:moveTo>
                    <a:lnTo>
                      <a:pt x="104" y="0"/>
                    </a:lnTo>
                    <a:lnTo>
                      <a:pt x="96" y="2"/>
                    </a:lnTo>
                    <a:lnTo>
                      <a:pt x="96" y="2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6" y="86"/>
                    </a:lnTo>
                    <a:lnTo>
                      <a:pt x="14" y="106"/>
                    </a:lnTo>
                    <a:lnTo>
                      <a:pt x="116" y="38"/>
                    </a:lnTo>
                    <a:lnTo>
                      <a:pt x="116" y="38"/>
                    </a:lnTo>
                    <a:lnTo>
                      <a:pt x="122" y="32"/>
                    </a:lnTo>
                    <a:lnTo>
                      <a:pt x="126" y="24"/>
                    </a:lnTo>
                    <a:lnTo>
                      <a:pt x="126" y="16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18" y="4"/>
                    </a:lnTo>
                    <a:lnTo>
                      <a:pt x="114" y="2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1" name="Freeform 360">
                <a:extLst>
                  <a:ext uri="{FF2B5EF4-FFF2-40B4-BE49-F238E27FC236}">
                    <a16:creationId xmlns:a16="http://schemas.microsoft.com/office/drawing/2014/main" id="{DCD5B709-840E-8050-0619-2DBE25FF1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013" y="4330701"/>
                <a:ext cx="200025" cy="168275"/>
              </a:xfrm>
              <a:custGeom>
                <a:avLst/>
                <a:gdLst>
                  <a:gd name="T0" fmla="*/ 104 w 126"/>
                  <a:gd name="T1" fmla="*/ 0 h 106"/>
                  <a:gd name="T2" fmla="*/ 104 w 126"/>
                  <a:gd name="T3" fmla="*/ 0 h 106"/>
                  <a:gd name="T4" fmla="*/ 96 w 126"/>
                  <a:gd name="T5" fmla="*/ 2 h 106"/>
                  <a:gd name="T6" fmla="*/ 96 w 126"/>
                  <a:gd name="T7" fmla="*/ 2 h 106"/>
                  <a:gd name="T8" fmla="*/ 102 w 126"/>
                  <a:gd name="T9" fmla="*/ 0 h 106"/>
                  <a:gd name="T10" fmla="*/ 102 w 126"/>
                  <a:gd name="T11" fmla="*/ 0 h 106"/>
                  <a:gd name="T12" fmla="*/ 102 w 126"/>
                  <a:gd name="T13" fmla="*/ 0 h 106"/>
                  <a:gd name="T14" fmla="*/ 0 w 126"/>
                  <a:gd name="T15" fmla="*/ 68 h 106"/>
                  <a:gd name="T16" fmla="*/ 0 w 126"/>
                  <a:gd name="T17" fmla="*/ 68 h 106"/>
                  <a:gd name="T18" fmla="*/ 6 w 126"/>
                  <a:gd name="T19" fmla="*/ 86 h 106"/>
                  <a:gd name="T20" fmla="*/ 14 w 126"/>
                  <a:gd name="T21" fmla="*/ 106 h 106"/>
                  <a:gd name="T22" fmla="*/ 116 w 126"/>
                  <a:gd name="T23" fmla="*/ 38 h 106"/>
                  <a:gd name="T24" fmla="*/ 116 w 126"/>
                  <a:gd name="T25" fmla="*/ 38 h 106"/>
                  <a:gd name="T26" fmla="*/ 122 w 126"/>
                  <a:gd name="T27" fmla="*/ 32 h 106"/>
                  <a:gd name="T28" fmla="*/ 126 w 126"/>
                  <a:gd name="T29" fmla="*/ 24 h 106"/>
                  <a:gd name="T30" fmla="*/ 126 w 126"/>
                  <a:gd name="T31" fmla="*/ 16 h 106"/>
                  <a:gd name="T32" fmla="*/ 122 w 126"/>
                  <a:gd name="T33" fmla="*/ 8 h 106"/>
                  <a:gd name="T34" fmla="*/ 122 w 126"/>
                  <a:gd name="T35" fmla="*/ 8 h 106"/>
                  <a:gd name="T36" fmla="*/ 118 w 126"/>
                  <a:gd name="T37" fmla="*/ 4 h 106"/>
                  <a:gd name="T38" fmla="*/ 114 w 126"/>
                  <a:gd name="T39" fmla="*/ 2 h 106"/>
                  <a:gd name="T40" fmla="*/ 104 w 126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6" h="106">
                    <a:moveTo>
                      <a:pt x="104" y="0"/>
                    </a:moveTo>
                    <a:lnTo>
                      <a:pt x="104" y="0"/>
                    </a:lnTo>
                    <a:lnTo>
                      <a:pt x="96" y="2"/>
                    </a:lnTo>
                    <a:lnTo>
                      <a:pt x="96" y="2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6" y="86"/>
                    </a:lnTo>
                    <a:lnTo>
                      <a:pt x="14" y="106"/>
                    </a:lnTo>
                    <a:lnTo>
                      <a:pt x="116" y="38"/>
                    </a:lnTo>
                    <a:lnTo>
                      <a:pt x="116" y="38"/>
                    </a:lnTo>
                    <a:lnTo>
                      <a:pt x="122" y="32"/>
                    </a:lnTo>
                    <a:lnTo>
                      <a:pt x="126" y="24"/>
                    </a:lnTo>
                    <a:lnTo>
                      <a:pt x="126" y="16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18" y="4"/>
                    </a:lnTo>
                    <a:lnTo>
                      <a:pt x="114" y="2"/>
                    </a:lnTo>
                    <a:lnTo>
                      <a:pt x="10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2" name="Freeform 361">
                <a:extLst>
                  <a:ext uri="{FF2B5EF4-FFF2-40B4-BE49-F238E27FC236}">
                    <a16:creationId xmlns:a16="http://schemas.microsoft.com/office/drawing/2014/main" id="{747CA08F-36D5-AEDE-D1E3-4D429F1B6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" y="4537076"/>
                <a:ext cx="611188" cy="427038"/>
              </a:xfrm>
              <a:custGeom>
                <a:avLst/>
                <a:gdLst>
                  <a:gd name="T0" fmla="*/ 353 w 385"/>
                  <a:gd name="T1" fmla="*/ 0 h 269"/>
                  <a:gd name="T2" fmla="*/ 8 w 385"/>
                  <a:gd name="T3" fmla="*/ 231 h 269"/>
                  <a:gd name="T4" fmla="*/ 8 w 385"/>
                  <a:gd name="T5" fmla="*/ 231 h 269"/>
                  <a:gd name="T6" fmla="*/ 4 w 385"/>
                  <a:gd name="T7" fmla="*/ 237 h 269"/>
                  <a:gd name="T8" fmla="*/ 0 w 385"/>
                  <a:gd name="T9" fmla="*/ 245 h 269"/>
                  <a:gd name="T10" fmla="*/ 0 w 385"/>
                  <a:gd name="T11" fmla="*/ 253 h 269"/>
                  <a:gd name="T12" fmla="*/ 4 w 385"/>
                  <a:gd name="T13" fmla="*/ 261 h 269"/>
                  <a:gd name="T14" fmla="*/ 4 w 385"/>
                  <a:gd name="T15" fmla="*/ 261 h 269"/>
                  <a:gd name="T16" fmla="*/ 6 w 385"/>
                  <a:gd name="T17" fmla="*/ 265 h 269"/>
                  <a:gd name="T18" fmla="*/ 10 w 385"/>
                  <a:gd name="T19" fmla="*/ 267 h 269"/>
                  <a:gd name="T20" fmla="*/ 20 w 385"/>
                  <a:gd name="T21" fmla="*/ 269 h 269"/>
                  <a:gd name="T22" fmla="*/ 20 w 385"/>
                  <a:gd name="T23" fmla="*/ 269 h 269"/>
                  <a:gd name="T24" fmla="*/ 26 w 385"/>
                  <a:gd name="T25" fmla="*/ 269 h 269"/>
                  <a:gd name="T26" fmla="*/ 32 w 385"/>
                  <a:gd name="T27" fmla="*/ 265 h 269"/>
                  <a:gd name="T28" fmla="*/ 228 w 385"/>
                  <a:gd name="T29" fmla="*/ 133 h 269"/>
                  <a:gd name="T30" fmla="*/ 228 w 385"/>
                  <a:gd name="T31" fmla="*/ 133 h 269"/>
                  <a:gd name="T32" fmla="*/ 228 w 385"/>
                  <a:gd name="T33" fmla="*/ 135 h 269"/>
                  <a:gd name="T34" fmla="*/ 363 w 385"/>
                  <a:gd name="T35" fmla="*/ 43 h 269"/>
                  <a:gd name="T36" fmla="*/ 363 w 385"/>
                  <a:gd name="T37" fmla="*/ 43 h 269"/>
                  <a:gd name="T38" fmla="*/ 363 w 385"/>
                  <a:gd name="T39" fmla="*/ 43 h 269"/>
                  <a:gd name="T40" fmla="*/ 363 w 385"/>
                  <a:gd name="T41" fmla="*/ 43 h 269"/>
                  <a:gd name="T42" fmla="*/ 385 w 385"/>
                  <a:gd name="T43" fmla="*/ 30 h 269"/>
                  <a:gd name="T44" fmla="*/ 385 w 385"/>
                  <a:gd name="T45" fmla="*/ 30 h 269"/>
                  <a:gd name="T46" fmla="*/ 367 w 385"/>
                  <a:gd name="T47" fmla="*/ 16 h 269"/>
                  <a:gd name="T48" fmla="*/ 353 w 385"/>
                  <a:gd name="T49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5" h="269">
                    <a:moveTo>
                      <a:pt x="353" y="0"/>
                    </a:moveTo>
                    <a:lnTo>
                      <a:pt x="8" y="231"/>
                    </a:lnTo>
                    <a:lnTo>
                      <a:pt x="8" y="231"/>
                    </a:lnTo>
                    <a:lnTo>
                      <a:pt x="4" y="237"/>
                    </a:lnTo>
                    <a:lnTo>
                      <a:pt x="0" y="245"/>
                    </a:lnTo>
                    <a:lnTo>
                      <a:pt x="0" y="253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6" y="265"/>
                    </a:lnTo>
                    <a:lnTo>
                      <a:pt x="10" y="267"/>
                    </a:lnTo>
                    <a:lnTo>
                      <a:pt x="20" y="269"/>
                    </a:lnTo>
                    <a:lnTo>
                      <a:pt x="20" y="269"/>
                    </a:lnTo>
                    <a:lnTo>
                      <a:pt x="26" y="269"/>
                    </a:lnTo>
                    <a:lnTo>
                      <a:pt x="32" y="265"/>
                    </a:lnTo>
                    <a:lnTo>
                      <a:pt x="228" y="133"/>
                    </a:lnTo>
                    <a:lnTo>
                      <a:pt x="228" y="133"/>
                    </a:lnTo>
                    <a:lnTo>
                      <a:pt x="228" y="135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85" y="30"/>
                    </a:lnTo>
                    <a:lnTo>
                      <a:pt x="385" y="30"/>
                    </a:lnTo>
                    <a:lnTo>
                      <a:pt x="367" y="16"/>
                    </a:lnTo>
                    <a:lnTo>
                      <a:pt x="353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3" name="Freeform 362">
                <a:extLst>
                  <a:ext uri="{FF2B5EF4-FFF2-40B4-BE49-F238E27FC236}">
                    <a16:creationId xmlns:a16="http://schemas.microsoft.com/office/drawing/2014/main" id="{125BE17C-5351-E4C4-F3B0-73B0FCAEB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" y="4537076"/>
                <a:ext cx="611188" cy="427038"/>
              </a:xfrm>
              <a:custGeom>
                <a:avLst/>
                <a:gdLst>
                  <a:gd name="T0" fmla="*/ 353 w 385"/>
                  <a:gd name="T1" fmla="*/ 0 h 269"/>
                  <a:gd name="T2" fmla="*/ 8 w 385"/>
                  <a:gd name="T3" fmla="*/ 231 h 269"/>
                  <a:gd name="T4" fmla="*/ 8 w 385"/>
                  <a:gd name="T5" fmla="*/ 231 h 269"/>
                  <a:gd name="T6" fmla="*/ 4 w 385"/>
                  <a:gd name="T7" fmla="*/ 237 h 269"/>
                  <a:gd name="T8" fmla="*/ 0 w 385"/>
                  <a:gd name="T9" fmla="*/ 245 h 269"/>
                  <a:gd name="T10" fmla="*/ 0 w 385"/>
                  <a:gd name="T11" fmla="*/ 253 h 269"/>
                  <a:gd name="T12" fmla="*/ 4 w 385"/>
                  <a:gd name="T13" fmla="*/ 261 h 269"/>
                  <a:gd name="T14" fmla="*/ 4 w 385"/>
                  <a:gd name="T15" fmla="*/ 261 h 269"/>
                  <a:gd name="T16" fmla="*/ 6 w 385"/>
                  <a:gd name="T17" fmla="*/ 265 h 269"/>
                  <a:gd name="T18" fmla="*/ 10 w 385"/>
                  <a:gd name="T19" fmla="*/ 267 h 269"/>
                  <a:gd name="T20" fmla="*/ 20 w 385"/>
                  <a:gd name="T21" fmla="*/ 269 h 269"/>
                  <a:gd name="T22" fmla="*/ 20 w 385"/>
                  <a:gd name="T23" fmla="*/ 269 h 269"/>
                  <a:gd name="T24" fmla="*/ 26 w 385"/>
                  <a:gd name="T25" fmla="*/ 269 h 269"/>
                  <a:gd name="T26" fmla="*/ 32 w 385"/>
                  <a:gd name="T27" fmla="*/ 265 h 269"/>
                  <a:gd name="T28" fmla="*/ 228 w 385"/>
                  <a:gd name="T29" fmla="*/ 133 h 269"/>
                  <a:gd name="T30" fmla="*/ 228 w 385"/>
                  <a:gd name="T31" fmla="*/ 133 h 269"/>
                  <a:gd name="T32" fmla="*/ 228 w 385"/>
                  <a:gd name="T33" fmla="*/ 135 h 269"/>
                  <a:gd name="T34" fmla="*/ 363 w 385"/>
                  <a:gd name="T35" fmla="*/ 43 h 269"/>
                  <a:gd name="T36" fmla="*/ 363 w 385"/>
                  <a:gd name="T37" fmla="*/ 43 h 269"/>
                  <a:gd name="T38" fmla="*/ 363 w 385"/>
                  <a:gd name="T39" fmla="*/ 43 h 269"/>
                  <a:gd name="T40" fmla="*/ 363 w 385"/>
                  <a:gd name="T41" fmla="*/ 43 h 269"/>
                  <a:gd name="T42" fmla="*/ 385 w 385"/>
                  <a:gd name="T43" fmla="*/ 30 h 269"/>
                  <a:gd name="T44" fmla="*/ 385 w 385"/>
                  <a:gd name="T45" fmla="*/ 30 h 269"/>
                  <a:gd name="T46" fmla="*/ 367 w 385"/>
                  <a:gd name="T47" fmla="*/ 16 h 269"/>
                  <a:gd name="T48" fmla="*/ 353 w 385"/>
                  <a:gd name="T49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5" h="269">
                    <a:moveTo>
                      <a:pt x="353" y="0"/>
                    </a:moveTo>
                    <a:lnTo>
                      <a:pt x="8" y="231"/>
                    </a:lnTo>
                    <a:lnTo>
                      <a:pt x="8" y="231"/>
                    </a:lnTo>
                    <a:lnTo>
                      <a:pt x="4" y="237"/>
                    </a:lnTo>
                    <a:lnTo>
                      <a:pt x="0" y="245"/>
                    </a:lnTo>
                    <a:lnTo>
                      <a:pt x="0" y="253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6" y="265"/>
                    </a:lnTo>
                    <a:lnTo>
                      <a:pt x="10" y="267"/>
                    </a:lnTo>
                    <a:lnTo>
                      <a:pt x="20" y="269"/>
                    </a:lnTo>
                    <a:lnTo>
                      <a:pt x="20" y="269"/>
                    </a:lnTo>
                    <a:lnTo>
                      <a:pt x="26" y="269"/>
                    </a:lnTo>
                    <a:lnTo>
                      <a:pt x="32" y="265"/>
                    </a:lnTo>
                    <a:lnTo>
                      <a:pt x="228" y="133"/>
                    </a:lnTo>
                    <a:lnTo>
                      <a:pt x="228" y="133"/>
                    </a:lnTo>
                    <a:lnTo>
                      <a:pt x="228" y="135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85" y="30"/>
                    </a:lnTo>
                    <a:lnTo>
                      <a:pt x="385" y="30"/>
                    </a:lnTo>
                    <a:lnTo>
                      <a:pt x="367" y="16"/>
                    </a:lnTo>
                    <a:lnTo>
                      <a:pt x="35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4" name="Freeform 363">
                <a:extLst>
                  <a:ext uri="{FF2B5EF4-FFF2-40B4-BE49-F238E27FC236}">
                    <a16:creationId xmlns:a16="http://schemas.microsoft.com/office/drawing/2014/main" id="{F9589164-A0DB-48D8-0A0F-86E2CA42C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813" y="4371976"/>
                <a:ext cx="292100" cy="212725"/>
              </a:xfrm>
              <a:custGeom>
                <a:avLst/>
                <a:gdLst>
                  <a:gd name="T0" fmla="*/ 164 w 184"/>
                  <a:gd name="T1" fmla="*/ 0 h 134"/>
                  <a:gd name="T2" fmla="*/ 164 w 184"/>
                  <a:gd name="T3" fmla="*/ 0 h 134"/>
                  <a:gd name="T4" fmla="*/ 158 w 184"/>
                  <a:gd name="T5" fmla="*/ 0 h 134"/>
                  <a:gd name="T6" fmla="*/ 152 w 184"/>
                  <a:gd name="T7" fmla="*/ 2 h 134"/>
                  <a:gd name="T8" fmla="*/ 0 w 184"/>
                  <a:gd name="T9" fmla="*/ 104 h 134"/>
                  <a:gd name="T10" fmla="*/ 0 w 184"/>
                  <a:gd name="T11" fmla="*/ 104 h 134"/>
                  <a:gd name="T12" fmla="*/ 14 w 184"/>
                  <a:gd name="T13" fmla="*/ 120 h 134"/>
                  <a:gd name="T14" fmla="*/ 32 w 184"/>
                  <a:gd name="T15" fmla="*/ 134 h 134"/>
                  <a:gd name="T16" fmla="*/ 174 w 184"/>
                  <a:gd name="T17" fmla="*/ 36 h 134"/>
                  <a:gd name="T18" fmla="*/ 174 w 184"/>
                  <a:gd name="T19" fmla="*/ 36 h 134"/>
                  <a:gd name="T20" fmla="*/ 180 w 184"/>
                  <a:gd name="T21" fmla="*/ 32 h 134"/>
                  <a:gd name="T22" fmla="*/ 184 w 184"/>
                  <a:gd name="T23" fmla="*/ 24 h 134"/>
                  <a:gd name="T24" fmla="*/ 184 w 184"/>
                  <a:gd name="T25" fmla="*/ 16 h 134"/>
                  <a:gd name="T26" fmla="*/ 180 w 184"/>
                  <a:gd name="T27" fmla="*/ 8 h 134"/>
                  <a:gd name="T28" fmla="*/ 180 w 184"/>
                  <a:gd name="T29" fmla="*/ 8 h 134"/>
                  <a:gd name="T30" fmla="*/ 176 w 184"/>
                  <a:gd name="T31" fmla="*/ 4 h 134"/>
                  <a:gd name="T32" fmla="*/ 172 w 184"/>
                  <a:gd name="T33" fmla="*/ 2 h 134"/>
                  <a:gd name="T34" fmla="*/ 164 w 184"/>
                  <a:gd name="T35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4" h="134">
                    <a:moveTo>
                      <a:pt x="164" y="0"/>
                    </a:moveTo>
                    <a:lnTo>
                      <a:pt x="164" y="0"/>
                    </a:lnTo>
                    <a:lnTo>
                      <a:pt x="158" y="0"/>
                    </a:lnTo>
                    <a:lnTo>
                      <a:pt x="152" y="2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4" y="120"/>
                    </a:lnTo>
                    <a:lnTo>
                      <a:pt x="32" y="134"/>
                    </a:lnTo>
                    <a:lnTo>
                      <a:pt x="174" y="36"/>
                    </a:lnTo>
                    <a:lnTo>
                      <a:pt x="174" y="36"/>
                    </a:lnTo>
                    <a:lnTo>
                      <a:pt x="180" y="32"/>
                    </a:lnTo>
                    <a:lnTo>
                      <a:pt x="184" y="24"/>
                    </a:lnTo>
                    <a:lnTo>
                      <a:pt x="184" y="16"/>
                    </a:lnTo>
                    <a:lnTo>
                      <a:pt x="180" y="8"/>
                    </a:lnTo>
                    <a:lnTo>
                      <a:pt x="180" y="8"/>
                    </a:lnTo>
                    <a:lnTo>
                      <a:pt x="176" y="4"/>
                    </a:lnTo>
                    <a:lnTo>
                      <a:pt x="172" y="2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5" name="Freeform 364">
                <a:extLst>
                  <a:ext uri="{FF2B5EF4-FFF2-40B4-BE49-F238E27FC236}">
                    <a16:creationId xmlns:a16="http://schemas.microsoft.com/office/drawing/2014/main" id="{CA2AF809-F161-B2A6-BA1C-32E8D3558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813" y="4371976"/>
                <a:ext cx="292100" cy="212725"/>
              </a:xfrm>
              <a:custGeom>
                <a:avLst/>
                <a:gdLst>
                  <a:gd name="T0" fmla="*/ 164 w 184"/>
                  <a:gd name="T1" fmla="*/ 0 h 134"/>
                  <a:gd name="T2" fmla="*/ 164 w 184"/>
                  <a:gd name="T3" fmla="*/ 0 h 134"/>
                  <a:gd name="T4" fmla="*/ 158 w 184"/>
                  <a:gd name="T5" fmla="*/ 0 h 134"/>
                  <a:gd name="T6" fmla="*/ 152 w 184"/>
                  <a:gd name="T7" fmla="*/ 2 h 134"/>
                  <a:gd name="T8" fmla="*/ 0 w 184"/>
                  <a:gd name="T9" fmla="*/ 104 h 134"/>
                  <a:gd name="T10" fmla="*/ 0 w 184"/>
                  <a:gd name="T11" fmla="*/ 104 h 134"/>
                  <a:gd name="T12" fmla="*/ 14 w 184"/>
                  <a:gd name="T13" fmla="*/ 120 h 134"/>
                  <a:gd name="T14" fmla="*/ 32 w 184"/>
                  <a:gd name="T15" fmla="*/ 134 h 134"/>
                  <a:gd name="T16" fmla="*/ 174 w 184"/>
                  <a:gd name="T17" fmla="*/ 36 h 134"/>
                  <a:gd name="T18" fmla="*/ 174 w 184"/>
                  <a:gd name="T19" fmla="*/ 36 h 134"/>
                  <a:gd name="T20" fmla="*/ 180 w 184"/>
                  <a:gd name="T21" fmla="*/ 32 h 134"/>
                  <a:gd name="T22" fmla="*/ 184 w 184"/>
                  <a:gd name="T23" fmla="*/ 24 h 134"/>
                  <a:gd name="T24" fmla="*/ 184 w 184"/>
                  <a:gd name="T25" fmla="*/ 16 h 134"/>
                  <a:gd name="T26" fmla="*/ 180 w 184"/>
                  <a:gd name="T27" fmla="*/ 8 h 134"/>
                  <a:gd name="T28" fmla="*/ 180 w 184"/>
                  <a:gd name="T29" fmla="*/ 8 h 134"/>
                  <a:gd name="T30" fmla="*/ 176 w 184"/>
                  <a:gd name="T31" fmla="*/ 4 h 134"/>
                  <a:gd name="T32" fmla="*/ 172 w 184"/>
                  <a:gd name="T33" fmla="*/ 2 h 134"/>
                  <a:gd name="T34" fmla="*/ 164 w 184"/>
                  <a:gd name="T35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4" h="134">
                    <a:moveTo>
                      <a:pt x="164" y="0"/>
                    </a:moveTo>
                    <a:lnTo>
                      <a:pt x="164" y="0"/>
                    </a:lnTo>
                    <a:lnTo>
                      <a:pt x="158" y="0"/>
                    </a:lnTo>
                    <a:lnTo>
                      <a:pt x="152" y="2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4" y="120"/>
                    </a:lnTo>
                    <a:lnTo>
                      <a:pt x="32" y="134"/>
                    </a:lnTo>
                    <a:lnTo>
                      <a:pt x="174" y="36"/>
                    </a:lnTo>
                    <a:lnTo>
                      <a:pt x="174" y="36"/>
                    </a:lnTo>
                    <a:lnTo>
                      <a:pt x="180" y="32"/>
                    </a:lnTo>
                    <a:lnTo>
                      <a:pt x="184" y="24"/>
                    </a:lnTo>
                    <a:lnTo>
                      <a:pt x="184" y="16"/>
                    </a:lnTo>
                    <a:lnTo>
                      <a:pt x="180" y="8"/>
                    </a:lnTo>
                    <a:lnTo>
                      <a:pt x="180" y="8"/>
                    </a:lnTo>
                    <a:lnTo>
                      <a:pt x="176" y="4"/>
                    </a:lnTo>
                    <a:lnTo>
                      <a:pt x="172" y="2"/>
                    </a:lnTo>
                    <a:lnTo>
                      <a:pt x="1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6" name="Freeform 365">
                <a:extLst>
                  <a:ext uri="{FF2B5EF4-FFF2-40B4-BE49-F238E27FC236}">
                    <a16:creationId xmlns:a16="http://schemas.microsoft.com/office/drawing/2014/main" id="{E0C5C959-429F-08A7-E6C5-D5AD228BE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00" y="4970463"/>
                <a:ext cx="285750" cy="212725"/>
              </a:xfrm>
              <a:custGeom>
                <a:avLst/>
                <a:gdLst>
                  <a:gd name="T0" fmla="*/ 160 w 180"/>
                  <a:gd name="T1" fmla="*/ 0 h 134"/>
                  <a:gd name="T2" fmla="*/ 160 w 180"/>
                  <a:gd name="T3" fmla="*/ 0 h 134"/>
                  <a:gd name="T4" fmla="*/ 154 w 180"/>
                  <a:gd name="T5" fmla="*/ 0 h 134"/>
                  <a:gd name="T6" fmla="*/ 148 w 180"/>
                  <a:gd name="T7" fmla="*/ 4 h 134"/>
                  <a:gd name="T8" fmla="*/ 10 w 180"/>
                  <a:gd name="T9" fmla="*/ 96 h 134"/>
                  <a:gd name="T10" fmla="*/ 10 w 180"/>
                  <a:gd name="T11" fmla="*/ 96 h 134"/>
                  <a:gd name="T12" fmla="*/ 4 w 180"/>
                  <a:gd name="T13" fmla="*/ 102 h 134"/>
                  <a:gd name="T14" fmla="*/ 2 w 180"/>
                  <a:gd name="T15" fmla="*/ 110 h 134"/>
                  <a:gd name="T16" fmla="*/ 0 w 180"/>
                  <a:gd name="T17" fmla="*/ 118 h 134"/>
                  <a:gd name="T18" fmla="*/ 4 w 180"/>
                  <a:gd name="T19" fmla="*/ 126 h 134"/>
                  <a:gd name="T20" fmla="*/ 4 w 180"/>
                  <a:gd name="T21" fmla="*/ 126 h 134"/>
                  <a:gd name="T22" fmla="*/ 8 w 180"/>
                  <a:gd name="T23" fmla="*/ 128 h 134"/>
                  <a:gd name="T24" fmla="*/ 12 w 180"/>
                  <a:gd name="T25" fmla="*/ 132 h 134"/>
                  <a:gd name="T26" fmla="*/ 22 w 180"/>
                  <a:gd name="T27" fmla="*/ 134 h 134"/>
                  <a:gd name="T28" fmla="*/ 22 w 180"/>
                  <a:gd name="T29" fmla="*/ 134 h 134"/>
                  <a:gd name="T30" fmla="*/ 28 w 180"/>
                  <a:gd name="T31" fmla="*/ 134 h 134"/>
                  <a:gd name="T32" fmla="*/ 32 w 180"/>
                  <a:gd name="T33" fmla="*/ 130 h 134"/>
                  <a:gd name="T34" fmla="*/ 170 w 180"/>
                  <a:gd name="T35" fmla="*/ 38 h 134"/>
                  <a:gd name="T36" fmla="*/ 170 w 180"/>
                  <a:gd name="T37" fmla="*/ 38 h 134"/>
                  <a:gd name="T38" fmla="*/ 176 w 180"/>
                  <a:gd name="T39" fmla="*/ 32 h 134"/>
                  <a:gd name="T40" fmla="*/ 180 w 180"/>
                  <a:gd name="T41" fmla="*/ 24 h 134"/>
                  <a:gd name="T42" fmla="*/ 180 w 180"/>
                  <a:gd name="T43" fmla="*/ 16 h 134"/>
                  <a:gd name="T44" fmla="*/ 176 w 180"/>
                  <a:gd name="T45" fmla="*/ 10 h 134"/>
                  <a:gd name="T46" fmla="*/ 176 w 180"/>
                  <a:gd name="T47" fmla="*/ 10 h 134"/>
                  <a:gd name="T48" fmla="*/ 172 w 180"/>
                  <a:gd name="T49" fmla="*/ 6 h 134"/>
                  <a:gd name="T50" fmla="*/ 168 w 180"/>
                  <a:gd name="T51" fmla="*/ 2 h 134"/>
                  <a:gd name="T52" fmla="*/ 160 w 180"/>
                  <a:gd name="T53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0" h="134">
                    <a:moveTo>
                      <a:pt x="160" y="0"/>
                    </a:moveTo>
                    <a:lnTo>
                      <a:pt x="160" y="0"/>
                    </a:lnTo>
                    <a:lnTo>
                      <a:pt x="154" y="0"/>
                    </a:lnTo>
                    <a:lnTo>
                      <a:pt x="148" y="4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4" y="102"/>
                    </a:lnTo>
                    <a:lnTo>
                      <a:pt x="2" y="110"/>
                    </a:lnTo>
                    <a:lnTo>
                      <a:pt x="0" y="118"/>
                    </a:lnTo>
                    <a:lnTo>
                      <a:pt x="4" y="126"/>
                    </a:lnTo>
                    <a:lnTo>
                      <a:pt x="4" y="126"/>
                    </a:lnTo>
                    <a:lnTo>
                      <a:pt x="8" y="128"/>
                    </a:lnTo>
                    <a:lnTo>
                      <a:pt x="12" y="132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8" y="134"/>
                    </a:lnTo>
                    <a:lnTo>
                      <a:pt x="32" y="130"/>
                    </a:lnTo>
                    <a:lnTo>
                      <a:pt x="170" y="38"/>
                    </a:lnTo>
                    <a:lnTo>
                      <a:pt x="170" y="38"/>
                    </a:lnTo>
                    <a:lnTo>
                      <a:pt x="176" y="32"/>
                    </a:lnTo>
                    <a:lnTo>
                      <a:pt x="180" y="24"/>
                    </a:lnTo>
                    <a:lnTo>
                      <a:pt x="180" y="16"/>
                    </a:lnTo>
                    <a:lnTo>
                      <a:pt x="176" y="10"/>
                    </a:lnTo>
                    <a:lnTo>
                      <a:pt x="176" y="10"/>
                    </a:lnTo>
                    <a:lnTo>
                      <a:pt x="172" y="6"/>
                    </a:lnTo>
                    <a:lnTo>
                      <a:pt x="168" y="2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7" name="Freeform 366">
                <a:extLst>
                  <a:ext uri="{FF2B5EF4-FFF2-40B4-BE49-F238E27FC236}">
                    <a16:creationId xmlns:a16="http://schemas.microsoft.com/office/drawing/2014/main" id="{C01881EF-6C0E-7008-3B2E-B3B39A431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00" y="4970463"/>
                <a:ext cx="285750" cy="212725"/>
              </a:xfrm>
              <a:custGeom>
                <a:avLst/>
                <a:gdLst>
                  <a:gd name="T0" fmla="*/ 160 w 180"/>
                  <a:gd name="T1" fmla="*/ 0 h 134"/>
                  <a:gd name="T2" fmla="*/ 160 w 180"/>
                  <a:gd name="T3" fmla="*/ 0 h 134"/>
                  <a:gd name="T4" fmla="*/ 154 w 180"/>
                  <a:gd name="T5" fmla="*/ 0 h 134"/>
                  <a:gd name="T6" fmla="*/ 148 w 180"/>
                  <a:gd name="T7" fmla="*/ 4 h 134"/>
                  <a:gd name="T8" fmla="*/ 10 w 180"/>
                  <a:gd name="T9" fmla="*/ 96 h 134"/>
                  <a:gd name="T10" fmla="*/ 10 w 180"/>
                  <a:gd name="T11" fmla="*/ 96 h 134"/>
                  <a:gd name="T12" fmla="*/ 4 w 180"/>
                  <a:gd name="T13" fmla="*/ 102 h 134"/>
                  <a:gd name="T14" fmla="*/ 2 w 180"/>
                  <a:gd name="T15" fmla="*/ 110 h 134"/>
                  <a:gd name="T16" fmla="*/ 0 w 180"/>
                  <a:gd name="T17" fmla="*/ 118 h 134"/>
                  <a:gd name="T18" fmla="*/ 4 w 180"/>
                  <a:gd name="T19" fmla="*/ 126 h 134"/>
                  <a:gd name="T20" fmla="*/ 4 w 180"/>
                  <a:gd name="T21" fmla="*/ 126 h 134"/>
                  <a:gd name="T22" fmla="*/ 8 w 180"/>
                  <a:gd name="T23" fmla="*/ 128 h 134"/>
                  <a:gd name="T24" fmla="*/ 12 w 180"/>
                  <a:gd name="T25" fmla="*/ 132 h 134"/>
                  <a:gd name="T26" fmla="*/ 22 w 180"/>
                  <a:gd name="T27" fmla="*/ 134 h 134"/>
                  <a:gd name="T28" fmla="*/ 22 w 180"/>
                  <a:gd name="T29" fmla="*/ 134 h 134"/>
                  <a:gd name="T30" fmla="*/ 28 w 180"/>
                  <a:gd name="T31" fmla="*/ 134 h 134"/>
                  <a:gd name="T32" fmla="*/ 32 w 180"/>
                  <a:gd name="T33" fmla="*/ 130 h 134"/>
                  <a:gd name="T34" fmla="*/ 170 w 180"/>
                  <a:gd name="T35" fmla="*/ 38 h 134"/>
                  <a:gd name="T36" fmla="*/ 170 w 180"/>
                  <a:gd name="T37" fmla="*/ 38 h 134"/>
                  <a:gd name="T38" fmla="*/ 176 w 180"/>
                  <a:gd name="T39" fmla="*/ 32 h 134"/>
                  <a:gd name="T40" fmla="*/ 180 w 180"/>
                  <a:gd name="T41" fmla="*/ 24 h 134"/>
                  <a:gd name="T42" fmla="*/ 180 w 180"/>
                  <a:gd name="T43" fmla="*/ 16 h 134"/>
                  <a:gd name="T44" fmla="*/ 176 w 180"/>
                  <a:gd name="T45" fmla="*/ 10 h 134"/>
                  <a:gd name="T46" fmla="*/ 176 w 180"/>
                  <a:gd name="T47" fmla="*/ 10 h 134"/>
                  <a:gd name="T48" fmla="*/ 172 w 180"/>
                  <a:gd name="T49" fmla="*/ 6 h 134"/>
                  <a:gd name="T50" fmla="*/ 168 w 180"/>
                  <a:gd name="T51" fmla="*/ 2 h 134"/>
                  <a:gd name="T52" fmla="*/ 160 w 180"/>
                  <a:gd name="T53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0" h="134">
                    <a:moveTo>
                      <a:pt x="160" y="0"/>
                    </a:moveTo>
                    <a:lnTo>
                      <a:pt x="160" y="0"/>
                    </a:lnTo>
                    <a:lnTo>
                      <a:pt x="154" y="0"/>
                    </a:lnTo>
                    <a:lnTo>
                      <a:pt x="148" y="4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4" y="102"/>
                    </a:lnTo>
                    <a:lnTo>
                      <a:pt x="2" y="110"/>
                    </a:lnTo>
                    <a:lnTo>
                      <a:pt x="0" y="118"/>
                    </a:lnTo>
                    <a:lnTo>
                      <a:pt x="4" y="126"/>
                    </a:lnTo>
                    <a:lnTo>
                      <a:pt x="4" y="126"/>
                    </a:lnTo>
                    <a:lnTo>
                      <a:pt x="8" y="128"/>
                    </a:lnTo>
                    <a:lnTo>
                      <a:pt x="12" y="132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8" y="134"/>
                    </a:lnTo>
                    <a:lnTo>
                      <a:pt x="32" y="130"/>
                    </a:lnTo>
                    <a:lnTo>
                      <a:pt x="170" y="38"/>
                    </a:lnTo>
                    <a:lnTo>
                      <a:pt x="170" y="38"/>
                    </a:lnTo>
                    <a:lnTo>
                      <a:pt x="176" y="32"/>
                    </a:lnTo>
                    <a:lnTo>
                      <a:pt x="180" y="24"/>
                    </a:lnTo>
                    <a:lnTo>
                      <a:pt x="180" y="16"/>
                    </a:lnTo>
                    <a:lnTo>
                      <a:pt x="176" y="10"/>
                    </a:lnTo>
                    <a:lnTo>
                      <a:pt x="176" y="10"/>
                    </a:lnTo>
                    <a:lnTo>
                      <a:pt x="172" y="6"/>
                    </a:lnTo>
                    <a:lnTo>
                      <a:pt x="168" y="2"/>
                    </a:lnTo>
                    <a:lnTo>
                      <a:pt x="1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8" name="Freeform 367">
                <a:extLst>
                  <a:ext uri="{FF2B5EF4-FFF2-40B4-BE49-F238E27FC236}">
                    <a16:creationId xmlns:a16="http://schemas.microsoft.com/office/drawing/2014/main" id="{E9BAA2BD-5453-F483-828C-B737264E4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5037138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0 h 72"/>
                  <a:gd name="T6" fmla="*/ 54 w 86"/>
                  <a:gd name="T7" fmla="*/ 2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38 h 72"/>
                  <a:gd name="T14" fmla="*/ 0 w 86"/>
                  <a:gd name="T15" fmla="*/ 46 h 72"/>
                  <a:gd name="T16" fmla="*/ 0 w 86"/>
                  <a:gd name="T17" fmla="*/ 54 h 72"/>
                  <a:gd name="T18" fmla="*/ 2 w 86"/>
                  <a:gd name="T19" fmla="*/ 62 h 72"/>
                  <a:gd name="T20" fmla="*/ 2 w 86"/>
                  <a:gd name="T21" fmla="*/ 62 h 72"/>
                  <a:gd name="T22" fmla="*/ 6 w 86"/>
                  <a:gd name="T23" fmla="*/ 66 h 72"/>
                  <a:gd name="T24" fmla="*/ 10 w 86"/>
                  <a:gd name="T25" fmla="*/ 68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0 h 72"/>
                  <a:gd name="T32" fmla="*/ 32 w 86"/>
                  <a:gd name="T33" fmla="*/ 68 h 72"/>
                  <a:gd name="T34" fmla="*/ 78 w 86"/>
                  <a:gd name="T35" fmla="*/ 38 h 72"/>
                  <a:gd name="T36" fmla="*/ 78 w 86"/>
                  <a:gd name="T37" fmla="*/ 38 h 72"/>
                  <a:gd name="T38" fmla="*/ 82 w 86"/>
                  <a:gd name="T39" fmla="*/ 32 h 72"/>
                  <a:gd name="T40" fmla="*/ 86 w 86"/>
                  <a:gd name="T41" fmla="*/ 24 h 72"/>
                  <a:gd name="T42" fmla="*/ 86 w 86"/>
                  <a:gd name="T43" fmla="*/ 16 h 72"/>
                  <a:gd name="T44" fmla="*/ 82 w 86"/>
                  <a:gd name="T45" fmla="*/ 8 h 72"/>
                  <a:gd name="T46" fmla="*/ 82 w 86"/>
                  <a:gd name="T47" fmla="*/ 8 h 72"/>
                  <a:gd name="T48" fmla="*/ 80 w 86"/>
                  <a:gd name="T49" fmla="*/ 4 h 72"/>
                  <a:gd name="T50" fmla="*/ 76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0"/>
                    </a:lnTo>
                    <a:lnTo>
                      <a:pt x="54" y="2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38"/>
                    </a:lnTo>
                    <a:lnTo>
                      <a:pt x="0" y="46"/>
                    </a:lnTo>
                    <a:lnTo>
                      <a:pt x="0" y="54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6" y="66"/>
                    </a:lnTo>
                    <a:lnTo>
                      <a:pt x="10" y="68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0"/>
                    </a:lnTo>
                    <a:lnTo>
                      <a:pt x="32" y="6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82" y="32"/>
                    </a:lnTo>
                    <a:lnTo>
                      <a:pt x="86" y="24"/>
                    </a:lnTo>
                    <a:lnTo>
                      <a:pt x="86" y="16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0" y="4"/>
                    </a:lnTo>
                    <a:lnTo>
                      <a:pt x="76" y="2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9" name="Freeform 368">
                <a:extLst>
                  <a:ext uri="{FF2B5EF4-FFF2-40B4-BE49-F238E27FC236}">
                    <a16:creationId xmlns:a16="http://schemas.microsoft.com/office/drawing/2014/main" id="{5C862668-4C0E-C523-3C00-6478FD8A2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5037138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0 h 72"/>
                  <a:gd name="T6" fmla="*/ 54 w 86"/>
                  <a:gd name="T7" fmla="*/ 2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38 h 72"/>
                  <a:gd name="T14" fmla="*/ 0 w 86"/>
                  <a:gd name="T15" fmla="*/ 46 h 72"/>
                  <a:gd name="T16" fmla="*/ 0 w 86"/>
                  <a:gd name="T17" fmla="*/ 54 h 72"/>
                  <a:gd name="T18" fmla="*/ 2 w 86"/>
                  <a:gd name="T19" fmla="*/ 62 h 72"/>
                  <a:gd name="T20" fmla="*/ 2 w 86"/>
                  <a:gd name="T21" fmla="*/ 62 h 72"/>
                  <a:gd name="T22" fmla="*/ 6 w 86"/>
                  <a:gd name="T23" fmla="*/ 66 h 72"/>
                  <a:gd name="T24" fmla="*/ 10 w 86"/>
                  <a:gd name="T25" fmla="*/ 68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0 h 72"/>
                  <a:gd name="T32" fmla="*/ 32 w 86"/>
                  <a:gd name="T33" fmla="*/ 68 h 72"/>
                  <a:gd name="T34" fmla="*/ 78 w 86"/>
                  <a:gd name="T35" fmla="*/ 38 h 72"/>
                  <a:gd name="T36" fmla="*/ 78 w 86"/>
                  <a:gd name="T37" fmla="*/ 38 h 72"/>
                  <a:gd name="T38" fmla="*/ 82 w 86"/>
                  <a:gd name="T39" fmla="*/ 32 h 72"/>
                  <a:gd name="T40" fmla="*/ 86 w 86"/>
                  <a:gd name="T41" fmla="*/ 24 h 72"/>
                  <a:gd name="T42" fmla="*/ 86 w 86"/>
                  <a:gd name="T43" fmla="*/ 16 h 72"/>
                  <a:gd name="T44" fmla="*/ 82 w 86"/>
                  <a:gd name="T45" fmla="*/ 8 h 72"/>
                  <a:gd name="T46" fmla="*/ 82 w 86"/>
                  <a:gd name="T47" fmla="*/ 8 h 72"/>
                  <a:gd name="T48" fmla="*/ 80 w 86"/>
                  <a:gd name="T49" fmla="*/ 4 h 72"/>
                  <a:gd name="T50" fmla="*/ 76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0"/>
                    </a:lnTo>
                    <a:lnTo>
                      <a:pt x="54" y="2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38"/>
                    </a:lnTo>
                    <a:lnTo>
                      <a:pt x="0" y="46"/>
                    </a:lnTo>
                    <a:lnTo>
                      <a:pt x="0" y="54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6" y="66"/>
                    </a:lnTo>
                    <a:lnTo>
                      <a:pt x="10" y="68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0"/>
                    </a:lnTo>
                    <a:lnTo>
                      <a:pt x="32" y="6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82" y="32"/>
                    </a:lnTo>
                    <a:lnTo>
                      <a:pt x="86" y="24"/>
                    </a:lnTo>
                    <a:lnTo>
                      <a:pt x="86" y="16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0" y="4"/>
                    </a:lnTo>
                    <a:lnTo>
                      <a:pt x="76" y="2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0" name="Freeform 369">
                <a:extLst>
                  <a:ext uri="{FF2B5EF4-FFF2-40B4-BE49-F238E27FC236}">
                    <a16:creationId xmlns:a16="http://schemas.microsoft.com/office/drawing/2014/main" id="{CE5E54FA-4A55-9153-7554-44090DB89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00" y="4745038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2 w 86"/>
                  <a:gd name="T19" fmla="*/ 64 h 72"/>
                  <a:gd name="T20" fmla="*/ 2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70 h 72"/>
                  <a:gd name="T34" fmla="*/ 76 w 86"/>
                  <a:gd name="T35" fmla="*/ 38 h 72"/>
                  <a:gd name="T36" fmla="*/ 76 w 86"/>
                  <a:gd name="T37" fmla="*/ 38 h 72"/>
                  <a:gd name="T38" fmla="*/ 82 w 86"/>
                  <a:gd name="T39" fmla="*/ 32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78 w 86"/>
                  <a:gd name="T49" fmla="*/ 6 h 72"/>
                  <a:gd name="T50" fmla="*/ 74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70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82" y="32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78" y="6"/>
                    </a:lnTo>
                    <a:lnTo>
                      <a:pt x="74" y="2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1" name="Freeform 370">
                <a:extLst>
                  <a:ext uri="{FF2B5EF4-FFF2-40B4-BE49-F238E27FC236}">
                    <a16:creationId xmlns:a16="http://schemas.microsoft.com/office/drawing/2014/main" id="{1988C3BE-736F-6FE1-E0BC-28764D2BA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00" y="4745038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2 w 86"/>
                  <a:gd name="T19" fmla="*/ 64 h 72"/>
                  <a:gd name="T20" fmla="*/ 2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70 h 72"/>
                  <a:gd name="T34" fmla="*/ 76 w 86"/>
                  <a:gd name="T35" fmla="*/ 38 h 72"/>
                  <a:gd name="T36" fmla="*/ 76 w 86"/>
                  <a:gd name="T37" fmla="*/ 38 h 72"/>
                  <a:gd name="T38" fmla="*/ 82 w 86"/>
                  <a:gd name="T39" fmla="*/ 32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78 w 86"/>
                  <a:gd name="T49" fmla="*/ 6 h 72"/>
                  <a:gd name="T50" fmla="*/ 74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70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82" y="32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78" y="6"/>
                    </a:lnTo>
                    <a:lnTo>
                      <a:pt x="74" y="2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2" name="Freeform 371">
                <a:extLst>
                  <a:ext uri="{FF2B5EF4-FFF2-40B4-BE49-F238E27FC236}">
                    <a16:creationId xmlns:a16="http://schemas.microsoft.com/office/drawing/2014/main" id="{91E27D57-24CB-07B3-6D5A-67ECD1C37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50" y="4608513"/>
                <a:ext cx="782638" cy="504825"/>
              </a:xfrm>
              <a:custGeom>
                <a:avLst/>
                <a:gdLst>
                  <a:gd name="T0" fmla="*/ 427 w 493"/>
                  <a:gd name="T1" fmla="*/ 0 h 318"/>
                  <a:gd name="T2" fmla="*/ 10 w 493"/>
                  <a:gd name="T3" fmla="*/ 280 h 318"/>
                  <a:gd name="T4" fmla="*/ 10 w 493"/>
                  <a:gd name="T5" fmla="*/ 280 h 318"/>
                  <a:gd name="T6" fmla="*/ 4 w 493"/>
                  <a:gd name="T7" fmla="*/ 286 h 318"/>
                  <a:gd name="T8" fmla="*/ 0 w 493"/>
                  <a:gd name="T9" fmla="*/ 294 h 318"/>
                  <a:gd name="T10" fmla="*/ 0 w 493"/>
                  <a:gd name="T11" fmla="*/ 302 h 318"/>
                  <a:gd name="T12" fmla="*/ 4 w 493"/>
                  <a:gd name="T13" fmla="*/ 310 h 318"/>
                  <a:gd name="T14" fmla="*/ 4 w 493"/>
                  <a:gd name="T15" fmla="*/ 310 h 318"/>
                  <a:gd name="T16" fmla="*/ 8 w 493"/>
                  <a:gd name="T17" fmla="*/ 314 h 318"/>
                  <a:gd name="T18" fmla="*/ 12 w 493"/>
                  <a:gd name="T19" fmla="*/ 316 h 318"/>
                  <a:gd name="T20" fmla="*/ 22 w 493"/>
                  <a:gd name="T21" fmla="*/ 318 h 318"/>
                  <a:gd name="T22" fmla="*/ 22 w 493"/>
                  <a:gd name="T23" fmla="*/ 318 h 318"/>
                  <a:gd name="T24" fmla="*/ 28 w 493"/>
                  <a:gd name="T25" fmla="*/ 318 h 318"/>
                  <a:gd name="T26" fmla="*/ 32 w 493"/>
                  <a:gd name="T27" fmla="*/ 314 h 318"/>
                  <a:gd name="T28" fmla="*/ 493 w 493"/>
                  <a:gd name="T29" fmla="*/ 6 h 318"/>
                  <a:gd name="T30" fmla="*/ 493 w 493"/>
                  <a:gd name="T31" fmla="*/ 6 h 318"/>
                  <a:gd name="T32" fmla="*/ 473 w 493"/>
                  <a:gd name="T33" fmla="*/ 6 h 318"/>
                  <a:gd name="T34" fmla="*/ 473 w 493"/>
                  <a:gd name="T35" fmla="*/ 6 h 318"/>
                  <a:gd name="T36" fmla="*/ 449 w 493"/>
                  <a:gd name="T37" fmla="*/ 4 h 318"/>
                  <a:gd name="T38" fmla="*/ 427 w 493"/>
                  <a:gd name="T39" fmla="*/ 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3" h="318">
                    <a:moveTo>
                      <a:pt x="427" y="0"/>
                    </a:moveTo>
                    <a:lnTo>
                      <a:pt x="10" y="280"/>
                    </a:lnTo>
                    <a:lnTo>
                      <a:pt x="10" y="280"/>
                    </a:lnTo>
                    <a:lnTo>
                      <a:pt x="4" y="286"/>
                    </a:lnTo>
                    <a:lnTo>
                      <a:pt x="0" y="294"/>
                    </a:lnTo>
                    <a:lnTo>
                      <a:pt x="0" y="302"/>
                    </a:lnTo>
                    <a:lnTo>
                      <a:pt x="4" y="310"/>
                    </a:lnTo>
                    <a:lnTo>
                      <a:pt x="4" y="310"/>
                    </a:lnTo>
                    <a:lnTo>
                      <a:pt x="8" y="314"/>
                    </a:lnTo>
                    <a:lnTo>
                      <a:pt x="12" y="316"/>
                    </a:lnTo>
                    <a:lnTo>
                      <a:pt x="22" y="318"/>
                    </a:lnTo>
                    <a:lnTo>
                      <a:pt x="22" y="318"/>
                    </a:lnTo>
                    <a:lnTo>
                      <a:pt x="28" y="318"/>
                    </a:lnTo>
                    <a:lnTo>
                      <a:pt x="32" y="314"/>
                    </a:lnTo>
                    <a:lnTo>
                      <a:pt x="493" y="6"/>
                    </a:lnTo>
                    <a:lnTo>
                      <a:pt x="493" y="6"/>
                    </a:lnTo>
                    <a:lnTo>
                      <a:pt x="473" y="6"/>
                    </a:lnTo>
                    <a:lnTo>
                      <a:pt x="473" y="6"/>
                    </a:lnTo>
                    <a:lnTo>
                      <a:pt x="449" y="4"/>
                    </a:lnTo>
                    <a:lnTo>
                      <a:pt x="427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3" name="Freeform 372">
                <a:extLst>
                  <a:ext uri="{FF2B5EF4-FFF2-40B4-BE49-F238E27FC236}">
                    <a16:creationId xmlns:a16="http://schemas.microsoft.com/office/drawing/2014/main" id="{9813630A-30FC-15D3-50D5-FF40A887B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50" y="4608513"/>
                <a:ext cx="782638" cy="504825"/>
              </a:xfrm>
              <a:custGeom>
                <a:avLst/>
                <a:gdLst>
                  <a:gd name="T0" fmla="*/ 427 w 493"/>
                  <a:gd name="T1" fmla="*/ 0 h 318"/>
                  <a:gd name="T2" fmla="*/ 10 w 493"/>
                  <a:gd name="T3" fmla="*/ 280 h 318"/>
                  <a:gd name="T4" fmla="*/ 10 w 493"/>
                  <a:gd name="T5" fmla="*/ 280 h 318"/>
                  <a:gd name="T6" fmla="*/ 4 w 493"/>
                  <a:gd name="T7" fmla="*/ 286 h 318"/>
                  <a:gd name="T8" fmla="*/ 0 w 493"/>
                  <a:gd name="T9" fmla="*/ 294 h 318"/>
                  <a:gd name="T10" fmla="*/ 0 w 493"/>
                  <a:gd name="T11" fmla="*/ 302 h 318"/>
                  <a:gd name="T12" fmla="*/ 4 w 493"/>
                  <a:gd name="T13" fmla="*/ 310 h 318"/>
                  <a:gd name="T14" fmla="*/ 4 w 493"/>
                  <a:gd name="T15" fmla="*/ 310 h 318"/>
                  <a:gd name="T16" fmla="*/ 8 w 493"/>
                  <a:gd name="T17" fmla="*/ 314 h 318"/>
                  <a:gd name="T18" fmla="*/ 12 w 493"/>
                  <a:gd name="T19" fmla="*/ 316 h 318"/>
                  <a:gd name="T20" fmla="*/ 22 w 493"/>
                  <a:gd name="T21" fmla="*/ 318 h 318"/>
                  <a:gd name="T22" fmla="*/ 22 w 493"/>
                  <a:gd name="T23" fmla="*/ 318 h 318"/>
                  <a:gd name="T24" fmla="*/ 28 w 493"/>
                  <a:gd name="T25" fmla="*/ 318 h 318"/>
                  <a:gd name="T26" fmla="*/ 32 w 493"/>
                  <a:gd name="T27" fmla="*/ 314 h 318"/>
                  <a:gd name="T28" fmla="*/ 493 w 493"/>
                  <a:gd name="T29" fmla="*/ 6 h 318"/>
                  <a:gd name="T30" fmla="*/ 493 w 493"/>
                  <a:gd name="T31" fmla="*/ 6 h 318"/>
                  <a:gd name="T32" fmla="*/ 473 w 493"/>
                  <a:gd name="T33" fmla="*/ 6 h 318"/>
                  <a:gd name="T34" fmla="*/ 473 w 493"/>
                  <a:gd name="T35" fmla="*/ 6 h 318"/>
                  <a:gd name="T36" fmla="*/ 449 w 493"/>
                  <a:gd name="T37" fmla="*/ 4 h 318"/>
                  <a:gd name="T38" fmla="*/ 427 w 493"/>
                  <a:gd name="T39" fmla="*/ 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3" h="318">
                    <a:moveTo>
                      <a:pt x="427" y="0"/>
                    </a:moveTo>
                    <a:lnTo>
                      <a:pt x="10" y="280"/>
                    </a:lnTo>
                    <a:lnTo>
                      <a:pt x="10" y="280"/>
                    </a:lnTo>
                    <a:lnTo>
                      <a:pt x="4" y="286"/>
                    </a:lnTo>
                    <a:lnTo>
                      <a:pt x="0" y="294"/>
                    </a:lnTo>
                    <a:lnTo>
                      <a:pt x="0" y="302"/>
                    </a:lnTo>
                    <a:lnTo>
                      <a:pt x="4" y="310"/>
                    </a:lnTo>
                    <a:lnTo>
                      <a:pt x="4" y="310"/>
                    </a:lnTo>
                    <a:lnTo>
                      <a:pt x="8" y="314"/>
                    </a:lnTo>
                    <a:lnTo>
                      <a:pt x="12" y="316"/>
                    </a:lnTo>
                    <a:lnTo>
                      <a:pt x="22" y="318"/>
                    </a:lnTo>
                    <a:lnTo>
                      <a:pt x="22" y="318"/>
                    </a:lnTo>
                    <a:lnTo>
                      <a:pt x="28" y="318"/>
                    </a:lnTo>
                    <a:lnTo>
                      <a:pt x="32" y="314"/>
                    </a:lnTo>
                    <a:lnTo>
                      <a:pt x="493" y="6"/>
                    </a:lnTo>
                    <a:lnTo>
                      <a:pt x="493" y="6"/>
                    </a:lnTo>
                    <a:lnTo>
                      <a:pt x="473" y="6"/>
                    </a:lnTo>
                    <a:lnTo>
                      <a:pt x="473" y="6"/>
                    </a:lnTo>
                    <a:lnTo>
                      <a:pt x="449" y="4"/>
                    </a:lnTo>
                    <a:lnTo>
                      <a:pt x="4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4" name="Freeform 373">
                <a:extLst>
                  <a:ext uri="{FF2B5EF4-FFF2-40B4-BE49-F238E27FC236}">
                    <a16:creationId xmlns:a16="http://schemas.microsoft.com/office/drawing/2014/main" id="{37E39309-C3C5-C688-73C8-71ABFBCB1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413" y="4521201"/>
                <a:ext cx="174625" cy="96838"/>
              </a:xfrm>
              <a:custGeom>
                <a:avLst/>
                <a:gdLst>
                  <a:gd name="T0" fmla="*/ 90 w 110"/>
                  <a:gd name="T1" fmla="*/ 0 h 61"/>
                  <a:gd name="T2" fmla="*/ 90 w 110"/>
                  <a:gd name="T3" fmla="*/ 0 h 61"/>
                  <a:gd name="T4" fmla="*/ 84 w 110"/>
                  <a:gd name="T5" fmla="*/ 0 h 61"/>
                  <a:gd name="T6" fmla="*/ 78 w 110"/>
                  <a:gd name="T7" fmla="*/ 2 h 61"/>
                  <a:gd name="T8" fmla="*/ 0 w 110"/>
                  <a:gd name="T9" fmla="*/ 55 h 61"/>
                  <a:gd name="T10" fmla="*/ 0 w 110"/>
                  <a:gd name="T11" fmla="*/ 55 h 61"/>
                  <a:gd name="T12" fmla="*/ 22 w 110"/>
                  <a:gd name="T13" fmla="*/ 59 h 61"/>
                  <a:gd name="T14" fmla="*/ 46 w 110"/>
                  <a:gd name="T15" fmla="*/ 61 h 61"/>
                  <a:gd name="T16" fmla="*/ 46 w 110"/>
                  <a:gd name="T17" fmla="*/ 61 h 61"/>
                  <a:gd name="T18" fmla="*/ 66 w 110"/>
                  <a:gd name="T19" fmla="*/ 61 h 61"/>
                  <a:gd name="T20" fmla="*/ 102 w 110"/>
                  <a:gd name="T21" fmla="*/ 38 h 61"/>
                  <a:gd name="T22" fmla="*/ 102 w 110"/>
                  <a:gd name="T23" fmla="*/ 38 h 61"/>
                  <a:gd name="T24" fmla="*/ 108 w 110"/>
                  <a:gd name="T25" fmla="*/ 32 h 61"/>
                  <a:gd name="T26" fmla="*/ 110 w 110"/>
                  <a:gd name="T27" fmla="*/ 24 h 61"/>
                  <a:gd name="T28" fmla="*/ 110 w 110"/>
                  <a:gd name="T29" fmla="*/ 16 h 61"/>
                  <a:gd name="T30" fmla="*/ 106 w 110"/>
                  <a:gd name="T31" fmla="*/ 8 h 61"/>
                  <a:gd name="T32" fmla="*/ 106 w 110"/>
                  <a:gd name="T33" fmla="*/ 8 h 61"/>
                  <a:gd name="T34" fmla="*/ 104 w 110"/>
                  <a:gd name="T35" fmla="*/ 4 h 61"/>
                  <a:gd name="T36" fmla="*/ 100 w 110"/>
                  <a:gd name="T37" fmla="*/ 2 h 61"/>
                  <a:gd name="T38" fmla="*/ 90 w 110"/>
                  <a:gd name="T3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61">
                    <a:moveTo>
                      <a:pt x="90" y="0"/>
                    </a:moveTo>
                    <a:lnTo>
                      <a:pt x="90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22" y="59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66" y="61"/>
                    </a:lnTo>
                    <a:lnTo>
                      <a:pt x="102" y="38"/>
                    </a:lnTo>
                    <a:lnTo>
                      <a:pt x="102" y="38"/>
                    </a:lnTo>
                    <a:lnTo>
                      <a:pt x="108" y="32"/>
                    </a:lnTo>
                    <a:lnTo>
                      <a:pt x="110" y="24"/>
                    </a:lnTo>
                    <a:lnTo>
                      <a:pt x="110" y="16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4" y="4"/>
                    </a:lnTo>
                    <a:lnTo>
                      <a:pt x="100" y="2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5" name="Freeform 374">
                <a:extLst>
                  <a:ext uri="{FF2B5EF4-FFF2-40B4-BE49-F238E27FC236}">
                    <a16:creationId xmlns:a16="http://schemas.microsoft.com/office/drawing/2014/main" id="{EA89F563-84E4-2952-744C-D737BBE79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413" y="4521201"/>
                <a:ext cx="174625" cy="96838"/>
              </a:xfrm>
              <a:custGeom>
                <a:avLst/>
                <a:gdLst>
                  <a:gd name="T0" fmla="*/ 90 w 110"/>
                  <a:gd name="T1" fmla="*/ 0 h 61"/>
                  <a:gd name="T2" fmla="*/ 90 w 110"/>
                  <a:gd name="T3" fmla="*/ 0 h 61"/>
                  <a:gd name="T4" fmla="*/ 84 w 110"/>
                  <a:gd name="T5" fmla="*/ 0 h 61"/>
                  <a:gd name="T6" fmla="*/ 78 w 110"/>
                  <a:gd name="T7" fmla="*/ 2 h 61"/>
                  <a:gd name="T8" fmla="*/ 0 w 110"/>
                  <a:gd name="T9" fmla="*/ 55 h 61"/>
                  <a:gd name="T10" fmla="*/ 0 w 110"/>
                  <a:gd name="T11" fmla="*/ 55 h 61"/>
                  <a:gd name="T12" fmla="*/ 22 w 110"/>
                  <a:gd name="T13" fmla="*/ 59 h 61"/>
                  <a:gd name="T14" fmla="*/ 46 w 110"/>
                  <a:gd name="T15" fmla="*/ 61 h 61"/>
                  <a:gd name="T16" fmla="*/ 46 w 110"/>
                  <a:gd name="T17" fmla="*/ 61 h 61"/>
                  <a:gd name="T18" fmla="*/ 66 w 110"/>
                  <a:gd name="T19" fmla="*/ 61 h 61"/>
                  <a:gd name="T20" fmla="*/ 102 w 110"/>
                  <a:gd name="T21" fmla="*/ 38 h 61"/>
                  <a:gd name="T22" fmla="*/ 102 w 110"/>
                  <a:gd name="T23" fmla="*/ 38 h 61"/>
                  <a:gd name="T24" fmla="*/ 108 w 110"/>
                  <a:gd name="T25" fmla="*/ 32 h 61"/>
                  <a:gd name="T26" fmla="*/ 110 w 110"/>
                  <a:gd name="T27" fmla="*/ 24 h 61"/>
                  <a:gd name="T28" fmla="*/ 110 w 110"/>
                  <a:gd name="T29" fmla="*/ 16 h 61"/>
                  <a:gd name="T30" fmla="*/ 106 w 110"/>
                  <a:gd name="T31" fmla="*/ 8 h 61"/>
                  <a:gd name="T32" fmla="*/ 106 w 110"/>
                  <a:gd name="T33" fmla="*/ 8 h 61"/>
                  <a:gd name="T34" fmla="*/ 104 w 110"/>
                  <a:gd name="T35" fmla="*/ 4 h 61"/>
                  <a:gd name="T36" fmla="*/ 100 w 110"/>
                  <a:gd name="T37" fmla="*/ 2 h 61"/>
                  <a:gd name="T38" fmla="*/ 90 w 110"/>
                  <a:gd name="T3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61">
                    <a:moveTo>
                      <a:pt x="90" y="0"/>
                    </a:moveTo>
                    <a:lnTo>
                      <a:pt x="90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22" y="59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66" y="61"/>
                    </a:lnTo>
                    <a:lnTo>
                      <a:pt x="102" y="38"/>
                    </a:lnTo>
                    <a:lnTo>
                      <a:pt x="102" y="38"/>
                    </a:lnTo>
                    <a:lnTo>
                      <a:pt x="108" y="32"/>
                    </a:lnTo>
                    <a:lnTo>
                      <a:pt x="110" y="24"/>
                    </a:lnTo>
                    <a:lnTo>
                      <a:pt x="110" y="16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4" y="4"/>
                    </a:lnTo>
                    <a:lnTo>
                      <a:pt x="100" y="2"/>
                    </a:lnTo>
                    <a:lnTo>
                      <a:pt x="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375">
                <a:extLst>
                  <a:ext uri="{FF2B5EF4-FFF2-40B4-BE49-F238E27FC236}">
                    <a16:creationId xmlns:a16="http://schemas.microsoft.com/office/drawing/2014/main" id="{A6FA0837-3798-FB9E-8A3B-B92A7FC16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75" y="4362451"/>
                <a:ext cx="147638" cy="152400"/>
              </a:xfrm>
              <a:custGeom>
                <a:avLst/>
                <a:gdLst>
                  <a:gd name="T0" fmla="*/ 91 w 93"/>
                  <a:gd name="T1" fmla="*/ 0 h 96"/>
                  <a:gd name="T2" fmla="*/ 0 w 93"/>
                  <a:gd name="T3" fmla="*/ 62 h 96"/>
                  <a:gd name="T4" fmla="*/ 0 w 93"/>
                  <a:gd name="T5" fmla="*/ 62 h 96"/>
                  <a:gd name="T6" fmla="*/ 8 w 93"/>
                  <a:gd name="T7" fmla="*/ 60 h 96"/>
                  <a:gd name="T8" fmla="*/ 8 w 93"/>
                  <a:gd name="T9" fmla="*/ 60 h 96"/>
                  <a:gd name="T10" fmla="*/ 18 w 93"/>
                  <a:gd name="T11" fmla="*/ 62 h 96"/>
                  <a:gd name="T12" fmla="*/ 22 w 93"/>
                  <a:gd name="T13" fmla="*/ 66 h 96"/>
                  <a:gd name="T14" fmla="*/ 26 w 93"/>
                  <a:gd name="T15" fmla="*/ 70 h 96"/>
                  <a:gd name="T16" fmla="*/ 26 w 93"/>
                  <a:gd name="T17" fmla="*/ 70 h 96"/>
                  <a:gd name="T18" fmla="*/ 28 w 93"/>
                  <a:gd name="T19" fmla="*/ 74 h 96"/>
                  <a:gd name="T20" fmla="*/ 28 w 93"/>
                  <a:gd name="T21" fmla="*/ 80 h 96"/>
                  <a:gd name="T22" fmla="*/ 28 w 93"/>
                  <a:gd name="T23" fmla="*/ 86 h 96"/>
                  <a:gd name="T24" fmla="*/ 26 w 93"/>
                  <a:gd name="T25" fmla="*/ 92 h 96"/>
                  <a:gd name="T26" fmla="*/ 26 w 93"/>
                  <a:gd name="T27" fmla="*/ 92 h 96"/>
                  <a:gd name="T28" fmla="*/ 22 w 93"/>
                  <a:gd name="T29" fmla="*/ 96 h 96"/>
                  <a:gd name="T30" fmla="*/ 93 w 93"/>
                  <a:gd name="T31" fmla="*/ 48 h 96"/>
                  <a:gd name="T32" fmla="*/ 93 w 93"/>
                  <a:gd name="T33" fmla="*/ 48 h 96"/>
                  <a:gd name="T34" fmla="*/ 91 w 93"/>
                  <a:gd name="T35" fmla="*/ 24 h 96"/>
                  <a:gd name="T36" fmla="*/ 91 w 93"/>
                  <a:gd name="T37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96">
                    <a:moveTo>
                      <a:pt x="91" y="0"/>
                    </a:moveTo>
                    <a:lnTo>
                      <a:pt x="0" y="62"/>
                    </a:lnTo>
                    <a:lnTo>
                      <a:pt x="0" y="62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18" y="62"/>
                    </a:lnTo>
                    <a:lnTo>
                      <a:pt x="22" y="66"/>
                    </a:lnTo>
                    <a:lnTo>
                      <a:pt x="26" y="70"/>
                    </a:lnTo>
                    <a:lnTo>
                      <a:pt x="26" y="70"/>
                    </a:lnTo>
                    <a:lnTo>
                      <a:pt x="28" y="74"/>
                    </a:lnTo>
                    <a:lnTo>
                      <a:pt x="28" y="80"/>
                    </a:lnTo>
                    <a:lnTo>
                      <a:pt x="28" y="86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2" y="96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1" y="24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7" name="Freeform 376">
                <a:extLst>
                  <a:ext uri="{FF2B5EF4-FFF2-40B4-BE49-F238E27FC236}">
                    <a16:creationId xmlns:a16="http://schemas.microsoft.com/office/drawing/2014/main" id="{BD5FBF0F-0C74-8D6D-3D0A-6210D2E2C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75" y="4362451"/>
                <a:ext cx="147638" cy="152400"/>
              </a:xfrm>
              <a:custGeom>
                <a:avLst/>
                <a:gdLst>
                  <a:gd name="T0" fmla="*/ 91 w 93"/>
                  <a:gd name="T1" fmla="*/ 0 h 96"/>
                  <a:gd name="T2" fmla="*/ 0 w 93"/>
                  <a:gd name="T3" fmla="*/ 62 h 96"/>
                  <a:gd name="T4" fmla="*/ 0 w 93"/>
                  <a:gd name="T5" fmla="*/ 62 h 96"/>
                  <a:gd name="T6" fmla="*/ 8 w 93"/>
                  <a:gd name="T7" fmla="*/ 60 h 96"/>
                  <a:gd name="T8" fmla="*/ 8 w 93"/>
                  <a:gd name="T9" fmla="*/ 60 h 96"/>
                  <a:gd name="T10" fmla="*/ 18 w 93"/>
                  <a:gd name="T11" fmla="*/ 62 h 96"/>
                  <a:gd name="T12" fmla="*/ 22 w 93"/>
                  <a:gd name="T13" fmla="*/ 66 h 96"/>
                  <a:gd name="T14" fmla="*/ 26 w 93"/>
                  <a:gd name="T15" fmla="*/ 70 h 96"/>
                  <a:gd name="T16" fmla="*/ 26 w 93"/>
                  <a:gd name="T17" fmla="*/ 70 h 96"/>
                  <a:gd name="T18" fmla="*/ 28 w 93"/>
                  <a:gd name="T19" fmla="*/ 74 h 96"/>
                  <a:gd name="T20" fmla="*/ 28 w 93"/>
                  <a:gd name="T21" fmla="*/ 80 h 96"/>
                  <a:gd name="T22" fmla="*/ 28 w 93"/>
                  <a:gd name="T23" fmla="*/ 86 h 96"/>
                  <a:gd name="T24" fmla="*/ 26 w 93"/>
                  <a:gd name="T25" fmla="*/ 92 h 96"/>
                  <a:gd name="T26" fmla="*/ 26 w 93"/>
                  <a:gd name="T27" fmla="*/ 92 h 96"/>
                  <a:gd name="T28" fmla="*/ 22 w 93"/>
                  <a:gd name="T29" fmla="*/ 96 h 96"/>
                  <a:gd name="T30" fmla="*/ 93 w 93"/>
                  <a:gd name="T31" fmla="*/ 48 h 96"/>
                  <a:gd name="T32" fmla="*/ 93 w 93"/>
                  <a:gd name="T33" fmla="*/ 48 h 96"/>
                  <a:gd name="T34" fmla="*/ 91 w 93"/>
                  <a:gd name="T35" fmla="*/ 24 h 96"/>
                  <a:gd name="T36" fmla="*/ 91 w 93"/>
                  <a:gd name="T37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96">
                    <a:moveTo>
                      <a:pt x="91" y="0"/>
                    </a:moveTo>
                    <a:lnTo>
                      <a:pt x="0" y="62"/>
                    </a:lnTo>
                    <a:lnTo>
                      <a:pt x="0" y="62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18" y="62"/>
                    </a:lnTo>
                    <a:lnTo>
                      <a:pt x="22" y="66"/>
                    </a:lnTo>
                    <a:lnTo>
                      <a:pt x="26" y="70"/>
                    </a:lnTo>
                    <a:lnTo>
                      <a:pt x="26" y="70"/>
                    </a:lnTo>
                    <a:lnTo>
                      <a:pt x="28" y="74"/>
                    </a:lnTo>
                    <a:lnTo>
                      <a:pt x="28" y="80"/>
                    </a:lnTo>
                    <a:lnTo>
                      <a:pt x="28" y="86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2" y="96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1" y="24"/>
                    </a:lnTo>
                    <a:lnTo>
                      <a:pt x="9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8" name="Freeform 377">
                <a:extLst>
                  <a:ext uri="{FF2B5EF4-FFF2-40B4-BE49-F238E27FC236}">
                    <a16:creationId xmlns:a16="http://schemas.microsoft.com/office/drawing/2014/main" id="{F7ADF409-A62A-96D0-FD1E-8F1AE3558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270376"/>
                <a:ext cx="165100" cy="168275"/>
              </a:xfrm>
              <a:custGeom>
                <a:avLst/>
                <a:gdLst>
                  <a:gd name="T0" fmla="*/ 86 w 104"/>
                  <a:gd name="T1" fmla="*/ 0 h 106"/>
                  <a:gd name="T2" fmla="*/ 0 w 104"/>
                  <a:gd name="T3" fmla="*/ 58 h 106"/>
                  <a:gd name="T4" fmla="*/ 0 w 104"/>
                  <a:gd name="T5" fmla="*/ 58 h 106"/>
                  <a:gd name="T6" fmla="*/ 0 w 104"/>
                  <a:gd name="T7" fmla="*/ 82 h 106"/>
                  <a:gd name="T8" fmla="*/ 2 w 104"/>
                  <a:gd name="T9" fmla="*/ 106 h 106"/>
                  <a:gd name="T10" fmla="*/ 104 w 104"/>
                  <a:gd name="T11" fmla="*/ 38 h 106"/>
                  <a:gd name="T12" fmla="*/ 104 w 104"/>
                  <a:gd name="T13" fmla="*/ 38 h 106"/>
                  <a:gd name="T14" fmla="*/ 98 w 104"/>
                  <a:gd name="T15" fmla="*/ 40 h 106"/>
                  <a:gd name="T16" fmla="*/ 98 w 104"/>
                  <a:gd name="T17" fmla="*/ 40 h 106"/>
                  <a:gd name="T18" fmla="*/ 96 w 104"/>
                  <a:gd name="T19" fmla="*/ 40 h 106"/>
                  <a:gd name="T20" fmla="*/ 96 w 104"/>
                  <a:gd name="T21" fmla="*/ 40 h 106"/>
                  <a:gd name="T22" fmla="*/ 86 w 104"/>
                  <a:gd name="T23" fmla="*/ 38 h 106"/>
                  <a:gd name="T24" fmla="*/ 82 w 104"/>
                  <a:gd name="T25" fmla="*/ 34 h 106"/>
                  <a:gd name="T26" fmla="*/ 78 w 104"/>
                  <a:gd name="T27" fmla="*/ 30 h 106"/>
                  <a:gd name="T28" fmla="*/ 78 w 104"/>
                  <a:gd name="T29" fmla="*/ 30 h 106"/>
                  <a:gd name="T30" fmla="*/ 76 w 104"/>
                  <a:gd name="T31" fmla="*/ 24 h 106"/>
                  <a:gd name="T32" fmla="*/ 76 w 104"/>
                  <a:gd name="T33" fmla="*/ 20 h 106"/>
                  <a:gd name="T34" fmla="*/ 76 w 104"/>
                  <a:gd name="T35" fmla="*/ 14 h 106"/>
                  <a:gd name="T36" fmla="*/ 78 w 104"/>
                  <a:gd name="T37" fmla="*/ 10 h 106"/>
                  <a:gd name="T38" fmla="*/ 82 w 104"/>
                  <a:gd name="T39" fmla="*/ 4 h 106"/>
                  <a:gd name="T40" fmla="*/ 86 w 104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4" h="106">
                    <a:moveTo>
                      <a:pt x="86" y="0"/>
                    </a:moveTo>
                    <a:lnTo>
                      <a:pt x="0" y="58"/>
                    </a:lnTo>
                    <a:lnTo>
                      <a:pt x="0" y="58"/>
                    </a:lnTo>
                    <a:lnTo>
                      <a:pt x="0" y="82"/>
                    </a:lnTo>
                    <a:lnTo>
                      <a:pt x="2" y="106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6" y="40"/>
                    </a:lnTo>
                    <a:lnTo>
                      <a:pt x="96" y="40"/>
                    </a:lnTo>
                    <a:lnTo>
                      <a:pt x="86" y="38"/>
                    </a:lnTo>
                    <a:lnTo>
                      <a:pt x="82" y="34"/>
                    </a:lnTo>
                    <a:lnTo>
                      <a:pt x="78" y="30"/>
                    </a:lnTo>
                    <a:lnTo>
                      <a:pt x="78" y="30"/>
                    </a:lnTo>
                    <a:lnTo>
                      <a:pt x="76" y="24"/>
                    </a:lnTo>
                    <a:lnTo>
                      <a:pt x="76" y="20"/>
                    </a:lnTo>
                    <a:lnTo>
                      <a:pt x="76" y="14"/>
                    </a:lnTo>
                    <a:lnTo>
                      <a:pt x="78" y="10"/>
                    </a:lnTo>
                    <a:lnTo>
                      <a:pt x="82" y="4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Freeform 378">
                <a:extLst>
                  <a:ext uri="{FF2B5EF4-FFF2-40B4-BE49-F238E27FC236}">
                    <a16:creationId xmlns:a16="http://schemas.microsoft.com/office/drawing/2014/main" id="{8CA175E0-527C-3698-4F05-44F234FCC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270376"/>
                <a:ext cx="165100" cy="168275"/>
              </a:xfrm>
              <a:custGeom>
                <a:avLst/>
                <a:gdLst>
                  <a:gd name="T0" fmla="*/ 86 w 104"/>
                  <a:gd name="T1" fmla="*/ 0 h 106"/>
                  <a:gd name="T2" fmla="*/ 0 w 104"/>
                  <a:gd name="T3" fmla="*/ 58 h 106"/>
                  <a:gd name="T4" fmla="*/ 0 w 104"/>
                  <a:gd name="T5" fmla="*/ 58 h 106"/>
                  <a:gd name="T6" fmla="*/ 0 w 104"/>
                  <a:gd name="T7" fmla="*/ 82 h 106"/>
                  <a:gd name="T8" fmla="*/ 2 w 104"/>
                  <a:gd name="T9" fmla="*/ 106 h 106"/>
                  <a:gd name="T10" fmla="*/ 104 w 104"/>
                  <a:gd name="T11" fmla="*/ 38 h 106"/>
                  <a:gd name="T12" fmla="*/ 104 w 104"/>
                  <a:gd name="T13" fmla="*/ 38 h 106"/>
                  <a:gd name="T14" fmla="*/ 98 w 104"/>
                  <a:gd name="T15" fmla="*/ 40 h 106"/>
                  <a:gd name="T16" fmla="*/ 98 w 104"/>
                  <a:gd name="T17" fmla="*/ 40 h 106"/>
                  <a:gd name="T18" fmla="*/ 96 w 104"/>
                  <a:gd name="T19" fmla="*/ 40 h 106"/>
                  <a:gd name="T20" fmla="*/ 96 w 104"/>
                  <a:gd name="T21" fmla="*/ 40 h 106"/>
                  <a:gd name="T22" fmla="*/ 86 w 104"/>
                  <a:gd name="T23" fmla="*/ 38 h 106"/>
                  <a:gd name="T24" fmla="*/ 82 w 104"/>
                  <a:gd name="T25" fmla="*/ 34 h 106"/>
                  <a:gd name="T26" fmla="*/ 78 w 104"/>
                  <a:gd name="T27" fmla="*/ 30 h 106"/>
                  <a:gd name="T28" fmla="*/ 78 w 104"/>
                  <a:gd name="T29" fmla="*/ 30 h 106"/>
                  <a:gd name="T30" fmla="*/ 76 w 104"/>
                  <a:gd name="T31" fmla="*/ 24 h 106"/>
                  <a:gd name="T32" fmla="*/ 76 w 104"/>
                  <a:gd name="T33" fmla="*/ 20 h 106"/>
                  <a:gd name="T34" fmla="*/ 76 w 104"/>
                  <a:gd name="T35" fmla="*/ 14 h 106"/>
                  <a:gd name="T36" fmla="*/ 78 w 104"/>
                  <a:gd name="T37" fmla="*/ 10 h 106"/>
                  <a:gd name="T38" fmla="*/ 82 w 104"/>
                  <a:gd name="T39" fmla="*/ 4 h 106"/>
                  <a:gd name="T40" fmla="*/ 86 w 104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4" h="106">
                    <a:moveTo>
                      <a:pt x="86" y="0"/>
                    </a:moveTo>
                    <a:lnTo>
                      <a:pt x="0" y="58"/>
                    </a:lnTo>
                    <a:lnTo>
                      <a:pt x="0" y="58"/>
                    </a:lnTo>
                    <a:lnTo>
                      <a:pt x="0" y="82"/>
                    </a:lnTo>
                    <a:lnTo>
                      <a:pt x="2" y="106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6" y="40"/>
                    </a:lnTo>
                    <a:lnTo>
                      <a:pt x="96" y="40"/>
                    </a:lnTo>
                    <a:lnTo>
                      <a:pt x="86" y="38"/>
                    </a:lnTo>
                    <a:lnTo>
                      <a:pt x="82" y="34"/>
                    </a:lnTo>
                    <a:lnTo>
                      <a:pt x="78" y="30"/>
                    </a:lnTo>
                    <a:lnTo>
                      <a:pt x="78" y="30"/>
                    </a:lnTo>
                    <a:lnTo>
                      <a:pt x="76" y="24"/>
                    </a:lnTo>
                    <a:lnTo>
                      <a:pt x="76" y="20"/>
                    </a:lnTo>
                    <a:lnTo>
                      <a:pt x="76" y="14"/>
                    </a:lnTo>
                    <a:lnTo>
                      <a:pt x="78" y="10"/>
                    </a:lnTo>
                    <a:lnTo>
                      <a:pt x="82" y="4"/>
                    </a:lnTo>
                    <a:lnTo>
                      <a:pt x="8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379">
                <a:extLst>
                  <a:ext uri="{FF2B5EF4-FFF2-40B4-BE49-F238E27FC236}">
                    <a16:creationId xmlns:a16="http://schemas.microsoft.com/office/drawing/2014/main" id="{0DCF514C-7707-A17F-8BF4-C490181B6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563" y="4498976"/>
                <a:ext cx="95250" cy="85725"/>
              </a:xfrm>
              <a:custGeom>
                <a:avLst/>
                <a:gdLst>
                  <a:gd name="T0" fmla="*/ 42 w 60"/>
                  <a:gd name="T1" fmla="*/ 0 h 54"/>
                  <a:gd name="T2" fmla="*/ 0 w 60"/>
                  <a:gd name="T3" fmla="*/ 28 h 54"/>
                  <a:gd name="T4" fmla="*/ 0 w 60"/>
                  <a:gd name="T5" fmla="*/ 28 h 54"/>
                  <a:gd name="T6" fmla="*/ 6 w 60"/>
                  <a:gd name="T7" fmla="*/ 28 h 54"/>
                  <a:gd name="T8" fmla="*/ 6 w 60"/>
                  <a:gd name="T9" fmla="*/ 28 h 54"/>
                  <a:gd name="T10" fmla="*/ 12 w 60"/>
                  <a:gd name="T11" fmla="*/ 30 h 54"/>
                  <a:gd name="T12" fmla="*/ 18 w 60"/>
                  <a:gd name="T13" fmla="*/ 34 h 54"/>
                  <a:gd name="T14" fmla="*/ 18 w 60"/>
                  <a:gd name="T15" fmla="*/ 34 h 54"/>
                  <a:gd name="T16" fmla="*/ 20 w 60"/>
                  <a:gd name="T17" fmla="*/ 40 h 54"/>
                  <a:gd name="T18" fmla="*/ 22 w 60"/>
                  <a:gd name="T19" fmla="*/ 44 h 54"/>
                  <a:gd name="T20" fmla="*/ 20 w 60"/>
                  <a:gd name="T21" fmla="*/ 50 h 54"/>
                  <a:gd name="T22" fmla="*/ 16 w 60"/>
                  <a:gd name="T23" fmla="*/ 54 h 54"/>
                  <a:gd name="T24" fmla="*/ 60 w 60"/>
                  <a:gd name="T25" fmla="*/ 24 h 54"/>
                  <a:gd name="T26" fmla="*/ 60 w 60"/>
                  <a:gd name="T27" fmla="*/ 24 h 54"/>
                  <a:gd name="T28" fmla="*/ 50 w 60"/>
                  <a:gd name="T29" fmla="*/ 12 h 54"/>
                  <a:gd name="T30" fmla="*/ 50 w 60"/>
                  <a:gd name="T31" fmla="*/ 12 h 54"/>
                  <a:gd name="T32" fmla="*/ 42 w 60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4">
                    <a:moveTo>
                      <a:pt x="42" y="0"/>
                    </a:moveTo>
                    <a:lnTo>
                      <a:pt x="0" y="28"/>
                    </a:lnTo>
                    <a:lnTo>
                      <a:pt x="0" y="28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20" y="40"/>
                    </a:lnTo>
                    <a:lnTo>
                      <a:pt x="22" y="44"/>
                    </a:lnTo>
                    <a:lnTo>
                      <a:pt x="20" y="50"/>
                    </a:lnTo>
                    <a:lnTo>
                      <a:pt x="16" y="54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1" name="Freeform 380">
                <a:extLst>
                  <a:ext uri="{FF2B5EF4-FFF2-40B4-BE49-F238E27FC236}">
                    <a16:creationId xmlns:a16="http://schemas.microsoft.com/office/drawing/2014/main" id="{0CF0B817-FBE5-A113-BB2C-8001BA3BE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563" y="4498976"/>
                <a:ext cx="95250" cy="85725"/>
              </a:xfrm>
              <a:custGeom>
                <a:avLst/>
                <a:gdLst>
                  <a:gd name="T0" fmla="*/ 42 w 60"/>
                  <a:gd name="T1" fmla="*/ 0 h 54"/>
                  <a:gd name="T2" fmla="*/ 0 w 60"/>
                  <a:gd name="T3" fmla="*/ 28 h 54"/>
                  <a:gd name="T4" fmla="*/ 0 w 60"/>
                  <a:gd name="T5" fmla="*/ 28 h 54"/>
                  <a:gd name="T6" fmla="*/ 6 w 60"/>
                  <a:gd name="T7" fmla="*/ 28 h 54"/>
                  <a:gd name="T8" fmla="*/ 6 w 60"/>
                  <a:gd name="T9" fmla="*/ 28 h 54"/>
                  <a:gd name="T10" fmla="*/ 12 w 60"/>
                  <a:gd name="T11" fmla="*/ 30 h 54"/>
                  <a:gd name="T12" fmla="*/ 18 w 60"/>
                  <a:gd name="T13" fmla="*/ 34 h 54"/>
                  <a:gd name="T14" fmla="*/ 18 w 60"/>
                  <a:gd name="T15" fmla="*/ 34 h 54"/>
                  <a:gd name="T16" fmla="*/ 20 w 60"/>
                  <a:gd name="T17" fmla="*/ 40 h 54"/>
                  <a:gd name="T18" fmla="*/ 22 w 60"/>
                  <a:gd name="T19" fmla="*/ 44 h 54"/>
                  <a:gd name="T20" fmla="*/ 20 w 60"/>
                  <a:gd name="T21" fmla="*/ 50 h 54"/>
                  <a:gd name="T22" fmla="*/ 16 w 60"/>
                  <a:gd name="T23" fmla="*/ 54 h 54"/>
                  <a:gd name="T24" fmla="*/ 60 w 60"/>
                  <a:gd name="T25" fmla="*/ 24 h 54"/>
                  <a:gd name="T26" fmla="*/ 60 w 60"/>
                  <a:gd name="T27" fmla="*/ 24 h 54"/>
                  <a:gd name="T28" fmla="*/ 50 w 60"/>
                  <a:gd name="T29" fmla="*/ 12 h 54"/>
                  <a:gd name="T30" fmla="*/ 50 w 60"/>
                  <a:gd name="T31" fmla="*/ 12 h 54"/>
                  <a:gd name="T32" fmla="*/ 42 w 60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4">
                    <a:moveTo>
                      <a:pt x="42" y="0"/>
                    </a:moveTo>
                    <a:lnTo>
                      <a:pt x="0" y="28"/>
                    </a:lnTo>
                    <a:lnTo>
                      <a:pt x="0" y="28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20" y="40"/>
                    </a:lnTo>
                    <a:lnTo>
                      <a:pt x="22" y="44"/>
                    </a:lnTo>
                    <a:lnTo>
                      <a:pt x="20" y="50"/>
                    </a:lnTo>
                    <a:lnTo>
                      <a:pt x="16" y="54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2" name="Freeform 381">
                <a:extLst>
                  <a:ext uri="{FF2B5EF4-FFF2-40B4-BE49-F238E27FC236}">
                    <a16:creationId xmlns:a16="http://schemas.microsoft.com/office/drawing/2014/main" id="{03E30A33-AE4B-61A7-B8DA-96338DDAD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238" y="4403726"/>
                <a:ext cx="161925" cy="133350"/>
              </a:xfrm>
              <a:custGeom>
                <a:avLst/>
                <a:gdLst>
                  <a:gd name="T0" fmla="*/ 90 w 102"/>
                  <a:gd name="T1" fmla="*/ 0 h 84"/>
                  <a:gd name="T2" fmla="*/ 0 w 102"/>
                  <a:gd name="T3" fmla="*/ 60 h 84"/>
                  <a:gd name="T4" fmla="*/ 0 w 102"/>
                  <a:gd name="T5" fmla="*/ 60 h 84"/>
                  <a:gd name="T6" fmla="*/ 8 w 102"/>
                  <a:gd name="T7" fmla="*/ 72 h 84"/>
                  <a:gd name="T8" fmla="*/ 8 w 102"/>
                  <a:gd name="T9" fmla="*/ 72 h 84"/>
                  <a:gd name="T10" fmla="*/ 18 w 102"/>
                  <a:gd name="T11" fmla="*/ 84 h 84"/>
                  <a:gd name="T12" fmla="*/ 102 w 102"/>
                  <a:gd name="T13" fmla="*/ 28 h 84"/>
                  <a:gd name="T14" fmla="*/ 102 w 102"/>
                  <a:gd name="T15" fmla="*/ 28 h 84"/>
                  <a:gd name="T16" fmla="*/ 96 w 102"/>
                  <a:gd name="T17" fmla="*/ 28 h 84"/>
                  <a:gd name="T18" fmla="*/ 96 w 102"/>
                  <a:gd name="T19" fmla="*/ 28 h 84"/>
                  <a:gd name="T20" fmla="*/ 90 w 102"/>
                  <a:gd name="T21" fmla="*/ 28 h 84"/>
                  <a:gd name="T22" fmla="*/ 84 w 102"/>
                  <a:gd name="T23" fmla="*/ 22 h 84"/>
                  <a:gd name="T24" fmla="*/ 84 w 102"/>
                  <a:gd name="T25" fmla="*/ 22 h 84"/>
                  <a:gd name="T26" fmla="*/ 82 w 102"/>
                  <a:gd name="T27" fmla="*/ 18 h 84"/>
                  <a:gd name="T28" fmla="*/ 82 w 102"/>
                  <a:gd name="T29" fmla="*/ 14 h 84"/>
                  <a:gd name="T30" fmla="*/ 84 w 102"/>
                  <a:gd name="T31" fmla="*/ 6 h 84"/>
                  <a:gd name="T32" fmla="*/ 90 w 102"/>
                  <a:gd name="T3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2" h="84">
                    <a:moveTo>
                      <a:pt x="90" y="0"/>
                    </a:moveTo>
                    <a:lnTo>
                      <a:pt x="0" y="60"/>
                    </a:lnTo>
                    <a:lnTo>
                      <a:pt x="0" y="60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18" y="84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0" y="28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2" y="18"/>
                    </a:lnTo>
                    <a:lnTo>
                      <a:pt x="82" y="14"/>
                    </a:lnTo>
                    <a:lnTo>
                      <a:pt x="84" y="6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3" name="Freeform 382">
                <a:extLst>
                  <a:ext uri="{FF2B5EF4-FFF2-40B4-BE49-F238E27FC236}">
                    <a16:creationId xmlns:a16="http://schemas.microsoft.com/office/drawing/2014/main" id="{8DA01CCE-4660-7921-B004-97632ACE6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238" y="4403726"/>
                <a:ext cx="161925" cy="133350"/>
              </a:xfrm>
              <a:custGeom>
                <a:avLst/>
                <a:gdLst>
                  <a:gd name="T0" fmla="*/ 90 w 102"/>
                  <a:gd name="T1" fmla="*/ 0 h 84"/>
                  <a:gd name="T2" fmla="*/ 0 w 102"/>
                  <a:gd name="T3" fmla="*/ 60 h 84"/>
                  <a:gd name="T4" fmla="*/ 0 w 102"/>
                  <a:gd name="T5" fmla="*/ 60 h 84"/>
                  <a:gd name="T6" fmla="*/ 8 w 102"/>
                  <a:gd name="T7" fmla="*/ 72 h 84"/>
                  <a:gd name="T8" fmla="*/ 8 w 102"/>
                  <a:gd name="T9" fmla="*/ 72 h 84"/>
                  <a:gd name="T10" fmla="*/ 18 w 102"/>
                  <a:gd name="T11" fmla="*/ 84 h 84"/>
                  <a:gd name="T12" fmla="*/ 102 w 102"/>
                  <a:gd name="T13" fmla="*/ 28 h 84"/>
                  <a:gd name="T14" fmla="*/ 102 w 102"/>
                  <a:gd name="T15" fmla="*/ 28 h 84"/>
                  <a:gd name="T16" fmla="*/ 96 w 102"/>
                  <a:gd name="T17" fmla="*/ 28 h 84"/>
                  <a:gd name="T18" fmla="*/ 96 w 102"/>
                  <a:gd name="T19" fmla="*/ 28 h 84"/>
                  <a:gd name="T20" fmla="*/ 90 w 102"/>
                  <a:gd name="T21" fmla="*/ 28 h 84"/>
                  <a:gd name="T22" fmla="*/ 84 w 102"/>
                  <a:gd name="T23" fmla="*/ 22 h 84"/>
                  <a:gd name="T24" fmla="*/ 84 w 102"/>
                  <a:gd name="T25" fmla="*/ 22 h 84"/>
                  <a:gd name="T26" fmla="*/ 82 w 102"/>
                  <a:gd name="T27" fmla="*/ 18 h 84"/>
                  <a:gd name="T28" fmla="*/ 82 w 102"/>
                  <a:gd name="T29" fmla="*/ 14 h 84"/>
                  <a:gd name="T30" fmla="*/ 84 w 102"/>
                  <a:gd name="T31" fmla="*/ 6 h 84"/>
                  <a:gd name="T32" fmla="*/ 90 w 102"/>
                  <a:gd name="T3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2" h="84">
                    <a:moveTo>
                      <a:pt x="90" y="0"/>
                    </a:moveTo>
                    <a:lnTo>
                      <a:pt x="0" y="60"/>
                    </a:lnTo>
                    <a:lnTo>
                      <a:pt x="0" y="60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18" y="84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0" y="28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2" y="18"/>
                    </a:lnTo>
                    <a:lnTo>
                      <a:pt x="82" y="14"/>
                    </a:lnTo>
                    <a:lnTo>
                      <a:pt x="84" y="6"/>
                    </a:lnTo>
                    <a:lnTo>
                      <a:pt x="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4" name="Freeform 383">
                <a:extLst>
                  <a:ext uri="{FF2B5EF4-FFF2-40B4-BE49-F238E27FC236}">
                    <a16:creationId xmlns:a16="http://schemas.microsoft.com/office/drawing/2014/main" id="{4166E02F-3FC9-13AE-863B-5DDFBCEE6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75" y="4605338"/>
                <a:ext cx="236538" cy="187325"/>
              </a:xfrm>
              <a:custGeom>
                <a:avLst/>
                <a:gdLst>
                  <a:gd name="T0" fmla="*/ 135 w 149"/>
                  <a:gd name="T1" fmla="*/ 0 h 118"/>
                  <a:gd name="T2" fmla="*/ 0 w 149"/>
                  <a:gd name="T3" fmla="*/ 92 h 118"/>
                  <a:gd name="T4" fmla="*/ 0 w 149"/>
                  <a:gd name="T5" fmla="*/ 92 h 118"/>
                  <a:gd name="T6" fmla="*/ 0 w 149"/>
                  <a:gd name="T7" fmla="*/ 90 h 118"/>
                  <a:gd name="T8" fmla="*/ 0 w 149"/>
                  <a:gd name="T9" fmla="*/ 90 h 118"/>
                  <a:gd name="T10" fmla="*/ 6 w 149"/>
                  <a:gd name="T11" fmla="*/ 90 h 118"/>
                  <a:gd name="T12" fmla="*/ 6 w 149"/>
                  <a:gd name="T13" fmla="*/ 90 h 118"/>
                  <a:gd name="T14" fmla="*/ 14 w 149"/>
                  <a:gd name="T15" fmla="*/ 92 h 118"/>
                  <a:gd name="T16" fmla="*/ 20 w 149"/>
                  <a:gd name="T17" fmla="*/ 96 h 118"/>
                  <a:gd name="T18" fmla="*/ 20 w 149"/>
                  <a:gd name="T19" fmla="*/ 96 h 118"/>
                  <a:gd name="T20" fmla="*/ 22 w 149"/>
                  <a:gd name="T21" fmla="*/ 102 h 118"/>
                  <a:gd name="T22" fmla="*/ 22 w 149"/>
                  <a:gd name="T23" fmla="*/ 108 h 118"/>
                  <a:gd name="T24" fmla="*/ 20 w 149"/>
                  <a:gd name="T25" fmla="*/ 112 h 118"/>
                  <a:gd name="T26" fmla="*/ 18 w 149"/>
                  <a:gd name="T27" fmla="*/ 118 h 118"/>
                  <a:gd name="T28" fmla="*/ 149 w 149"/>
                  <a:gd name="T29" fmla="*/ 28 h 118"/>
                  <a:gd name="T30" fmla="*/ 149 w 149"/>
                  <a:gd name="T31" fmla="*/ 28 h 118"/>
                  <a:gd name="T32" fmla="*/ 147 w 149"/>
                  <a:gd name="T33" fmla="*/ 28 h 118"/>
                  <a:gd name="T34" fmla="*/ 143 w 149"/>
                  <a:gd name="T35" fmla="*/ 28 h 118"/>
                  <a:gd name="T36" fmla="*/ 143 w 149"/>
                  <a:gd name="T37" fmla="*/ 28 h 118"/>
                  <a:gd name="T38" fmla="*/ 137 w 149"/>
                  <a:gd name="T39" fmla="*/ 28 h 118"/>
                  <a:gd name="T40" fmla="*/ 133 w 149"/>
                  <a:gd name="T41" fmla="*/ 26 h 118"/>
                  <a:gd name="T42" fmla="*/ 131 w 149"/>
                  <a:gd name="T43" fmla="*/ 22 h 118"/>
                  <a:gd name="T44" fmla="*/ 131 w 149"/>
                  <a:gd name="T45" fmla="*/ 22 h 118"/>
                  <a:gd name="T46" fmla="*/ 129 w 149"/>
                  <a:gd name="T47" fmla="*/ 18 h 118"/>
                  <a:gd name="T48" fmla="*/ 129 w 149"/>
                  <a:gd name="T49" fmla="*/ 14 h 118"/>
                  <a:gd name="T50" fmla="*/ 129 w 149"/>
                  <a:gd name="T51" fmla="*/ 8 h 118"/>
                  <a:gd name="T52" fmla="*/ 133 w 149"/>
                  <a:gd name="T53" fmla="*/ 2 h 118"/>
                  <a:gd name="T54" fmla="*/ 135 w 149"/>
                  <a:gd name="T55" fmla="*/ 0 h 118"/>
                  <a:gd name="T56" fmla="*/ 135 w 149"/>
                  <a:gd name="T57" fmla="*/ 0 h 118"/>
                  <a:gd name="T58" fmla="*/ 135 w 149"/>
                  <a:gd name="T5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9" h="118">
                    <a:moveTo>
                      <a:pt x="135" y="0"/>
                    </a:moveTo>
                    <a:lnTo>
                      <a:pt x="0" y="92"/>
                    </a:lnTo>
                    <a:lnTo>
                      <a:pt x="0" y="92"/>
                    </a:lnTo>
                    <a:lnTo>
                      <a:pt x="0" y="90"/>
                    </a:lnTo>
                    <a:lnTo>
                      <a:pt x="0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14" y="92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2" y="102"/>
                    </a:lnTo>
                    <a:lnTo>
                      <a:pt x="22" y="108"/>
                    </a:lnTo>
                    <a:lnTo>
                      <a:pt x="20" y="112"/>
                    </a:lnTo>
                    <a:lnTo>
                      <a:pt x="18" y="118"/>
                    </a:lnTo>
                    <a:lnTo>
                      <a:pt x="149" y="28"/>
                    </a:lnTo>
                    <a:lnTo>
                      <a:pt x="149" y="28"/>
                    </a:lnTo>
                    <a:lnTo>
                      <a:pt x="147" y="28"/>
                    </a:lnTo>
                    <a:lnTo>
                      <a:pt x="143" y="28"/>
                    </a:lnTo>
                    <a:lnTo>
                      <a:pt x="143" y="28"/>
                    </a:lnTo>
                    <a:lnTo>
                      <a:pt x="137" y="28"/>
                    </a:lnTo>
                    <a:lnTo>
                      <a:pt x="133" y="26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29" y="18"/>
                    </a:lnTo>
                    <a:lnTo>
                      <a:pt x="129" y="14"/>
                    </a:lnTo>
                    <a:lnTo>
                      <a:pt x="129" y="8"/>
                    </a:lnTo>
                    <a:lnTo>
                      <a:pt x="133" y="2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5" name="Freeform 384">
                <a:extLst>
                  <a:ext uri="{FF2B5EF4-FFF2-40B4-BE49-F238E27FC236}">
                    <a16:creationId xmlns:a16="http://schemas.microsoft.com/office/drawing/2014/main" id="{D449B2D8-B2B4-B9EA-279A-F37549A18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75" y="4605338"/>
                <a:ext cx="236538" cy="187325"/>
              </a:xfrm>
              <a:custGeom>
                <a:avLst/>
                <a:gdLst>
                  <a:gd name="T0" fmla="*/ 135 w 149"/>
                  <a:gd name="T1" fmla="*/ 0 h 118"/>
                  <a:gd name="T2" fmla="*/ 0 w 149"/>
                  <a:gd name="T3" fmla="*/ 92 h 118"/>
                  <a:gd name="T4" fmla="*/ 0 w 149"/>
                  <a:gd name="T5" fmla="*/ 92 h 118"/>
                  <a:gd name="T6" fmla="*/ 0 w 149"/>
                  <a:gd name="T7" fmla="*/ 90 h 118"/>
                  <a:gd name="T8" fmla="*/ 0 w 149"/>
                  <a:gd name="T9" fmla="*/ 90 h 118"/>
                  <a:gd name="T10" fmla="*/ 6 w 149"/>
                  <a:gd name="T11" fmla="*/ 90 h 118"/>
                  <a:gd name="T12" fmla="*/ 6 w 149"/>
                  <a:gd name="T13" fmla="*/ 90 h 118"/>
                  <a:gd name="T14" fmla="*/ 14 w 149"/>
                  <a:gd name="T15" fmla="*/ 92 h 118"/>
                  <a:gd name="T16" fmla="*/ 20 w 149"/>
                  <a:gd name="T17" fmla="*/ 96 h 118"/>
                  <a:gd name="T18" fmla="*/ 20 w 149"/>
                  <a:gd name="T19" fmla="*/ 96 h 118"/>
                  <a:gd name="T20" fmla="*/ 22 w 149"/>
                  <a:gd name="T21" fmla="*/ 102 h 118"/>
                  <a:gd name="T22" fmla="*/ 22 w 149"/>
                  <a:gd name="T23" fmla="*/ 108 h 118"/>
                  <a:gd name="T24" fmla="*/ 20 w 149"/>
                  <a:gd name="T25" fmla="*/ 112 h 118"/>
                  <a:gd name="T26" fmla="*/ 18 w 149"/>
                  <a:gd name="T27" fmla="*/ 118 h 118"/>
                  <a:gd name="T28" fmla="*/ 149 w 149"/>
                  <a:gd name="T29" fmla="*/ 28 h 118"/>
                  <a:gd name="T30" fmla="*/ 149 w 149"/>
                  <a:gd name="T31" fmla="*/ 28 h 118"/>
                  <a:gd name="T32" fmla="*/ 147 w 149"/>
                  <a:gd name="T33" fmla="*/ 28 h 118"/>
                  <a:gd name="T34" fmla="*/ 143 w 149"/>
                  <a:gd name="T35" fmla="*/ 28 h 118"/>
                  <a:gd name="T36" fmla="*/ 143 w 149"/>
                  <a:gd name="T37" fmla="*/ 28 h 118"/>
                  <a:gd name="T38" fmla="*/ 137 w 149"/>
                  <a:gd name="T39" fmla="*/ 28 h 118"/>
                  <a:gd name="T40" fmla="*/ 133 w 149"/>
                  <a:gd name="T41" fmla="*/ 26 h 118"/>
                  <a:gd name="T42" fmla="*/ 131 w 149"/>
                  <a:gd name="T43" fmla="*/ 22 h 118"/>
                  <a:gd name="T44" fmla="*/ 131 w 149"/>
                  <a:gd name="T45" fmla="*/ 22 h 118"/>
                  <a:gd name="T46" fmla="*/ 129 w 149"/>
                  <a:gd name="T47" fmla="*/ 18 h 118"/>
                  <a:gd name="T48" fmla="*/ 129 w 149"/>
                  <a:gd name="T49" fmla="*/ 14 h 118"/>
                  <a:gd name="T50" fmla="*/ 129 w 149"/>
                  <a:gd name="T51" fmla="*/ 8 h 118"/>
                  <a:gd name="T52" fmla="*/ 133 w 149"/>
                  <a:gd name="T53" fmla="*/ 2 h 118"/>
                  <a:gd name="T54" fmla="*/ 135 w 149"/>
                  <a:gd name="T55" fmla="*/ 0 h 118"/>
                  <a:gd name="T56" fmla="*/ 135 w 149"/>
                  <a:gd name="T57" fmla="*/ 0 h 118"/>
                  <a:gd name="T58" fmla="*/ 135 w 149"/>
                  <a:gd name="T5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9" h="118">
                    <a:moveTo>
                      <a:pt x="135" y="0"/>
                    </a:moveTo>
                    <a:lnTo>
                      <a:pt x="0" y="92"/>
                    </a:lnTo>
                    <a:lnTo>
                      <a:pt x="0" y="92"/>
                    </a:lnTo>
                    <a:lnTo>
                      <a:pt x="0" y="90"/>
                    </a:lnTo>
                    <a:lnTo>
                      <a:pt x="0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14" y="92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2" y="102"/>
                    </a:lnTo>
                    <a:lnTo>
                      <a:pt x="22" y="108"/>
                    </a:lnTo>
                    <a:lnTo>
                      <a:pt x="20" y="112"/>
                    </a:lnTo>
                    <a:lnTo>
                      <a:pt x="18" y="118"/>
                    </a:lnTo>
                    <a:lnTo>
                      <a:pt x="149" y="28"/>
                    </a:lnTo>
                    <a:lnTo>
                      <a:pt x="149" y="28"/>
                    </a:lnTo>
                    <a:lnTo>
                      <a:pt x="147" y="28"/>
                    </a:lnTo>
                    <a:lnTo>
                      <a:pt x="143" y="28"/>
                    </a:lnTo>
                    <a:lnTo>
                      <a:pt x="143" y="28"/>
                    </a:lnTo>
                    <a:lnTo>
                      <a:pt x="137" y="28"/>
                    </a:lnTo>
                    <a:lnTo>
                      <a:pt x="133" y="26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29" y="18"/>
                    </a:lnTo>
                    <a:lnTo>
                      <a:pt x="129" y="14"/>
                    </a:lnTo>
                    <a:lnTo>
                      <a:pt x="129" y="8"/>
                    </a:lnTo>
                    <a:lnTo>
                      <a:pt x="133" y="2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6" name="Freeform 385">
                <a:extLst>
                  <a:ext uri="{FF2B5EF4-FFF2-40B4-BE49-F238E27FC236}">
                    <a16:creationId xmlns:a16="http://schemas.microsoft.com/office/drawing/2014/main" id="{9B100D52-C859-95EE-E96E-E7716739E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2820988"/>
                <a:ext cx="1236663" cy="1236663"/>
              </a:xfrm>
              <a:custGeom>
                <a:avLst/>
                <a:gdLst>
                  <a:gd name="T0" fmla="*/ 100 w 779"/>
                  <a:gd name="T1" fmla="*/ 651 h 779"/>
                  <a:gd name="T2" fmla="*/ 54 w 779"/>
                  <a:gd name="T3" fmla="*/ 587 h 779"/>
                  <a:gd name="T4" fmla="*/ 20 w 779"/>
                  <a:gd name="T5" fmla="*/ 519 h 779"/>
                  <a:gd name="T6" fmla="*/ 2 w 779"/>
                  <a:gd name="T7" fmla="*/ 445 h 779"/>
                  <a:gd name="T8" fmla="*/ 0 w 779"/>
                  <a:gd name="T9" fmla="*/ 370 h 779"/>
                  <a:gd name="T10" fmla="*/ 10 w 779"/>
                  <a:gd name="T11" fmla="*/ 296 h 779"/>
                  <a:gd name="T12" fmla="*/ 36 w 779"/>
                  <a:gd name="T13" fmla="*/ 226 h 779"/>
                  <a:gd name="T14" fmla="*/ 74 w 779"/>
                  <a:gd name="T15" fmla="*/ 160 h 779"/>
                  <a:gd name="T16" fmla="*/ 128 w 779"/>
                  <a:gd name="T17" fmla="*/ 100 h 779"/>
                  <a:gd name="T18" fmla="*/ 158 w 779"/>
                  <a:gd name="T19" fmla="*/ 74 h 779"/>
                  <a:gd name="T20" fmla="*/ 226 w 779"/>
                  <a:gd name="T21" fmla="*/ 36 h 779"/>
                  <a:gd name="T22" fmla="*/ 298 w 779"/>
                  <a:gd name="T23" fmla="*/ 10 h 779"/>
                  <a:gd name="T24" fmla="*/ 372 w 779"/>
                  <a:gd name="T25" fmla="*/ 0 h 779"/>
                  <a:gd name="T26" fmla="*/ 446 w 779"/>
                  <a:gd name="T27" fmla="*/ 4 h 779"/>
                  <a:gd name="T28" fmla="*/ 520 w 779"/>
                  <a:gd name="T29" fmla="*/ 22 h 779"/>
                  <a:gd name="T30" fmla="*/ 589 w 779"/>
                  <a:gd name="T31" fmla="*/ 54 h 779"/>
                  <a:gd name="T32" fmla="*/ 651 w 779"/>
                  <a:gd name="T33" fmla="*/ 100 h 779"/>
                  <a:gd name="T34" fmla="*/ 679 w 779"/>
                  <a:gd name="T35" fmla="*/ 128 h 779"/>
                  <a:gd name="T36" fmla="*/ 727 w 779"/>
                  <a:gd name="T37" fmla="*/ 192 h 779"/>
                  <a:gd name="T38" fmla="*/ 759 w 779"/>
                  <a:gd name="T39" fmla="*/ 262 h 779"/>
                  <a:gd name="T40" fmla="*/ 777 w 779"/>
                  <a:gd name="T41" fmla="*/ 334 h 779"/>
                  <a:gd name="T42" fmla="*/ 779 w 779"/>
                  <a:gd name="T43" fmla="*/ 409 h 779"/>
                  <a:gd name="T44" fmla="*/ 769 w 779"/>
                  <a:gd name="T45" fmla="*/ 483 h 779"/>
                  <a:gd name="T46" fmla="*/ 743 w 779"/>
                  <a:gd name="T47" fmla="*/ 555 h 779"/>
                  <a:gd name="T48" fmla="*/ 705 w 779"/>
                  <a:gd name="T49" fmla="*/ 621 h 779"/>
                  <a:gd name="T50" fmla="*/ 651 w 779"/>
                  <a:gd name="T51" fmla="*/ 679 h 779"/>
                  <a:gd name="T52" fmla="*/ 621 w 779"/>
                  <a:gd name="T53" fmla="*/ 705 h 779"/>
                  <a:gd name="T54" fmla="*/ 554 w 779"/>
                  <a:gd name="T55" fmla="*/ 745 h 779"/>
                  <a:gd name="T56" fmla="*/ 482 w 779"/>
                  <a:gd name="T57" fmla="*/ 769 h 779"/>
                  <a:gd name="T58" fmla="*/ 408 w 779"/>
                  <a:gd name="T59" fmla="*/ 779 h 779"/>
                  <a:gd name="T60" fmla="*/ 334 w 779"/>
                  <a:gd name="T61" fmla="*/ 777 h 779"/>
                  <a:gd name="T62" fmla="*/ 260 w 779"/>
                  <a:gd name="T63" fmla="*/ 759 h 779"/>
                  <a:gd name="T64" fmla="*/ 192 w 779"/>
                  <a:gd name="T65" fmla="*/ 727 h 779"/>
                  <a:gd name="T66" fmla="*/ 128 w 779"/>
                  <a:gd name="T67" fmla="*/ 681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79" h="779">
                    <a:moveTo>
                      <a:pt x="100" y="651"/>
                    </a:moveTo>
                    <a:lnTo>
                      <a:pt x="100" y="651"/>
                    </a:lnTo>
                    <a:lnTo>
                      <a:pt x="74" y="621"/>
                    </a:lnTo>
                    <a:lnTo>
                      <a:pt x="54" y="587"/>
                    </a:lnTo>
                    <a:lnTo>
                      <a:pt x="36" y="553"/>
                    </a:lnTo>
                    <a:lnTo>
                      <a:pt x="20" y="519"/>
                    </a:lnTo>
                    <a:lnTo>
                      <a:pt x="10" y="481"/>
                    </a:lnTo>
                    <a:lnTo>
                      <a:pt x="2" y="445"/>
                    </a:lnTo>
                    <a:lnTo>
                      <a:pt x="0" y="407"/>
                    </a:lnTo>
                    <a:lnTo>
                      <a:pt x="0" y="370"/>
                    </a:lnTo>
                    <a:lnTo>
                      <a:pt x="4" y="334"/>
                    </a:lnTo>
                    <a:lnTo>
                      <a:pt x="10" y="296"/>
                    </a:lnTo>
                    <a:lnTo>
                      <a:pt x="22" y="260"/>
                    </a:lnTo>
                    <a:lnTo>
                      <a:pt x="36" y="226"/>
                    </a:lnTo>
                    <a:lnTo>
                      <a:pt x="54" y="192"/>
                    </a:lnTo>
                    <a:lnTo>
                      <a:pt x="74" y="160"/>
                    </a:lnTo>
                    <a:lnTo>
                      <a:pt x="100" y="128"/>
                    </a:lnTo>
                    <a:lnTo>
                      <a:pt x="128" y="100"/>
                    </a:lnTo>
                    <a:lnTo>
                      <a:pt x="128" y="100"/>
                    </a:lnTo>
                    <a:lnTo>
                      <a:pt x="158" y="74"/>
                    </a:lnTo>
                    <a:lnTo>
                      <a:pt x="192" y="54"/>
                    </a:lnTo>
                    <a:lnTo>
                      <a:pt x="226" y="36"/>
                    </a:lnTo>
                    <a:lnTo>
                      <a:pt x="262" y="20"/>
                    </a:lnTo>
                    <a:lnTo>
                      <a:pt x="298" y="10"/>
                    </a:lnTo>
                    <a:lnTo>
                      <a:pt x="334" y="2"/>
                    </a:lnTo>
                    <a:lnTo>
                      <a:pt x="372" y="0"/>
                    </a:lnTo>
                    <a:lnTo>
                      <a:pt x="410" y="0"/>
                    </a:lnTo>
                    <a:lnTo>
                      <a:pt x="446" y="4"/>
                    </a:lnTo>
                    <a:lnTo>
                      <a:pt x="484" y="10"/>
                    </a:lnTo>
                    <a:lnTo>
                      <a:pt x="520" y="22"/>
                    </a:lnTo>
                    <a:lnTo>
                      <a:pt x="556" y="36"/>
                    </a:lnTo>
                    <a:lnTo>
                      <a:pt x="589" y="54"/>
                    </a:lnTo>
                    <a:lnTo>
                      <a:pt x="621" y="74"/>
                    </a:lnTo>
                    <a:lnTo>
                      <a:pt x="651" y="100"/>
                    </a:lnTo>
                    <a:lnTo>
                      <a:pt x="679" y="128"/>
                    </a:lnTo>
                    <a:lnTo>
                      <a:pt x="679" y="128"/>
                    </a:lnTo>
                    <a:lnTo>
                      <a:pt x="705" y="158"/>
                    </a:lnTo>
                    <a:lnTo>
                      <a:pt x="727" y="192"/>
                    </a:lnTo>
                    <a:lnTo>
                      <a:pt x="745" y="226"/>
                    </a:lnTo>
                    <a:lnTo>
                      <a:pt x="759" y="262"/>
                    </a:lnTo>
                    <a:lnTo>
                      <a:pt x="769" y="298"/>
                    </a:lnTo>
                    <a:lnTo>
                      <a:pt x="777" y="334"/>
                    </a:lnTo>
                    <a:lnTo>
                      <a:pt x="779" y="371"/>
                    </a:lnTo>
                    <a:lnTo>
                      <a:pt x="779" y="409"/>
                    </a:lnTo>
                    <a:lnTo>
                      <a:pt x="777" y="445"/>
                    </a:lnTo>
                    <a:lnTo>
                      <a:pt x="769" y="483"/>
                    </a:lnTo>
                    <a:lnTo>
                      <a:pt x="759" y="519"/>
                    </a:lnTo>
                    <a:lnTo>
                      <a:pt x="743" y="555"/>
                    </a:lnTo>
                    <a:lnTo>
                      <a:pt x="727" y="589"/>
                    </a:lnTo>
                    <a:lnTo>
                      <a:pt x="705" y="621"/>
                    </a:lnTo>
                    <a:lnTo>
                      <a:pt x="681" y="651"/>
                    </a:lnTo>
                    <a:lnTo>
                      <a:pt x="651" y="679"/>
                    </a:lnTo>
                    <a:lnTo>
                      <a:pt x="651" y="679"/>
                    </a:lnTo>
                    <a:lnTo>
                      <a:pt x="621" y="705"/>
                    </a:lnTo>
                    <a:lnTo>
                      <a:pt x="587" y="727"/>
                    </a:lnTo>
                    <a:lnTo>
                      <a:pt x="554" y="745"/>
                    </a:lnTo>
                    <a:lnTo>
                      <a:pt x="520" y="759"/>
                    </a:lnTo>
                    <a:lnTo>
                      <a:pt x="482" y="769"/>
                    </a:lnTo>
                    <a:lnTo>
                      <a:pt x="446" y="777"/>
                    </a:lnTo>
                    <a:lnTo>
                      <a:pt x="408" y="779"/>
                    </a:lnTo>
                    <a:lnTo>
                      <a:pt x="370" y="779"/>
                    </a:lnTo>
                    <a:lnTo>
                      <a:pt x="334" y="777"/>
                    </a:lnTo>
                    <a:lnTo>
                      <a:pt x="296" y="769"/>
                    </a:lnTo>
                    <a:lnTo>
                      <a:pt x="260" y="759"/>
                    </a:lnTo>
                    <a:lnTo>
                      <a:pt x="226" y="743"/>
                    </a:lnTo>
                    <a:lnTo>
                      <a:pt x="192" y="727"/>
                    </a:lnTo>
                    <a:lnTo>
                      <a:pt x="160" y="705"/>
                    </a:lnTo>
                    <a:lnTo>
                      <a:pt x="128" y="681"/>
                    </a:lnTo>
                    <a:lnTo>
                      <a:pt x="100" y="651"/>
                    </a:lnTo>
                    <a:close/>
                  </a:path>
                </a:pathLst>
              </a:custGeom>
              <a:solidFill>
                <a:srgbClr val="DA9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7" name="Freeform 386">
                <a:extLst>
                  <a:ext uri="{FF2B5EF4-FFF2-40B4-BE49-F238E27FC236}">
                    <a16:creationId xmlns:a16="http://schemas.microsoft.com/office/drawing/2014/main" id="{DF8E9014-8747-A91D-D5FA-6E6D44671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2820988"/>
                <a:ext cx="1236663" cy="1236663"/>
              </a:xfrm>
              <a:custGeom>
                <a:avLst/>
                <a:gdLst>
                  <a:gd name="T0" fmla="*/ 100 w 779"/>
                  <a:gd name="T1" fmla="*/ 651 h 779"/>
                  <a:gd name="T2" fmla="*/ 54 w 779"/>
                  <a:gd name="T3" fmla="*/ 587 h 779"/>
                  <a:gd name="T4" fmla="*/ 20 w 779"/>
                  <a:gd name="T5" fmla="*/ 519 h 779"/>
                  <a:gd name="T6" fmla="*/ 2 w 779"/>
                  <a:gd name="T7" fmla="*/ 445 h 779"/>
                  <a:gd name="T8" fmla="*/ 0 w 779"/>
                  <a:gd name="T9" fmla="*/ 370 h 779"/>
                  <a:gd name="T10" fmla="*/ 10 w 779"/>
                  <a:gd name="T11" fmla="*/ 296 h 779"/>
                  <a:gd name="T12" fmla="*/ 36 w 779"/>
                  <a:gd name="T13" fmla="*/ 226 h 779"/>
                  <a:gd name="T14" fmla="*/ 74 w 779"/>
                  <a:gd name="T15" fmla="*/ 160 h 779"/>
                  <a:gd name="T16" fmla="*/ 128 w 779"/>
                  <a:gd name="T17" fmla="*/ 100 h 779"/>
                  <a:gd name="T18" fmla="*/ 158 w 779"/>
                  <a:gd name="T19" fmla="*/ 74 h 779"/>
                  <a:gd name="T20" fmla="*/ 226 w 779"/>
                  <a:gd name="T21" fmla="*/ 36 h 779"/>
                  <a:gd name="T22" fmla="*/ 298 w 779"/>
                  <a:gd name="T23" fmla="*/ 10 h 779"/>
                  <a:gd name="T24" fmla="*/ 372 w 779"/>
                  <a:gd name="T25" fmla="*/ 0 h 779"/>
                  <a:gd name="T26" fmla="*/ 446 w 779"/>
                  <a:gd name="T27" fmla="*/ 4 h 779"/>
                  <a:gd name="T28" fmla="*/ 520 w 779"/>
                  <a:gd name="T29" fmla="*/ 22 h 779"/>
                  <a:gd name="T30" fmla="*/ 589 w 779"/>
                  <a:gd name="T31" fmla="*/ 54 h 779"/>
                  <a:gd name="T32" fmla="*/ 651 w 779"/>
                  <a:gd name="T33" fmla="*/ 100 h 779"/>
                  <a:gd name="T34" fmla="*/ 679 w 779"/>
                  <a:gd name="T35" fmla="*/ 128 h 779"/>
                  <a:gd name="T36" fmla="*/ 727 w 779"/>
                  <a:gd name="T37" fmla="*/ 192 h 779"/>
                  <a:gd name="T38" fmla="*/ 759 w 779"/>
                  <a:gd name="T39" fmla="*/ 262 h 779"/>
                  <a:gd name="T40" fmla="*/ 777 w 779"/>
                  <a:gd name="T41" fmla="*/ 334 h 779"/>
                  <a:gd name="T42" fmla="*/ 779 w 779"/>
                  <a:gd name="T43" fmla="*/ 409 h 779"/>
                  <a:gd name="T44" fmla="*/ 769 w 779"/>
                  <a:gd name="T45" fmla="*/ 483 h 779"/>
                  <a:gd name="T46" fmla="*/ 743 w 779"/>
                  <a:gd name="T47" fmla="*/ 555 h 779"/>
                  <a:gd name="T48" fmla="*/ 705 w 779"/>
                  <a:gd name="T49" fmla="*/ 621 h 779"/>
                  <a:gd name="T50" fmla="*/ 651 w 779"/>
                  <a:gd name="T51" fmla="*/ 679 h 779"/>
                  <a:gd name="T52" fmla="*/ 621 w 779"/>
                  <a:gd name="T53" fmla="*/ 705 h 779"/>
                  <a:gd name="T54" fmla="*/ 554 w 779"/>
                  <a:gd name="T55" fmla="*/ 745 h 779"/>
                  <a:gd name="T56" fmla="*/ 482 w 779"/>
                  <a:gd name="T57" fmla="*/ 769 h 779"/>
                  <a:gd name="T58" fmla="*/ 408 w 779"/>
                  <a:gd name="T59" fmla="*/ 779 h 779"/>
                  <a:gd name="T60" fmla="*/ 334 w 779"/>
                  <a:gd name="T61" fmla="*/ 777 h 779"/>
                  <a:gd name="T62" fmla="*/ 260 w 779"/>
                  <a:gd name="T63" fmla="*/ 759 h 779"/>
                  <a:gd name="T64" fmla="*/ 192 w 779"/>
                  <a:gd name="T65" fmla="*/ 727 h 779"/>
                  <a:gd name="T66" fmla="*/ 128 w 779"/>
                  <a:gd name="T67" fmla="*/ 681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79" h="779">
                    <a:moveTo>
                      <a:pt x="100" y="651"/>
                    </a:moveTo>
                    <a:lnTo>
                      <a:pt x="100" y="651"/>
                    </a:lnTo>
                    <a:lnTo>
                      <a:pt x="74" y="621"/>
                    </a:lnTo>
                    <a:lnTo>
                      <a:pt x="54" y="587"/>
                    </a:lnTo>
                    <a:lnTo>
                      <a:pt x="36" y="553"/>
                    </a:lnTo>
                    <a:lnTo>
                      <a:pt x="20" y="519"/>
                    </a:lnTo>
                    <a:lnTo>
                      <a:pt x="10" y="481"/>
                    </a:lnTo>
                    <a:lnTo>
                      <a:pt x="2" y="445"/>
                    </a:lnTo>
                    <a:lnTo>
                      <a:pt x="0" y="407"/>
                    </a:lnTo>
                    <a:lnTo>
                      <a:pt x="0" y="370"/>
                    </a:lnTo>
                    <a:lnTo>
                      <a:pt x="4" y="334"/>
                    </a:lnTo>
                    <a:lnTo>
                      <a:pt x="10" y="296"/>
                    </a:lnTo>
                    <a:lnTo>
                      <a:pt x="22" y="260"/>
                    </a:lnTo>
                    <a:lnTo>
                      <a:pt x="36" y="226"/>
                    </a:lnTo>
                    <a:lnTo>
                      <a:pt x="54" y="192"/>
                    </a:lnTo>
                    <a:lnTo>
                      <a:pt x="74" y="160"/>
                    </a:lnTo>
                    <a:lnTo>
                      <a:pt x="100" y="128"/>
                    </a:lnTo>
                    <a:lnTo>
                      <a:pt x="128" y="100"/>
                    </a:lnTo>
                    <a:lnTo>
                      <a:pt x="128" y="100"/>
                    </a:lnTo>
                    <a:lnTo>
                      <a:pt x="158" y="74"/>
                    </a:lnTo>
                    <a:lnTo>
                      <a:pt x="192" y="54"/>
                    </a:lnTo>
                    <a:lnTo>
                      <a:pt x="226" y="36"/>
                    </a:lnTo>
                    <a:lnTo>
                      <a:pt x="262" y="20"/>
                    </a:lnTo>
                    <a:lnTo>
                      <a:pt x="298" y="10"/>
                    </a:lnTo>
                    <a:lnTo>
                      <a:pt x="334" y="2"/>
                    </a:lnTo>
                    <a:lnTo>
                      <a:pt x="372" y="0"/>
                    </a:lnTo>
                    <a:lnTo>
                      <a:pt x="410" y="0"/>
                    </a:lnTo>
                    <a:lnTo>
                      <a:pt x="446" y="4"/>
                    </a:lnTo>
                    <a:lnTo>
                      <a:pt x="484" y="10"/>
                    </a:lnTo>
                    <a:lnTo>
                      <a:pt x="520" y="22"/>
                    </a:lnTo>
                    <a:lnTo>
                      <a:pt x="556" y="36"/>
                    </a:lnTo>
                    <a:lnTo>
                      <a:pt x="589" y="54"/>
                    </a:lnTo>
                    <a:lnTo>
                      <a:pt x="621" y="74"/>
                    </a:lnTo>
                    <a:lnTo>
                      <a:pt x="651" y="100"/>
                    </a:lnTo>
                    <a:lnTo>
                      <a:pt x="679" y="128"/>
                    </a:lnTo>
                    <a:lnTo>
                      <a:pt x="679" y="128"/>
                    </a:lnTo>
                    <a:lnTo>
                      <a:pt x="705" y="158"/>
                    </a:lnTo>
                    <a:lnTo>
                      <a:pt x="727" y="192"/>
                    </a:lnTo>
                    <a:lnTo>
                      <a:pt x="745" y="226"/>
                    </a:lnTo>
                    <a:lnTo>
                      <a:pt x="759" y="262"/>
                    </a:lnTo>
                    <a:lnTo>
                      <a:pt x="769" y="298"/>
                    </a:lnTo>
                    <a:lnTo>
                      <a:pt x="777" y="334"/>
                    </a:lnTo>
                    <a:lnTo>
                      <a:pt x="779" y="371"/>
                    </a:lnTo>
                    <a:lnTo>
                      <a:pt x="779" y="409"/>
                    </a:lnTo>
                    <a:lnTo>
                      <a:pt x="777" y="445"/>
                    </a:lnTo>
                    <a:lnTo>
                      <a:pt x="769" y="483"/>
                    </a:lnTo>
                    <a:lnTo>
                      <a:pt x="759" y="519"/>
                    </a:lnTo>
                    <a:lnTo>
                      <a:pt x="743" y="555"/>
                    </a:lnTo>
                    <a:lnTo>
                      <a:pt x="727" y="589"/>
                    </a:lnTo>
                    <a:lnTo>
                      <a:pt x="705" y="621"/>
                    </a:lnTo>
                    <a:lnTo>
                      <a:pt x="681" y="651"/>
                    </a:lnTo>
                    <a:lnTo>
                      <a:pt x="651" y="679"/>
                    </a:lnTo>
                    <a:lnTo>
                      <a:pt x="651" y="679"/>
                    </a:lnTo>
                    <a:lnTo>
                      <a:pt x="621" y="705"/>
                    </a:lnTo>
                    <a:lnTo>
                      <a:pt x="587" y="727"/>
                    </a:lnTo>
                    <a:lnTo>
                      <a:pt x="554" y="745"/>
                    </a:lnTo>
                    <a:lnTo>
                      <a:pt x="520" y="759"/>
                    </a:lnTo>
                    <a:lnTo>
                      <a:pt x="482" y="769"/>
                    </a:lnTo>
                    <a:lnTo>
                      <a:pt x="446" y="777"/>
                    </a:lnTo>
                    <a:lnTo>
                      <a:pt x="408" y="779"/>
                    </a:lnTo>
                    <a:lnTo>
                      <a:pt x="370" y="779"/>
                    </a:lnTo>
                    <a:lnTo>
                      <a:pt x="334" y="777"/>
                    </a:lnTo>
                    <a:lnTo>
                      <a:pt x="296" y="769"/>
                    </a:lnTo>
                    <a:lnTo>
                      <a:pt x="260" y="759"/>
                    </a:lnTo>
                    <a:lnTo>
                      <a:pt x="226" y="743"/>
                    </a:lnTo>
                    <a:lnTo>
                      <a:pt x="192" y="727"/>
                    </a:lnTo>
                    <a:lnTo>
                      <a:pt x="160" y="705"/>
                    </a:lnTo>
                    <a:lnTo>
                      <a:pt x="128" y="681"/>
                    </a:lnTo>
                    <a:lnTo>
                      <a:pt x="100" y="65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8" name="Freeform 387">
                <a:extLst>
                  <a:ext uri="{FF2B5EF4-FFF2-40B4-BE49-F238E27FC236}">
                    <a16:creationId xmlns:a16="http://schemas.microsoft.com/office/drawing/2014/main" id="{8C0D31C2-1D17-E165-B360-AC5592E2C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100" y="3543301"/>
                <a:ext cx="268288" cy="273050"/>
              </a:xfrm>
              <a:custGeom>
                <a:avLst/>
                <a:gdLst>
                  <a:gd name="T0" fmla="*/ 2 w 169"/>
                  <a:gd name="T1" fmla="*/ 106 h 172"/>
                  <a:gd name="T2" fmla="*/ 2 w 169"/>
                  <a:gd name="T3" fmla="*/ 106 h 172"/>
                  <a:gd name="T4" fmla="*/ 0 w 169"/>
                  <a:gd name="T5" fmla="*/ 88 h 172"/>
                  <a:gd name="T6" fmla="*/ 0 w 169"/>
                  <a:gd name="T7" fmla="*/ 72 h 172"/>
                  <a:gd name="T8" fmla="*/ 6 w 169"/>
                  <a:gd name="T9" fmla="*/ 56 h 172"/>
                  <a:gd name="T10" fmla="*/ 12 w 169"/>
                  <a:gd name="T11" fmla="*/ 40 h 172"/>
                  <a:gd name="T12" fmla="*/ 22 w 169"/>
                  <a:gd name="T13" fmla="*/ 28 h 172"/>
                  <a:gd name="T14" fmla="*/ 34 w 169"/>
                  <a:gd name="T15" fmla="*/ 16 h 172"/>
                  <a:gd name="T16" fmla="*/ 50 w 169"/>
                  <a:gd name="T17" fmla="*/ 8 h 172"/>
                  <a:gd name="T18" fmla="*/ 66 w 169"/>
                  <a:gd name="T19" fmla="*/ 2 h 172"/>
                  <a:gd name="T20" fmla="*/ 66 w 169"/>
                  <a:gd name="T21" fmla="*/ 2 h 172"/>
                  <a:gd name="T22" fmla="*/ 82 w 169"/>
                  <a:gd name="T23" fmla="*/ 0 h 172"/>
                  <a:gd name="T24" fmla="*/ 100 w 169"/>
                  <a:gd name="T25" fmla="*/ 2 h 172"/>
                  <a:gd name="T26" fmla="*/ 116 w 169"/>
                  <a:gd name="T27" fmla="*/ 6 h 172"/>
                  <a:gd name="T28" fmla="*/ 130 w 169"/>
                  <a:gd name="T29" fmla="*/ 12 h 172"/>
                  <a:gd name="T30" fmla="*/ 144 w 169"/>
                  <a:gd name="T31" fmla="*/ 22 h 172"/>
                  <a:gd name="T32" fmla="*/ 154 w 169"/>
                  <a:gd name="T33" fmla="*/ 36 h 172"/>
                  <a:gd name="T34" fmla="*/ 161 w 169"/>
                  <a:gd name="T35" fmla="*/ 50 h 172"/>
                  <a:gd name="T36" fmla="*/ 167 w 169"/>
                  <a:gd name="T37" fmla="*/ 66 h 172"/>
                  <a:gd name="T38" fmla="*/ 167 w 169"/>
                  <a:gd name="T39" fmla="*/ 66 h 172"/>
                  <a:gd name="T40" fmla="*/ 169 w 169"/>
                  <a:gd name="T41" fmla="*/ 84 h 172"/>
                  <a:gd name="T42" fmla="*/ 169 w 169"/>
                  <a:gd name="T43" fmla="*/ 100 h 172"/>
                  <a:gd name="T44" fmla="*/ 165 w 169"/>
                  <a:gd name="T45" fmla="*/ 116 h 172"/>
                  <a:gd name="T46" fmla="*/ 158 w 169"/>
                  <a:gd name="T47" fmla="*/ 130 h 172"/>
                  <a:gd name="T48" fmla="*/ 148 w 169"/>
                  <a:gd name="T49" fmla="*/ 144 h 172"/>
                  <a:gd name="T50" fmla="*/ 136 w 169"/>
                  <a:gd name="T51" fmla="*/ 154 h 172"/>
                  <a:gd name="T52" fmla="*/ 122 w 169"/>
                  <a:gd name="T53" fmla="*/ 164 h 172"/>
                  <a:gd name="T54" fmla="*/ 104 w 169"/>
                  <a:gd name="T55" fmla="*/ 168 h 172"/>
                  <a:gd name="T56" fmla="*/ 104 w 169"/>
                  <a:gd name="T57" fmla="*/ 168 h 172"/>
                  <a:gd name="T58" fmla="*/ 88 w 169"/>
                  <a:gd name="T59" fmla="*/ 172 h 172"/>
                  <a:gd name="T60" fmla="*/ 70 w 169"/>
                  <a:gd name="T61" fmla="*/ 170 h 172"/>
                  <a:gd name="T62" fmla="*/ 54 w 169"/>
                  <a:gd name="T63" fmla="*/ 166 h 172"/>
                  <a:gd name="T64" fmla="*/ 40 w 169"/>
                  <a:gd name="T65" fmla="*/ 158 h 172"/>
                  <a:gd name="T66" fmla="*/ 26 w 169"/>
                  <a:gd name="T67" fmla="*/ 148 h 172"/>
                  <a:gd name="T68" fmla="*/ 16 w 169"/>
                  <a:gd name="T69" fmla="*/ 136 h 172"/>
                  <a:gd name="T70" fmla="*/ 8 w 169"/>
                  <a:gd name="T71" fmla="*/ 122 h 172"/>
                  <a:gd name="T72" fmla="*/ 2 w 169"/>
                  <a:gd name="T73" fmla="*/ 106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9" h="172">
                    <a:moveTo>
                      <a:pt x="2" y="106"/>
                    </a:moveTo>
                    <a:lnTo>
                      <a:pt x="2" y="106"/>
                    </a:lnTo>
                    <a:lnTo>
                      <a:pt x="0" y="88"/>
                    </a:lnTo>
                    <a:lnTo>
                      <a:pt x="0" y="72"/>
                    </a:lnTo>
                    <a:lnTo>
                      <a:pt x="6" y="56"/>
                    </a:lnTo>
                    <a:lnTo>
                      <a:pt x="12" y="40"/>
                    </a:lnTo>
                    <a:lnTo>
                      <a:pt x="22" y="28"/>
                    </a:lnTo>
                    <a:lnTo>
                      <a:pt x="34" y="16"/>
                    </a:lnTo>
                    <a:lnTo>
                      <a:pt x="50" y="8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82" y="0"/>
                    </a:lnTo>
                    <a:lnTo>
                      <a:pt x="100" y="2"/>
                    </a:lnTo>
                    <a:lnTo>
                      <a:pt x="116" y="6"/>
                    </a:lnTo>
                    <a:lnTo>
                      <a:pt x="130" y="12"/>
                    </a:lnTo>
                    <a:lnTo>
                      <a:pt x="144" y="22"/>
                    </a:lnTo>
                    <a:lnTo>
                      <a:pt x="154" y="36"/>
                    </a:lnTo>
                    <a:lnTo>
                      <a:pt x="161" y="50"/>
                    </a:lnTo>
                    <a:lnTo>
                      <a:pt x="167" y="66"/>
                    </a:lnTo>
                    <a:lnTo>
                      <a:pt x="167" y="66"/>
                    </a:lnTo>
                    <a:lnTo>
                      <a:pt x="169" y="84"/>
                    </a:lnTo>
                    <a:lnTo>
                      <a:pt x="169" y="100"/>
                    </a:lnTo>
                    <a:lnTo>
                      <a:pt x="165" y="116"/>
                    </a:lnTo>
                    <a:lnTo>
                      <a:pt x="158" y="130"/>
                    </a:lnTo>
                    <a:lnTo>
                      <a:pt x="148" y="144"/>
                    </a:lnTo>
                    <a:lnTo>
                      <a:pt x="136" y="154"/>
                    </a:lnTo>
                    <a:lnTo>
                      <a:pt x="122" y="164"/>
                    </a:lnTo>
                    <a:lnTo>
                      <a:pt x="104" y="168"/>
                    </a:lnTo>
                    <a:lnTo>
                      <a:pt x="104" y="168"/>
                    </a:lnTo>
                    <a:lnTo>
                      <a:pt x="88" y="172"/>
                    </a:lnTo>
                    <a:lnTo>
                      <a:pt x="70" y="170"/>
                    </a:lnTo>
                    <a:lnTo>
                      <a:pt x="54" y="166"/>
                    </a:lnTo>
                    <a:lnTo>
                      <a:pt x="40" y="158"/>
                    </a:lnTo>
                    <a:lnTo>
                      <a:pt x="26" y="148"/>
                    </a:lnTo>
                    <a:lnTo>
                      <a:pt x="16" y="136"/>
                    </a:lnTo>
                    <a:lnTo>
                      <a:pt x="8" y="122"/>
                    </a:lnTo>
                    <a:lnTo>
                      <a:pt x="2" y="106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9" name="Freeform 388">
                <a:extLst>
                  <a:ext uri="{FF2B5EF4-FFF2-40B4-BE49-F238E27FC236}">
                    <a16:creationId xmlns:a16="http://schemas.microsoft.com/office/drawing/2014/main" id="{07E66C24-177C-6216-4135-B1C521FD2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100" y="3543301"/>
                <a:ext cx="268288" cy="273050"/>
              </a:xfrm>
              <a:custGeom>
                <a:avLst/>
                <a:gdLst>
                  <a:gd name="T0" fmla="*/ 2 w 169"/>
                  <a:gd name="T1" fmla="*/ 106 h 172"/>
                  <a:gd name="T2" fmla="*/ 2 w 169"/>
                  <a:gd name="T3" fmla="*/ 106 h 172"/>
                  <a:gd name="T4" fmla="*/ 0 w 169"/>
                  <a:gd name="T5" fmla="*/ 88 h 172"/>
                  <a:gd name="T6" fmla="*/ 0 w 169"/>
                  <a:gd name="T7" fmla="*/ 72 h 172"/>
                  <a:gd name="T8" fmla="*/ 6 w 169"/>
                  <a:gd name="T9" fmla="*/ 56 h 172"/>
                  <a:gd name="T10" fmla="*/ 12 w 169"/>
                  <a:gd name="T11" fmla="*/ 40 h 172"/>
                  <a:gd name="T12" fmla="*/ 22 w 169"/>
                  <a:gd name="T13" fmla="*/ 28 h 172"/>
                  <a:gd name="T14" fmla="*/ 34 w 169"/>
                  <a:gd name="T15" fmla="*/ 16 h 172"/>
                  <a:gd name="T16" fmla="*/ 50 w 169"/>
                  <a:gd name="T17" fmla="*/ 8 h 172"/>
                  <a:gd name="T18" fmla="*/ 66 w 169"/>
                  <a:gd name="T19" fmla="*/ 2 h 172"/>
                  <a:gd name="T20" fmla="*/ 66 w 169"/>
                  <a:gd name="T21" fmla="*/ 2 h 172"/>
                  <a:gd name="T22" fmla="*/ 82 w 169"/>
                  <a:gd name="T23" fmla="*/ 0 h 172"/>
                  <a:gd name="T24" fmla="*/ 100 w 169"/>
                  <a:gd name="T25" fmla="*/ 2 h 172"/>
                  <a:gd name="T26" fmla="*/ 116 w 169"/>
                  <a:gd name="T27" fmla="*/ 6 h 172"/>
                  <a:gd name="T28" fmla="*/ 130 w 169"/>
                  <a:gd name="T29" fmla="*/ 12 h 172"/>
                  <a:gd name="T30" fmla="*/ 144 w 169"/>
                  <a:gd name="T31" fmla="*/ 22 h 172"/>
                  <a:gd name="T32" fmla="*/ 154 w 169"/>
                  <a:gd name="T33" fmla="*/ 36 h 172"/>
                  <a:gd name="T34" fmla="*/ 161 w 169"/>
                  <a:gd name="T35" fmla="*/ 50 h 172"/>
                  <a:gd name="T36" fmla="*/ 167 w 169"/>
                  <a:gd name="T37" fmla="*/ 66 h 172"/>
                  <a:gd name="T38" fmla="*/ 167 w 169"/>
                  <a:gd name="T39" fmla="*/ 66 h 172"/>
                  <a:gd name="T40" fmla="*/ 169 w 169"/>
                  <a:gd name="T41" fmla="*/ 84 h 172"/>
                  <a:gd name="T42" fmla="*/ 169 w 169"/>
                  <a:gd name="T43" fmla="*/ 100 h 172"/>
                  <a:gd name="T44" fmla="*/ 165 w 169"/>
                  <a:gd name="T45" fmla="*/ 116 h 172"/>
                  <a:gd name="T46" fmla="*/ 158 w 169"/>
                  <a:gd name="T47" fmla="*/ 130 h 172"/>
                  <a:gd name="T48" fmla="*/ 148 w 169"/>
                  <a:gd name="T49" fmla="*/ 144 h 172"/>
                  <a:gd name="T50" fmla="*/ 136 w 169"/>
                  <a:gd name="T51" fmla="*/ 154 h 172"/>
                  <a:gd name="T52" fmla="*/ 122 w 169"/>
                  <a:gd name="T53" fmla="*/ 164 h 172"/>
                  <a:gd name="T54" fmla="*/ 104 w 169"/>
                  <a:gd name="T55" fmla="*/ 168 h 172"/>
                  <a:gd name="T56" fmla="*/ 104 w 169"/>
                  <a:gd name="T57" fmla="*/ 168 h 172"/>
                  <a:gd name="T58" fmla="*/ 88 w 169"/>
                  <a:gd name="T59" fmla="*/ 172 h 172"/>
                  <a:gd name="T60" fmla="*/ 70 w 169"/>
                  <a:gd name="T61" fmla="*/ 170 h 172"/>
                  <a:gd name="T62" fmla="*/ 54 w 169"/>
                  <a:gd name="T63" fmla="*/ 166 h 172"/>
                  <a:gd name="T64" fmla="*/ 40 w 169"/>
                  <a:gd name="T65" fmla="*/ 158 h 172"/>
                  <a:gd name="T66" fmla="*/ 26 w 169"/>
                  <a:gd name="T67" fmla="*/ 148 h 172"/>
                  <a:gd name="T68" fmla="*/ 16 w 169"/>
                  <a:gd name="T69" fmla="*/ 136 h 172"/>
                  <a:gd name="T70" fmla="*/ 8 w 169"/>
                  <a:gd name="T71" fmla="*/ 122 h 172"/>
                  <a:gd name="T72" fmla="*/ 2 w 169"/>
                  <a:gd name="T73" fmla="*/ 106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9" h="172">
                    <a:moveTo>
                      <a:pt x="2" y="106"/>
                    </a:moveTo>
                    <a:lnTo>
                      <a:pt x="2" y="106"/>
                    </a:lnTo>
                    <a:lnTo>
                      <a:pt x="0" y="88"/>
                    </a:lnTo>
                    <a:lnTo>
                      <a:pt x="0" y="72"/>
                    </a:lnTo>
                    <a:lnTo>
                      <a:pt x="6" y="56"/>
                    </a:lnTo>
                    <a:lnTo>
                      <a:pt x="12" y="40"/>
                    </a:lnTo>
                    <a:lnTo>
                      <a:pt x="22" y="28"/>
                    </a:lnTo>
                    <a:lnTo>
                      <a:pt x="34" y="16"/>
                    </a:lnTo>
                    <a:lnTo>
                      <a:pt x="50" y="8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82" y="0"/>
                    </a:lnTo>
                    <a:lnTo>
                      <a:pt x="100" y="2"/>
                    </a:lnTo>
                    <a:lnTo>
                      <a:pt x="116" y="6"/>
                    </a:lnTo>
                    <a:lnTo>
                      <a:pt x="130" y="12"/>
                    </a:lnTo>
                    <a:lnTo>
                      <a:pt x="144" y="22"/>
                    </a:lnTo>
                    <a:lnTo>
                      <a:pt x="154" y="36"/>
                    </a:lnTo>
                    <a:lnTo>
                      <a:pt x="161" y="50"/>
                    </a:lnTo>
                    <a:lnTo>
                      <a:pt x="167" y="66"/>
                    </a:lnTo>
                    <a:lnTo>
                      <a:pt x="167" y="66"/>
                    </a:lnTo>
                    <a:lnTo>
                      <a:pt x="169" y="84"/>
                    </a:lnTo>
                    <a:lnTo>
                      <a:pt x="169" y="100"/>
                    </a:lnTo>
                    <a:lnTo>
                      <a:pt x="165" y="116"/>
                    </a:lnTo>
                    <a:lnTo>
                      <a:pt x="158" y="130"/>
                    </a:lnTo>
                    <a:lnTo>
                      <a:pt x="148" y="144"/>
                    </a:lnTo>
                    <a:lnTo>
                      <a:pt x="136" y="154"/>
                    </a:lnTo>
                    <a:lnTo>
                      <a:pt x="122" y="164"/>
                    </a:lnTo>
                    <a:lnTo>
                      <a:pt x="104" y="168"/>
                    </a:lnTo>
                    <a:lnTo>
                      <a:pt x="104" y="168"/>
                    </a:lnTo>
                    <a:lnTo>
                      <a:pt x="88" y="172"/>
                    </a:lnTo>
                    <a:lnTo>
                      <a:pt x="70" y="170"/>
                    </a:lnTo>
                    <a:lnTo>
                      <a:pt x="54" y="166"/>
                    </a:lnTo>
                    <a:lnTo>
                      <a:pt x="40" y="158"/>
                    </a:lnTo>
                    <a:lnTo>
                      <a:pt x="26" y="148"/>
                    </a:lnTo>
                    <a:lnTo>
                      <a:pt x="16" y="136"/>
                    </a:lnTo>
                    <a:lnTo>
                      <a:pt x="8" y="122"/>
                    </a:lnTo>
                    <a:lnTo>
                      <a:pt x="2" y="10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0" name="Freeform 389">
                <a:extLst>
                  <a:ext uri="{FF2B5EF4-FFF2-40B4-BE49-F238E27FC236}">
                    <a16:creationId xmlns:a16="http://schemas.microsoft.com/office/drawing/2014/main" id="{F10CB647-B1D2-FC31-6BDC-7C13D57AA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75" y="3540126"/>
                <a:ext cx="161925" cy="161925"/>
              </a:xfrm>
              <a:custGeom>
                <a:avLst/>
                <a:gdLst>
                  <a:gd name="T0" fmla="*/ 2 w 102"/>
                  <a:gd name="T1" fmla="*/ 62 h 102"/>
                  <a:gd name="T2" fmla="*/ 2 w 102"/>
                  <a:gd name="T3" fmla="*/ 62 h 102"/>
                  <a:gd name="T4" fmla="*/ 0 w 102"/>
                  <a:gd name="T5" fmla="*/ 52 h 102"/>
                  <a:gd name="T6" fmla="*/ 2 w 102"/>
                  <a:gd name="T7" fmla="*/ 42 h 102"/>
                  <a:gd name="T8" fmla="*/ 4 w 102"/>
                  <a:gd name="T9" fmla="*/ 34 h 102"/>
                  <a:gd name="T10" fmla="*/ 8 w 102"/>
                  <a:gd name="T11" fmla="*/ 24 h 102"/>
                  <a:gd name="T12" fmla="*/ 14 w 102"/>
                  <a:gd name="T13" fmla="*/ 16 h 102"/>
                  <a:gd name="T14" fmla="*/ 22 w 102"/>
                  <a:gd name="T15" fmla="*/ 10 h 102"/>
                  <a:gd name="T16" fmla="*/ 30 w 102"/>
                  <a:gd name="T17" fmla="*/ 6 h 102"/>
                  <a:gd name="T18" fmla="*/ 40 w 102"/>
                  <a:gd name="T19" fmla="*/ 2 h 102"/>
                  <a:gd name="T20" fmla="*/ 40 w 102"/>
                  <a:gd name="T21" fmla="*/ 2 h 102"/>
                  <a:gd name="T22" fmla="*/ 50 w 102"/>
                  <a:gd name="T23" fmla="*/ 0 h 102"/>
                  <a:gd name="T24" fmla="*/ 60 w 102"/>
                  <a:gd name="T25" fmla="*/ 2 h 102"/>
                  <a:gd name="T26" fmla="*/ 70 w 102"/>
                  <a:gd name="T27" fmla="*/ 4 h 102"/>
                  <a:gd name="T28" fmla="*/ 78 w 102"/>
                  <a:gd name="T29" fmla="*/ 8 h 102"/>
                  <a:gd name="T30" fmla="*/ 86 w 102"/>
                  <a:gd name="T31" fmla="*/ 14 h 102"/>
                  <a:gd name="T32" fmla="*/ 92 w 102"/>
                  <a:gd name="T33" fmla="*/ 22 h 102"/>
                  <a:gd name="T34" fmla="*/ 98 w 102"/>
                  <a:gd name="T35" fmla="*/ 30 h 102"/>
                  <a:gd name="T36" fmla="*/ 100 w 102"/>
                  <a:gd name="T37" fmla="*/ 40 h 102"/>
                  <a:gd name="T38" fmla="*/ 100 w 102"/>
                  <a:gd name="T39" fmla="*/ 40 h 102"/>
                  <a:gd name="T40" fmla="*/ 102 w 102"/>
                  <a:gd name="T41" fmla="*/ 50 h 102"/>
                  <a:gd name="T42" fmla="*/ 102 w 102"/>
                  <a:gd name="T43" fmla="*/ 60 h 102"/>
                  <a:gd name="T44" fmla="*/ 98 w 102"/>
                  <a:gd name="T45" fmla="*/ 70 h 102"/>
                  <a:gd name="T46" fmla="*/ 94 w 102"/>
                  <a:gd name="T47" fmla="*/ 78 h 102"/>
                  <a:gd name="T48" fmla="*/ 88 w 102"/>
                  <a:gd name="T49" fmla="*/ 86 h 102"/>
                  <a:gd name="T50" fmla="*/ 82 w 102"/>
                  <a:gd name="T51" fmla="*/ 92 h 102"/>
                  <a:gd name="T52" fmla="*/ 72 w 102"/>
                  <a:gd name="T53" fmla="*/ 98 h 102"/>
                  <a:gd name="T54" fmla="*/ 64 w 102"/>
                  <a:gd name="T55" fmla="*/ 100 h 102"/>
                  <a:gd name="T56" fmla="*/ 64 w 102"/>
                  <a:gd name="T57" fmla="*/ 100 h 102"/>
                  <a:gd name="T58" fmla="*/ 52 w 102"/>
                  <a:gd name="T59" fmla="*/ 102 h 102"/>
                  <a:gd name="T60" fmla="*/ 42 w 102"/>
                  <a:gd name="T61" fmla="*/ 102 h 102"/>
                  <a:gd name="T62" fmla="*/ 34 w 102"/>
                  <a:gd name="T63" fmla="*/ 98 h 102"/>
                  <a:gd name="T64" fmla="*/ 24 w 102"/>
                  <a:gd name="T65" fmla="*/ 94 h 102"/>
                  <a:gd name="T66" fmla="*/ 18 w 102"/>
                  <a:gd name="T67" fmla="*/ 88 h 102"/>
                  <a:gd name="T68" fmla="*/ 10 w 102"/>
                  <a:gd name="T69" fmla="*/ 82 h 102"/>
                  <a:gd name="T70" fmla="*/ 6 w 102"/>
                  <a:gd name="T71" fmla="*/ 72 h 102"/>
                  <a:gd name="T72" fmla="*/ 2 w 102"/>
                  <a:gd name="T73" fmla="*/ 62 h 102"/>
                  <a:gd name="T74" fmla="*/ 2 w 102"/>
                  <a:gd name="T75" fmla="*/ 6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2" h="102">
                    <a:moveTo>
                      <a:pt x="2" y="62"/>
                    </a:moveTo>
                    <a:lnTo>
                      <a:pt x="2" y="62"/>
                    </a:lnTo>
                    <a:lnTo>
                      <a:pt x="0" y="52"/>
                    </a:lnTo>
                    <a:lnTo>
                      <a:pt x="2" y="42"/>
                    </a:lnTo>
                    <a:lnTo>
                      <a:pt x="4" y="34"/>
                    </a:lnTo>
                    <a:lnTo>
                      <a:pt x="8" y="24"/>
                    </a:lnTo>
                    <a:lnTo>
                      <a:pt x="14" y="16"/>
                    </a:lnTo>
                    <a:lnTo>
                      <a:pt x="22" y="10"/>
                    </a:lnTo>
                    <a:lnTo>
                      <a:pt x="30" y="6"/>
                    </a:lnTo>
                    <a:lnTo>
                      <a:pt x="40" y="2"/>
                    </a:lnTo>
                    <a:lnTo>
                      <a:pt x="40" y="2"/>
                    </a:lnTo>
                    <a:lnTo>
                      <a:pt x="50" y="0"/>
                    </a:lnTo>
                    <a:lnTo>
                      <a:pt x="60" y="2"/>
                    </a:lnTo>
                    <a:lnTo>
                      <a:pt x="70" y="4"/>
                    </a:lnTo>
                    <a:lnTo>
                      <a:pt x="78" y="8"/>
                    </a:lnTo>
                    <a:lnTo>
                      <a:pt x="86" y="14"/>
                    </a:lnTo>
                    <a:lnTo>
                      <a:pt x="92" y="22"/>
                    </a:lnTo>
                    <a:lnTo>
                      <a:pt x="98" y="30"/>
                    </a:lnTo>
                    <a:lnTo>
                      <a:pt x="100" y="40"/>
                    </a:lnTo>
                    <a:lnTo>
                      <a:pt x="100" y="40"/>
                    </a:lnTo>
                    <a:lnTo>
                      <a:pt x="102" y="50"/>
                    </a:lnTo>
                    <a:lnTo>
                      <a:pt x="102" y="60"/>
                    </a:lnTo>
                    <a:lnTo>
                      <a:pt x="98" y="70"/>
                    </a:lnTo>
                    <a:lnTo>
                      <a:pt x="94" y="78"/>
                    </a:lnTo>
                    <a:lnTo>
                      <a:pt x="88" y="86"/>
                    </a:lnTo>
                    <a:lnTo>
                      <a:pt x="82" y="92"/>
                    </a:lnTo>
                    <a:lnTo>
                      <a:pt x="72" y="98"/>
                    </a:lnTo>
                    <a:lnTo>
                      <a:pt x="64" y="100"/>
                    </a:lnTo>
                    <a:lnTo>
                      <a:pt x="64" y="100"/>
                    </a:lnTo>
                    <a:lnTo>
                      <a:pt x="52" y="102"/>
                    </a:lnTo>
                    <a:lnTo>
                      <a:pt x="42" y="102"/>
                    </a:lnTo>
                    <a:lnTo>
                      <a:pt x="34" y="98"/>
                    </a:lnTo>
                    <a:lnTo>
                      <a:pt x="24" y="94"/>
                    </a:lnTo>
                    <a:lnTo>
                      <a:pt x="18" y="88"/>
                    </a:lnTo>
                    <a:lnTo>
                      <a:pt x="10" y="82"/>
                    </a:lnTo>
                    <a:lnTo>
                      <a:pt x="6" y="72"/>
                    </a:lnTo>
                    <a:lnTo>
                      <a:pt x="2" y="62"/>
                    </a:lnTo>
                    <a:lnTo>
                      <a:pt x="2" y="62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1" name="Freeform 390">
                <a:extLst>
                  <a:ext uri="{FF2B5EF4-FFF2-40B4-BE49-F238E27FC236}">
                    <a16:creationId xmlns:a16="http://schemas.microsoft.com/office/drawing/2014/main" id="{34661F6C-CC6A-B216-9D38-6F7CC9A50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600" y="2954338"/>
                <a:ext cx="382588" cy="384175"/>
              </a:xfrm>
              <a:custGeom>
                <a:avLst/>
                <a:gdLst>
                  <a:gd name="T0" fmla="*/ 2 w 241"/>
                  <a:gd name="T1" fmla="*/ 148 h 242"/>
                  <a:gd name="T2" fmla="*/ 2 w 241"/>
                  <a:gd name="T3" fmla="*/ 148 h 242"/>
                  <a:gd name="T4" fmla="*/ 0 w 241"/>
                  <a:gd name="T5" fmla="*/ 136 h 242"/>
                  <a:gd name="T6" fmla="*/ 0 w 241"/>
                  <a:gd name="T7" fmla="*/ 124 h 242"/>
                  <a:gd name="T8" fmla="*/ 2 w 241"/>
                  <a:gd name="T9" fmla="*/ 100 h 242"/>
                  <a:gd name="T10" fmla="*/ 8 w 241"/>
                  <a:gd name="T11" fmla="*/ 78 h 242"/>
                  <a:gd name="T12" fmla="*/ 18 w 241"/>
                  <a:gd name="T13" fmla="*/ 56 h 242"/>
                  <a:gd name="T14" fmla="*/ 32 w 241"/>
                  <a:gd name="T15" fmla="*/ 38 h 242"/>
                  <a:gd name="T16" fmla="*/ 50 w 241"/>
                  <a:gd name="T17" fmla="*/ 22 h 242"/>
                  <a:gd name="T18" fmla="*/ 70 w 241"/>
                  <a:gd name="T19" fmla="*/ 10 h 242"/>
                  <a:gd name="T20" fmla="*/ 82 w 241"/>
                  <a:gd name="T21" fmla="*/ 6 h 242"/>
                  <a:gd name="T22" fmla="*/ 94 w 241"/>
                  <a:gd name="T23" fmla="*/ 2 h 242"/>
                  <a:gd name="T24" fmla="*/ 94 w 241"/>
                  <a:gd name="T25" fmla="*/ 2 h 242"/>
                  <a:gd name="T26" fmla="*/ 106 w 241"/>
                  <a:gd name="T27" fmla="*/ 0 h 242"/>
                  <a:gd name="T28" fmla="*/ 118 w 241"/>
                  <a:gd name="T29" fmla="*/ 0 h 242"/>
                  <a:gd name="T30" fmla="*/ 142 w 241"/>
                  <a:gd name="T31" fmla="*/ 2 h 242"/>
                  <a:gd name="T32" fmla="*/ 164 w 241"/>
                  <a:gd name="T33" fmla="*/ 8 h 242"/>
                  <a:gd name="T34" fmla="*/ 184 w 241"/>
                  <a:gd name="T35" fmla="*/ 18 h 242"/>
                  <a:gd name="T36" fmla="*/ 203 w 241"/>
                  <a:gd name="T37" fmla="*/ 32 h 242"/>
                  <a:gd name="T38" fmla="*/ 217 w 241"/>
                  <a:gd name="T39" fmla="*/ 50 h 242"/>
                  <a:gd name="T40" fmla="*/ 229 w 241"/>
                  <a:gd name="T41" fmla="*/ 70 h 242"/>
                  <a:gd name="T42" fmla="*/ 235 w 241"/>
                  <a:gd name="T43" fmla="*/ 82 h 242"/>
                  <a:gd name="T44" fmla="*/ 237 w 241"/>
                  <a:gd name="T45" fmla="*/ 94 h 242"/>
                  <a:gd name="T46" fmla="*/ 237 w 241"/>
                  <a:gd name="T47" fmla="*/ 94 h 242"/>
                  <a:gd name="T48" fmla="*/ 239 w 241"/>
                  <a:gd name="T49" fmla="*/ 106 h 242"/>
                  <a:gd name="T50" fmla="*/ 241 w 241"/>
                  <a:gd name="T51" fmla="*/ 118 h 242"/>
                  <a:gd name="T52" fmla="*/ 239 w 241"/>
                  <a:gd name="T53" fmla="*/ 142 h 242"/>
                  <a:gd name="T54" fmla="*/ 233 w 241"/>
                  <a:gd name="T55" fmla="*/ 164 h 242"/>
                  <a:gd name="T56" fmla="*/ 223 w 241"/>
                  <a:gd name="T57" fmla="*/ 184 h 242"/>
                  <a:gd name="T58" fmla="*/ 209 w 241"/>
                  <a:gd name="T59" fmla="*/ 204 h 242"/>
                  <a:gd name="T60" fmla="*/ 192 w 241"/>
                  <a:gd name="T61" fmla="*/ 218 h 242"/>
                  <a:gd name="T62" fmla="*/ 172 w 241"/>
                  <a:gd name="T63" fmla="*/ 232 h 242"/>
                  <a:gd name="T64" fmla="*/ 160 w 241"/>
                  <a:gd name="T65" fmla="*/ 236 h 242"/>
                  <a:gd name="T66" fmla="*/ 148 w 241"/>
                  <a:gd name="T67" fmla="*/ 238 h 242"/>
                  <a:gd name="T68" fmla="*/ 148 w 241"/>
                  <a:gd name="T69" fmla="*/ 238 h 242"/>
                  <a:gd name="T70" fmla="*/ 136 w 241"/>
                  <a:gd name="T71" fmla="*/ 242 h 242"/>
                  <a:gd name="T72" fmla="*/ 124 w 241"/>
                  <a:gd name="T73" fmla="*/ 242 h 242"/>
                  <a:gd name="T74" fmla="*/ 100 w 241"/>
                  <a:gd name="T75" fmla="*/ 240 h 242"/>
                  <a:gd name="T76" fmla="*/ 78 w 241"/>
                  <a:gd name="T77" fmla="*/ 234 h 242"/>
                  <a:gd name="T78" fmla="*/ 56 w 241"/>
                  <a:gd name="T79" fmla="*/ 224 h 242"/>
                  <a:gd name="T80" fmla="*/ 38 w 241"/>
                  <a:gd name="T81" fmla="*/ 210 h 242"/>
                  <a:gd name="T82" fmla="*/ 22 w 241"/>
                  <a:gd name="T83" fmla="*/ 192 h 242"/>
                  <a:gd name="T84" fmla="*/ 10 w 241"/>
                  <a:gd name="T85" fmla="*/ 172 h 242"/>
                  <a:gd name="T86" fmla="*/ 6 w 241"/>
                  <a:gd name="T87" fmla="*/ 160 h 242"/>
                  <a:gd name="T88" fmla="*/ 2 w 241"/>
                  <a:gd name="T89" fmla="*/ 148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1" h="242">
                    <a:moveTo>
                      <a:pt x="2" y="148"/>
                    </a:moveTo>
                    <a:lnTo>
                      <a:pt x="2" y="148"/>
                    </a:lnTo>
                    <a:lnTo>
                      <a:pt x="0" y="136"/>
                    </a:lnTo>
                    <a:lnTo>
                      <a:pt x="0" y="124"/>
                    </a:lnTo>
                    <a:lnTo>
                      <a:pt x="2" y="100"/>
                    </a:lnTo>
                    <a:lnTo>
                      <a:pt x="8" y="78"/>
                    </a:lnTo>
                    <a:lnTo>
                      <a:pt x="18" y="56"/>
                    </a:lnTo>
                    <a:lnTo>
                      <a:pt x="32" y="38"/>
                    </a:lnTo>
                    <a:lnTo>
                      <a:pt x="50" y="22"/>
                    </a:lnTo>
                    <a:lnTo>
                      <a:pt x="70" y="10"/>
                    </a:lnTo>
                    <a:lnTo>
                      <a:pt x="82" y="6"/>
                    </a:lnTo>
                    <a:lnTo>
                      <a:pt x="94" y="2"/>
                    </a:lnTo>
                    <a:lnTo>
                      <a:pt x="94" y="2"/>
                    </a:lnTo>
                    <a:lnTo>
                      <a:pt x="106" y="0"/>
                    </a:lnTo>
                    <a:lnTo>
                      <a:pt x="118" y="0"/>
                    </a:lnTo>
                    <a:lnTo>
                      <a:pt x="142" y="2"/>
                    </a:lnTo>
                    <a:lnTo>
                      <a:pt x="164" y="8"/>
                    </a:lnTo>
                    <a:lnTo>
                      <a:pt x="184" y="18"/>
                    </a:lnTo>
                    <a:lnTo>
                      <a:pt x="203" y="32"/>
                    </a:lnTo>
                    <a:lnTo>
                      <a:pt x="217" y="50"/>
                    </a:lnTo>
                    <a:lnTo>
                      <a:pt x="229" y="70"/>
                    </a:lnTo>
                    <a:lnTo>
                      <a:pt x="235" y="82"/>
                    </a:lnTo>
                    <a:lnTo>
                      <a:pt x="237" y="94"/>
                    </a:lnTo>
                    <a:lnTo>
                      <a:pt x="237" y="94"/>
                    </a:lnTo>
                    <a:lnTo>
                      <a:pt x="239" y="106"/>
                    </a:lnTo>
                    <a:lnTo>
                      <a:pt x="241" y="118"/>
                    </a:lnTo>
                    <a:lnTo>
                      <a:pt x="239" y="142"/>
                    </a:lnTo>
                    <a:lnTo>
                      <a:pt x="233" y="164"/>
                    </a:lnTo>
                    <a:lnTo>
                      <a:pt x="223" y="184"/>
                    </a:lnTo>
                    <a:lnTo>
                      <a:pt x="209" y="204"/>
                    </a:lnTo>
                    <a:lnTo>
                      <a:pt x="192" y="218"/>
                    </a:lnTo>
                    <a:lnTo>
                      <a:pt x="172" y="232"/>
                    </a:lnTo>
                    <a:lnTo>
                      <a:pt x="160" y="236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36" y="242"/>
                    </a:lnTo>
                    <a:lnTo>
                      <a:pt x="124" y="242"/>
                    </a:lnTo>
                    <a:lnTo>
                      <a:pt x="100" y="240"/>
                    </a:lnTo>
                    <a:lnTo>
                      <a:pt x="78" y="234"/>
                    </a:lnTo>
                    <a:lnTo>
                      <a:pt x="56" y="224"/>
                    </a:lnTo>
                    <a:lnTo>
                      <a:pt x="38" y="210"/>
                    </a:lnTo>
                    <a:lnTo>
                      <a:pt x="22" y="192"/>
                    </a:lnTo>
                    <a:lnTo>
                      <a:pt x="10" y="172"/>
                    </a:lnTo>
                    <a:lnTo>
                      <a:pt x="6" y="160"/>
                    </a:lnTo>
                    <a:lnTo>
                      <a:pt x="2" y="148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2" name="Freeform 391">
                <a:extLst>
                  <a:ext uri="{FF2B5EF4-FFF2-40B4-BE49-F238E27FC236}">
                    <a16:creationId xmlns:a16="http://schemas.microsoft.com/office/drawing/2014/main" id="{CCF576F1-06D8-399C-A10C-FFC25A8C9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600" y="2954338"/>
                <a:ext cx="382588" cy="384175"/>
              </a:xfrm>
              <a:custGeom>
                <a:avLst/>
                <a:gdLst>
                  <a:gd name="T0" fmla="*/ 2 w 241"/>
                  <a:gd name="T1" fmla="*/ 148 h 242"/>
                  <a:gd name="T2" fmla="*/ 2 w 241"/>
                  <a:gd name="T3" fmla="*/ 148 h 242"/>
                  <a:gd name="T4" fmla="*/ 0 w 241"/>
                  <a:gd name="T5" fmla="*/ 136 h 242"/>
                  <a:gd name="T6" fmla="*/ 0 w 241"/>
                  <a:gd name="T7" fmla="*/ 124 h 242"/>
                  <a:gd name="T8" fmla="*/ 2 w 241"/>
                  <a:gd name="T9" fmla="*/ 100 h 242"/>
                  <a:gd name="T10" fmla="*/ 8 w 241"/>
                  <a:gd name="T11" fmla="*/ 78 h 242"/>
                  <a:gd name="T12" fmla="*/ 18 w 241"/>
                  <a:gd name="T13" fmla="*/ 56 h 242"/>
                  <a:gd name="T14" fmla="*/ 32 w 241"/>
                  <a:gd name="T15" fmla="*/ 38 h 242"/>
                  <a:gd name="T16" fmla="*/ 50 w 241"/>
                  <a:gd name="T17" fmla="*/ 22 h 242"/>
                  <a:gd name="T18" fmla="*/ 70 w 241"/>
                  <a:gd name="T19" fmla="*/ 10 h 242"/>
                  <a:gd name="T20" fmla="*/ 82 w 241"/>
                  <a:gd name="T21" fmla="*/ 6 h 242"/>
                  <a:gd name="T22" fmla="*/ 94 w 241"/>
                  <a:gd name="T23" fmla="*/ 2 h 242"/>
                  <a:gd name="T24" fmla="*/ 94 w 241"/>
                  <a:gd name="T25" fmla="*/ 2 h 242"/>
                  <a:gd name="T26" fmla="*/ 106 w 241"/>
                  <a:gd name="T27" fmla="*/ 0 h 242"/>
                  <a:gd name="T28" fmla="*/ 118 w 241"/>
                  <a:gd name="T29" fmla="*/ 0 h 242"/>
                  <a:gd name="T30" fmla="*/ 142 w 241"/>
                  <a:gd name="T31" fmla="*/ 2 h 242"/>
                  <a:gd name="T32" fmla="*/ 164 w 241"/>
                  <a:gd name="T33" fmla="*/ 8 h 242"/>
                  <a:gd name="T34" fmla="*/ 184 w 241"/>
                  <a:gd name="T35" fmla="*/ 18 h 242"/>
                  <a:gd name="T36" fmla="*/ 203 w 241"/>
                  <a:gd name="T37" fmla="*/ 32 h 242"/>
                  <a:gd name="T38" fmla="*/ 217 w 241"/>
                  <a:gd name="T39" fmla="*/ 50 h 242"/>
                  <a:gd name="T40" fmla="*/ 229 w 241"/>
                  <a:gd name="T41" fmla="*/ 70 h 242"/>
                  <a:gd name="T42" fmla="*/ 235 w 241"/>
                  <a:gd name="T43" fmla="*/ 82 h 242"/>
                  <a:gd name="T44" fmla="*/ 237 w 241"/>
                  <a:gd name="T45" fmla="*/ 94 h 242"/>
                  <a:gd name="T46" fmla="*/ 237 w 241"/>
                  <a:gd name="T47" fmla="*/ 94 h 242"/>
                  <a:gd name="T48" fmla="*/ 239 w 241"/>
                  <a:gd name="T49" fmla="*/ 106 h 242"/>
                  <a:gd name="T50" fmla="*/ 241 w 241"/>
                  <a:gd name="T51" fmla="*/ 118 h 242"/>
                  <a:gd name="T52" fmla="*/ 239 w 241"/>
                  <a:gd name="T53" fmla="*/ 142 h 242"/>
                  <a:gd name="T54" fmla="*/ 233 w 241"/>
                  <a:gd name="T55" fmla="*/ 164 h 242"/>
                  <a:gd name="T56" fmla="*/ 223 w 241"/>
                  <a:gd name="T57" fmla="*/ 184 h 242"/>
                  <a:gd name="T58" fmla="*/ 209 w 241"/>
                  <a:gd name="T59" fmla="*/ 204 h 242"/>
                  <a:gd name="T60" fmla="*/ 192 w 241"/>
                  <a:gd name="T61" fmla="*/ 218 h 242"/>
                  <a:gd name="T62" fmla="*/ 172 w 241"/>
                  <a:gd name="T63" fmla="*/ 232 h 242"/>
                  <a:gd name="T64" fmla="*/ 160 w 241"/>
                  <a:gd name="T65" fmla="*/ 236 h 242"/>
                  <a:gd name="T66" fmla="*/ 148 w 241"/>
                  <a:gd name="T67" fmla="*/ 238 h 242"/>
                  <a:gd name="T68" fmla="*/ 148 w 241"/>
                  <a:gd name="T69" fmla="*/ 238 h 242"/>
                  <a:gd name="T70" fmla="*/ 136 w 241"/>
                  <a:gd name="T71" fmla="*/ 242 h 242"/>
                  <a:gd name="T72" fmla="*/ 124 w 241"/>
                  <a:gd name="T73" fmla="*/ 242 h 242"/>
                  <a:gd name="T74" fmla="*/ 100 w 241"/>
                  <a:gd name="T75" fmla="*/ 240 h 242"/>
                  <a:gd name="T76" fmla="*/ 78 w 241"/>
                  <a:gd name="T77" fmla="*/ 234 h 242"/>
                  <a:gd name="T78" fmla="*/ 56 w 241"/>
                  <a:gd name="T79" fmla="*/ 224 h 242"/>
                  <a:gd name="T80" fmla="*/ 38 w 241"/>
                  <a:gd name="T81" fmla="*/ 210 h 242"/>
                  <a:gd name="T82" fmla="*/ 22 w 241"/>
                  <a:gd name="T83" fmla="*/ 192 h 242"/>
                  <a:gd name="T84" fmla="*/ 10 w 241"/>
                  <a:gd name="T85" fmla="*/ 172 h 242"/>
                  <a:gd name="T86" fmla="*/ 6 w 241"/>
                  <a:gd name="T87" fmla="*/ 160 h 242"/>
                  <a:gd name="T88" fmla="*/ 2 w 241"/>
                  <a:gd name="T89" fmla="*/ 148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1" h="242">
                    <a:moveTo>
                      <a:pt x="2" y="148"/>
                    </a:moveTo>
                    <a:lnTo>
                      <a:pt x="2" y="148"/>
                    </a:lnTo>
                    <a:lnTo>
                      <a:pt x="0" y="136"/>
                    </a:lnTo>
                    <a:lnTo>
                      <a:pt x="0" y="124"/>
                    </a:lnTo>
                    <a:lnTo>
                      <a:pt x="2" y="100"/>
                    </a:lnTo>
                    <a:lnTo>
                      <a:pt x="8" y="78"/>
                    </a:lnTo>
                    <a:lnTo>
                      <a:pt x="18" y="56"/>
                    </a:lnTo>
                    <a:lnTo>
                      <a:pt x="32" y="38"/>
                    </a:lnTo>
                    <a:lnTo>
                      <a:pt x="50" y="22"/>
                    </a:lnTo>
                    <a:lnTo>
                      <a:pt x="70" y="10"/>
                    </a:lnTo>
                    <a:lnTo>
                      <a:pt x="82" y="6"/>
                    </a:lnTo>
                    <a:lnTo>
                      <a:pt x="94" y="2"/>
                    </a:lnTo>
                    <a:lnTo>
                      <a:pt x="94" y="2"/>
                    </a:lnTo>
                    <a:lnTo>
                      <a:pt x="106" y="0"/>
                    </a:lnTo>
                    <a:lnTo>
                      <a:pt x="118" y="0"/>
                    </a:lnTo>
                    <a:lnTo>
                      <a:pt x="142" y="2"/>
                    </a:lnTo>
                    <a:lnTo>
                      <a:pt x="164" y="8"/>
                    </a:lnTo>
                    <a:lnTo>
                      <a:pt x="184" y="18"/>
                    </a:lnTo>
                    <a:lnTo>
                      <a:pt x="203" y="32"/>
                    </a:lnTo>
                    <a:lnTo>
                      <a:pt x="217" y="50"/>
                    </a:lnTo>
                    <a:lnTo>
                      <a:pt x="229" y="70"/>
                    </a:lnTo>
                    <a:lnTo>
                      <a:pt x="235" y="82"/>
                    </a:lnTo>
                    <a:lnTo>
                      <a:pt x="237" y="94"/>
                    </a:lnTo>
                    <a:lnTo>
                      <a:pt x="237" y="94"/>
                    </a:lnTo>
                    <a:lnTo>
                      <a:pt x="239" y="106"/>
                    </a:lnTo>
                    <a:lnTo>
                      <a:pt x="241" y="118"/>
                    </a:lnTo>
                    <a:lnTo>
                      <a:pt x="239" y="142"/>
                    </a:lnTo>
                    <a:lnTo>
                      <a:pt x="233" y="164"/>
                    </a:lnTo>
                    <a:lnTo>
                      <a:pt x="223" y="184"/>
                    </a:lnTo>
                    <a:lnTo>
                      <a:pt x="209" y="204"/>
                    </a:lnTo>
                    <a:lnTo>
                      <a:pt x="192" y="218"/>
                    </a:lnTo>
                    <a:lnTo>
                      <a:pt x="172" y="232"/>
                    </a:lnTo>
                    <a:lnTo>
                      <a:pt x="160" y="236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36" y="242"/>
                    </a:lnTo>
                    <a:lnTo>
                      <a:pt x="124" y="242"/>
                    </a:lnTo>
                    <a:lnTo>
                      <a:pt x="100" y="240"/>
                    </a:lnTo>
                    <a:lnTo>
                      <a:pt x="78" y="234"/>
                    </a:lnTo>
                    <a:lnTo>
                      <a:pt x="56" y="224"/>
                    </a:lnTo>
                    <a:lnTo>
                      <a:pt x="38" y="210"/>
                    </a:lnTo>
                    <a:lnTo>
                      <a:pt x="22" y="192"/>
                    </a:lnTo>
                    <a:lnTo>
                      <a:pt x="10" y="172"/>
                    </a:lnTo>
                    <a:lnTo>
                      <a:pt x="6" y="160"/>
                    </a:lnTo>
                    <a:lnTo>
                      <a:pt x="2" y="14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3" name="Freeform 392">
                <a:extLst>
                  <a:ext uri="{FF2B5EF4-FFF2-40B4-BE49-F238E27FC236}">
                    <a16:creationId xmlns:a16="http://schemas.microsoft.com/office/drawing/2014/main" id="{D35D31F5-A3B8-C7A1-5BFD-08E9210C8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00" y="3857626"/>
                <a:ext cx="117475" cy="114300"/>
              </a:xfrm>
              <a:custGeom>
                <a:avLst/>
                <a:gdLst>
                  <a:gd name="T0" fmla="*/ 2 w 74"/>
                  <a:gd name="T1" fmla="*/ 44 h 72"/>
                  <a:gd name="T2" fmla="*/ 2 w 74"/>
                  <a:gd name="T3" fmla="*/ 44 h 72"/>
                  <a:gd name="T4" fmla="*/ 0 w 74"/>
                  <a:gd name="T5" fmla="*/ 36 h 72"/>
                  <a:gd name="T6" fmla="*/ 2 w 74"/>
                  <a:gd name="T7" fmla="*/ 30 h 72"/>
                  <a:gd name="T8" fmla="*/ 4 w 74"/>
                  <a:gd name="T9" fmla="*/ 22 h 72"/>
                  <a:gd name="T10" fmla="*/ 6 w 74"/>
                  <a:gd name="T11" fmla="*/ 16 h 72"/>
                  <a:gd name="T12" fmla="*/ 10 w 74"/>
                  <a:gd name="T13" fmla="*/ 10 h 72"/>
                  <a:gd name="T14" fmla="*/ 16 w 74"/>
                  <a:gd name="T15" fmla="*/ 6 h 72"/>
                  <a:gd name="T16" fmla="*/ 22 w 74"/>
                  <a:gd name="T17" fmla="*/ 2 h 72"/>
                  <a:gd name="T18" fmla="*/ 30 w 74"/>
                  <a:gd name="T19" fmla="*/ 0 h 72"/>
                  <a:gd name="T20" fmla="*/ 30 w 74"/>
                  <a:gd name="T21" fmla="*/ 0 h 72"/>
                  <a:gd name="T22" fmla="*/ 36 w 74"/>
                  <a:gd name="T23" fmla="*/ 0 h 72"/>
                  <a:gd name="T24" fmla="*/ 44 w 74"/>
                  <a:gd name="T25" fmla="*/ 0 h 72"/>
                  <a:gd name="T26" fmla="*/ 50 w 74"/>
                  <a:gd name="T27" fmla="*/ 2 h 72"/>
                  <a:gd name="T28" fmla="*/ 56 w 74"/>
                  <a:gd name="T29" fmla="*/ 4 h 72"/>
                  <a:gd name="T30" fmla="*/ 62 w 74"/>
                  <a:gd name="T31" fmla="*/ 8 h 72"/>
                  <a:gd name="T32" fmla="*/ 68 w 74"/>
                  <a:gd name="T33" fmla="*/ 14 h 72"/>
                  <a:gd name="T34" fmla="*/ 70 w 74"/>
                  <a:gd name="T35" fmla="*/ 20 h 72"/>
                  <a:gd name="T36" fmla="*/ 74 w 74"/>
                  <a:gd name="T37" fmla="*/ 28 h 72"/>
                  <a:gd name="T38" fmla="*/ 74 w 74"/>
                  <a:gd name="T39" fmla="*/ 28 h 72"/>
                  <a:gd name="T40" fmla="*/ 74 w 74"/>
                  <a:gd name="T41" fmla="*/ 34 h 72"/>
                  <a:gd name="T42" fmla="*/ 74 w 74"/>
                  <a:gd name="T43" fmla="*/ 42 h 72"/>
                  <a:gd name="T44" fmla="*/ 72 w 74"/>
                  <a:gd name="T45" fmla="*/ 48 h 72"/>
                  <a:gd name="T46" fmla="*/ 68 w 74"/>
                  <a:gd name="T47" fmla="*/ 56 h 72"/>
                  <a:gd name="T48" fmla="*/ 64 w 74"/>
                  <a:gd name="T49" fmla="*/ 60 h 72"/>
                  <a:gd name="T50" fmla="*/ 58 w 74"/>
                  <a:gd name="T51" fmla="*/ 66 h 72"/>
                  <a:gd name="T52" fmla="*/ 52 w 74"/>
                  <a:gd name="T53" fmla="*/ 70 h 72"/>
                  <a:gd name="T54" fmla="*/ 46 w 74"/>
                  <a:gd name="T55" fmla="*/ 72 h 72"/>
                  <a:gd name="T56" fmla="*/ 46 w 74"/>
                  <a:gd name="T57" fmla="*/ 72 h 72"/>
                  <a:gd name="T58" fmla="*/ 38 w 74"/>
                  <a:gd name="T59" fmla="*/ 72 h 72"/>
                  <a:gd name="T60" fmla="*/ 32 w 74"/>
                  <a:gd name="T61" fmla="*/ 72 h 72"/>
                  <a:gd name="T62" fmla="*/ 24 w 74"/>
                  <a:gd name="T63" fmla="*/ 70 h 72"/>
                  <a:gd name="T64" fmla="*/ 18 w 74"/>
                  <a:gd name="T65" fmla="*/ 66 h 72"/>
                  <a:gd name="T66" fmla="*/ 12 w 74"/>
                  <a:gd name="T67" fmla="*/ 62 h 72"/>
                  <a:gd name="T68" fmla="*/ 8 w 74"/>
                  <a:gd name="T69" fmla="*/ 58 h 72"/>
                  <a:gd name="T70" fmla="*/ 4 w 74"/>
                  <a:gd name="T71" fmla="*/ 52 h 72"/>
                  <a:gd name="T72" fmla="*/ 2 w 74"/>
                  <a:gd name="T73" fmla="*/ 44 h 72"/>
                  <a:gd name="T74" fmla="*/ 2 w 74"/>
                  <a:gd name="T75" fmla="*/ 4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4" h="72">
                    <a:moveTo>
                      <a:pt x="2" y="44"/>
                    </a:moveTo>
                    <a:lnTo>
                      <a:pt x="2" y="44"/>
                    </a:lnTo>
                    <a:lnTo>
                      <a:pt x="0" y="36"/>
                    </a:lnTo>
                    <a:lnTo>
                      <a:pt x="2" y="30"/>
                    </a:lnTo>
                    <a:lnTo>
                      <a:pt x="4" y="22"/>
                    </a:lnTo>
                    <a:lnTo>
                      <a:pt x="6" y="16"/>
                    </a:lnTo>
                    <a:lnTo>
                      <a:pt x="10" y="10"/>
                    </a:lnTo>
                    <a:lnTo>
                      <a:pt x="16" y="6"/>
                    </a:lnTo>
                    <a:lnTo>
                      <a:pt x="22" y="2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6" y="0"/>
                    </a:lnTo>
                    <a:lnTo>
                      <a:pt x="44" y="0"/>
                    </a:lnTo>
                    <a:lnTo>
                      <a:pt x="50" y="2"/>
                    </a:lnTo>
                    <a:lnTo>
                      <a:pt x="56" y="4"/>
                    </a:lnTo>
                    <a:lnTo>
                      <a:pt x="62" y="8"/>
                    </a:lnTo>
                    <a:lnTo>
                      <a:pt x="68" y="14"/>
                    </a:lnTo>
                    <a:lnTo>
                      <a:pt x="70" y="20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4" y="34"/>
                    </a:lnTo>
                    <a:lnTo>
                      <a:pt x="74" y="42"/>
                    </a:lnTo>
                    <a:lnTo>
                      <a:pt x="72" y="48"/>
                    </a:lnTo>
                    <a:lnTo>
                      <a:pt x="68" y="56"/>
                    </a:lnTo>
                    <a:lnTo>
                      <a:pt x="64" y="60"/>
                    </a:lnTo>
                    <a:lnTo>
                      <a:pt x="58" y="66"/>
                    </a:lnTo>
                    <a:lnTo>
                      <a:pt x="52" y="70"/>
                    </a:lnTo>
                    <a:lnTo>
                      <a:pt x="46" y="72"/>
                    </a:lnTo>
                    <a:lnTo>
                      <a:pt x="46" y="72"/>
                    </a:lnTo>
                    <a:lnTo>
                      <a:pt x="38" y="72"/>
                    </a:lnTo>
                    <a:lnTo>
                      <a:pt x="32" y="72"/>
                    </a:lnTo>
                    <a:lnTo>
                      <a:pt x="24" y="70"/>
                    </a:lnTo>
                    <a:lnTo>
                      <a:pt x="18" y="66"/>
                    </a:lnTo>
                    <a:lnTo>
                      <a:pt x="12" y="62"/>
                    </a:lnTo>
                    <a:lnTo>
                      <a:pt x="8" y="58"/>
                    </a:lnTo>
                    <a:lnTo>
                      <a:pt x="4" y="52"/>
                    </a:lnTo>
                    <a:lnTo>
                      <a:pt x="2" y="44"/>
                    </a:lnTo>
                    <a:lnTo>
                      <a:pt x="2" y="44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4" name="Freeform 393">
                <a:extLst>
                  <a:ext uri="{FF2B5EF4-FFF2-40B4-BE49-F238E27FC236}">
                    <a16:creationId xmlns:a16="http://schemas.microsoft.com/office/drawing/2014/main" id="{86AAC838-B4B3-9450-4E64-CE6C66F82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25" y="2919413"/>
                <a:ext cx="117475" cy="117475"/>
              </a:xfrm>
              <a:custGeom>
                <a:avLst/>
                <a:gdLst>
                  <a:gd name="T0" fmla="*/ 0 w 74"/>
                  <a:gd name="T1" fmla="*/ 46 h 74"/>
                  <a:gd name="T2" fmla="*/ 0 w 74"/>
                  <a:gd name="T3" fmla="*/ 46 h 74"/>
                  <a:gd name="T4" fmla="*/ 0 w 74"/>
                  <a:gd name="T5" fmla="*/ 38 h 74"/>
                  <a:gd name="T6" fmla="*/ 0 w 74"/>
                  <a:gd name="T7" fmla="*/ 30 h 74"/>
                  <a:gd name="T8" fmla="*/ 2 w 74"/>
                  <a:gd name="T9" fmla="*/ 24 h 74"/>
                  <a:gd name="T10" fmla="*/ 6 w 74"/>
                  <a:gd name="T11" fmla="*/ 18 h 74"/>
                  <a:gd name="T12" fmla="*/ 10 w 74"/>
                  <a:gd name="T13" fmla="*/ 12 h 74"/>
                  <a:gd name="T14" fmla="*/ 14 w 74"/>
                  <a:gd name="T15" fmla="*/ 8 h 74"/>
                  <a:gd name="T16" fmla="*/ 22 w 74"/>
                  <a:gd name="T17" fmla="*/ 4 h 74"/>
                  <a:gd name="T18" fmla="*/ 28 w 74"/>
                  <a:gd name="T19" fmla="*/ 2 h 74"/>
                  <a:gd name="T20" fmla="*/ 28 w 74"/>
                  <a:gd name="T21" fmla="*/ 2 h 74"/>
                  <a:gd name="T22" fmla="*/ 36 w 74"/>
                  <a:gd name="T23" fmla="*/ 0 h 74"/>
                  <a:gd name="T24" fmla="*/ 42 w 74"/>
                  <a:gd name="T25" fmla="*/ 0 h 74"/>
                  <a:gd name="T26" fmla="*/ 50 w 74"/>
                  <a:gd name="T27" fmla="*/ 2 h 74"/>
                  <a:gd name="T28" fmla="*/ 56 w 74"/>
                  <a:gd name="T29" fmla="*/ 6 h 74"/>
                  <a:gd name="T30" fmla="*/ 62 w 74"/>
                  <a:gd name="T31" fmla="*/ 10 h 74"/>
                  <a:gd name="T32" fmla="*/ 66 w 74"/>
                  <a:gd name="T33" fmla="*/ 16 h 74"/>
                  <a:gd name="T34" fmla="*/ 70 w 74"/>
                  <a:gd name="T35" fmla="*/ 22 h 74"/>
                  <a:gd name="T36" fmla="*/ 72 w 74"/>
                  <a:gd name="T37" fmla="*/ 28 h 74"/>
                  <a:gd name="T38" fmla="*/ 72 w 74"/>
                  <a:gd name="T39" fmla="*/ 28 h 74"/>
                  <a:gd name="T40" fmla="*/ 74 w 74"/>
                  <a:gd name="T41" fmla="*/ 36 h 74"/>
                  <a:gd name="T42" fmla="*/ 72 w 74"/>
                  <a:gd name="T43" fmla="*/ 44 h 74"/>
                  <a:gd name="T44" fmla="*/ 70 w 74"/>
                  <a:gd name="T45" fmla="*/ 50 h 74"/>
                  <a:gd name="T46" fmla="*/ 68 w 74"/>
                  <a:gd name="T47" fmla="*/ 56 h 74"/>
                  <a:gd name="T48" fmla="*/ 64 w 74"/>
                  <a:gd name="T49" fmla="*/ 62 h 74"/>
                  <a:gd name="T50" fmla="*/ 58 w 74"/>
                  <a:gd name="T51" fmla="*/ 66 h 74"/>
                  <a:gd name="T52" fmla="*/ 52 w 74"/>
                  <a:gd name="T53" fmla="*/ 70 h 74"/>
                  <a:gd name="T54" fmla="*/ 44 w 74"/>
                  <a:gd name="T55" fmla="*/ 72 h 74"/>
                  <a:gd name="T56" fmla="*/ 44 w 74"/>
                  <a:gd name="T57" fmla="*/ 72 h 74"/>
                  <a:gd name="T58" fmla="*/ 38 w 74"/>
                  <a:gd name="T59" fmla="*/ 74 h 74"/>
                  <a:gd name="T60" fmla="*/ 30 w 74"/>
                  <a:gd name="T61" fmla="*/ 74 h 74"/>
                  <a:gd name="T62" fmla="*/ 24 w 74"/>
                  <a:gd name="T63" fmla="*/ 72 h 74"/>
                  <a:gd name="T64" fmla="*/ 18 w 74"/>
                  <a:gd name="T65" fmla="*/ 68 h 74"/>
                  <a:gd name="T66" fmla="*/ 12 w 74"/>
                  <a:gd name="T67" fmla="*/ 64 h 74"/>
                  <a:gd name="T68" fmla="*/ 6 w 74"/>
                  <a:gd name="T69" fmla="*/ 58 h 74"/>
                  <a:gd name="T70" fmla="*/ 4 w 74"/>
                  <a:gd name="T71" fmla="*/ 52 h 74"/>
                  <a:gd name="T72" fmla="*/ 0 w 74"/>
                  <a:gd name="T73" fmla="*/ 46 h 74"/>
                  <a:gd name="T74" fmla="*/ 0 w 74"/>
                  <a:gd name="T75" fmla="*/ 4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4" h="74">
                    <a:moveTo>
                      <a:pt x="0" y="46"/>
                    </a:moveTo>
                    <a:lnTo>
                      <a:pt x="0" y="46"/>
                    </a:lnTo>
                    <a:lnTo>
                      <a:pt x="0" y="38"/>
                    </a:lnTo>
                    <a:lnTo>
                      <a:pt x="0" y="30"/>
                    </a:lnTo>
                    <a:lnTo>
                      <a:pt x="2" y="24"/>
                    </a:lnTo>
                    <a:lnTo>
                      <a:pt x="6" y="18"/>
                    </a:lnTo>
                    <a:lnTo>
                      <a:pt x="10" y="12"/>
                    </a:lnTo>
                    <a:lnTo>
                      <a:pt x="14" y="8"/>
                    </a:lnTo>
                    <a:lnTo>
                      <a:pt x="22" y="4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50" y="2"/>
                    </a:lnTo>
                    <a:lnTo>
                      <a:pt x="56" y="6"/>
                    </a:lnTo>
                    <a:lnTo>
                      <a:pt x="62" y="10"/>
                    </a:lnTo>
                    <a:lnTo>
                      <a:pt x="66" y="16"/>
                    </a:lnTo>
                    <a:lnTo>
                      <a:pt x="70" y="22"/>
                    </a:lnTo>
                    <a:lnTo>
                      <a:pt x="72" y="28"/>
                    </a:lnTo>
                    <a:lnTo>
                      <a:pt x="72" y="28"/>
                    </a:lnTo>
                    <a:lnTo>
                      <a:pt x="74" y="36"/>
                    </a:lnTo>
                    <a:lnTo>
                      <a:pt x="72" y="44"/>
                    </a:lnTo>
                    <a:lnTo>
                      <a:pt x="70" y="50"/>
                    </a:lnTo>
                    <a:lnTo>
                      <a:pt x="68" y="56"/>
                    </a:lnTo>
                    <a:lnTo>
                      <a:pt x="64" y="62"/>
                    </a:lnTo>
                    <a:lnTo>
                      <a:pt x="58" y="66"/>
                    </a:lnTo>
                    <a:lnTo>
                      <a:pt x="52" y="70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38" y="74"/>
                    </a:lnTo>
                    <a:lnTo>
                      <a:pt x="30" y="74"/>
                    </a:lnTo>
                    <a:lnTo>
                      <a:pt x="24" y="72"/>
                    </a:lnTo>
                    <a:lnTo>
                      <a:pt x="18" y="68"/>
                    </a:lnTo>
                    <a:lnTo>
                      <a:pt x="12" y="64"/>
                    </a:lnTo>
                    <a:lnTo>
                      <a:pt x="6" y="58"/>
                    </a:lnTo>
                    <a:lnTo>
                      <a:pt x="4" y="52"/>
                    </a:lnTo>
                    <a:lnTo>
                      <a:pt x="0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5" name="Freeform 394">
                <a:extLst>
                  <a:ext uri="{FF2B5EF4-FFF2-40B4-BE49-F238E27FC236}">
                    <a16:creationId xmlns:a16="http://schemas.microsoft.com/office/drawing/2014/main" id="{6BA463D4-DDFE-2481-B0FC-97A492404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863" y="3351213"/>
                <a:ext cx="117475" cy="115888"/>
              </a:xfrm>
              <a:custGeom>
                <a:avLst/>
                <a:gdLst>
                  <a:gd name="T0" fmla="*/ 2 w 74"/>
                  <a:gd name="T1" fmla="*/ 45 h 73"/>
                  <a:gd name="T2" fmla="*/ 2 w 74"/>
                  <a:gd name="T3" fmla="*/ 45 h 73"/>
                  <a:gd name="T4" fmla="*/ 0 w 74"/>
                  <a:gd name="T5" fmla="*/ 37 h 73"/>
                  <a:gd name="T6" fmla="*/ 2 w 74"/>
                  <a:gd name="T7" fmla="*/ 32 h 73"/>
                  <a:gd name="T8" fmla="*/ 4 w 74"/>
                  <a:gd name="T9" fmla="*/ 24 h 73"/>
                  <a:gd name="T10" fmla="*/ 6 w 74"/>
                  <a:gd name="T11" fmla="*/ 18 h 73"/>
                  <a:gd name="T12" fmla="*/ 10 w 74"/>
                  <a:gd name="T13" fmla="*/ 12 h 73"/>
                  <a:gd name="T14" fmla="*/ 16 w 74"/>
                  <a:gd name="T15" fmla="*/ 8 h 73"/>
                  <a:gd name="T16" fmla="*/ 22 w 74"/>
                  <a:gd name="T17" fmla="*/ 4 h 73"/>
                  <a:gd name="T18" fmla="*/ 30 w 74"/>
                  <a:gd name="T19" fmla="*/ 2 h 73"/>
                  <a:gd name="T20" fmla="*/ 30 w 74"/>
                  <a:gd name="T21" fmla="*/ 2 h 73"/>
                  <a:gd name="T22" fmla="*/ 36 w 74"/>
                  <a:gd name="T23" fmla="*/ 0 h 73"/>
                  <a:gd name="T24" fmla="*/ 44 w 74"/>
                  <a:gd name="T25" fmla="*/ 2 h 73"/>
                  <a:gd name="T26" fmla="*/ 50 w 74"/>
                  <a:gd name="T27" fmla="*/ 4 h 73"/>
                  <a:gd name="T28" fmla="*/ 56 w 74"/>
                  <a:gd name="T29" fmla="*/ 6 h 73"/>
                  <a:gd name="T30" fmla="*/ 62 w 74"/>
                  <a:gd name="T31" fmla="*/ 10 h 73"/>
                  <a:gd name="T32" fmla="*/ 68 w 74"/>
                  <a:gd name="T33" fmla="*/ 16 h 73"/>
                  <a:gd name="T34" fmla="*/ 70 w 74"/>
                  <a:gd name="T35" fmla="*/ 22 h 73"/>
                  <a:gd name="T36" fmla="*/ 74 w 74"/>
                  <a:gd name="T37" fmla="*/ 28 h 73"/>
                  <a:gd name="T38" fmla="*/ 74 w 74"/>
                  <a:gd name="T39" fmla="*/ 28 h 73"/>
                  <a:gd name="T40" fmla="*/ 74 w 74"/>
                  <a:gd name="T41" fmla="*/ 36 h 73"/>
                  <a:gd name="T42" fmla="*/ 74 w 74"/>
                  <a:gd name="T43" fmla="*/ 43 h 73"/>
                  <a:gd name="T44" fmla="*/ 72 w 74"/>
                  <a:gd name="T45" fmla="*/ 49 h 73"/>
                  <a:gd name="T46" fmla="*/ 68 w 74"/>
                  <a:gd name="T47" fmla="*/ 55 h 73"/>
                  <a:gd name="T48" fmla="*/ 64 w 74"/>
                  <a:gd name="T49" fmla="*/ 61 h 73"/>
                  <a:gd name="T50" fmla="*/ 60 w 74"/>
                  <a:gd name="T51" fmla="*/ 65 h 73"/>
                  <a:gd name="T52" fmla="*/ 52 w 74"/>
                  <a:gd name="T53" fmla="*/ 69 h 73"/>
                  <a:gd name="T54" fmla="*/ 46 w 74"/>
                  <a:gd name="T55" fmla="*/ 73 h 73"/>
                  <a:gd name="T56" fmla="*/ 46 w 74"/>
                  <a:gd name="T57" fmla="*/ 73 h 73"/>
                  <a:gd name="T58" fmla="*/ 38 w 74"/>
                  <a:gd name="T59" fmla="*/ 73 h 73"/>
                  <a:gd name="T60" fmla="*/ 32 w 74"/>
                  <a:gd name="T61" fmla="*/ 73 h 73"/>
                  <a:gd name="T62" fmla="*/ 24 w 74"/>
                  <a:gd name="T63" fmla="*/ 71 h 73"/>
                  <a:gd name="T64" fmla="*/ 18 w 74"/>
                  <a:gd name="T65" fmla="*/ 67 h 73"/>
                  <a:gd name="T66" fmla="*/ 12 w 74"/>
                  <a:gd name="T67" fmla="*/ 63 h 73"/>
                  <a:gd name="T68" fmla="*/ 8 w 74"/>
                  <a:gd name="T69" fmla="*/ 57 h 73"/>
                  <a:gd name="T70" fmla="*/ 4 w 74"/>
                  <a:gd name="T71" fmla="*/ 51 h 73"/>
                  <a:gd name="T72" fmla="*/ 2 w 74"/>
                  <a:gd name="T73" fmla="*/ 4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4" h="73">
                    <a:moveTo>
                      <a:pt x="2" y="45"/>
                    </a:moveTo>
                    <a:lnTo>
                      <a:pt x="2" y="45"/>
                    </a:lnTo>
                    <a:lnTo>
                      <a:pt x="0" y="37"/>
                    </a:lnTo>
                    <a:lnTo>
                      <a:pt x="2" y="32"/>
                    </a:lnTo>
                    <a:lnTo>
                      <a:pt x="4" y="24"/>
                    </a:lnTo>
                    <a:lnTo>
                      <a:pt x="6" y="18"/>
                    </a:lnTo>
                    <a:lnTo>
                      <a:pt x="10" y="12"/>
                    </a:lnTo>
                    <a:lnTo>
                      <a:pt x="16" y="8"/>
                    </a:lnTo>
                    <a:lnTo>
                      <a:pt x="22" y="4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6" y="0"/>
                    </a:lnTo>
                    <a:lnTo>
                      <a:pt x="44" y="2"/>
                    </a:lnTo>
                    <a:lnTo>
                      <a:pt x="50" y="4"/>
                    </a:lnTo>
                    <a:lnTo>
                      <a:pt x="56" y="6"/>
                    </a:lnTo>
                    <a:lnTo>
                      <a:pt x="62" y="10"/>
                    </a:lnTo>
                    <a:lnTo>
                      <a:pt x="68" y="16"/>
                    </a:lnTo>
                    <a:lnTo>
                      <a:pt x="70" y="22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4" y="36"/>
                    </a:lnTo>
                    <a:lnTo>
                      <a:pt x="74" y="43"/>
                    </a:lnTo>
                    <a:lnTo>
                      <a:pt x="72" y="49"/>
                    </a:lnTo>
                    <a:lnTo>
                      <a:pt x="68" y="55"/>
                    </a:lnTo>
                    <a:lnTo>
                      <a:pt x="64" y="61"/>
                    </a:lnTo>
                    <a:lnTo>
                      <a:pt x="60" y="65"/>
                    </a:lnTo>
                    <a:lnTo>
                      <a:pt x="52" y="69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38" y="73"/>
                    </a:lnTo>
                    <a:lnTo>
                      <a:pt x="32" y="73"/>
                    </a:lnTo>
                    <a:lnTo>
                      <a:pt x="24" y="71"/>
                    </a:lnTo>
                    <a:lnTo>
                      <a:pt x="18" y="67"/>
                    </a:lnTo>
                    <a:lnTo>
                      <a:pt x="12" y="63"/>
                    </a:lnTo>
                    <a:lnTo>
                      <a:pt x="8" y="57"/>
                    </a:lnTo>
                    <a:lnTo>
                      <a:pt x="4" y="51"/>
                    </a:lnTo>
                    <a:lnTo>
                      <a:pt x="2" y="45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6" name="Freeform 395">
                <a:extLst>
                  <a:ext uri="{FF2B5EF4-FFF2-40B4-BE49-F238E27FC236}">
                    <a16:creationId xmlns:a16="http://schemas.microsoft.com/office/drawing/2014/main" id="{9B4A4107-99B2-DA7F-B6E4-25A9F9AF5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863" y="3351213"/>
                <a:ext cx="117475" cy="115888"/>
              </a:xfrm>
              <a:custGeom>
                <a:avLst/>
                <a:gdLst>
                  <a:gd name="T0" fmla="*/ 2 w 74"/>
                  <a:gd name="T1" fmla="*/ 45 h 73"/>
                  <a:gd name="T2" fmla="*/ 2 w 74"/>
                  <a:gd name="T3" fmla="*/ 45 h 73"/>
                  <a:gd name="T4" fmla="*/ 0 w 74"/>
                  <a:gd name="T5" fmla="*/ 37 h 73"/>
                  <a:gd name="T6" fmla="*/ 2 w 74"/>
                  <a:gd name="T7" fmla="*/ 32 h 73"/>
                  <a:gd name="T8" fmla="*/ 4 w 74"/>
                  <a:gd name="T9" fmla="*/ 24 h 73"/>
                  <a:gd name="T10" fmla="*/ 6 w 74"/>
                  <a:gd name="T11" fmla="*/ 18 h 73"/>
                  <a:gd name="T12" fmla="*/ 10 w 74"/>
                  <a:gd name="T13" fmla="*/ 12 h 73"/>
                  <a:gd name="T14" fmla="*/ 16 w 74"/>
                  <a:gd name="T15" fmla="*/ 8 h 73"/>
                  <a:gd name="T16" fmla="*/ 22 w 74"/>
                  <a:gd name="T17" fmla="*/ 4 h 73"/>
                  <a:gd name="T18" fmla="*/ 30 w 74"/>
                  <a:gd name="T19" fmla="*/ 2 h 73"/>
                  <a:gd name="T20" fmla="*/ 30 w 74"/>
                  <a:gd name="T21" fmla="*/ 2 h 73"/>
                  <a:gd name="T22" fmla="*/ 36 w 74"/>
                  <a:gd name="T23" fmla="*/ 0 h 73"/>
                  <a:gd name="T24" fmla="*/ 44 w 74"/>
                  <a:gd name="T25" fmla="*/ 2 h 73"/>
                  <a:gd name="T26" fmla="*/ 50 w 74"/>
                  <a:gd name="T27" fmla="*/ 4 h 73"/>
                  <a:gd name="T28" fmla="*/ 56 w 74"/>
                  <a:gd name="T29" fmla="*/ 6 h 73"/>
                  <a:gd name="T30" fmla="*/ 62 w 74"/>
                  <a:gd name="T31" fmla="*/ 10 h 73"/>
                  <a:gd name="T32" fmla="*/ 68 w 74"/>
                  <a:gd name="T33" fmla="*/ 16 h 73"/>
                  <a:gd name="T34" fmla="*/ 70 w 74"/>
                  <a:gd name="T35" fmla="*/ 22 h 73"/>
                  <a:gd name="T36" fmla="*/ 74 w 74"/>
                  <a:gd name="T37" fmla="*/ 28 h 73"/>
                  <a:gd name="T38" fmla="*/ 74 w 74"/>
                  <a:gd name="T39" fmla="*/ 28 h 73"/>
                  <a:gd name="T40" fmla="*/ 74 w 74"/>
                  <a:gd name="T41" fmla="*/ 36 h 73"/>
                  <a:gd name="T42" fmla="*/ 74 w 74"/>
                  <a:gd name="T43" fmla="*/ 43 h 73"/>
                  <a:gd name="T44" fmla="*/ 72 w 74"/>
                  <a:gd name="T45" fmla="*/ 49 h 73"/>
                  <a:gd name="T46" fmla="*/ 68 w 74"/>
                  <a:gd name="T47" fmla="*/ 55 h 73"/>
                  <a:gd name="T48" fmla="*/ 64 w 74"/>
                  <a:gd name="T49" fmla="*/ 61 h 73"/>
                  <a:gd name="T50" fmla="*/ 60 w 74"/>
                  <a:gd name="T51" fmla="*/ 65 h 73"/>
                  <a:gd name="T52" fmla="*/ 52 w 74"/>
                  <a:gd name="T53" fmla="*/ 69 h 73"/>
                  <a:gd name="T54" fmla="*/ 46 w 74"/>
                  <a:gd name="T55" fmla="*/ 73 h 73"/>
                  <a:gd name="T56" fmla="*/ 46 w 74"/>
                  <a:gd name="T57" fmla="*/ 73 h 73"/>
                  <a:gd name="T58" fmla="*/ 38 w 74"/>
                  <a:gd name="T59" fmla="*/ 73 h 73"/>
                  <a:gd name="T60" fmla="*/ 32 w 74"/>
                  <a:gd name="T61" fmla="*/ 73 h 73"/>
                  <a:gd name="T62" fmla="*/ 24 w 74"/>
                  <a:gd name="T63" fmla="*/ 71 h 73"/>
                  <a:gd name="T64" fmla="*/ 18 w 74"/>
                  <a:gd name="T65" fmla="*/ 67 h 73"/>
                  <a:gd name="T66" fmla="*/ 12 w 74"/>
                  <a:gd name="T67" fmla="*/ 63 h 73"/>
                  <a:gd name="T68" fmla="*/ 8 w 74"/>
                  <a:gd name="T69" fmla="*/ 57 h 73"/>
                  <a:gd name="T70" fmla="*/ 4 w 74"/>
                  <a:gd name="T71" fmla="*/ 51 h 73"/>
                  <a:gd name="T72" fmla="*/ 2 w 74"/>
                  <a:gd name="T73" fmla="*/ 4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4" h="73">
                    <a:moveTo>
                      <a:pt x="2" y="45"/>
                    </a:moveTo>
                    <a:lnTo>
                      <a:pt x="2" y="45"/>
                    </a:lnTo>
                    <a:lnTo>
                      <a:pt x="0" y="37"/>
                    </a:lnTo>
                    <a:lnTo>
                      <a:pt x="2" y="32"/>
                    </a:lnTo>
                    <a:lnTo>
                      <a:pt x="4" y="24"/>
                    </a:lnTo>
                    <a:lnTo>
                      <a:pt x="6" y="18"/>
                    </a:lnTo>
                    <a:lnTo>
                      <a:pt x="10" y="12"/>
                    </a:lnTo>
                    <a:lnTo>
                      <a:pt x="16" y="8"/>
                    </a:lnTo>
                    <a:lnTo>
                      <a:pt x="22" y="4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6" y="0"/>
                    </a:lnTo>
                    <a:lnTo>
                      <a:pt x="44" y="2"/>
                    </a:lnTo>
                    <a:lnTo>
                      <a:pt x="50" y="4"/>
                    </a:lnTo>
                    <a:lnTo>
                      <a:pt x="56" y="6"/>
                    </a:lnTo>
                    <a:lnTo>
                      <a:pt x="62" y="10"/>
                    </a:lnTo>
                    <a:lnTo>
                      <a:pt x="68" y="16"/>
                    </a:lnTo>
                    <a:lnTo>
                      <a:pt x="70" y="22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4" y="36"/>
                    </a:lnTo>
                    <a:lnTo>
                      <a:pt x="74" y="43"/>
                    </a:lnTo>
                    <a:lnTo>
                      <a:pt x="72" y="49"/>
                    </a:lnTo>
                    <a:lnTo>
                      <a:pt x="68" y="55"/>
                    </a:lnTo>
                    <a:lnTo>
                      <a:pt x="64" y="61"/>
                    </a:lnTo>
                    <a:lnTo>
                      <a:pt x="60" y="65"/>
                    </a:lnTo>
                    <a:lnTo>
                      <a:pt x="52" y="69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38" y="73"/>
                    </a:lnTo>
                    <a:lnTo>
                      <a:pt x="32" y="73"/>
                    </a:lnTo>
                    <a:lnTo>
                      <a:pt x="24" y="71"/>
                    </a:lnTo>
                    <a:lnTo>
                      <a:pt x="18" y="67"/>
                    </a:lnTo>
                    <a:lnTo>
                      <a:pt x="12" y="63"/>
                    </a:lnTo>
                    <a:lnTo>
                      <a:pt x="8" y="57"/>
                    </a:lnTo>
                    <a:lnTo>
                      <a:pt x="4" y="51"/>
                    </a:lnTo>
                    <a:lnTo>
                      <a:pt x="2" y="4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7" name="Freeform 396">
                <a:extLst>
                  <a:ext uri="{FF2B5EF4-FFF2-40B4-BE49-F238E27FC236}">
                    <a16:creationId xmlns:a16="http://schemas.microsoft.com/office/drawing/2014/main" id="{7136A8BB-AD47-9F81-A4FE-1201687A3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75" y="2817813"/>
                <a:ext cx="747713" cy="476250"/>
              </a:xfrm>
              <a:custGeom>
                <a:avLst/>
                <a:gdLst>
                  <a:gd name="T0" fmla="*/ 96 w 471"/>
                  <a:gd name="T1" fmla="*/ 0 h 300"/>
                  <a:gd name="T2" fmla="*/ 96 w 471"/>
                  <a:gd name="T3" fmla="*/ 0 h 300"/>
                  <a:gd name="T4" fmla="*/ 72 w 471"/>
                  <a:gd name="T5" fmla="*/ 0 h 300"/>
                  <a:gd name="T6" fmla="*/ 72 w 471"/>
                  <a:gd name="T7" fmla="*/ 0 h 300"/>
                  <a:gd name="T8" fmla="*/ 40 w 471"/>
                  <a:gd name="T9" fmla="*/ 4 h 300"/>
                  <a:gd name="T10" fmla="*/ 6 w 471"/>
                  <a:gd name="T11" fmla="*/ 10 h 300"/>
                  <a:gd name="T12" fmla="*/ 6 w 471"/>
                  <a:gd name="T13" fmla="*/ 10 h 300"/>
                  <a:gd name="T14" fmla="*/ 0 w 471"/>
                  <a:gd name="T15" fmla="*/ 12 h 300"/>
                  <a:gd name="T16" fmla="*/ 0 w 471"/>
                  <a:gd name="T17" fmla="*/ 12 h 300"/>
                  <a:gd name="T18" fmla="*/ 0 w 471"/>
                  <a:gd name="T19" fmla="*/ 12 h 300"/>
                  <a:gd name="T20" fmla="*/ 0 w 471"/>
                  <a:gd name="T21" fmla="*/ 12 h 300"/>
                  <a:gd name="T22" fmla="*/ 22 w 471"/>
                  <a:gd name="T23" fmla="*/ 8 h 300"/>
                  <a:gd name="T24" fmla="*/ 46 w 471"/>
                  <a:gd name="T25" fmla="*/ 4 h 300"/>
                  <a:gd name="T26" fmla="*/ 68 w 471"/>
                  <a:gd name="T27" fmla="*/ 2 h 300"/>
                  <a:gd name="T28" fmla="*/ 92 w 471"/>
                  <a:gd name="T29" fmla="*/ 2 h 300"/>
                  <a:gd name="T30" fmla="*/ 92 w 471"/>
                  <a:gd name="T31" fmla="*/ 2 h 300"/>
                  <a:gd name="T32" fmla="*/ 132 w 471"/>
                  <a:gd name="T33" fmla="*/ 4 h 300"/>
                  <a:gd name="T34" fmla="*/ 172 w 471"/>
                  <a:gd name="T35" fmla="*/ 10 h 300"/>
                  <a:gd name="T36" fmla="*/ 210 w 471"/>
                  <a:gd name="T37" fmla="*/ 20 h 300"/>
                  <a:gd name="T38" fmla="*/ 248 w 471"/>
                  <a:gd name="T39" fmla="*/ 34 h 300"/>
                  <a:gd name="T40" fmla="*/ 284 w 471"/>
                  <a:gd name="T41" fmla="*/ 52 h 300"/>
                  <a:gd name="T42" fmla="*/ 319 w 471"/>
                  <a:gd name="T43" fmla="*/ 74 h 300"/>
                  <a:gd name="T44" fmla="*/ 351 w 471"/>
                  <a:gd name="T45" fmla="*/ 100 h 300"/>
                  <a:gd name="T46" fmla="*/ 381 w 471"/>
                  <a:gd name="T47" fmla="*/ 130 h 300"/>
                  <a:gd name="T48" fmla="*/ 381 w 471"/>
                  <a:gd name="T49" fmla="*/ 130 h 300"/>
                  <a:gd name="T50" fmla="*/ 397 w 471"/>
                  <a:gd name="T51" fmla="*/ 148 h 300"/>
                  <a:gd name="T52" fmla="*/ 413 w 471"/>
                  <a:gd name="T53" fmla="*/ 168 h 300"/>
                  <a:gd name="T54" fmla="*/ 425 w 471"/>
                  <a:gd name="T55" fmla="*/ 190 h 300"/>
                  <a:gd name="T56" fmla="*/ 437 w 471"/>
                  <a:gd name="T57" fmla="*/ 212 h 300"/>
                  <a:gd name="T58" fmla="*/ 449 w 471"/>
                  <a:gd name="T59" fmla="*/ 232 h 300"/>
                  <a:gd name="T60" fmla="*/ 457 w 471"/>
                  <a:gd name="T61" fmla="*/ 256 h 300"/>
                  <a:gd name="T62" fmla="*/ 465 w 471"/>
                  <a:gd name="T63" fmla="*/ 278 h 300"/>
                  <a:gd name="T64" fmla="*/ 471 w 471"/>
                  <a:gd name="T65" fmla="*/ 300 h 300"/>
                  <a:gd name="T66" fmla="*/ 471 w 471"/>
                  <a:gd name="T67" fmla="*/ 300 h 300"/>
                  <a:gd name="T68" fmla="*/ 471 w 471"/>
                  <a:gd name="T69" fmla="*/ 298 h 300"/>
                  <a:gd name="T70" fmla="*/ 471 w 471"/>
                  <a:gd name="T71" fmla="*/ 298 h 300"/>
                  <a:gd name="T72" fmla="*/ 461 w 471"/>
                  <a:gd name="T73" fmla="*/ 266 h 300"/>
                  <a:gd name="T74" fmla="*/ 449 w 471"/>
                  <a:gd name="T75" fmla="*/ 234 h 300"/>
                  <a:gd name="T76" fmla="*/ 435 w 471"/>
                  <a:gd name="T77" fmla="*/ 204 h 300"/>
                  <a:gd name="T78" fmla="*/ 419 w 471"/>
                  <a:gd name="T79" fmla="*/ 176 h 300"/>
                  <a:gd name="T80" fmla="*/ 401 w 471"/>
                  <a:gd name="T81" fmla="*/ 150 h 300"/>
                  <a:gd name="T82" fmla="*/ 379 w 471"/>
                  <a:gd name="T83" fmla="*/ 126 h 300"/>
                  <a:gd name="T84" fmla="*/ 357 w 471"/>
                  <a:gd name="T85" fmla="*/ 102 h 300"/>
                  <a:gd name="T86" fmla="*/ 333 w 471"/>
                  <a:gd name="T87" fmla="*/ 82 h 300"/>
                  <a:gd name="T88" fmla="*/ 307 w 471"/>
                  <a:gd name="T89" fmla="*/ 64 h 300"/>
                  <a:gd name="T90" fmla="*/ 280 w 471"/>
                  <a:gd name="T91" fmla="*/ 46 h 300"/>
                  <a:gd name="T92" fmla="*/ 252 w 471"/>
                  <a:gd name="T93" fmla="*/ 32 h 300"/>
                  <a:gd name="T94" fmla="*/ 222 w 471"/>
                  <a:gd name="T95" fmla="*/ 22 h 300"/>
                  <a:gd name="T96" fmla="*/ 192 w 471"/>
                  <a:gd name="T97" fmla="*/ 12 h 300"/>
                  <a:gd name="T98" fmla="*/ 160 w 471"/>
                  <a:gd name="T99" fmla="*/ 6 h 300"/>
                  <a:gd name="T100" fmla="*/ 128 w 471"/>
                  <a:gd name="T101" fmla="*/ 0 h 300"/>
                  <a:gd name="T102" fmla="*/ 96 w 471"/>
                  <a:gd name="T10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71" h="300">
                    <a:moveTo>
                      <a:pt x="96" y="0"/>
                    </a:moveTo>
                    <a:lnTo>
                      <a:pt x="96" y="0"/>
                    </a:lnTo>
                    <a:lnTo>
                      <a:pt x="72" y="0"/>
                    </a:lnTo>
                    <a:lnTo>
                      <a:pt x="72" y="0"/>
                    </a:lnTo>
                    <a:lnTo>
                      <a:pt x="40" y="4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2" y="8"/>
                    </a:lnTo>
                    <a:lnTo>
                      <a:pt x="46" y="4"/>
                    </a:lnTo>
                    <a:lnTo>
                      <a:pt x="68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132" y="4"/>
                    </a:lnTo>
                    <a:lnTo>
                      <a:pt x="172" y="10"/>
                    </a:lnTo>
                    <a:lnTo>
                      <a:pt x="210" y="20"/>
                    </a:lnTo>
                    <a:lnTo>
                      <a:pt x="248" y="34"/>
                    </a:lnTo>
                    <a:lnTo>
                      <a:pt x="284" y="52"/>
                    </a:lnTo>
                    <a:lnTo>
                      <a:pt x="319" y="74"/>
                    </a:lnTo>
                    <a:lnTo>
                      <a:pt x="351" y="100"/>
                    </a:lnTo>
                    <a:lnTo>
                      <a:pt x="381" y="130"/>
                    </a:lnTo>
                    <a:lnTo>
                      <a:pt x="381" y="130"/>
                    </a:lnTo>
                    <a:lnTo>
                      <a:pt x="397" y="148"/>
                    </a:lnTo>
                    <a:lnTo>
                      <a:pt x="413" y="168"/>
                    </a:lnTo>
                    <a:lnTo>
                      <a:pt x="425" y="190"/>
                    </a:lnTo>
                    <a:lnTo>
                      <a:pt x="437" y="212"/>
                    </a:lnTo>
                    <a:lnTo>
                      <a:pt x="449" y="232"/>
                    </a:lnTo>
                    <a:lnTo>
                      <a:pt x="457" y="256"/>
                    </a:lnTo>
                    <a:lnTo>
                      <a:pt x="465" y="278"/>
                    </a:lnTo>
                    <a:lnTo>
                      <a:pt x="471" y="300"/>
                    </a:lnTo>
                    <a:lnTo>
                      <a:pt x="471" y="300"/>
                    </a:lnTo>
                    <a:lnTo>
                      <a:pt x="471" y="298"/>
                    </a:lnTo>
                    <a:lnTo>
                      <a:pt x="471" y="298"/>
                    </a:lnTo>
                    <a:lnTo>
                      <a:pt x="461" y="266"/>
                    </a:lnTo>
                    <a:lnTo>
                      <a:pt x="449" y="234"/>
                    </a:lnTo>
                    <a:lnTo>
                      <a:pt x="435" y="204"/>
                    </a:lnTo>
                    <a:lnTo>
                      <a:pt x="419" y="176"/>
                    </a:lnTo>
                    <a:lnTo>
                      <a:pt x="401" y="150"/>
                    </a:lnTo>
                    <a:lnTo>
                      <a:pt x="379" y="126"/>
                    </a:lnTo>
                    <a:lnTo>
                      <a:pt x="357" y="102"/>
                    </a:lnTo>
                    <a:lnTo>
                      <a:pt x="333" y="82"/>
                    </a:lnTo>
                    <a:lnTo>
                      <a:pt x="307" y="64"/>
                    </a:lnTo>
                    <a:lnTo>
                      <a:pt x="280" y="46"/>
                    </a:lnTo>
                    <a:lnTo>
                      <a:pt x="252" y="32"/>
                    </a:lnTo>
                    <a:lnTo>
                      <a:pt x="222" y="22"/>
                    </a:lnTo>
                    <a:lnTo>
                      <a:pt x="192" y="12"/>
                    </a:lnTo>
                    <a:lnTo>
                      <a:pt x="160" y="6"/>
                    </a:lnTo>
                    <a:lnTo>
                      <a:pt x="128" y="0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F2D6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397">
                <a:extLst>
                  <a:ext uri="{FF2B5EF4-FFF2-40B4-BE49-F238E27FC236}">
                    <a16:creationId xmlns:a16="http://schemas.microsoft.com/office/drawing/2014/main" id="{697C98DC-6CF7-10B4-21C7-7C68229CC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75" y="2817813"/>
                <a:ext cx="747713" cy="476250"/>
              </a:xfrm>
              <a:custGeom>
                <a:avLst/>
                <a:gdLst>
                  <a:gd name="T0" fmla="*/ 96 w 471"/>
                  <a:gd name="T1" fmla="*/ 0 h 300"/>
                  <a:gd name="T2" fmla="*/ 96 w 471"/>
                  <a:gd name="T3" fmla="*/ 0 h 300"/>
                  <a:gd name="T4" fmla="*/ 72 w 471"/>
                  <a:gd name="T5" fmla="*/ 0 h 300"/>
                  <a:gd name="T6" fmla="*/ 72 w 471"/>
                  <a:gd name="T7" fmla="*/ 0 h 300"/>
                  <a:gd name="T8" fmla="*/ 40 w 471"/>
                  <a:gd name="T9" fmla="*/ 4 h 300"/>
                  <a:gd name="T10" fmla="*/ 6 w 471"/>
                  <a:gd name="T11" fmla="*/ 10 h 300"/>
                  <a:gd name="T12" fmla="*/ 6 w 471"/>
                  <a:gd name="T13" fmla="*/ 10 h 300"/>
                  <a:gd name="T14" fmla="*/ 0 w 471"/>
                  <a:gd name="T15" fmla="*/ 12 h 300"/>
                  <a:gd name="T16" fmla="*/ 0 w 471"/>
                  <a:gd name="T17" fmla="*/ 12 h 300"/>
                  <a:gd name="T18" fmla="*/ 0 w 471"/>
                  <a:gd name="T19" fmla="*/ 12 h 300"/>
                  <a:gd name="T20" fmla="*/ 0 w 471"/>
                  <a:gd name="T21" fmla="*/ 12 h 300"/>
                  <a:gd name="T22" fmla="*/ 22 w 471"/>
                  <a:gd name="T23" fmla="*/ 8 h 300"/>
                  <a:gd name="T24" fmla="*/ 46 w 471"/>
                  <a:gd name="T25" fmla="*/ 4 h 300"/>
                  <a:gd name="T26" fmla="*/ 68 w 471"/>
                  <a:gd name="T27" fmla="*/ 2 h 300"/>
                  <a:gd name="T28" fmla="*/ 92 w 471"/>
                  <a:gd name="T29" fmla="*/ 2 h 300"/>
                  <a:gd name="T30" fmla="*/ 92 w 471"/>
                  <a:gd name="T31" fmla="*/ 2 h 300"/>
                  <a:gd name="T32" fmla="*/ 132 w 471"/>
                  <a:gd name="T33" fmla="*/ 4 h 300"/>
                  <a:gd name="T34" fmla="*/ 172 w 471"/>
                  <a:gd name="T35" fmla="*/ 10 h 300"/>
                  <a:gd name="T36" fmla="*/ 210 w 471"/>
                  <a:gd name="T37" fmla="*/ 20 h 300"/>
                  <a:gd name="T38" fmla="*/ 248 w 471"/>
                  <a:gd name="T39" fmla="*/ 34 h 300"/>
                  <a:gd name="T40" fmla="*/ 284 w 471"/>
                  <a:gd name="T41" fmla="*/ 52 h 300"/>
                  <a:gd name="T42" fmla="*/ 319 w 471"/>
                  <a:gd name="T43" fmla="*/ 74 h 300"/>
                  <a:gd name="T44" fmla="*/ 351 w 471"/>
                  <a:gd name="T45" fmla="*/ 100 h 300"/>
                  <a:gd name="T46" fmla="*/ 381 w 471"/>
                  <a:gd name="T47" fmla="*/ 130 h 300"/>
                  <a:gd name="T48" fmla="*/ 381 w 471"/>
                  <a:gd name="T49" fmla="*/ 130 h 300"/>
                  <a:gd name="T50" fmla="*/ 397 w 471"/>
                  <a:gd name="T51" fmla="*/ 148 h 300"/>
                  <a:gd name="T52" fmla="*/ 413 w 471"/>
                  <a:gd name="T53" fmla="*/ 168 h 300"/>
                  <a:gd name="T54" fmla="*/ 425 w 471"/>
                  <a:gd name="T55" fmla="*/ 190 h 300"/>
                  <a:gd name="T56" fmla="*/ 437 w 471"/>
                  <a:gd name="T57" fmla="*/ 212 h 300"/>
                  <a:gd name="T58" fmla="*/ 449 w 471"/>
                  <a:gd name="T59" fmla="*/ 232 h 300"/>
                  <a:gd name="T60" fmla="*/ 457 w 471"/>
                  <a:gd name="T61" fmla="*/ 256 h 300"/>
                  <a:gd name="T62" fmla="*/ 465 w 471"/>
                  <a:gd name="T63" fmla="*/ 278 h 300"/>
                  <a:gd name="T64" fmla="*/ 471 w 471"/>
                  <a:gd name="T65" fmla="*/ 300 h 300"/>
                  <a:gd name="T66" fmla="*/ 471 w 471"/>
                  <a:gd name="T67" fmla="*/ 300 h 300"/>
                  <a:gd name="T68" fmla="*/ 471 w 471"/>
                  <a:gd name="T69" fmla="*/ 298 h 300"/>
                  <a:gd name="T70" fmla="*/ 471 w 471"/>
                  <a:gd name="T71" fmla="*/ 298 h 300"/>
                  <a:gd name="T72" fmla="*/ 461 w 471"/>
                  <a:gd name="T73" fmla="*/ 266 h 300"/>
                  <a:gd name="T74" fmla="*/ 449 w 471"/>
                  <a:gd name="T75" fmla="*/ 234 h 300"/>
                  <a:gd name="T76" fmla="*/ 435 w 471"/>
                  <a:gd name="T77" fmla="*/ 204 h 300"/>
                  <a:gd name="T78" fmla="*/ 419 w 471"/>
                  <a:gd name="T79" fmla="*/ 176 h 300"/>
                  <a:gd name="T80" fmla="*/ 401 w 471"/>
                  <a:gd name="T81" fmla="*/ 150 h 300"/>
                  <a:gd name="T82" fmla="*/ 379 w 471"/>
                  <a:gd name="T83" fmla="*/ 126 h 300"/>
                  <a:gd name="T84" fmla="*/ 357 w 471"/>
                  <a:gd name="T85" fmla="*/ 102 h 300"/>
                  <a:gd name="T86" fmla="*/ 333 w 471"/>
                  <a:gd name="T87" fmla="*/ 82 h 300"/>
                  <a:gd name="T88" fmla="*/ 307 w 471"/>
                  <a:gd name="T89" fmla="*/ 64 h 300"/>
                  <a:gd name="T90" fmla="*/ 280 w 471"/>
                  <a:gd name="T91" fmla="*/ 46 h 300"/>
                  <a:gd name="T92" fmla="*/ 252 w 471"/>
                  <a:gd name="T93" fmla="*/ 32 h 300"/>
                  <a:gd name="T94" fmla="*/ 222 w 471"/>
                  <a:gd name="T95" fmla="*/ 22 h 300"/>
                  <a:gd name="T96" fmla="*/ 192 w 471"/>
                  <a:gd name="T97" fmla="*/ 12 h 300"/>
                  <a:gd name="T98" fmla="*/ 160 w 471"/>
                  <a:gd name="T99" fmla="*/ 6 h 300"/>
                  <a:gd name="T100" fmla="*/ 128 w 471"/>
                  <a:gd name="T101" fmla="*/ 0 h 300"/>
                  <a:gd name="T102" fmla="*/ 96 w 471"/>
                  <a:gd name="T10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71" h="300">
                    <a:moveTo>
                      <a:pt x="96" y="0"/>
                    </a:moveTo>
                    <a:lnTo>
                      <a:pt x="96" y="0"/>
                    </a:lnTo>
                    <a:lnTo>
                      <a:pt x="72" y="0"/>
                    </a:lnTo>
                    <a:lnTo>
                      <a:pt x="72" y="0"/>
                    </a:lnTo>
                    <a:lnTo>
                      <a:pt x="40" y="4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2" y="8"/>
                    </a:lnTo>
                    <a:lnTo>
                      <a:pt x="46" y="4"/>
                    </a:lnTo>
                    <a:lnTo>
                      <a:pt x="68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132" y="4"/>
                    </a:lnTo>
                    <a:lnTo>
                      <a:pt x="172" y="10"/>
                    </a:lnTo>
                    <a:lnTo>
                      <a:pt x="210" y="20"/>
                    </a:lnTo>
                    <a:lnTo>
                      <a:pt x="248" y="34"/>
                    </a:lnTo>
                    <a:lnTo>
                      <a:pt x="284" y="52"/>
                    </a:lnTo>
                    <a:lnTo>
                      <a:pt x="319" y="74"/>
                    </a:lnTo>
                    <a:lnTo>
                      <a:pt x="351" y="100"/>
                    </a:lnTo>
                    <a:lnTo>
                      <a:pt x="381" y="130"/>
                    </a:lnTo>
                    <a:lnTo>
                      <a:pt x="381" y="130"/>
                    </a:lnTo>
                    <a:lnTo>
                      <a:pt x="397" y="148"/>
                    </a:lnTo>
                    <a:lnTo>
                      <a:pt x="413" y="168"/>
                    </a:lnTo>
                    <a:lnTo>
                      <a:pt x="425" y="190"/>
                    </a:lnTo>
                    <a:lnTo>
                      <a:pt x="437" y="212"/>
                    </a:lnTo>
                    <a:lnTo>
                      <a:pt x="449" y="232"/>
                    </a:lnTo>
                    <a:lnTo>
                      <a:pt x="457" y="256"/>
                    </a:lnTo>
                    <a:lnTo>
                      <a:pt x="465" y="278"/>
                    </a:lnTo>
                    <a:lnTo>
                      <a:pt x="471" y="300"/>
                    </a:lnTo>
                    <a:lnTo>
                      <a:pt x="471" y="300"/>
                    </a:lnTo>
                    <a:lnTo>
                      <a:pt x="471" y="298"/>
                    </a:lnTo>
                    <a:lnTo>
                      <a:pt x="471" y="298"/>
                    </a:lnTo>
                    <a:lnTo>
                      <a:pt x="461" y="266"/>
                    </a:lnTo>
                    <a:lnTo>
                      <a:pt x="449" y="234"/>
                    </a:lnTo>
                    <a:lnTo>
                      <a:pt x="435" y="204"/>
                    </a:lnTo>
                    <a:lnTo>
                      <a:pt x="419" y="176"/>
                    </a:lnTo>
                    <a:lnTo>
                      <a:pt x="401" y="150"/>
                    </a:lnTo>
                    <a:lnTo>
                      <a:pt x="379" y="126"/>
                    </a:lnTo>
                    <a:lnTo>
                      <a:pt x="357" y="102"/>
                    </a:lnTo>
                    <a:lnTo>
                      <a:pt x="333" y="82"/>
                    </a:lnTo>
                    <a:lnTo>
                      <a:pt x="307" y="64"/>
                    </a:lnTo>
                    <a:lnTo>
                      <a:pt x="280" y="46"/>
                    </a:lnTo>
                    <a:lnTo>
                      <a:pt x="252" y="32"/>
                    </a:lnTo>
                    <a:lnTo>
                      <a:pt x="222" y="22"/>
                    </a:lnTo>
                    <a:lnTo>
                      <a:pt x="192" y="12"/>
                    </a:lnTo>
                    <a:lnTo>
                      <a:pt x="160" y="6"/>
                    </a:lnTo>
                    <a:lnTo>
                      <a:pt x="128" y="0"/>
                    </a:lnTo>
                    <a:lnTo>
                      <a:pt x="9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398">
                <a:extLst>
                  <a:ext uri="{FF2B5EF4-FFF2-40B4-BE49-F238E27FC236}">
                    <a16:creationId xmlns:a16="http://schemas.microsoft.com/office/drawing/2014/main" id="{A85A1DF2-E4E4-6492-DCD7-685C89AD6F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075" y="2820988"/>
                <a:ext cx="763588" cy="1208088"/>
              </a:xfrm>
              <a:custGeom>
                <a:avLst/>
                <a:gdLst>
                  <a:gd name="T0" fmla="*/ 395 w 481"/>
                  <a:gd name="T1" fmla="*/ 405 h 761"/>
                  <a:gd name="T2" fmla="*/ 371 w 481"/>
                  <a:gd name="T3" fmla="*/ 379 h 761"/>
                  <a:gd name="T4" fmla="*/ 371 w 481"/>
                  <a:gd name="T5" fmla="*/ 366 h 761"/>
                  <a:gd name="T6" fmla="*/ 379 w 481"/>
                  <a:gd name="T7" fmla="*/ 346 h 761"/>
                  <a:gd name="T8" fmla="*/ 399 w 481"/>
                  <a:gd name="T9" fmla="*/ 336 h 761"/>
                  <a:gd name="T10" fmla="*/ 407 w 481"/>
                  <a:gd name="T11" fmla="*/ 334 h 761"/>
                  <a:gd name="T12" fmla="*/ 437 w 481"/>
                  <a:gd name="T13" fmla="*/ 352 h 761"/>
                  <a:gd name="T14" fmla="*/ 443 w 481"/>
                  <a:gd name="T15" fmla="*/ 370 h 761"/>
                  <a:gd name="T16" fmla="*/ 437 w 481"/>
                  <a:gd name="T17" fmla="*/ 389 h 761"/>
                  <a:gd name="T18" fmla="*/ 421 w 481"/>
                  <a:gd name="T19" fmla="*/ 403 h 761"/>
                  <a:gd name="T20" fmla="*/ 407 w 481"/>
                  <a:gd name="T21" fmla="*/ 407 h 761"/>
                  <a:gd name="T22" fmla="*/ 68 w 481"/>
                  <a:gd name="T23" fmla="*/ 0 h 761"/>
                  <a:gd name="T24" fmla="*/ 0 w 481"/>
                  <a:gd name="T25" fmla="*/ 10 h 761"/>
                  <a:gd name="T26" fmla="*/ 80 w 481"/>
                  <a:gd name="T27" fmla="*/ 46 h 761"/>
                  <a:gd name="T28" fmla="*/ 150 w 481"/>
                  <a:gd name="T29" fmla="*/ 98 h 761"/>
                  <a:gd name="T30" fmla="*/ 180 w 481"/>
                  <a:gd name="T31" fmla="*/ 86 h 761"/>
                  <a:gd name="T32" fmla="*/ 206 w 481"/>
                  <a:gd name="T33" fmla="*/ 84 h 761"/>
                  <a:gd name="T34" fmla="*/ 264 w 481"/>
                  <a:gd name="T35" fmla="*/ 98 h 761"/>
                  <a:gd name="T36" fmla="*/ 307 w 481"/>
                  <a:gd name="T37" fmla="*/ 140 h 761"/>
                  <a:gd name="T38" fmla="*/ 323 w 481"/>
                  <a:gd name="T39" fmla="*/ 178 h 761"/>
                  <a:gd name="T40" fmla="*/ 325 w 481"/>
                  <a:gd name="T41" fmla="*/ 228 h 761"/>
                  <a:gd name="T42" fmla="*/ 305 w 481"/>
                  <a:gd name="T43" fmla="*/ 274 h 761"/>
                  <a:gd name="T44" fmla="*/ 284 w 481"/>
                  <a:gd name="T45" fmla="*/ 298 h 761"/>
                  <a:gd name="T46" fmla="*/ 299 w 481"/>
                  <a:gd name="T47" fmla="*/ 364 h 761"/>
                  <a:gd name="T48" fmla="*/ 307 w 481"/>
                  <a:gd name="T49" fmla="*/ 441 h 761"/>
                  <a:gd name="T50" fmla="*/ 301 w 481"/>
                  <a:gd name="T51" fmla="*/ 515 h 761"/>
                  <a:gd name="T52" fmla="*/ 295 w 481"/>
                  <a:gd name="T53" fmla="*/ 553 h 761"/>
                  <a:gd name="T54" fmla="*/ 284 w 481"/>
                  <a:gd name="T55" fmla="*/ 585 h 761"/>
                  <a:gd name="T56" fmla="*/ 266 w 481"/>
                  <a:gd name="T57" fmla="*/ 633 h 761"/>
                  <a:gd name="T58" fmla="*/ 226 w 481"/>
                  <a:gd name="T59" fmla="*/ 701 h 761"/>
                  <a:gd name="T60" fmla="*/ 176 w 481"/>
                  <a:gd name="T61" fmla="*/ 761 h 761"/>
                  <a:gd name="T62" fmla="*/ 184 w 481"/>
                  <a:gd name="T63" fmla="*/ 761 h 761"/>
                  <a:gd name="T64" fmla="*/ 258 w 481"/>
                  <a:gd name="T65" fmla="*/ 735 h 761"/>
                  <a:gd name="T66" fmla="*/ 307 w 481"/>
                  <a:gd name="T67" fmla="*/ 707 h 761"/>
                  <a:gd name="T68" fmla="*/ 377 w 481"/>
                  <a:gd name="T69" fmla="*/ 647 h 761"/>
                  <a:gd name="T70" fmla="*/ 433 w 481"/>
                  <a:gd name="T71" fmla="*/ 573 h 761"/>
                  <a:gd name="T72" fmla="*/ 467 w 481"/>
                  <a:gd name="T73" fmla="*/ 487 h 761"/>
                  <a:gd name="T74" fmla="*/ 481 w 481"/>
                  <a:gd name="T75" fmla="*/ 395 h 761"/>
                  <a:gd name="T76" fmla="*/ 471 w 481"/>
                  <a:gd name="T77" fmla="*/ 298 h 761"/>
                  <a:gd name="T78" fmla="*/ 457 w 481"/>
                  <a:gd name="T79" fmla="*/ 254 h 761"/>
                  <a:gd name="T80" fmla="*/ 425 w 481"/>
                  <a:gd name="T81" fmla="*/ 188 h 761"/>
                  <a:gd name="T82" fmla="*/ 381 w 481"/>
                  <a:gd name="T83" fmla="*/ 128 h 761"/>
                  <a:gd name="T84" fmla="*/ 319 w 481"/>
                  <a:gd name="T85" fmla="*/ 72 h 761"/>
                  <a:gd name="T86" fmla="*/ 210 w 481"/>
                  <a:gd name="T87" fmla="*/ 18 h 761"/>
                  <a:gd name="T88" fmla="*/ 92 w 481"/>
                  <a:gd name="T89" fmla="*/ 0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81" h="761">
                    <a:moveTo>
                      <a:pt x="407" y="407"/>
                    </a:moveTo>
                    <a:lnTo>
                      <a:pt x="407" y="407"/>
                    </a:lnTo>
                    <a:lnTo>
                      <a:pt x="395" y="405"/>
                    </a:lnTo>
                    <a:lnTo>
                      <a:pt x="383" y="399"/>
                    </a:lnTo>
                    <a:lnTo>
                      <a:pt x="375" y="391"/>
                    </a:lnTo>
                    <a:lnTo>
                      <a:pt x="371" y="379"/>
                    </a:lnTo>
                    <a:lnTo>
                      <a:pt x="371" y="379"/>
                    </a:lnTo>
                    <a:lnTo>
                      <a:pt x="369" y="371"/>
                    </a:lnTo>
                    <a:lnTo>
                      <a:pt x="371" y="366"/>
                    </a:lnTo>
                    <a:lnTo>
                      <a:pt x="373" y="358"/>
                    </a:lnTo>
                    <a:lnTo>
                      <a:pt x="375" y="352"/>
                    </a:lnTo>
                    <a:lnTo>
                      <a:pt x="379" y="346"/>
                    </a:lnTo>
                    <a:lnTo>
                      <a:pt x="385" y="342"/>
                    </a:lnTo>
                    <a:lnTo>
                      <a:pt x="391" y="338"/>
                    </a:lnTo>
                    <a:lnTo>
                      <a:pt x="399" y="336"/>
                    </a:lnTo>
                    <a:lnTo>
                      <a:pt x="399" y="336"/>
                    </a:lnTo>
                    <a:lnTo>
                      <a:pt x="407" y="334"/>
                    </a:lnTo>
                    <a:lnTo>
                      <a:pt x="407" y="334"/>
                    </a:lnTo>
                    <a:lnTo>
                      <a:pt x="419" y="336"/>
                    </a:lnTo>
                    <a:lnTo>
                      <a:pt x="429" y="342"/>
                    </a:lnTo>
                    <a:lnTo>
                      <a:pt x="437" y="352"/>
                    </a:lnTo>
                    <a:lnTo>
                      <a:pt x="443" y="362"/>
                    </a:lnTo>
                    <a:lnTo>
                      <a:pt x="443" y="362"/>
                    </a:lnTo>
                    <a:lnTo>
                      <a:pt x="443" y="370"/>
                    </a:lnTo>
                    <a:lnTo>
                      <a:pt x="443" y="377"/>
                    </a:lnTo>
                    <a:lnTo>
                      <a:pt x="441" y="383"/>
                    </a:lnTo>
                    <a:lnTo>
                      <a:pt x="437" y="389"/>
                    </a:lnTo>
                    <a:lnTo>
                      <a:pt x="433" y="395"/>
                    </a:lnTo>
                    <a:lnTo>
                      <a:pt x="429" y="399"/>
                    </a:lnTo>
                    <a:lnTo>
                      <a:pt x="421" y="403"/>
                    </a:lnTo>
                    <a:lnTo>
                      <a:pt x="415" y="407"/>
                    </a:lnTo>
                    <a:lnTo>
                      <a:pt x="415" y="407"/>
                    </a:lnTo>
                    <a:lnTo>
                      <a:pt x="407" y="407"/>
                    </a:lnTo>
                    <a:close/>
                    <a:moveTo>
                      <a:pt x="92" y="0"/>
                    </a:moveTo>
                    <a:lnTo>
                      <a:pt x="92" y="0"/>
                    </a:lnTo>
                    <a:lnTo>
                      <a:pt x="68" y="0"/>
                    </a:lnTo>
                    <a:lnTo>
                      <a:pt x="46" y="2"/>
                    </a:lnTo>
                    <a:lnTo>
                      <a:pt x="22" y="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40" y="26"/>
                    </a:lnTo>
                    <a:lnTo>
                      <a:pt x="80" y="46"/>
                    </a:lnTo>
                    <a:lnTo>
                      <a:pt x="116" y="70"/>
                    </a:lnTo>
                    <a:lnTo>
                      <a:pt x="150" y="98"/>
                    </a:lnTo>
                    <a:lnTo>
                      <a:pt x="150" y="98"/>
                    </a:lnTo>
                    <a:lnTo>
                      <a:pt x="164" y="92"/>
                    </a:lnTo>
                    <a:lnTo>
                      <a:pt x="180" y="86"/>
                    </a:lnTo>
                    <a:lnTo>
                      <a:pt x="180" y="86"/>
                    </a:lnTo>
                    <a:lnTo>
                      <a:pt x="194" y="84"/>
                    </a:lnTo>
                    <a:lnTo>
                      <a:pt x="206" y="84"/>
                    </a:lnTo>
                    <a:lnTo>
                      <a:pt x="206" y="84"/>
                    </a:lnTo>
                    <a:lnTo>
                      <a:pt x="228" y="86"/>
                    </a:lnTo>
                    <a:lnTo>
                      <a:pt x="246" y="90"/>
                    </a:lnTo>
                    <a:lnTo>
                      <a:pt x="264" y="98"/>
                    </a:lnTo>
                    <a:lnTo>
                      <a:pt x="282" y="110"/>
                    </a:lnTo>
                    <a:lnTo>
                      <a:pt x="295" y="124"/>
                    </a:lnTo>
                    <a:lnTo>
                      <a:pt x="307" y="140"/>
                    </a:lnTo>
                    <a:lnTo>
                      <a:pt x="317" y="158"/>
                    </a:lnTo>
                    <a:lnTo>
                      <a:pt x="323" y="178"/>
                    </a:lnTo>
                    <a:lnTo>
                      <a:pt x="323" y="178"/>
                    </a:lnTo>
                    <a:lnTo>
                      <a:pt x="327" y="194"/>
                    </a:lnTo>
                    <a:lnTo>
                      <a:pt x="327" y="212"/>
                    </a:lnTo>
                    <a:lnTo>
                      <a:pt x="325" y="228"/>
                    </a:lnTo>
                    <a:lnTo>
                      <a:pt x="321" y="244"/>
                    </a:lnTo>
                    <a:lnTo>
                      <a:pt x="313" y="260"/>
                    </a:lnTo>
                    <a:lnTo>
                      <a:pt x="305" y="274"/>
                    </a:lnTo>
                    <a:lnTo>
                      <a:pt x="295" y="286"/>
                    </a:lnTo>
                    <a:lnTo>
                      <a:pt x="284" y="298"/>
                    </a:lnTo>
                    <a:lnTo>
                      <a:pt x="284" y="298"/>
                    </a:lnTo>
                    <a:lnTo>
                      <a:pt x="295" y="338"/>
                    </a:lnTo>
                    <a:lnTo>
                      <a:pt x="295" y="338"/>
                    </a:lnTo>
                    <a:lnTo>
                      <a:pt x="299" y="364"/>
                    </a:lnTo>
                    <a:lnTo>
                      <a:pt x="303" y="389"/>
                    </a:lnTo>
                    <a:lnTo>
                      <a:pt x="307" y="415"/>
                    </a:lnTo>
                    <a:lnTo>
                      <a:pt x="307" y="441"/>
                    </a:lnTo>
                    <a:lnTo>
                      <a:pt x="307" y="465"/>
                    </a:lnTo>
                    <a:lnTo>
                      <a:pt x="305" y="491"/>
                    </a:lnTo>
                    <a:lnTo>
                      <a:pt x="301" y="515"/>
                    </a:lnTo>
                    <a:lnTo>
                      <a:pt x="295" y="541"/>
                    </a:lnTo>
                    <a:lnTo>
                      <a:pt x="295" y="541"/>
                    </a:lnTo>
                    <a:lnTo>
                      <a:pt x="295" y="553"/>
                    </a:lnTo>
                    <a:lnTo>
                      <a:pt x="293" y="563"/>
                    </a:lnTo>
                    <a:lnTo>
                      <a:pt x="289" y="575"/>
                    </a:lnTo>
                    <a:lnTo>
                      <a:pt x="284" y="585"/>
                    </a:lnTo>
                    <a:lnTo>
                      <a:pt x="284" y="585"/>
                    </a:lnTo>
                    <a:lnTo>
                      <a:pt x="276" y="609"/>
                    </a:lnTo>
                    <a:lnTo>
                      <a:pt x="266" y="633"/>
                    </a:lnTo>
                    <a:lnTo>
                      <a:pt x="254" y="657"/>
                    </a:lnTo>
                    <a:lnTo>
                      <a:pt x="240" y="679"/>
                    </a:lnTo>
                    <a:lnTo>
                      <a:pt x="226" y="701"/>
                    </a:lnTo>
                    <a:lnTo>
                      <a:pt x="210" y="723"/>
                    </a:lnTo>
                    <a:lnTo>
                      <a:pt x="194" y="743"/>
                    </a:lnTo>
                    <a:lnTo>
                      <a:pt x="176" y="761"/>
                    </a:lnTo>
                    <a:lnTo>
                      <a:pt x="176" y="761"/>
                    </a:lnTo>
                    <a:lnTo>
                      <a:pt x="184" y="761"/>
                    </a:lnTo>
                    <a:lnTo>
                      <a:pt x="184" y="761"/>
                    </a:lnTo>
                    <a:lnTo>
                      <a:pt x="210" y="753"/>
                    </a:lnTo>
                    <a:lnTo>
                      <a:pt x="234" y="745"/>
                    </a:lnTo>
                    <a:lnTo>
                      <a:pt x="258" y="735"/>
                    </a:lnTo>
                    <a:lnTo>
                      <a:pt x="280" y="723"/>
                    </a:lnTo>
                    <a:lnTo>
                      <a:pt x="280" y="723"/>
                    </a:lnTo>
                    <a:lnTo>
                      <a:pt x="307" y="707"/>
                    </a:lnTo>
                    <a:lnTo>
                      <a:pt x="333" y="689"/>
                    </a:lnTo>
                    <a:lnTo>
                      <a:pt x="355" y="669"/>
                    </a:lnTo>
                    <a:lnTo>
                      <a:pt x="377" y="647"/>
                    </a:lnTo>
                    <a:lnTo>
                      <a:pt x="397" y="623"/>
                    </a:lnTo>
                    <a:lnTo>
                      <a:pt x="415" y="599"/>
                    </a:lnTo>
                    <a:lnTo>
                      <a:pt x="433" y="573"/>
                    </a:lnTo>
                    <a:lnTo>
                      <a:pt x="445" y="545"/>
                    </a:lnTo>
                    <a:lnTo>
                      <a:pt x="457" y="517"/>
                    </a:lnTo>
                    <a:lnTo>
                      <a:pt x="467" y="487"/>
                    </a:lnTo>
                    <a:lnTo>
                      <a:pt x="475" y="457"/>
                    </a:lnTo>
                    <a:lnTo>
                      <a:pt x="479" y="425"/>
                    </a:lnTo>
                    <a:lnTo>
                      <a:pt x="481" y="395"/>
                    </a:lnTo>
                    <a:lnTo>
                      <a:pt x="481" y="364"/>
                    </a:lnTo>
                    <a:lnTo>
                      <a:pt x="477" y="332"/>
                    </a:lnTo>
                    <a:lnTo>
                      <a:pt x="471" y="298"/>
                    </a:lnTo>
                    <a:lnTo>
                      <a:pt x="471" y="298"/>
                    </a:lnTo>
                    <a:lnTo>
                      <a:pt x="465" y="276"/>
                    </a:lnTo>
                    <a:lnTo>
                      <a:pt x="457" y="254"/>
                    </a:lnTo>
                    <a:lnTo>
                      <a:pt x="449" y="230"/>
                    </a:lnTo>
                    <a:lnTo>
                      <a:pt x="437" y="210"/>
                    </a:lnTo>
                    <a:lnTo>
                      <a:pt x="425" y="188"/>
                    </a:lnTo>
                    <a:lnTo>
                      <a:pt x="413" y="166"/>
                    </a:lnTo>
                    <a:lnTo>
                      <a:pt x="397" y="146"/>
                    </a:lnTo>
                    <a:lnTo>
                      <a:pt x="381" y="128"/>
                    </a:lnTo>
                    <a:lnTo>
                      <a:pt x="381" y="128"/>
                    </a:lnTo>
                    <a:lnTo>
                      <a:pt x="351" y="98"/>
                    </a:lnTo>
                    <a:lnTo>
                      <a:pt x="319" y="72"/>
                    </a:lnTo>
                    <a:lnTo>
                      <a:pt x="284" y="50"/>
                    </a:lnTo>
                    <a:lnTo>
                      <a:pt x="248" y="32"/>
                    </a:lnTo>
                    <a:lnTo>
                      <a:pt x="210" y="18"/>
                    </a:lnTo>
                    <a:lnTo>
                      <a:pt x="172" y="8"/>
                    </a:lnTo>
                    <a:lnTo>
                      <a:pt x="132" y="2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E9AE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Freeform 399">
                <a:extLst>
                  <a:ext uri="{FF2B5EF4-FFF2-40B4-BE49-F238E27FC236}">
                    <a16:creationId xmlns:a16="http://schemas.microsoft.com/office/drawing/2014/main" id="{788BD37A-7086-D324-33AB-53DA7C782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863" y="3351213"/>
                <a:ext cx="117475" cy="115888"/>
              </a:xfrm>
              <a:custGeom>
                <a:avLst/>
                <a:gdLst>
                  <a:gd name="T0" fmla="*/ 38 w 74"/>
                  <a:gd name="T1" fmla="*/ 73 h 73"/>
                  <a:gd name="T2" fmla="*/ 38 w 74"/>
                  <a:gd name="T3" fmla="*/ 73 h 73"/>
                  <a:gd name="T4" fmla="*/ 26 w 74"/>
                  <a:gd name="T5" fmla="*/ 71 h 73"/>
                  <a:gd name="T6" fmla="*/ 14 w 74"/>
                  <a:gd name="T7" fmla="*/ 65 h 73"/>
                  <a:gd name="T8" fmla="*/ 6 w 74"/>
                  <a:gd name="T9" fmla="*/ 57 h 73"/>
                  <a:gd name="T10" fmla="*/ 2 w 74"/>
                  <a:gd name="T11" fmla="*/ 45 h 73"/>
                  <a:gd name="T12" fmla="*/ 2 w 74"/>
                  <a:gd name="T13" fmla="*/ 45 h 73"/>
                  <a:gd name="T14" fmla="*/ 0 w 74"/>
                  <a:gd name="T15" fmla="*/ 37 h 73"/>
                  <a:gd name="T16" fmla="*/ 2 w 74"/>
                  <a:gd name="T17" fmla="*/ 32 h 73"/>
                  <a:gd name="T18" fmla="*/ 4 w 74"/>
                  <a:gd name="T19" fmla="*/ 24 h 73"/>
                  <a:gd name="T20" fmla="*/ 6 w 74"/>
                  <a:gd name="T21" fmla="*/ 18 h 73"/>
                  <a:gd name="T22" fmla="*/ 10 w 74"/>
                  <a:gd name="T23" fmla="*/ 12 h 73"/>
                  <a:gd name="T24" fmla="*/ 16 w 74"/>
                  <a:gd name="T25" fmla="*/ 8 h 73"/>
                  <a:gd name="T26" fmla="*/ 22 w 74"/>
                  <a:gd name="T27" fmla="*/ 4 h 73"/>
                  <a:gd name="T28" fmla="*/ 30 w 74"/>
                  <a:gd name="T29" fmla="*/ 2 h 73"/>
                  <a:gd name="T30" fmla="*/ 30 w 74"/>
                  <a:gd name="T31" fmla="*/ 2 h 73"/>
                  <a:gd name="T32" fmla="*/ 38 w 74"/>
                  <a:gd name="T33" fmla="*/ 0 h 73"/>
                  <a:gd name="T34" fmla="*/ 38 w 74"/>
                  <a:gd name="T35" fmla="*/ 0 h 73"/>
                  <a:gd name="T36" fmla="*/ 50 w 74"/>
                  <a:gd name="T37" fmla="*/ 2 h 73"/>
                  <a:gd name="T38" fmla="*/ 60 w 74"/>
                  <a:gd name="T39" fmla="*/ 8 h 73"/>
                  <a:gd name="T40" fmla="*/ 68 w 74"/>
                  <a:gd name="T41" fmla="*/ 18 h 73"/>
                  <a:gd name="T42" fmla="*/ 74 w 74"/>
                  <a:gd name="T43" fmla="*/ 28 h 73"/>
                  <a:gd name="T44" fmla="*/ 74 w 74"/>
                  <a:gd name="T45" fmla="*/ 28 h 73"/>
                  <a:gd name="T46" fmla="*/ 74 w 74"/>
                  <a:gd name="T47" fmla="*/ 36 h 73"/>
                  <a:gd name="T48" fmla="*/ 74 w 74"/>
                  <a:gd name="T49" fmla="*/ 43 h 73"/>
                  <a:gd name="T50" fmla="*/ 72 w 74"/>
                  <a:gd name="T51" fmla="*/ 49 h 73"/>
                  <a:gd name="T52" fmla="*/ 68 w 74"/>
                  <a:gd name="T53" fmla="*/ 55 h 73"/>
                  <a:gd name="T54" fmla="*/ 64 w 74"/>
                  <a:gd name="T55" fmla="*/ 61 h 73"/>
                  <a:gd name="T56" fmla="*/ 60 w 74"/>
                  <a:gd name="T57" fmla="*/ 65 h 73"/>
                  <a:gd name="T58" fmla="*/ 52 w 74"/>
                  <a:gd name="T59" fmla="*/ 69 h 73"/>
                  <a:gd name="T60" fmla="*/ 46 w 74"/>
                  <a:gd name="T61" fmla="*/ 73 h 73"/>
                  <a:gd name="T62" fmla="*/ 46 w 74"/>
                  <a:gd name="T63" fmla="*/ 73 h 73"/>
                  <a:gd name="T64" fmla="*/ 38 w 74"/>
                  <a:gd name="T65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4" h="73">
                    <a:moveTo>
                      <a:pt x="38" y="73"/>
                    </a:moveTo>
                    <a:lnTo>
                      <a:pt x="38" y="73"/>
                    </a:lnTo>
                    <a:lnTo>
                      <a:pt x="26" y="71"/>
                    </a:lnTo>
                    <a:lnTo>
                      <a:pt x="14" y="65"/>
                    </a:lnTo>
                    <a:lnTo>
                      <a:pt x="6" y="57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0" y="37"/>
                    </a:lnTo>
                    <a:lnTo>
                      <a:pt x="2" y="32"/>
                    </a:lnTo>
                    <a:lnTo>
                      <a:pt x="4" y="24"/>
                    </a:lnTo>
                    <a:lnTo>
                      <a:pt x="6" y="18"/>
                    </a:lnTo>
                    <a:lnTo>
                      <a:pt x="10" y="12"/>
                    </a:lnTo>
                    <a:lnTo>
                      <a:pt x="16" y="8"/>
                    </a:lnTo>
                    <a:lnTo>
                      <a:pt x="22" y="4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50" y="2"/>
                    </a:lnTo>
                    <a:lnTo>
                      <a:pt x="60" y="8"/>
                    </a:lnTo>
                    <a:lnTo>
                      <a:pt x="68" y="18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4" y="36"/>
                    </a:lnTo>
                    <a:lnTo>
                      <a:pt x="74" y="43"/>
                    </a:lnTo>
                    <a:lnTo>
                      <a:pt x="72" y="49"/>
                    </a:lnTo>
                    <a:lnTo>
                      <a:pt x="68" y="55"/>
                    </a:lnTo>
                    <a:lnTo>
                      <a:pt x="64" y="61"/>
                    </a:lnTo>
                    <a:lnTo>
                      <a:pt x="60" y="65"/>
                    </a:lnTo>
                    <a:lnTo>
                      <a:pt x="52" y="69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38" y="7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1" name="Freeform 400">
                <a:extLst>
                  <a:ext uri="{FF2B5EF4-FFF2-40B4-BE49-F238E27FC236}">
                    <a16:creationId xmlns:a16="http://schemas.microsoft.com/office/drawing/2014/main" id="{03309B4A-44EA-7084-F499-4076950F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75" y="2820988"/>
                <a:ext cx="763588" cy="1208088"/>
              </a:xfrm>
              <a:custGeom>
                <a:avLst/>
                <a:gdLst>
                  <a:gd name="T0" fmla="*/ 92 w 481"/>
                  <a:gd name="T1" fmla="*/ 0 h 761"/>
                  <a:gd name="T2" fmla="*/ 46 w 481"/>
                  <a:gd name="T3" fmla="*/ 2 h 761"/>
                  <a:gd name="T4" fmla="*/ 0 w 481"/>
                  <a:gd name="T5" fmla="*/ 10 h 761"/>
                  <a:gd name="T6" fmla="*/ 40 w 481"/>
                  <a:gd name="T7" fmla="*/ 26 h 761"/>
                  <a:gd name="T8" fmla="*/ 116 w 481"/>
                  <a:gd name="T9" fmla="*/ 70 h 761"/>
                  <a:gd name="T10" fmla="*/ 150 w 481"/>
                  <a:gd name="T11" fmla="*/ 98 h 761"/>
                  <a:gd name="T12" fmla="*/ 180 w 481"/>
                  <a:gd name="T13" fmla="*/ 86 h 761"/>
                  <a:gd name="T14" fmla="*/ 194 w 481"/>
                  <a:gd name="T15" fmla="*/ 84 h 761"/>
                  <a:gd name="T16" fmla="*/ 206 w 481"/>
                  <a:gd name="T17" fmla="*/ 84 h 761"/>
                  <a:gd name="T18" fmla="*/ 246 w 481"/>
                  <a:gd name="T19" fmla="*/ 90 h 761"/>
                  <a:gd name="T20" fmla="*/ 282 w 481"/>
                  <a:gd name="T21" fmla="*/ 110 h 761"/>
                  <a:gd name="T22" fmla="*/ 307 w 481"/>
                  <a:gd name="T23" fmla="*/ 140 h 761"/>
                  <a:gd name="T24" fmla="*/ 323 w 481"/>
                  <a:gd name="T25" fmla="*/ 178 h 761"/>
                  <a:gd name="T26" fmla="*/ 327 w 481"/>
                  <a:gd name="T27" fmla="*/ 194 h 761"/>
                  <a:gd name="T28" fmla="*/ 325 w 481"/>
                  <a:gd name="T29" fmla="*/ 228 h 761"/>
                  <a:gd name="T30" fmla="*/ 313 w 481"/>
                  <a:gd name="T31" fmla="*/ 260 h 761"/>
                  <a:gd name="T32" fmla="*/ 295 w 481"/>
                  <a:gd name="T33" fmla="*/ 286 h 761"/>
                  <a:gd name="T34" fmla="*/ 284 w 481"/>
                  <a:gd name="T35" fmla="*/ 298 h 761"/>
                  <a:gd name="T36" fmla="*/ 295 w 481"/>
                  <a:gd name="T37" fmla="*/ 338 h 761"/>
                  <a:gd name="T38" fmla="*/ 303 w 481"/>
                  <a:gd name="T39" fmla="*/ 389 h 761"/>
                  <a:gd name="T40" fmla="*/ 307 w 481"/>
                  <a:gd name="T41" fmla="*/ 441 h 761"/>
                  <a:gd name="T42" fmla="*/ 305 w 481"/>
                  <a:gd name="T43" fmla="*/ 491 h 761"/>
                  <a:gd name="T44" fmla="*/ 295 w 481"/>
                  <a:gd name="T45" fmla="*/ 541 h 761"/>
                  <a:gd name="T46" fmla="*/ 295 w 481"/>
                  <a:gd name="T47" fmla="*/ 553 h 761"/>
                  <a:gd name="T48" fmla="*/ 289 w 481"/>
                  <a:gd name="T49" fmla="*/ 575 h 761"/>
                  <a:gd name="T50" fmla="*/ 284 w 481"/>
                  <a:gd name="T51" fmla="*/ 585 h 761"/>
                  <a:gd name="T52" fmla="*/ 266 w 481"/>
                  <a:gd name="T53" fmla="*/ 633 h 761"/>
                  <a:gd name="T54" fmla="*/ 240 w 481"/>
                  <a:gd name="T55" fmla="*/ 679 h 761"/>
                  <a:gd name="T56" fmla="*/ 210 w 481"/>
                  <a:gd name="T57" fmla="*/ 723 h 761"/>
                  <a:gd name="T58" fmla="*/ 176 w 481"/>
                  <a:gd name="T59" fmla="*/ 761 h 761"/>
                  <a:gd name="T60" fmla="*/ 184 w 481"/>
                  <a:gd name="T61" fmla="*/ 761 h 761"/>
                  <a:gd name="T62" fmla="*/ 210 w 481"/>
                  <a:gd name="T63" fmla="*/ 753 h 761"/>
                  <a:gd name="T64" fmla="*/ 258 w 481"/>
                  <a:gd name="T65" fmla="*/ 735 h 761"/>
                  <a:gd name="T66" fmla="*/ 280 w 481"/>
                  <a:gd name="T67" fmla="*/ 723 h 761"/>
                  <a:gd name="T68" fmla="*/ 333 w 481"/>
                  <a:gd name="T69" fmla="*/ 689 h 761"/>
                  <a:gd name="T70" fmla="*/ 377 w 481"/>
                  <a:gd name="T71" fmla="*/ 647 h 761"/>
                  <a:gd name="T72" fmla="*/ 415 w 481"/>
                  <a:gd name="T73" fmla="*/ 599 h 761"/>
                  <a:gd name="T74" fmla="*/ 445 w 481"/>
                  <a:gd name="T75" fmla="*/ 545 h 761"/>
                  <a:gd name="T76" fmla="*/ 467 w 481"/>
                  <a:gd name="T77" fmla="*/ 487 h 761"/>
                  <a:gd name="T78" fmla="*/ 479 w 481"/>
                  <a:gd name="T79" fmla="*/ 425 h 761"/>
                  <a:gd name="T80" fmla="*/ 481 w 481"/>
                  <a:gd name="T81" fmla="*/ 364 h 761"/>
                  <a:gd name="T82" fmla="*/ 471 w 481"/>
                  <a:gd name="T83" fmla="*/ 298 h 761"/>
                  <a:gd name="T84" fmla="*/ 465 w 481"/>
                  <a:gd name="T85" fmla="*/ 276 h 761"/>
                  <a:gd name="T86" fmla="*/ 449 w 481"/>
                  <a:gd name="T87" fmla="*/ 230 h 761"/>
                  <a:gd name="T88" fmla="*/ 425 w 481"/>
                  <a:gd name="T89" fmla="*/ 188 h 761"/>
                  <a:gd name="T90" fmla="*/ 397 w 481"/>
                  <a:gd name="T91" fmla="*/ 146 h 761"/>
                  <a:gd name="T92" fmla="*/ 381 w 481"/>
                  <a:gd name="T93" fmla="*/ 128 h 761"/>
                  <a:gd name="T94" fmla="*/ 319 w 481"/>
                  <a:gd name="T95" fmla="*/ 72 h 761"/>
                  <a:gd name="T96" fmla="*/ 248 w 481"/>
                  <a:gd name="T97" fmla="*/ 32 h 761"/>
                  <a:gd name="T98" fmla="*/ 172 w 481"/>
                  <a:gd name="T99" fmla="*/ 8 h 761"/>
                  <a:gd name="T100" fmla="*/ 92 w 481"/>
                  <a:gd name="T101" fmla="*/ 0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1" h="761">
                    <a:moveTo>
                      <a:pt x="92" y="0"/>
                    </a:moveTo>
                    <a:lnTo>
                      <a:pt x="92" y="0"/>
                    </a:lnTo>
                    <a:lnTo>
                      <a:pt x="68" y="0"/>
                    </a:lnTo>
                    <a:lnTo>
                      <a:pt x="46" y="2"/>
                    </a:lnTo>
                    <a:lnTo>
                      <a:pt x="22" y="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40" y="26"/>
                    </a:lnTo>
                    <a:lnTo>
                      <a:pt x="80" y="46"/>
                    </a:lnTo>
                    <a:lnTo>
                      <a:pt x="116" y="70"/>
                    </a:lnTo>
                    <a:lnTo>
                      <a:pt x="150" y="98"/>
                    </a:lnTo>
                    <a:lnTo>
                      <a:pt x="150" y="98"/>
                    </a:lnTo>
                    <a:lnTo>
                      <a:pt x="164" y="92"/>
                    </a:lnTo>
                    <a:lnTo>
                      <a:pt x="180" y="86"/>
                    </a:lnTo>
                    <a:lnTo>
                      <a:pt x="180" y="86"/>
                    </a:lnTo>
                    <a:lnTo>
                      <a:pt x="194" y="84"/>
                    </a:lnTo>
                    <a:lnTo>
                      <a:pt x="206" y="84"/>
                    </a:lnTo>
                    <a:lnTo>
                      <a:pt x="206" y="84"/>
                    </a:lnTo>
                    <a:lnTo>
                      <a:pt x="228" y="86"/>
                    </a:lnTo>
                    <a:lnTo>
                      <a:pt x="246" y="90"/>
                    </a:lnTo>
                    <a:lnTo>
                      <a:pt x="264" y="98"/>
                    </a:lnTo>
                    <a:lnTo>
                      <a:pt x="282" y="110"/>
                    </a:lnTo>
                    <a:lnTo>
                      <a:pt x="295" y="124"/>
                    </a:lnTo>
                    <a:lnTo>
                      <a:pt x="307" y="140"/>
                    </a:lnTo>
                    <a:lnTo>
                      <a:pt x="317" y="158"/>
                    </a:lnTo>
                    <a:lnTo>
                      <a:pt x="323" y="178"/>
                    </a:lnTo>
                    <a:lnTo>
                      <a:pt x="323" y="178"/>
                    </a:lnTo>
                    <a:lnTo>
                      <a:pt x="327" y="194"/>
                    </a:lnTo>
                    <a:lnTo>
                      <a:pt x="327" y="212"/>
                    </a:lnTo>
                    <a:lnTo>
                      <a:pt x="325" y="228"/>
                    </a:lnTo>
                    <a:lnTo>
                      <a:pt x="321" y="244"/>
                    </a:lnTo>
                    <a:lnTo>
                      <a:pt x="313" y="260"/>
                    </a:lnTo>
                    <a:lnTo>
                      <a:pt x="305" y="274"/>
                    </a:lnTo>
                    <a:lnTo>
                      <a:pt x="295" y="286"/>
                    </a:lnTo>
                    <a:lnTo>
                      <a:pt x="284" y="298"/>
                    </a:lnTo>
                    <a:lnTo>
                      <a:pt x="284" y="298"/>
                    </a:lnTo>
                    <a:lnTo>
                      <a:pt x="295" y="338"/>
                    </a:lnTo>
                    <a:lnTo>
                      <a:pt x="295" y="338"/>
                    </a:lnTo>
                    <a:lnTo>
                      <a:pt x="299" y="364"/>
                    </a:lnTo>
                    <a:lnTo>
                      <a:pt x="303" y="389"/>
                    </a:lnTo>
                    <a:lnTo>
                      <a:pt x="307" y="415"/>
                    </a:lnTo>
                    <a:lnTo>
                      <a:pt x="307" y="441"/>
                    </a:lnTo>
                    <a:lnTo>
                      <a:pt x="307" y="465"/>
                    </a:lnTo>
                    <a:lnTo>
                      <a:pt x="305" y="491"/>
                    </a:lnTo>
                    <a:lnTo>
                      <a:pt x="301" y="515"/>
                    </a:lnTo>
                    <a:lnTo>
                      <a:pt x="295" y="541"/>
                    </a:lnTo>
                    <a:lnTo>
                      <a:pt x="295" y="541"/>
                    </a:lnTo>
                    <a:lnTo>
                      <a:pt x="295" y="553"/>
                    </a:lnTo>
                    <a:lnTo>
                      <a:pt x="293" y="563"/>
                    </a:lnTo>
                    <a:lnTo>
                      <a:pt x="289" y="575"/>
                    </a:lnTo>
                    <a:lnTo>
                      <a:pt x="284" y="585"/>
                    </a:lnTo>
                    <a:lnTo>
                      <a:pt x="284" y="585"/>
                    </a:lnTo>
                    <a:lnTo>
                      <a:pt x="276" y="609"/>
                    </a:lnTo>
                    <a:lnTo>
                      <a:pt x="266" y="633"/>
                    </a:lnTo>
                    <a:lnTo>
                      <a:pt x="254" y="657"/>
                    </a:lnTo>
                    <a:lnTo>
                      <a:pt x="240" y="679"/>
                    </a:lnTo>
                    <a:lnTo>
                      <a:pt x="226" y="701"/>
                    </a:lnTo>
                    <a:lnTo>
                      <a:pt x="210" y="723"/>
                    </a:lnTo>
                    <a:lnTo>
                      <a:pt x="194" y="743"/>
                    </a:lnTo>
                    <a:lnTo>
                      <a:pt x="176" y="761"/>
                    </a:lnTo>
                    <a:lnTo>
                      <a:pt x="176" y="761"/>
                    </a:lnTo>
                    <a:lnTo>
                      <a:pt x="184" y="761"/>
                    </a:lnTo>
                    <a:lnTo>
                      <a:pt x="184" y="761"/>
                    </a:lnTo>
                    <a:lnTo>
                      <a:pt x="210" y="753"/>
                    </a:lnTo>
                    <a:lnTo>
                      <a:pt x="234" y="745"/>
                    </a:lnTo>
                    <a:lnTo>
                      <a:pt x="258" y="735"/>
                    </a:lnTo>
                    <a:lnTo>
                      <a:pt x="280" y="723"/>
                    </a:lnTo>
                    <a:lnTo>
                      <a:pt x="280" y="723"/>
                    </a:lnTo>
                    <a:lnTo>
                      <a:pt x="307" y="707"/>
                    </a:lnTo>
                    <a:lnTo>
                      <a:pt x="333" y="689"/>
                    </a:lnTo>
                    <a:lnTo>
                      <a:pt x="355" y="669"/>
                    </a:lnTo>
                    <a:lnTo>
                      <a:pt x="377" y="647"/>
                    </a:lnTo>
                    <a:lnTo>
                      <a:pt x="397" y="623"/>
                    </a:lnTo>
                    <a:lnTo>
                      <a:pt x="415" y="599"/>
                    </a:lnTo>
                    <a:lnTo>
                      <a:pt x="433" y="573"/>
                    </a:lnTo>
                    <a:lnTo>
                      <a:pt x="445" y="545"/>
                    </a:lnTo>
                    <a:lnTo>
                      <a:pt x="457" y="517"/>
                    </a:lnTo>
                    <a:lnTo>
                      <a:pt x="467" y="487"/>
                    </a:lnTo>
                    <a:lnTo>
                      <a:pt x="475" y="457"/>
                    </a:lnTo>
                    <a:lnTo>
                      <a:pt x="479" y="425"/>
                    </a:lnTo>
                    <a:lnTo>
                      <a:pt x="481" y="395"/>
                    </a:lnTo>
                    <a:lnTo>
                      <a:pt x="481" y="364"/>
                    </a:lnTo>
                    <a:lnTo>
                      <a:pt x="477" y="332"/>
                    </a:lnTo>
                    <a:lnTo>
                      <a:pt x="471" y="298"/>
                    </a:lnTo>
                    <a:lnTo>
                      <a:pt x="471" y="298"/>
                    </a:lnTo>
                    <a:lnTo>
                      <a:pt x="465" y="276"/>
                    </a:lnTo>
                    <a:lnTo>
                      <a:pt x="457" y="254"/>
                    </a:lnTo>
                    <a:lnTo>
                      <a:pt x="449" y="230"/>
                    </a:lnTo>
                    <a:lnTo>
                      <a:pt x="437" y="210"/>
                    </a:lnTo>
                    <a:lnTo>
                      <a:pt x="425" y="188"/>
                    </a:lnTo>
                    <a:lnTo>
                      <a:pt x="413" y="166"/>
                    </a:lnTo>
                    <a:lnTo>
                      <a:pt x="397" y="146"/>
                    </a:lnTo>
                    <a:lnTo>
                      <a:pt x="381" y="128"/>
                    </a:lnTo>
                    <a:lnTo>
                      <a:pt x="381" y="128"/>
                    </a:lnTo>
                    <a:lnTo>
                      <a:pt x="351" y="98"/>
                    </a:lnTo>
                    <a:lnTo>
                      <a:pt x="319" y="72"/>
                    </a:lnTo>
                    <a:lnTo>
                      <a:pt x="284" y="50"/>
                    </a:lnTo>
                    <a:lnTo>
                      <a:pt x="248" y="32"/>
                    </a:lnTo>
                    <a:lnTo>
                      <a:pt x="210" y="18"/>
                    </a:lnTo>
                    <a:lnTo>
                      <a:pt x="172" y="8"/>
                    </a:lnTo>
                    <a:lnTo>
                      <a:pt x="132" y="2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Freeform 401">
                <a:extLst>
                  <a:ext uri="{FF2B5EF4-FFF2-40B4-BE49-F238E27FC236}">
                    <a16:creationId xmlns:a16="http://schemas.microsoft.com/office/drawing/2014/main" id="{1A9330F5-B2DB-AF67-888F-0A6C9562C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925" y="3679826"/>
                <a:ext cx="17463" cy="69850"/>
              </a:xfrm>
              <a:custGeom>
                <a:avLst/>
                <a:gdLst>
                  <a:gd name="T0" fmla="*/ 11 w 11"/>
                  <a:gd name="T1" fmla="*/ 0 h 44"/>
                  <a:gd name="T2" fmla="*/ 11 w 11"/>
                  <a:gd name="T3" fmla="*/ 0 h 44"/>
                  <a:gd name="T4" fmla="*/ 0 w 11"/>
                  <a:gd name="T5" fmla="*/ 44 h 44"/>
                  <a:gd name="T6" fmla="*/ 0 w 11"/>
                  <a:gd name="T7" fmla="*/ 44 h 44"/>
                  <a:gd name="T8" fmla="*/ 5 w 11"/>
                  <a:gd name="T9" fmla="*/ 34 h 44"/>
                  <a:gd name="T10" fmla="*/ 9 w 11"/>
                  <a:gd name="T11" fmla="*/ 22 h 44"/>
                  <a:gd name="T12" fmla="*/ 11 w 11"/>
                  <a:gd name="T13" fmla="*/ 12 h 44"/>
                  <a:gd name="T14" fmla="*/ 11 w 11"/>
                  <a:gd name="T1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4">
                    <a:moveTo>
                      <a:pt x="11" y="0"/>
                    </a:moveTo>
                    <a:lnTo>
                      <a:pt x="11" y="0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5" y="34"/>
                    </a:lnTo>
                    <a:lnTo>
                      <a:pt x="9" y="22"/>
                    </a:lnTo>
                    <a:lnTo>
                      <a:pt x="11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E8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3" name="Freeform 402">
                <a:extLst>
                  <a:ext uri="{FF2B5EF4-FFF2-40B4-BE49-F238E27FC236}">
                    <a16:creationId xmlns:a16="http://schemas.microsoft.com/office/drawing/2014/main" id="{DFC4B3FC-F2BB-1DAB-D4DD-02AB6D69E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925" y="3679826"/>
                <a:ext cx="17463" cy="69850"/>
              </a:xfrm>
              <a:custGeom>
                <a:avLst/>
                <a:gdLst>
                  <a:gd name="T0" fmla="*/ 11 w 11"/>
                  <a:gd name="T1" fmla="*/ 0 h 44"/>
                  <a:gd name="T2" fmla="*/ 11 w 11"/>
                  <a:gd name="T3" fmla="*/ 0 h 44"/>
                  <a:gd name="T4" fmla="*/ 0 w 11"/>
                  <a:gd name="T5" fmla="*/ 44 h 44"/>
                  <a:gd name="T6" fmla="*/ 0 w 11"/>
                  <a:gd name="T7" fmla="*/ 44 h 44"/>
                  <a:gd name="T8" fmla="*/ 5 w 11"/>
                  <a:gd name="T9" fmla="*/ 34 h 44"/>
                  <a:gd name="T10" fmla="*/ 9 w 11"/>
                  <a:gd name="T11" fmla="*/ 22 h 44"/>
                  <a:gd name="T12" fmla="*/ 11 w 11"/>
                  <a:gd name="T13" fmla="*/ 12 h 44"/>
                  <a:gd name="T14" fmla="*/ 11 w 11"/>
                  <a:gd name="T1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4">
                    <a:moveTo>
                      <a:pt x="11" y="0"/>
                    </a:moveTo>
                    <a:lnTo>
                      <a:pt x="11" y="0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5" y="34"/>
                    </a:lnTo>
                    <a:lnTo>
                      <a:pt x="9" y="22"/>
                    </a:lnTo>
                    <a:lnTo>
                      <a:pt x="11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Freeform 403">
                <a:extLst>
                  <a:ext uri="{FF2B5EF4-FFF2-40B4-BE49-F238E27FC236}">
                    <a16:creationId xmlns:a16="http://schemas.microsoft.com/office/drawing/2014/main" id="{9CC85BB4-4328-AF74-CB5F-F9E5F2E85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200" y="2954338"/>
                <a:ext cx="280988" cy="339725"/>
              </a:xfrm>
              <a:custGeom>
                <a:avLst/>
                <a:gdLst>
                  <a:gd name="T0" fmla="*/ 56 w 177"/>
                  <a:gd name="T1" fmla="*/ 0 h 214"/>
                  <a:gd name="T2" fmla="*/ 56 w 177"/>
                  <a:gd name="T3" fmla="*/ 0 h 214"/>
                  <a:gd name="T4" fmla="*/ 44 w 177"/>
                  <a:gd name="T5" fmla="*/ 0 h 214"/>
                  <a:gd name="T6" fmla="*/ 30 w 177"/>
                  <a:gd name="T7" fmla="*/ 2 h 214"/>
                  <a:gd name="T8" fmla="*/ 30 w 177"/>
                  <a:gd name="T9" fmla="*/ 2 h 214"/>
                  <a:gd name="T10" fmla="*/ 14 w 177"/>
                  <a:gd name="T11" fmla="*/ 8 h 214"/>
                  <a:gd name="T12" fmla="*/ 0 w 177"/>
                  <a:gd name="T13" fmla="*/ 14 h 214"/>
                  <a:gd name="T14" fmla="*/ 0 w 177"/>
                  <a:gd name="T15" fmla="*/ 14 h 214"/>
                  <a:gd name="T16" fmla="*/ 22 w 177"/>
                  <a:gd name="T17" fmla="*/ 34 h 214"/>
                  <a:gd name="T18" fmla="*/ 44 w 177"/>
                  <a:gd name="T19" fmla="*/ 56 h 214"/>
                  <a:gd name="T20" fmla="*/ 62 w 177"/>
                  <a:gd name="T21" fmla="*/ 78 h 214"/>
                  <a:gd name="T22" fmla="*/ 80 w 177"/>
                  <a:gd name="T23" fmla="*/ 104 h 214"/>
                  <a:gd name="T24" fmla="*/ 96 w 177"/>
                  <a:gd name="T25" fmla="*/ 130 h 214"/>
                  <a:gd name="T26" fmla="*/ 110 w 177"/>
                  <a:gd name="T27" fmla="*/ 156 h 214"/>
                  <a:gd name="T28" fmla="*/ 124 w 177"/>
                  <a:gd name="T29" fmla="*/ 184 h 214"/>
                  <a:gd name="T30" fmla="*/ 134 w 177"/>
                  <a:gd name="T31" fmla="*/ 214 h 214"/>
                  <a:gd name="T32" fmla="*/ 134 w 177"/>
                  <a:gd name="T33" fmla="*/ 214 h 214"/>
                  <a:gd name="T34" fmla="*/ 145 w 177"/>
                  <a:gd name="T35" fmla="*/ 202 h 214"/>
                  <a:gd name="T36" fmla="*/ 155 w 177"/>
                  <a:gd name="T37" fmla="*/ 190 h 214"/>
                  <a:gd name="T38" fmla="*/ 163 w 177"/>
                  <a:gd name="T39" fmla="*/ 176 h 214"/>
                  <a:gd name="T40" fmla="*/ 171 w 177"/>
                  <a:gd name="T41" fmla="*/ 160 h 214"/>
                  <a:gd name="T42" fmla="*/ 175 w 177"/>
                  <a:gd name="T43" fmla="*/ 144 h 214"/>
                  <a:gd name="T44" fmla="*/ 177 w 177"/>
                  <a:gd name="T45" fmla="*/ 128 h 214"/>
                  <a:gd name="T46" fmla="*/ 177 w 177"/>
                  <a:gd name="T47" fmla="*/ 110 h 214"/>
                  <a:gd name="T48" fmla="*/ 173 w 177"/>
                  <a:gd name="T49" fmla="*/ 94 h 214"/>
                  <a:gd name="T50" fmla="*/ 173 w 177"/>
                  <a:gd name="T51" fmla="*/ 94 h 214"/>
                  <a:gd name="T52" fmla="*/ 167 w 177"/>
                  <a:gd name="T53" fmla="*/ 74 h 214"/>
                  <a:gd name="T54" fmla="*/ 157 w 177"/>
                  <a:gd name="T55" fmla="*/ 56 h 214"/>
                  <a:gd name="T56" fmla="*/ 145 w 177"/>
                  <a:gd name="T57" fmla="*/ 40 h 214"/>
                  <a:gd name="T58" fmla="*/ 132 w 177"/>
                  <a:gd name="T59" fmla="*/ 26 h 214"/>
                  <a:gd name="T60" fmla="*/ 114 w 177"/>
                  <a:gd name="T61" fmla="*/ 14 h 214"/>
                  <a:gd name="T62" fmla="*/ 96 w 177"/>
                  <a:gd name="T63" fmla="*/ 6 h 214"/>
                  <a:gd name="T64" fmla="*/ 78 w 177"/>
                  <a:gd name="T65" fmla="*/ 2 h 214"/>
                  <a:gd name="T66" fmla="*/ 56 w 177"/>
                  <a:gd name="T67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7" h="214">
                    <a:moveTo>
                      <a:pt x="56" y="0"/>
                    </a:moveTo>
                    <a:lnTo>
                      <a:pt x="56" y="0"/>
                    </a:lnTo>
                    <a:lnTo>
                      <a:pt x="44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14" y="8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2" y="34"/>
                    </a:lnTo>
                    <a:lnTo>
                      <a:pt x="44" y="56"/>
                    </a:lnTo>
                    <a:lnTo>
                      <a:pt x="62" y="78"/>
                    </a:lnTo>
                    <a:lnTo>
                      <a:pt x="80" y="104"/>
                    </a:lnTo>
                    <a:lnTo>
                      <a:pt x="96" y="130"/>
                    </a:lnTo>
                    <a:lnTo>
                      <a:pt x="110" y="156"/>
                    </a:lnTo>
                    <a:lnTo>
                      <a:pt x="124" y="184"/>
                    </a:lnTo>
                    <a:lnTo>
                      <a:pt x="134" y="214"/>
                    </a:lnTo>
                    <a:lnTo>
                      <a:pt x="134" y="214"/>
                    </a:lnTo>
                    <a:lnTo>
                      <a:pt x="145" y="202"/>
                    </a:lnTo>
                    <a:lnTo>
                      <a:pt x="155" y="190"/>
                    </a:lnTo>
                    <a:lnTo>
                      <a:pt x="163" y="176"/>
                    </a:lnTo>
                    <a:lnTo>
                      <a:pt x="171" y="160"/>
                    </a:lnTo>
                    <a:lnTo>
                      <a:pt x="175" y="144"/>
                    </a:lnTo>
                    <a:lnTo>
                      <a:pt x="177" y="128"/>
                    </a:lnTo>
                    <a:lnTo>
                      <a:pt x="177" y="110"/>
                    </a:lnTo>
                    <a:lnTo>
                      <a:pt x="173" y="94"/>
                    </a:lnTo>
                    <a:lnTo>
                      <a:pt x="173" y="94"/>
                    </a:lnTo>
                    <a:lnTo>
                      <a:pt x="167" y="74"/>
                    </a:lnTo>
                    <a:lnTo>
                      <a:pt x="157" y="56"/>
                    </a:lnTo>
                    <a:lnTo>
                      <a:pt x="145" y="40"/>
                    </a:lnTo>
                    <a:lnTo>
                      <a:pt x="132" y="26"/>
                    </a:lnTo>
                    <a:lnTo>
                      <a:pt x="114" y="14"/>
                    </a:lnTo>
                    <a:lnTo>
                      <a:pt x="96" y="6"/>
                    </a:lnTo>
                    <a:lnTo>
                      <a:pt x="78" y="2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DE8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5" name="Freeform 404">
                <a:extLst>
                  <a:ext uri="{FF2B5EF4-FFF2-40B4-BE49-F238E27FC236}">
                    <a16:creationId xmlns:a16="http://schemas.microsoft.com/office/drawing/2014/main" id="{2D1716F2-CFB2-32B6-755C-0CC190F95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200" y="2954338"/>
                <a:ext cx="280988" cy="339725"/>
              </a:xfrm>
              <a:custGeom>
                <a:avLst/>
                <a:gdLst>
                  <a:gd name="T0" fmla="*/ 56 w 177"/>
                  <a:gd name="T1" fmla="*/ 0 h 214"/>
                  <a:gd name="T2" fmla="*/ 56 w 177"/>
                  <a:gd name="T3" fmla="*/ 0 h 214"/>
                  <a:gd name="T4" fmla="*/ 44 w 177"/>
                  <a:gd name="T5" fmla="*/ 0 h 214"/>
                  <a:gd name="T6" fmla="*/ 30 w 177"/>
                  <a:gd name="T7" fmla="*/ 2 h 214"/>
                  <a:gd name="T8" fmla="*/ 30 w 177"/>
                  <a:gd name="T9" fmla="*/ 2 h 214"/>
                  <a:gd name="T10" fmla="*/ 14 w 177"/>
                  <a:gd name="T11" fmla="*/ 8 h 214"/>
                  <a:gd name="T12" fmla="*/ 0 w 177"/>
                  <a:gd name="T13" fmla="*/ 14 h 214"/>
                  <a:gd name="T14" fmla="*/ 0 w 177"/>
                  <a:gd name="T15" fmla="*/ 14 h 214"/>
                  <a:gd name="T16" fmla="*/ 22 w 177"/>
                  <a:gd name="T17" fmla="*/ 34 h 214"/>
                  <a:gd name="T18" fmla="*/ 44 w 177"/>
                  <a:gd name="T19" fmla="*/ 56 h 214"/>
                  <a:gd name="T20" fmla="*/ 62 w 177"/>
                  <a:gd name="T21" fmla="*/ 78 h 214"/>
                  <a:gd name="T22" fmla="*/ 80 w 177"/>
                  <a:gd name="T23" fmla="*/ 104 h 214"/>
                  <a:gd name="T24" fmla="*/ 96 w 177"/>
                  <a:gd name="T25" fmla="*/ 130 h 214"/>
                  <a:gd name="T26" fmla="*/ 110 w 177"/>
                  <a:gd name="T27" fmla="*/ 156 h 214"/>
                  <a:gd name="T28" fmla="*/ 124 w 177"/>
                  <a:gd name="T29" fmla="*/ 184 h 214"/>
                  <a:gd name="T30" fmla="*/ 134 w 177"/>
                  <a:gd name="T31" fmla="*/ 214 h 214"/>
                  <a:gd name="T32" fmla="*/ 134 w 177"/>
                  <a:gd name="T33" fmla="*/ 214 h 214"/>
                  <a:gd name="T34" fmla="*/ 145 w 177"/>
                  <a:gd name="T35" fmla="*/ 202 h 214"/>
                  <a:gd name="T36" fmla="*/ 155 w 177"/>
                  <a:gd name="T37" fmla="*/ 190 h 214"/>
                  <a:gd name="T38" fmla="*/ 163 w 177"/>
                  <a:gd name="T39" fmla="*/ 176 h 214"/>
                  <a:gd name="T40" fmla="*/ 171 w 177"/>
                  <a:gd name="T41" fmla="*/ 160 h 214"/>
                  <a:gd name="T42" fmla="*/ 175 w 177"/>
                  <a:gd name="T43" fmla="*/ 144 h 214"/>
                  <a:gd name="T44" fmla="*/ 177 w 177"/>
                  <a:gd name="T45" fmla="*/ 128 h 214"/>
                  <a:gd name="T46" fmla="*/ 177 w 177"/>
                  <a:gd name="T47" fmla="*/ 110 h 214"/>
                  <a:gd name="T48" fmla="*/ 173 w 177"/>
                  <a:gd name="T49" fmla="*/ 94 h 214"/>
                  <a:gd name="T50" fmla="*/ 173 w 177"/>
                  <a:gd name="T51" fmla="*/ 94 h 214"/>
                  <a:gd name="T52" fmla="*/ 167 w 177"/>
                  <a:gd name="T53" fmla="*/ 74 h 214"/>
                  <a:gd name="T54" fmla="*/ 157 w 177"/>
                  <a:gd name="T55" fmla="*/ 56 h 214"/>
                  <a:gd name="T56" fmla="*/ 145 w 177"/>
                  <a:gd name="T57" fmla="*/ 40 h 214"/>
                  <a:gd name="T58" fmla="*/ 132 w 177"/>
                  <a:gd name="T59" fmla="*/ 26 h 214"/>
                  <a:gd name="T60" fmla="*/ 114 w 177"/>
                  <a:gd name="T61" fmla="*/ 14 h 214"/>
                  <a:gd name="T62" fmla="*/ 96 w 177"/>
                  <a:gd name="T63" fmla="*/ 6 h 214"/>
                  <a:gd name="T64" fmla="*/ 78 w 177"/>
                  <a:gd name="T65" fmla="*/ 2 h 214"/>
                  <a:gd name="T66" fmla="*/ 56 w 177"/>
                  <a:gd name="T67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7" h="214">
                    <a:moveTo>
                      <a:pt x="56" y="0"/>
                    </a:moveTo>
                    <a:lnTo>
                      <a:pt x="56" y="0"/>
                    </a:lnTo>
                    <a:lnTo>
                      <a:pt x="44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14" y="8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2" y="34"/>
                    </a:lnTo>
                    <a:lnTo>
                      <a:pt x="44" y="56"/>
                    </a:lnTo>
                    <a:lnTo>
                      <a:pt x="62" y="78"/>
                    </a:lnTo>
                    <a:lnTo>
                      <a:pt x="80" y="104"/>
                    </a:lnTo>
                    <a:lnTo>
                      <a:pt x="96" y="130"/>
                    </a:lnTo>
                    <a:lnTo>
                      <a:pt x="110" y="156"/>
                    </a:lnTo>
                    <a:lnTo>
                      <a:pt x="124" y="184"/>
                    </a:lnTo>
                    <a:lnTo>
                      <a:pt x="134" y="214"/>
                    </a:lnTo>
                    <a:lnTo>
                      <a:pt x="134" y="214"/>
                    </a:lnTo>
                    <a:lnTo>
                      <a:pt x="145" y="202"/>
                    </a:lnTo>
                    <a:lnTo>
                      <a:pt x="155" y="190"/>
                    </a:lnTo>
                    <a:lnTo>
                      <a:pt x="163" y="176"/>
                    </a:lnTo>
                    <a:lnTo>
                      <a:pt x="171" y="160"/>
                    </a:lnTo>
                    <a:lnTo>
                      <a:pt x="175" y="144"/>
                    </a:lnTo>
                    <a:lnTo>
                      <a:pt x="177" y="128"/>
                    </a:lnTo>
                    <a:lnTo>
                      <a:pt x="177" y="110"/>
                    </a:lnTo>
                    <a:lnTo>
                      <a:pt x="173" y="94"/>
                    </a:lnTo>
                    <a:lnTo>
                      <a:pt x="173" y="94"/>
                    </a:lnTo>
                    <a:lnTo>
                      <a:pt x="167" y="74"/>
                    </a:lnTo>
                    <a:lnTo>
                      <a:pt x="157" y="56"/>
                    </a:lnTo>
                    <a:lnTo>
                      <a:pt x="145" y="40"/>
                    </a:lnTo>
                    <a:lnTo>
                      <a:pt x="132" y="26"/>
                    </a:lnTo>
                    <a:lnTo>
                      <a:pt x="114" y="14"/>
                    </a:lnTo>
                    <a:lnTo>
                      <a:pt x="96" y="6"/>
                    </a:lnTo>
                    <a:lnTo>
                      <a:pt x="78" y="2"/>
                    </a:lnTo>
                    <a:lnTo>
                      <a:pt x="5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6" name="Freeform 405">
                <a:extLst>
                  <a:ext uri="{FF2B5EF4-FFF2-40B4-BE49-F238E27FC236}">
                    <a16:creationId xmlns:a16="http://schemas.microsoft.com/office/drawing/2014/main" id="{1538EE87-8E25-4229-76C2-F2F60043E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863" y="3351213"/>
                <a:ext cx="117475" cy="115888"/>
              </a:xfrm>
              <a:custGeom>
                <a:avLst/>
                <a:gdLst>
                  <a:gd name="T0" fmla="*/ 38 w 74"/>
                  <a:gd name="T1" fmla="*/ 0 h 73"/>
                  <a:gd name="T2" fmla="*/ 38 w 74"/>
                  <a:gd name="T3" fmla="*/ 0 h 73"/>
                  <a:gd name="T4" fmla="*/ 30 w 74"/>
                  <a:gd name="T5" fmla="*/ 2 h 73"/>
                  <a:gd name="T6" fmla="*/ 30 w 74"/>
                  <a:gd name="T7" fmla="*/ 2 h 73"/>
                  <a:gd name="T8" fmla="*/ 22 w 74"/>
                  <a:gd name="T9" fmla="*/ 4 h 73"/>
                  <a:gd name="T10" fmla="*/ 16 w 74"/>
                  <a:gd name="T11" fmla="*/ 8 h 73"/>
                  <a:gd name="T12" fmla="*/ 10 w 74"/>
                  <a:gd name="T13" fmla="*/ 12 h 73"/>
                  <a:gd name="T14" fmla="*/ 6 w 74"/>
                  <a:gd name="T15" fmla="*/ 18 h 73"/>
                  <a:gd name="T16" fmla="*/ 4 w 74"/>
                  <a:gd name="T17" fmla="*/ 24 h 73"/>
                  <a:gd name="T18" fmla="*/ 2 w 74"/>
                  <a:gd name="T19" fmla="*/ 32 h 73"/>
                  <a:gd name="T20" fmla="*/ 0 w 74"/>
                  <a:gd name="T21" fmla="*/ 37 h 73"/>
                  <a:gd name="T22" fmla="*/ 2 w 74"/>
                  <a:gd name="T23" fmla="*/ 45 h 73"/>
                  <a:gd name="T24" fmla="*/ 2 w 74"/>
                  <a:gd name="T25" fmla="*/ 45 h 73"/>
                  <a:gd name="T26" fmla="*/ 6 w 74"/>
                  <a:gd name="T27" fmla="*/ 57 h 73"/>
                  <a:gd name="T28" fmla="*/ 14 w 74"/>
                  <a:gd name="T29" fmla="*/ 65 h 73"/>
                  <a:gd name="T30" fmla="*/ 26 w 74"/>
                  <a:gd name="T31" fmla="*/ 71 h 73"/>
                  <a:gd name="T32" fmla="*/ 38 w 74"/>
                  <a:gd name="T33" fmla="*/ 73 h 73"/>
                  <a:gd name="T34" fmla="*/ 38 w 74"/>
                  <a:gd name="T35" fmla="*/ 73 h 73"/>
                  <a:gd name="T36" fmla="*/ 46 w 74"/>
                  <a:gd name="T37" fmla="*/ 73 h 73"/>
                  <a:gd name="T38" fmla="*/ 46 w 74"/>
                  <a:gd name="T39" fmla="*/ 73 h 73"/>
                  <a:gd name="T40" fmla="*/ 52 w 74"/>
                  <a:gd name="T41" fmla="*/ 69 h 73"/>
                  <a:gd name="T42" fmla="*/ 60 w 74"/>
                  <a:gd name="T43" fmla="*/ 65 h 73"/>
                  <a:gd name="T44" fmla="*/ 64 w 74"/>
                  <a:gd name="T45" fmla="*/ 61 h 73"/>
                  <a:gd name="T46" fmla="*/ 68 w 74"/>
                  <a:gd name="T47" fmla="*/ 55 h 73"/>
                  <a:gd name="T48" fmla="*/ 72 w 74"/>
                  <a:gd name="T49" fmla="*/ 49 h 73"/>
                  <a:gd name="T50" fmla="*/ 74 w 74"/>
                  <a:gd name="T51" fmla="*/ 43 h 73"/>
                  <a:gd name="T52" fmla="*/ 74 w 74"/>
                  <a:gd name="T53" fmla="*/ 36 h 73"/>
                  <a:gd name="T54" fmla="*/ 74 w 74"/>
                  <a:gd name="T55" fmla="*/ 28 h 73"/>
                  <a:gd name="T56" fmla="*/ 74 w 74"/>
                  <a:gd name="T57" fmla="*/ 28 h 73"/>
                  <a:gd name="T58" fmla="*/ 68 w 74"/>
                  <a:gd name="T59" fmla="*/ 18 h 73"/>
                  <a:gd name="T60" fmla="*/ 60 w 74"/>
                  <a:gd name="T61" fmla="*/ 8 h 73"/>
                  <a:gd name="T62" fmla="*/ 50 w 74"/>
                  <a:gd name="T63" fmla="*/ 2 h 73"/>
                  <a:gd name="T64" fmla="*/ 38 w 74"/>
                  <a:gd name="T6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4" h="73">
                    <a:moveTo>
                      <a:pt x="38" y="0"/>
                    </a:moveTo>
                    <a:lnTo>
                      <a:pt x="38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2" y="4"/>
                    </a:lnTo>
                    <a:lnTo>
                      <a:pt x="16" y="8"/>
                    </a:lnTo>
                    <a:lnTo>
                      <a:pt x="10" y="12"/>
                    </a:lnTo>
                    <a:lnTo>
                      <a:pt x="6" y="18"/>
                    </a:lnTo>
                    <a:lnTo>
                      <a:pt x="4" y="24"/>
                    </a:lnTo>
                    <a:lnTo>
                      <a:pt x="2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6" y="57"/>
                    </a:lnTo>
                    <a:lnTo>
                      <a:pt x="14" y="65"/>
                    </a:lnTo>
                    <a:lnTo>
                      <a:pt x="26" y="71"/>
                    </a:lnTo>
                    <a:lnTo>
                      <a:pt x="38" y="73"/>
                    </a:lnTo>
                    <a:lnTo>
                      <a:pt x="38" y="73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52" y="69"/>
                    </a:lnTo>
                    <a:lnTo>
                      <a:pt x="60" y="65"/>
                    </a:lnTo>
                    <a:lnTo>
                      <a:pt x="64" y="61"/>
                    </a:lnTo>
                    <a:lnTo>
                      <a:pt x="68" y="55"/>
                    </a:lnTo>
                    <a:lnTo>
                      <a:pt x="72" y="49"/>
                    </a:lnTo>
                    <a:lnTo>
                      <a:pt x="74" y="43"/>
                    </a:lnTo>
                    <a:lnTo>
                      <a:pt x="74" y="36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68" y="18"/>
                    </a:lnTo>
                    <a:lnTo>
                      <a:pt x="60" y="8"/>
                    </a:lnTo>
                    <a:lnTo>
                      <a:pt x="50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DE8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406">
                <a:extLst>
                  <a:ext uri="{FF2B5EF4-FFF2-40B4-BE49-F238E27FC236}">
                    <a16:creationId xmlns:a16="http://schemas.microsoft.com/office/drawing/2014/main" id="{5B6AEEA7-AC42-707E-B04C-F6C31444D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863" y="3351213"/>
                <a:ext cx="117475" cy="115888"/>
              </a:xfrm>
              <a:custGeom>
                <a:avLst/>
                <a:gdLst>
                  <a:gd name="T0" fmla="*/ 38 w 74"/>
                  <a:gd name="T1" fmla="*/ 0 h 73"/>
                  <a:gd name="T2" fmla="*/ 38 w 74"/>
                  <a:gd name="T3" fmla="*/ 0 h 73"/>
                  <a:gd name="T4" fmla="*/ 30 w 74"/>
                  <a:gd name="T5" fmla="*/ 2 h 73"/>
                  <a:gd name="T6" fmla="*/ 30 w 74"/>
                  <a:gd name="T7" fmla="*/ 2 h 73"/>
                  <a:gd name="T8" fmla="*/ 22 w 74"/>
                  <a:gd name="T9" fmla="*/ 4 h 73"/>
                  <a:gd name="T10" fmla="*/ 16 w 74"/>
                  <a:gd name="T11" fmla="*/ 8 h 73"/>
                  <a:gd name="T12" fmla="*/ 10 w 74"/>
                  <a:gd name="T13" fmla="*/ 12 h 73"/>
                  <a:gd name="T14" fmla="*/ 6 w 74"/>
                  <a:gd name="T15" fmla="*/ 18 h 73"/>
                  <a:gd name="T16" fmla="*/ 4 w 74"/>
                  <a:gd name="T17" fmla="*/ 24 h 73"/>
                  <a:gd name="T18" fmla="*/ 2 w 74"/>
                  <a:gd name="T19" fmla="*/ 32 h 73"/>
                  <a:gd name="T20" fmla="*/ 0 w 74"/>
                  <a:gd name="T21" fmla="*/ 37 h 73"/>
                  <a:gd name="T22" fmla="*/ 2 w 74"/>
                  <a:gd name="T23" fmla="*/ 45 h 73"/>
                  <a:gd name="T24" fmla="*/ 2 w 74"/>
                  <a:gd name="T25" fmla="*/ 45 h 73"/>
                  <a:gd name="T26" fmla="*/ 6 w 74"/>
                  <a:gd name="T27" fmla="*/ 57 h 73"/>
                  <a:gd name="T28" fmla="*/ 14 w 74"/>
                  <a:gd name="T29" fmla="*/ 65 h 73"/>
                  <a:gd name="T30" fmla="*/ 26 w 74"/>
                  <a:gd name="T31" fmla="*/ 71 h 73"/>
                  <a:gd name="T32" fmla="*/ 38 w 74"/>
                  <a:gd name="T33" fmla="*/ 73 h 73"/>
                  <a:gd name="T34" fmla="*/ 38 w 74"/>
                  <a:gd name="T35" fmla="*/ 73 h 73"/>
                  <a:gd name="T36" fmla="*/ 46 w 74"/>
                  <a:gd name="T37" fmla="*/ 73 h 73"/>
                  <a:gd name="T38" fmla="*/ 46 w 74"/>
                  <a:gd name="T39" fmla="*/ 73 h 73"/>
                  <a:gd name="T40" fmla="*/ 52 w 74"/>
                  <a:gd name="T41" fmla="*/ 69 h 73"/>
                  <a:gd name="T42" fmla="*/ 60 w 74"/>
                  <a:gd name="T43" fmla="*/ 65 h 73"/>
                  <a:gd name="T44" fmla="*/ 64 w 74"/>
                  <a:gd name="T45" fmla="*/ 61 h 73"/>
                  <a:gd name="T46" fmla="*/ 68 w 74"/>
                  <a:gd name="T47" fmla="*/ 55 h 73"/>
                  <a:gd name="T48" fmla="*/ 72 w 74"/>
                  <a:gd name="T49" fmla="*/ 49 h 73"/>
                  <a:gd name="T50" fmla="*/ 74 w 74"/>
                  <a:gd name="T51" fmla="*/ 43 h 73"/>
                  <a:gd name="T52" fmla="*/ 74 w 74"/>
                  <a:gd name="T53" fmla="*/ 36 h 73"/>
                  <a:gd name="T54" fmla="*/ 74 w 74"/>
                  <a:gd name="T55" fmla="*/ 28 h 73"/>
                  <a:gd name="T56" fmla="*/ 74 w 74"/>
                  <a:gd name="T57" fmla="*/ 28 h 73"/>
                  <a:gd name="T58" fmla="*/ 68 w 74"/>
                  <a:gd name="T59" fmla="*/ 18 h 73"/>
                  <a:gd name="T60" fmla="*/ 60 w 74"/>
                  <a:gd name="T61" fmla="*/ 8 h 73"/>
                  <a:gd name="T62" fmla="*/ 50 w 74"/>
                  <a:gd name="T63" fmla="*/ 2 h 73"/>
                  <a:gd name="T64" fmla="*/ 38 w 74"/>
                  <a:gd name="T6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4" h="73">
                    <a:moveTo>
                      <a:pt x="38" y="0"/>
                    </a:moveTo>
                    <a:lnTo>
                      <a:pt x="38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2" y="4"/>
                    </a:lnTo>
                    <a:lnTo>
                      <a:pt x="16" y="8"/>
                    </a:lnTo>
                    <a:lnTo>
                      <a:pt x="10" y="12"/>
                    </a:lnTo>
                    <a:lnTo>
                      <a:pt x="6" y="18"/>
                    </a:lnTo>
                    <a:lnTo>
                      <a:pt x="4" y="24"/>
                    </a:lnTo>
                    <a:lnTo>
                      <a:pt x="2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6" y="57"/>
                    </a:lnTo>
                    <a:lnTo>
                      <a:pt x="14" y="65"/>
                    </a:lnTo>
                    <a:lnTo>
                      <a:pt x="26" y="71"/>
                    </a:lnTo>
                    <a:lnTo>
                      <a:pt x="38" y="73"/>
                    </a:lnTo>
                    <a:lnTo>
                      <a:pt x="38" y="73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52" y="69"/>
                    </a:lnTo>
                    <a:lnTo>
                      <a:pt x="60" y="65"/>
                    </a:lnTo>
                    <a:lnTo>
                      <a:pt x="64" y="61"/>
                    </a:lnTo>
                    <a:lnTo>
                      <a:pt x="68" y="55"/>
                    </a:lnTo>
                    <a:lnTo>
                      <a:pt x="72" y="49"/>
                    </a:lnTo>
                    <a:lnTo>
                      <a:pt x="74" y="43"/>
                    </a:lnTo>
                    <a:lnTo>
                      <a:pt x="74" y="36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68" y="18"/>
                    </a:lnTo>
                    <a:lnTo>
                      <a:pt x="60" y="8"/>
                    </a:lnTo>
                    <a:lnTo>
                      <a:pt x="50" y="2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B2401479-2E4B-A372-AE12-56AB51B43860}"/>
              </a:ext>
            </a:extLst>
          </p:cNvPr>
          <p:cNvSpPr txBox="1"/>
          <p:nvPr userDrawn="1"/>
        </p:nvSpPr>
        <p:spPr>
          <a:xfrm>
            <a:off x="916104" y="2427238"/>
            <a:ext cx="4023926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>
                <a:solidFill>
                  <a:schemeClr val="bg1"/>
                </a:solidFill>
                <a:latin typeface="Fredoka One" panose="02000000000000000000" pitchFamily="2" charset="0"/>
              </a:rPr>
              <a:t>Story </a:t>
            </a:r>
          </a:p>
          <a:p>
            <a:r>
              <a:rPr lang="en-US" sz="7200" dirty="0">
                <a:solidFill>
                  <a:schemeClr val="bg1"/>
                </a:solidFill>
                <a:latin typeface="Fredoka One" panose="02000000000000000000" pitchFamily="2" charset="0"/>
              </a:rPr>
              <a:t>Time</a:t>
            </a:r>
            <a:endParaRPr lang="id-ID" sz="7200" dirty="0">
              <a:solidFill>
                <a:schemeClr val="accent2"/>
              </a:solidFill>
              <a:latin typeface="Fredoka One" panose="02000000000000000000" pitchFamily="2" charset="0"/>
            </a:endParaRPr>
          </a:p>
        </p:txBody>
      </p:sp>
      <p:sp>
        <p:nvSpPr>
          <p:cNvPr id="103" name="Oval 102">
            <a:extLst>
              <a:ext uri="{FF2B5EF4-FFF2-40B4-BE49-F238E27FC236}">
                <a16:creationId xmlns:a16="http://schemas.microsoft.com/office/drawing/2014/main" id="{983B96F2-7792-CF35-D9A8-903373A5B406}"/>
              </a:ext>
            </a:extLst>
          </p:cNvPr>
          <p:cNvSpPr/>
          <p:nvPr userDrawn="1"/>
        </p:nvSpPr>
        <p:spPr>
          <a:xfrm>
            <a:off x="-63645" y="-103895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4" name="Oval 103">
            <a:extLst>
              <a:ext uri="{FF2B5EF4-FFF2-40B4-BE49-F238E27FC236}">
                <a16:creationId xmlns:a16="http://schemas.microsoft.com/office/drawing/2014/main" id="{56E9B39C-966E-5767-1046-81908D538F09}"/>
              </a:ext>
            </a:extLst>
          </p:cNvPr>
          <p:cNvSpPr/>
          <p:nvPr userDrawn="1"/>
        </p:nvSpPr>
        <p:spPr>
          <a:xfrm>
            <a:off x="6263476" y="4276712"/>
            <a:ext cx="314300" cy="314300"/>
          </a:xfrm>
          <a:prstGeom prst="ellipse">
            <a:avLst/>
          </a:prstGeom>
          <a:gradFill>
            <a:gsLst>
              <a:gs pos="0">
                <a:schemeClr val="accent1">
                  <a:lumMod val="75000"/>
                </a:schemeClr>
              </a:gs>
              <a:gs pos="100000">
                <a:schemeClr val="accent1">
                  <a:lumMod val="50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105" name="Oval 104">
            <a:extLst>
              <a:ext uri="{FF2B5EF4-FFF2-40B4-BE49-F238E27FC236}">
                <a16:creationId xmlns:a16="http://schemas.microsoft.com/office/drawing/2014/main" id="{ECE9AE65-28A4-EFBB-5BA4-65B04CEF9EC9}"/>
              </a:ext>
            </a:extLst>
          </p:cNvPr>
          <p:cNvSpPr/>
          <p:nvPr userDrawn="1"/>
        </p:nvSpPr>
        <p:spPr>
          <a:xfrm>
            <a:off x="12175702" y="5600700"/>
            <a:ext cx="300011" cy="300011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106" name="Oval 105">
            <a:extLst>
              <a:ext uri="{FF2B5EF4-FFF2-40B4-BE49-F238E27FC236}">
                <a16:creationId xmlns:a16="http://schemas.microsoft.com/office/drawing/2014/main" id="{C1F34519-F3DD-DA39-574F-6CC2030B6438}"/>
              </a:ext>
            </a:extLst>
          </p:cNvPr>
          <p:cNvSpPr/>
          <p:nvPr userDrawn="1"/>
        </p:nvSpPr>
        <p:spPr>
          <a:xfrm>
            <a:off x="-31323" y="4435111"/>
            <a:ext cx="398653" cy="398653"/>
          </a:xfrm>
          <a:prstGeom prst="ellipse">
            <a:avLst/>
          </a:prstGeom>
          <a:gradFill>
            <a:gsLst>
              <a:gs pos="0">
                <a:schemeClr val="bg1"/>
              </a:gs>
              <a:gs pos="100000">
                <a:schemeClr val="bg1">
                  <a:lumMod val="8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7" name="Oval 106">
            <a:extLst>
              <a:ext uri="{FF2B5EF4-FFF2-40B4-BE49-F238E27FC236}">
                <a16:creationId xmlns:a16="http://schemas.microsoft.com/office/drawing/2014/main" id="{5D1807B8-F883-C95E-AC97-47FE5C155C78}"/>
              </a:ext>
            </a:extLst>
          </p:cNvPr>
          <p:cNvSpPr/>
          <p:nvPr userDrawn="1"/>
        </p:nvSpPr>
        <p:spPr>
          <a:xfrm>
            <a:off x="-133068" y="1709584"/>
            <a:ext cx="455138" cy="455138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8" name="Oval 107">
            <a:extLst>
              <a:ext uri="{FF2B5EF4-FFF2-40B4-BE49-F238E27FC236}">
                <a16:creationId xmlns:a16="http://schemas.microsoft.com/office/drawing/2014/main" id="{BCC4FCBD-AFCB-F725-F52E-CAD6FCC7521C}"/>
              </a:ext>
            </a:extLst>
          </p:cNvPr>
          <p:cNvSpPr/>
          <p:nvPr userDrawn="1"/>
        </p:nvSpPr>
        <p:spPr>
          <a:xfrm>
            <a:off x="11615828" y="62534"/>
            <a:ext cx="300011" cy="300011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91802290-D6BF-587A-CAD7-863BAABDF33A}"/>
              </a:ext>
            </a:extLst>
          </p:cNvPr>
          <p:cNvGrpSpPr/>
          <p:nvPr userDrawn="1"/>
        </p:nvGrpSpPr>
        <p:grpSpPr>
          <a:xfrm rot="812020" flipH="1">
            <a:off x="5517822" y="5536045"/>
            <a:ext cx="660057" cy="681015"/>
            <a:chOff x="6718300" y="1795463"/>
            <a:chExt cx="4449763" cy="4591051"/>
          </a:xfrm>
          <a:effectLst>
            <a:outerShdw blurRad="685800" dist="431800" dir="8100000" algn="tr" rotWithShape="0">
              <a:prstClr val="black">
                <a:alpha val="20000"/>
              </a:prstClr>
            </a:outerShdw>
          </a:effectLst>
        </p:grpSpPr>
        <p:sp>
          <p:nvSpPr>
            <p:cNvPr id="110" name="Freeform 5">
              <a:extLst>
                <a:ext uri="{FF2B5EF4-FFF2-40B4-BE49-F238E27FC236}">
                  <a16:creationId xmlns:a16="http://schemas.microsoft.com/office/drawing/2014/main" id="{317C54F1-C891-082D-8FAB-1033B126E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8338" y="5565776"/>
              <a:ext cx="608013" cy="820738"/>
            </a:xfrm>
            <a:custGeom>
              <a:avLst/>
              <a:gdLst>
                <a:gd name="T0" fmla="*/ 324 w 383"/>
                <a:gd name="T1" fmla="*/ 357 h 517"/>
                <a:gd name="T2" fmla="*/ 309 w 383"/>
                <a:gd name="T3" fmla="*/ 321 h 517"/>
                <a:gd name="T4" fmla="*/ 297 w 383"/>
                <a:gd name="T5" fmla="*/ 283 h 517"/>
                <a:gd name="T6" fmla="*/ 293 w 383"/>
                <a:gd name="T7" fmla="*/ 241 h 517"/>
                <a:gd name="T8" fmla="*/ 293 w 383"/>
                <a:gd name="T9" fmla="*/ 196 h 517"/>
                <a:gd name="T10" fmla="*/ 299 w 383"/>
                <a:gd name="T11" fmla="*/ 149 h 517"/>
                <a:gd name="T12" fmla="*/ 309 w 383"/>
                <a:gd name="T13" fmla="*/ 101 h 517"/>
                <a:gd name="T14" fmla="*/ 339 w 383"/>
                <a:gd name="T15" fmla="*/ 0 h 517"/>
                <a:gd name="T16" fmla="*/ 178 w 383"/>
                <a:gd name="T17" fmla="*/ 0 h 517"/>
                <a:gd name="T18" fmla="*/ 175 w 383"/>
                <a:gd name="T19" fmla="*/ 101 h 517"/>
                <a:gd name="T20" fmla="*/ 180 w 383"/>
                <a:gd name="T21" fmla="*/ 196 h 517"/>
                <a:gd name="T22" fmla="*/ 187 w 383"/>
                <a:gd name="T23" fmla="*/ 240 h 517"/>
                <a:gd name="T24" fmla="*/ 197 w 383"/>
                <a:gd name="T25" fmla="*/ 281 h 517"/>
                <a:gd name="T26" fmla="*/ 211 w 383"/>
                <a:gd name="T27" fmla="*/ 317 h 517"/>
                <a:gd name="T28" fmla="*/ 229 w 383"/>
                <a:gd name="T29" fmla="*/ 349 h 517"/>
                <a:gd name="T30" fmla="*/ 198 w 383"/>
                <a:gd name="T31" fmla="*/ 349 h 517"/>
                <a:gd name="T32" fmla="*/ 128 w 383"/>
                <a:gd name="T33" fmla="*/ 353 h 517"/>
                <a:gd name="T34" fmla="*/ 90 w 383"/>
                <a:gd name="T35" fmla="*/ 360 h 517"/>
                <a:gd name="T36" fmla="*/ 54 w 383"/>
                <a:gd name="T37" fmla="*/ 370 h 517"/>
                <a:gd name="T38" fmla="*/ 25 w 383"/>
                <a:gd name="T39" fmla="*/ 385 h 517"/>
                <a:gd name="T40" fmla="*/ 10 w 383"/>
                <a:gd name="T41" fmla="*/ 400 h 517"/>
                <a:gd name="T42" fmla="*/ 7 w 383"/>
                <a:gd name="T43" fmla="*/ 405 h 517"/>
                <a:gd name="T44" fmla="*/ 1 w 383"/>
                <a:gd name="T45" fmla="*/ 422 h 517"/>
                <a:gd name="T46" fmla="*/ 0 w 383"/>
                <a:gd name="T47" fmla="*/ 441 h 517"/>
                <a:gd name="T48" fmla="*/ 4 w 383"/>
                <a:gd name="T49" fmla="*/ 451 h 517"/>
                <a:gd name="T50" fmla="*/ 12 w 383"/>
                <a:gd name="T51" fmla="*/ 459 h 517"/>
                <a:gd name="T52" fmla="*/ 26 w 383"/>
                <a:gd name="T53" fmla="*/ 465 h 517"/>
                <a:gd name="T54" fmla="*/ 43 w 383"/>
                <a:gd name="T55" fmla="*/ 467 h 517"/>
                <a:gd name="T56" fmla="*/ 69 w 383"/>
                <a:gd name="T57" fmla="*/ 470 h 517"/>
                <a:gd name="T58" fmla="*/ 67 w 383"/>
                <a:gd name="T59" fmla="*/ 488 h 517"/>
                <a:gd name="T60" fmla="*/ 72 w 383"/>
                <a:gd name="T61" fmla="*/ 498 h 517"/>
                <a:gd name="T62" fmla="*/ 81 w 383"/>
                <a:gd name="T63" fmla="*/ 505 h 517"/>
                <a:gd name="T64" fmla="*/ 88 w 383"/>
                <a:gd name="T65" fmla="*/ 506 h 517"/>
                <a:gd name="T66" fmla="*/ 116 w 383"/>
                <a:gd name="T67" fmla="*/ 505 h 517"/>
                <a:gd name="T68" fmla="*/ 142 w 383"/>
                <a:gd name="T69" fmla="*/ 498 h 517"/>
                <a:gd name="T70" fmla="*/ 165 w 383"/>
                <a:gd name="T71" fmla="*/ 488 h 517"/>
                <a:gd name="T72" fmla="*/ 182 w 383"/>
                <a:gd name="T73" fmla="*/ 478 h 517"/>
                <a:gd name="T74" fmla="*/ 190 w 383"/>
                <a:gd name="T75" fmla="*/ 478 h 517"/>
                <a:gd name="T76" fmla="*/ 193 w 383"/>
                <a:gd name="T77" fmla="*/ 488 h 517"/>
                <a:gd name="T78" fmla="*/ 204 w 383"/>
                <a:gd name="T79" fmla="*/ 499 h 517"/>
                <a:gd name="T80" fmla="*/ 222 w 383"/>
                <a:gd name="T81" fmla="*/ 509 h 517"/>
                <a:gd name="T82" fmla="*/ 248 w 383"/>
                <a:gd name="T83" fmla="*/ 516 h 517"/>
                <a:gd name="T84" fmla="*/ 263 w 383"/>
                <a:gd name="T85" fmla="*/ 517 h 517"/>
                <a:gd name="T86" fmla="*/ 291 w 383"/>
                <a:gd name="T87" fmla="*/ 516 h 517"/>
                <a:gd name="T88" fmla="*/ 314 w 383"/>
                <a:gd name="T89" fmla="*/ 507 h 517"/>
                <a:gd name="T90" fmla="*/ 333 w 383"/>
                <a:gd name="T91" fmla="*/ 498 h 517"/>
                <a:gd name="T92" fmla="*/ 358 w 383"/>
                <a:gd name="T93" fmla="*/ 477 h 517"/>
                <a:gd name="T94" fmla="*/ 377 w 383"/>
                <a:gd name="T95" fmla="*/ 449 h 517"/>
                <a:gd name="T96" fmla="*/ 382 w 383"/>
                <a:gd name="T97" fmla="*/ 438 h 517"/>
                <a:gd name="T98" fmla="*/ 383 w 383"/>
                <a:gd name="T99" fmla="*/ 421 h 517"/>
                <a:gd name="T100" fmla="*/ 379 w 383"/>
                <a:gd name="T101" fmla="*/ 405 h 517"/>
                <a:gd name="T102" fmla="*/ 369 w 383"/>
                <a:gd name="T103" fmla="*/ 392 h 517"/>
                <a:gd name="T104" fmla="*/ 346 w 383"/>
                <a:gd name="T105" fmla="*/ 370 h 517"/>
                <a:gd name="T106" fmla="*/ 324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324" y="357"/>
                  </a:moveTo>
                  <a:lnTo>
                    <a:pt x="324" y="357"/>
                  </a:lnTo>
                  <a:lnTo>
                    <a:pt x="315" y="339"/>
                  </a:lnTo>
                  <a:lnTo>
                    <a:pt x="309" y="321"/>
                  </a:lnTo>
                  <a:lnTo>
                    <a:pt x="302" y="302"/>
                  </a:lnTo>
                  <a:lnTo>
                    <a:pt x="297" y="283"/>
                  </a:lnTo>
                  <a:lnTo>
                    <a:pt x="295" y="262"/>
                  </a:lnTo>
                  <a:lnTo>
                    <a:pt x="293" y="241"/>
                  </a:lnTo>
                  <a:lnTo>
                    <a:pt x="293" y="219"/>
                  </a:lnTo>
                  <a:lnTo>
                    <a:pt x="293" y="196"/>
                  </a:lnTo>
                  <a:lnTo>
                    <a:pt x="296" y="173"/>
                  </a:lnTo>
                  <a:lnTo>
                    <a:pt x="299" y="149"/>
                  </a:lnTo>
                  <a:lnTo>
                    <a:pt x="303" y="126"/>
                  </a:lnTo>
                  <a:lnTo>
                    <a:pt x="309" y="101"/>
                  </a:lnTo>
                  <a:lnTo>
                    <a:pt x="322" y="51"/>
                  </a:lnTo>
                  <a:lnTo>
                    <a:pt x="339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5" y="50"/>
                  </a:lnTo>
                  <a:lnTo>
                    <a:pt x="175" y="101"/>
                  </a:lnTo>
                  <a:lnTo>
                    <a:pt x="176" y="149"/>
                  </a:lnTo>
                  <a:lnTo>
                    <a:pt x="180" y="196"/>
                  </a:lnTo>
                  <a:lnTo>
                    <a:pt x="183" y="219"/>
                  </a:lnTo>
                  <a:lnTo>
                    <a:pt x="187" y="240"/>
                  </a:lnTo>
                  <a:lnTo>
                    <a:pt x="191" y="261"/>
                  </a:lnTo>
                  <a:lnTo>
                    <a:pt x="197" y="281"/>
                  </a:lnTo>
                  <a:lnTo>
                    <a:pt x="204" y="299"/>
                  </a:lnTo>
                  <a:lnTo>
                    <a:pt x="211" y="317"/>
                  </a:lnTo>
                  <a:lnTo>
                    <a:pt x="219" y="334"/>
                  </a:lnTo>
                  <a:lnTo>
                    <a:pt x="229" y="349"/>
                  </a:lnTo>
                  <a:lnTo>
                    <a:pt x="229" y="349"/>
                  </a:lnTo>
                  <a:lnTo>
                    <a:pt x="198" y="349"/>
                  </a:lnTo>
                  <a:lnTo>
                    <a:pt x="167" y="350"/>
                  </a:lnTo>
                  <a:lnTo>
                    <a:pt x="128" y="353"/>
                  </a:lnTo>
                  <a:lnTo>
                    <a:pt x="109" y="356"/>
                  </a:lnTo>
                  <a:lnTo>
                    <a:pt x="90" y="360"/>
                  </a:lnTo>
                  <a:lnTo>
                    <a:pt x="72" y="364"/>
                  </a:lnTo>
                  <a:lnTo>
                    <a:pt x="54" y="370"/>
                  </a:lnTo>
                  <a:lnTo>
                    <a:pt x="39" y="376"/>
                  </a:lnTo>
                  <a:lnTo>
                    <a:pt x="25" y="385"/>
                  </a:lnTo>
                  <a:lnTo>
                    <a:pt x="14" y="394"/>
                  </a:lnTo>
                  <a:lnTo>
                    <a:pt x="10" y="400"/>
                  </a:lnTo>
                  <a:lnTo>
                    <a:pt x="7" y="405"/>
                  </a:lnTo>
                  <a:lnTo>
                    <a:pt x="7" y="405"/>
                  </a:lnTo>
                  <a:lnTo>
                    <a:pt x="4" y="414"/>
                  </a:lnTo>
                  <a:lnTo>
                    <a:pt x="1" y="422"/>
                  </a:lnTo>
                  <a:lnTo>
                    <a:pt x="0" y="432"/>
                  </a:lnTo>
                  <a:lnTo>
                    <a:pt x="0" y="441"/>
                  </a:lnTo>
                  <a:lnTo>
                    <a:pt x="3" y="447"/>
                  </a:lnTo>
                  <a:lnTo>
                    <a:pt x="4" y="451"/>
                  </a:lnTo>
                  <a:lnTo>
                    <a:pt x="8" y="455"/>
                  </a:lnTo>
                  <a:lnTo>
                    <a:pt x="12" y="459"/>
                  </a:lnTo>
                  <a:lnTo>
                    <a:pt x="19" y="462"/>
                  </a:lnTo>
                  <a:lnTo>
                    <a:pt x="26" y="465"/>
                  </a:lnTo>
                  <a:lnTo>
                    <a:pt x="26" y="465"/>
                  </a:lnTo>
                  <a:lnTo>
                    <a:pt x="43" y="467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67" y="483"/>
                  </a:lnTo>
                  <a:lnTo>
                    <a:pt x="67" y="488"/>
                  </a:lnTo>
                  <a:lnTo>
                    <a:pt x="69" y="494"/>
                  </a:lnTo>
                  <a:lnTo>
                    <a:pt x="72" y="498"/>
                  </a:lnTo>
                  <a:lnTo>
                    <a:pt x="76" y="502"/>
                  </a:lnTo>
                  <a:lnTo>
                    <a:pt x="81" y="505"/>
                  </a:lnTo>
                  <a:lnTo>
                    <a:pt x="88" y="506"/>
                  </a:lnTo>
                  <a:lnTo>
                    <a:pt x="88" y="506"/>
                  </a:lnTo>
                  <a:lnTo>
                    <a:pt x="102" y="506"/>
                  </a:lnTo>
                  <a:lnTo>
                    <a:pt x="116" y="505"/>
                  </a:lnTo>
                  <a:lnTo>
                    <a:pt x="129" y="502"/>
                  </a:lnTo>
                  <a:lnTo>
                    <a:pt x="142" y="498"/>
                  </a:lnTo>
                  <a:lnTo>
                    <a:pt x="154" y="492"/>
                  </a:lnTo>
                  <a:lnTo>
                    <a:pt x="165" y="488"/>
                  </a:lnTo>
                  <a:lnTo>
                    <a:pt x="182" y="478"/>
                  </a:lnTo>
                  <a:lnTo>
                    <a:pt x="182" y="478"/>
                  </a:lnTo>
                  <a:lnTo>
                    <a:pt x="190" y="478"/>
                  </a:lnTo>
                  <a:lnTo>
                    <a:pt x="190" y="478"/>
                  </a:lnTo>
                  <a:lnTo>
                    <a:pt x="190" y="483"/>
                  </a:lnTo>
                  <a:lnTo>
                    <a:pt x="193" y="488"/>
                  </a:lnTo>
                  <a:lnTo>
                    <a:pt x="197" y="494"/>
                  </a:lnTo>
                  <a:lnTo>
                    <a:pt x="204" y="499"/>
                  </a:lnTo>
                  <a:lnTo>
                    <a:pt x="212" y="505"/>
                  </a:lnTo>
                  <a:lnTo>
                    <a:pt x="222" y="509"/>
                  </a:lnTo>
                  <a:lnTo>
                    <a:pt x="234" y="513"/>
                  </a:lnTo>
                  <a:lnTo>
                    <a:pt x="248" y="516"/>
                  </a:lnTo>
                  <a:lnTo>
                    <a:pt x="248" y="516"/>
                  </a:lnTo>
                  <a:lnTo>
                    <a:pt x="263" y="517"/>
                  </a:lnTo>
                  <a:lnTo>
                    <a:pt x="277" y="517"/>
                  </a:lnTo>
                  <a:lnTo>
                    <a:pt x="291" y="516"/>
                  </a:lnTo>
                  <a:lnTo>
                    <a:pt x="303" y="511"/>
                  </a:lnTo>
                  <a:lnTo>
                    <a:pt x="314" y="507"/>
                  </a:lnTo>
                  <a:lnTo>
                    <a:pt x="324" y="503"/>
                  </a:lnTo>
                  <a:lnTo>
                    <a:pt x="333" y="498"/>
                  </a:lnTo>
                  <a:lnTo>
                    <a:pt x="343" y="491"/>
                  </a:lnTo>
                  <a:lnTo>
                    <a:pt x="358" y="477"/>
                  </a:lnTo>
                  <a:lnTo>
                    <a:pt x="369" y="463"/>
                  </a:lnTo>
                  <a:lnTo>
                    <a:pt x="377" y="449"/>
                  </a:lnTo>
                  <a:lnTo>
                    <a:pt x="382" y="438"/>
                  </a:lnTo>
                  <a:lnTo>
                    <a:pt x="382" y="438"/>
                  </a:lnTo>
                  <a:lnTo>
                    <a:pt x="383" y="430"/>
                  </a:lnTo>
                  <a:lnTo>
                    <a:pt x="383" y="421"/>
                  </a:lnTo>
                  <a:lnTo>
                    <a:pt x="382" y="412"/>
                  </a:lnTo>
                  <a:lnTo>
                    <a:pt x="379" y="405"/>
                  </a:lnTo>
                  <a:lnTo>
                    <a:pt x="375" y="399"/>
                  </a:lnTo>
                  <a:lnTo>
                    <a:pt x="369" y="392"/>
                  </a:lnTo>
                  <a:lnTo>
                    <a:pt x="358" y="379"/>
                  </a:lnTo>
                  <a:lnTo>
                    <a:pt x="346" y="370"/>
                  </a:lnTo>
                  <a:lnTo>
                    <a:pt x="335" y="363"/>
                  </a:lnTo>
                  <a:lnTo>
                    <a:pt x="324" y="357"/>
                  </a:lnTo>
                  <a:lnTo>
                    <a:pt x="324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1" name="Freeform 6">
              <a:extLst>
                <a:ext uri="{FF2B5EF4-FFF2-40B4-BE49-F238E27FC236}">
                  <a16:creationId xmlns:a16="http://schemas.microsoft.com/office/drawing/2014/main" id="{DF3ACC52-9EC0-9B73-6FD7-331129115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088" y="5564188"/>
              <a:ext cx="608013" cy="820738"/>
            </a:xfrm>
            <a:custGeom>
              <a:avLst/>
              <a:gdLst>
                <a:gd name="T0" fmla="*/ 58 w 383"/>
                <a:gd name="T1" fmla="*/ 357 h 517"/>
                <a:gd name="T2" fmla="*/ 74 w 383"/>
                <a:gd name="T3" fmla="*/ 321 h 517"/>
                <a:gd name="T4" fmla="*/ 84 w 383"/>
                <a:gd name="T5" fmla="*/ 282 h 517"/>
                <a:gd name="T6" fmla="*/ 89 w 383"/>
                <a:gd name="T7" fmla="*/ 241 h 517"/>
                <a:gd name="T8" fmla="*/ 88 w 383"/>
                <a:gd name="T9" fmla="*/ 196 h 517"/>
                <a:gd name="T10" fmla="*/ 82 w 383"/>
                <a:gd name="T11" fmla="*/ 149 h 517"/>
                <a:gd name="T12" fmla="*/ 73 w 383"/>
                <a:gd name="T13" fmla="*/ 101 h 517"/>
                <a:gd name="T14" fmla="*/ 44 w 383"/>
                <a:gd name="T15" fmla="*/ 0 h 517"/>
                <a:gd name="T16" fmla="*/ 205 w 383"/>
                <a:gd name="T17" fmla="*/ 0 h 517"/>
                <a:gd name="T18" fmla="*/ 208 w 383"/>
                <a:gd name="T19" fmla="*/ 101 h 517"/>
                <a:gd name="T20" fmla="*/ 202 w 383"/>
                <a:gd name="T21" fmla="*/ 196 h 517"/>
                <a:gd name="T22" fmla="*/ 195 w 383"/>
                <a:gd name="T23" fmla="*/ 240 h 517"/>
                <a:gd name="T24" fmla="*/ 184 w 383"/>
                <a:gd name="T25" fmla="*/ 281 h 517"/>
                <a:gd name="T26" fmla="*/ 171 w 383"/>
                <a:gd name="T27" fmla="*/ 317 h 517"/>
                <a:gd name="T28" fmla="*/ 154 w 383"/>
                <a:gd name="T29" fmla="*/ 349 h 517"/>
                <a:gd name="T30" fmla="*/ 184 w 383"/>
                <a:gd name="T31" fmla="*/ 349 h 517"/>
                <a:gd name="T32" fmla="*/ 253 w 383"/>
                <a:gd name="T33" fmla="*/ 353 h 517"/>
                <a:gd name="T34" fmla="*/ 292 w 383"/>
                <a:gd name="T35" fmla="*/ 360 h 517"/>
                <a:gd name="T36" fmla="*/ 329 w 383"/>
                <a:gd name="T37" fmla="*/ 369 h 517"/>
                <a:gd name="T38" fmla="*/ 358 w 383"/>
                <a:gd name="T39" fmla="*/ 384 h 517"/>
                <a:gd name="T40" fmla="*/ 373 w 383"/>
                <a:gd name="T41" fmla="*/ 400 h 517"/>
                <a:gd name="T42" fmla="*/ 376 w 383"/>
                <a:gd name="T43" fmla="*/ 405 h 517"/>
                <a:gd name="T44" fmla="*/ 381 w 383"/>
                <a:gd name="T45" fmla="*/ 422 h 517"/>
                <a:gd name="T46" fmla="*/ 381 w 383"/>
                <a:gd name="T47" fmla="*/ 441 h 517"/>
                <a:gd name="T48" fmla="*/ 377 w 383"/>
                <a:gd name="T49" fmla="*/ 450 h 517"/>
                <a:gd name="T50" fmla="*/ 369 w 383"/>
                <a:gd name="T51" fmla="*/ 459 h 517"/>
                <a:gd name="T52" fmla="*/ 356 w 383"/>
                <a:gd name="T53" fmla="*/ 464 h 517"/>
                <a:gd name="T54" fmla="*/ 339 w 383"/>
                <a:gd name="T55" fmla="*/ 467 h 517"/>
                <a:gd name="T56" fmla="*/ 312 w 383"/>
                <a:gd name="T57" fmla="*/ 470 h 517"/>
                <a:gd name="T58" fmla="*/ 314 w 383"/>
                <a:gd name="T59" fmla="*/ 488 h 517"/>
                <a:gd name="T60" fmla="*/ 310 w 383"/>
                <a:gd name="T61" fmla="*/ 497 h 517"/>
                <a:gd name="T62" fmla="*/ 300 w 383"/>
                <a:gd name="T63" fmla="*/ 504 h 517"/>
                <a:gd name="T64" fmla="*/ 293 w 383"/>
                <a:gd name="T65" fmla="*/ 506 h 517"/>
                <a:gd name="T66" fmla="*/ 266 w 383"/>
                <a:gd name="T67" fmla="*/ 504 h 517"/>
                <a:gd name="T68" fmla="*/ 239 w 383"/>
                <a:gd name="T69" fmla="*/ 497 h 517"/>
                <a:gd name="T70" fmla="*/ 217 w 383"/>
                <a:gd name="T71" fmla="*/ 488 h 517"/>
                <a:gd name="T72" fmla="*/ 201 w 383"/>
                <a:gd name="T73" fmla="*/ 478 h 517"/>
                <a:gd name="T74" fmla="*/ 193 w 383"/>
                <a:gd name="T75" fmla="*/ 478 h 517"/>
                <a:gd name="T76" fmla="*/ 188 w 383"/>
                <a:gd name="T77" fmla="*/ 488 h 517"/>
                <a:gd name="T78" fmla="*/ 179 w 383"/>
                <a:gd name="T79" fmla="*/ 499 h 517"/>
                <a:gd name="T80" fmla="*/ 160 w 383"/>
                <a:gd name="T81" fmla="*/ 508 h 517"/>
                <a:gd name="T82" fmla="*/ 133 w 383"/>
                <a:gd name="T83" fmla="*/ 515 h 517"/>
                <a:gd name="T84" fmla="*/ 120 w 383"/>
                <a:gd name="T85" fmla="*/ 517 h 517"/>
                <a:gd name="T86" fmla="*/ 92 w 383"/>
                <a:gd name="T87" fmla="*/ 515 h 517"/>
                <a:gd name="T88" fmla="*/ 69 w 383"/>
                <a:gd name="T89" fmla="*/ 508 h 517"/>
                <a:gd name="T90" fmla="*/ 48 w 383"/>
                <a:gd name="T91" fmla="*/ 497 h 517"/>
                <a:gd name="T92" fmla="*/ 25 w 383"/>
                <a:gd name="T93" fmla="*/ 477 h 517"/>
                <a:gd name="T94" fmla="*/ 5 w 383"/>
                <a:gd name="T95" fmla="*/ 449 h 517"/>
                <a:gd name="T96" fmla="*/ 1 w 383"/>
                <a:gd name="T97" fmla="*/ 438 h 517"/>
                <a:gd name="T98" fmla="*/ 0 w 383"/>
                <a:gd name="T99" fmla="*/ 420 h 517"/>
                <a:gd name="T100" fmla="*/ 4 w 383"/>
                <a:gd name="T101" fmla="*/ 405 h 517"/>
                <a:gd name="T102" fmla="*/ 12 w 383"/>
                <a:gd name="T103" fmla="*/ 391 h 517"/>
                <a:gd name="T104" fmla="*/ 36 w 383"/>
                <a:gd name="T105" fmla="*/ 369 h 517"/>
                <a:gd name="T106" fmla="*/ 58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58" y="357"/>
                  </a:moveTo>
                  <a:lnTo>
                    <a:pt x="58" y="357"/>
                  </a:lnTo>
                  <a:lnTo>
                    <a:pt x="67" y="339"/>
                  </a:lnTo>
                  <a:lnTo>
                    <a:pt x="74" y="321"/>
                  </a:lnTo>
                  <a:lnTo>
                    <a:pt x="80" y="303"/>
                  </a:lnTo>
                  <a:lnTo>
                    <a:pt x="84" y="282"/>
                  </a:lnTo>
                  <a:lnTo>
                    <a:pt x="87" y="262"/>
                  </a:lnTo>
                  <a:lnTo>
                    <a:pt x="89" y="241"/>
                  </a:lnTo>
                  <a:lnTo>
                    <a:pt x="89" y="219"/>
                  </a:lnTo>
                  <a:lnTo>
                    <a:pt x="88" y="196"/>
                  </a:lnTo>
                  <a:lnTo>
                    <a:pt x="87" y="172"/>
                  </a:lnTo>
                  <a:lnTo>
                    <a:pt x="82" y="149"/>
                  </a:lnTo>
                  <a:lnTo>
                    <a:pt x="78" y="125"/>
                  </a:lnTo>
                  <a:lnTo>
                    <a:pt x="73" y="101"/>
                  </a:lnTo>
                  <a:lnTo>
                    <a:pt x="60" y="51"/>
                  </a:lnTo>
                  <a:lnTo>
                    <a:pt x="44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08" y="50"/>
                  </a:lnTo>
                  <a:lnTo>
                    <a:pt x="208" y="101"/>
                  </a:lnTo>
                  <a:lnTo>
                    <a:pt x="206" y="149"/>
                  </a:lnTo>
                  <a:lnTo>
                    <a:pt x="202" y="196"/>
                  </a:lnTo>
                  <a:lnTo>
                    <a:pt x="199" y="219"/>
                  </a:lnTo>
                  <a:lnTo>
                    <a:pt x="195" y="240"/>
                  </a:lnTo>
                  <a:lnTo>
                    <a:pt x="190" y="262"/>
                  </a:lnTo>
                  <a:lnTo>
                    <a:pt x="184" y="281"/>
                  </a:lnTo>
                  <a:lnTo>
                    <a:pt x="179" y="299"/>
                  </a:lnTo>
                  <a:lnTo>
                    <a:pt x="171" y="317"/>
                  </a:lnTo>
                  <a:lnTo>
                    <a:pt x="162" y="333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84" y="349"/>
                  </a:lnTo>
                  <a:lnTo>
                    <a:pt x="216" y="350"/>
                  </a:lnTo>
                  <a:lnTo>
                    <a:pt x="253" y="353"/>
                  </a:lnTo>
                  <a:lnTo>
                    <a:pt x="272" y="355"/>
                  </a:lnTo>
                  <a:lnTo>
                    <a:pt x="292" y="360"/>
                  </a:lnTo>
                  <a:lnTo>
                    <a:pt x="311" y="364"/>
                  </a:lnTo>
                  <a:lnTo>
                    <a:pt x="329" y="369"/>
                  </a:lnTo>
                  <a:lnTo>
                    <a:pt x="344" y="376"/>
                  </a:lnTo>
                  <a:lnTo>
                    <a:pt x="358" y="384"/>
                  </a:lnTo>
                  <a:lnTo>
                    <a:pt x="369" y="394"/>
                  </a:lnTo>
                  <a:lnTo>
                    <a:pt x="373" y="400"/>
                  </a:lnTo>
                  <a:lnTo>
                    <a:pt x="376" y="405"/>
                  </a:lnTo>
                  <a:lnTo>
                    <a:pt x="376" y="405"/>
                  </a:lnTo>
                  <a:lnTo>
                    <a:pt x="379" y="413"/>
                  </a:lnTo>
                  <a:lnTo>
                    <a:pt x="381" y="422"/>
                  </a:lnTo>
                  <a:lnTo>
                    <a:pt x="383" y="431"/>
                  </a:lnTo>
                  <a:lnTo>
                    <a:pt x="381" y="441"/>
                  </a:lnTo>
                  <a:lnTo>
                    <a:pt x="380" y="446"/>
                  </a:lnTo>
                  <a:lnTo>
                    <a:pt x="377" y="450"/>
                  </a:lnTo>
                  <a:lnTo>
                    <a:pt x="374" y="455"/>
                  </a:lnTo>
                  <a:lnTo>
                    <a:pt x="369" y="459"/>
                  </a:lnTo>
                  <a:lnTo>
                    <a:pt x="363" y="462"/>
                  </a:lnTo>
                  <a:lnTo>
                    <a:pt x="356" y="464"/>
                  </a:lnTo>
                  <a:lnTo>
                    <a:pt x="356" y="464"/>
                  </a:lnTo>
                  <a:lnTo>
                    <a:pt x="339" y="467"/>
                  </a:lnTo>
                  <a:lnTo>
                    <a:pt x="312" y="470"/>
                  </a:lnTo>
                  <a:lnTo>
                    <a:pt x="312" y="470"/>
                  </a:lnTo>
                  <a:lnTo>
                    <a:pt x="315" y="482"/>
                  </a:lnTo>
                  <a:lnTo>
                    <a:pt x="314" y="488"/>
                  </a:lnTo>
                  <a:lnTo>
                    <a:pt x="312" y="493"/>
                  </a:lnTo>
                  <a:lnTo>
                    <a:pt x="310" y="497"/>
                  </a:lnTo>
                  <a:lnTo>
                    <a:pt x="306" y="501"/>
                  </a:lnTo>
                  <a:lnTo>
                    <a:pt x="300" y="504"/>
                  </a:lnTo>
                  <a:lnTo>
                    <a:pt x="293" y="506"/>
                  </a:lnTo>
                  <a:lnTo>
                    <a:pt x="293" y="506"/>
                  </a:lnTo>
                  <a:lnTo>
                    <a:pt x="279" y="506"/>
                  </a:lnTo>
                  <a:lnTo>
                    <a:pt x="266" y="504"/>
                  </a:lnTo>
                  <a:lnTo>
                    <a:pt x="253" y="501"/>
                  </a:lnTo>
                  <a:lnTo>
                    <a:pt x="239" y="497"/>
                  </a:lnTo>
                  <a:lnTo>
                    <a:pt x="228" y="492"/>
                  </a:lnTo>
                  <a:lnTo>
                    <a:pt x="217" y="488"/>
                  </a:lnTo>
                  <a:lnTo>
                    <a:pt x="201" y="478"/>
                  </a:lnTo>
                  <a:lnTo>
                    <a:pt x="201" y="478"/>
                  </a:lnTo>
                  <a:lnTo>
                    <a:pt x="193" y="478"/>
                  </a:lnTo>
                  <a:lnTo>
                    <a:pt x="193" y="478"/>
                  </a:lnTo>
                  <a:lnTo>
                    <a:pt x="191" y="482"/>
                  </a:lnTo>
                  <a:lnTo>
                    <a:pt x="188" y="488"/>
                  </a:lnTo>
                  <a:lnTo>
                    <a:pt x="184" y="493"/>
                  </a:lnTo>
                  <a:lnTo>
                    <a:pt x="179" y="499"/>
                  </a:lnTo>
                  <a:lnTo>
                    <a:pt x="171" y="504"/>
                  </a:lnTo>
                  <a:lnTo>
                    <a:pt x="160" y="508"/>
                  </a:lnTo>
                  <a:lnTo>
                    <a:pt x="149" y="512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20" y="517"/>
                  </a:lnTo>
                  <a:lnTo>
                    <a:pt x="104" y="517"/>
                  </a:lnTo>
                  <a:lnTo>
                    <a:pt x="92" y="515"/>
                  </a:lnTo>
                  <a:lnTo>
                    <a:pt x="80" y="512"/>
                  </a:lnTo>
                  <a:lnTo>
                    <a:pt x="69" y="508"/>
                  </a:lnTo>
                  <a:lnTo>
                    <a:pt x="58" y="503"/>
                  </a:lnTo>
                  <a:lnTo>
                    <a:pt x="48" y="497"/>
                  </a:lnTo>
                  <a:lnTo>
                    <a:pt x="40" y="490"/>
                  </a:lnTo>
                  <a:lnTo>
                    <a:pt x="25" y="477"/>
                  </a:lnTo>
                  <a:lnTo>
                    <a:pt x="14" y="463"/>
                  </a:lnTo>
                  <a:lnTo>
                    <a:pt x="5" y="449"/>
                  </a:lnTo>
                  <a:lnTo>
                    <a:pt x="1" y="438"/>
                  </a:lnTo>
                  <a:lnTo>
                    <a:pt x="1" y="438"/>
                  </a:lnTo>
                  <a:lnTo>
                    <a:pt x="0" y="430"/>
                  </a:lnTo>
                  <a:lnTo>
                    <a:pt x="0" y="420"/>
                  </a:lnTo>
                  <a:lnTo>
                    <a:pt x="1" y="413"/>
                  </a:lnTo>
                  <a:lnTo>
                    <a:pt x="4" y="405"/>
                  </a:lnTo>
                  <a:lnTo>
                    <a:pt x="8" y="398"/>
                  </a:lnTo>
                  <a:lnTo>
                    <a:pt x="12" y="391"/>
                  </a:lnTo>
                  <a:lnTo>
                    <a:pt x="25" y="379"/>
                  </a:lnTo>
                  <a:lnTo>
                    <a:pt x="36" y="369"/>
                  </a:lnTo>
                  <a:lnTo>
                    <a:pt x="47" y="362"/>
                  </a:lnTo>
                  <a:lnTo>
                    <a:pt x="58" y="357"/>
                  </a:lnTo>
                  <a:lnTo>
                    <a:pt x="58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2" name="Freeform 7">
              <a:extLst>
                <a:ext uri="{FF2B5EF4-FFF2-40B4-BE49-F238E27FC236}">
                  <a16:creationId xmlns:a16="http://schemas.microsoft.com/office/drawing/2014/main" id="{3EC37A0A-6D7C-21A3-8FFC-775C9EF27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6200" y="2589213"/>
              <a:ext cx="931863" cy="1909763"/>
            </a:xfrm>
            <a:custGeom>
              <a:avLst/>
              <a:gdLst>
                <a:gd name="T0" fmla="*/ 115 w 587"/>
                <a:gd name="T1" fmla="*/ 1202 h 1203"/>
                <a:gd name="T2" fmla="*/ 148 w 587"/>
                <a:gd name="T3" fmla="*/ 1153 h 1203"/>
                <a:gd name="T4" fmla="*/ 223 w 587"/>
                <a:gd name="T5" fmla="*/ 1009 h 1203"/>
                <a:gd name="T6" fmla="*/ 314 w 587"/>
                <a:gd name="T7" fmla="*/ 802 h 1203"/>
                <a:gd name="T8" fmla="*/ 369 w 587"/>
                <a:gd name="T9" fmla="*/ 644 h 1203"/>
                <a:gd name="T10" fmla="*/ 402 w 587"/>
                <a:gd name="T11" fmla="*/ 520 h 1203"/>
                <a:gd name="T12" fmla="*/ 424 w 587"/>
                <a:gd name="T13" fmla="*/ 397 h 1203"/>
                <a:gd name="T14" fmla="*/ 431 w 587"/>
                <a:gd name="T15" fmla="*/ 280 h 1203"/>
                <a:gd name="T16" fmla="*/ 458 w 587"/>
                <a:gd name="T17" fmla="*/ 236 h 1203"/>
                <a:gd name="T18" fmla="*/ 544 w 587"/>
                <a:gd name="T19" fmla="*/ 204 h 1203"/>
                <a:gd name="T20" fmla="*/ 577 w 587"/>
                <a:gd name="T21" fmla="*/ 183 h 1203"/>
                <a:gd name="T22" fmla="*/ 587 w 587"/>
                <a:gd name="T23" fmla="*/ 168 h 1203"/>
                <a:gd name="T24" fmla="*/ 586 w 587"/>
                <a:gd name="T25" fmla="*/ 160 h 1203"/>
                <a:gd name="T26" fmla="*/ 564 w 587"/>
                <a:gd name="T27" fmla="*/ 148 h 1203"/>
                <a:gd name="T28" fmla="*/ 522 w 587"/>
                <a:gd name="T29" fmla="*/ 146 h 1203"/>
                <a:gd name="T30" fmla="*/ 482 w 587"/>
                <a:gd name="T31" fmla="*/ 156 h 1203"/>
                <a:gd name="T32" fmla="*/ 506 w 587"/>
                <a:gd name="T33" fmla="*/ 114 h 1203"/>
                <a:gd name="T34" fmla="*/ 531 w 587"/>
                <a:gd name="T35" fmla="*/ 50 h 1203"/>
                <a:gd name="T36" fmla="*/ 532 w 587"/>
                <a:gd name="T37" fmla="*/ 18 h 1203"/>
                <a:gd name="T38" fmla="*/ 522 w 587"/>
                <a:gd name="T39" fmla="*/ 3 h 1203"/>
                <a:gd name="T40" fmla="*/ 507 w 587"/>
                <a:gd name="T41" fmla="*/ 0 h 1203"/>
                <a:gd name="T42" fmla="*/ 485 w 587"/>
                <a:gd name="T43" fmla="*/ 14 h 1203"/>
                <a:gd name="T44" fmla="*/ 440 w 587"/>
                <a:gd name="T45" fmla="*/ 80 h 1203"/>
                <a:gd name="T46" fmla="*/ 420 w 587"/>
                <a:gd name="T47" fmla="*/ 101 h 1203"/>
                <a:gd name="T48" fmla="*/ 413 w 587"/>
                <a:gd name="T49" fmla="*/ 101 h 1203"/>
                <a:gd name="T50" fmla="*/ 407 w 587"/>
                <a:gd name="T51" fmla="*/ 88 h 1203"/>
                <a:gd name="T52" fmla="*/ 401 w 587"/>
                <a:gd name="T53" fmla="*/ 39 h 1203"/>
                <a:gd name="T54" fmla="*/ 393 w 587"/>
                <a:gd name="T55" fmla="*/ 18 h 1203"/>
                <a:gd name="T56" fmla="*/ 382 w 587"/>
                <a:gd name="T57" fmla="*/ 8 h 1203"/>
                <a:gd name="T58" fmla="*/ 368 w 587"/>
                <a:gd name="T59" fmla="*/ 10 h 1203"/>
                <a:gd name="T60" fmla="*/ 350 w 587"/>
                <a:gd name="T61" fmla="*/ 30 h 1203"/>
                <a:gd name="T62" fmla="*/ 346 w 587"/>
                <a:gd name="T63" fmla="*/ 57 h 1203"/>
                <a:gd name="T64" fmla="*/ 350 w 587"/>
                <a:gd name="T65" fmla="*/ 95 h 1203"/>
                <a:gd name="T66" fmla="*/ 346 w 587"/>
                <a:gd name="T67" fmla="*/ 113 h 1203"/>
                <a:gd name="T68" fmla="*/ 336 w 587"/>
                <a:gd name="T69" fmla="*/ 113 h 1203"/>
                <a:gd name="T70" fmla="*/ 296 w 587"/>
                <a:gd name="T71" fmla="*/ 90 h 1203"/>
                <a:gd name="T72" fmla="*/ 258 w 587"/>
                <a:gd name="T73" fmla="*/ 69 h 1203"/>
                <a:gd name="T74" fmla="*/ 239 w 587"/>
                <a:gd name="T75" fmla="*/ 69 h 1203"/>
                <a:gd name="T76" fmla="*/ 226 w 587"/>
                <a:gd name="T77" fmla="*/ 83 h 1203"/>
                <a:gd name="T78" fmla="*/ 223 w 587"/>
                <a:gd name="T79" fmla="*/ 98 h 1203"/>
                <a:gd name="T80" fmla="*/ 234 w 587"/>
                <a:gd name="T81" fmla="*/ 121 h 1203"/>
                <a:gd name="T82" fmla="*/ 294 w 587"/>
                <a:gd name="T83" fmla="*/ 186 h 1203"/>
                <a:gd name="T84" fmla="*/ 313 w 587"/>
                <a:gd name="T85" fmla="*/ 207 h 1203"/>
                <a:gd name="T86" fmla="*/ 313 w 587"/>
                <a:gd name="T87" fmla="*/ 247 h 1203"/>
                <a:gd name="T88" fmla="*/ 298 w 587"/>
                <a:gd name="T89" fmla="*/ 372 h 1203"/>
                <a:gd name="T90" fmla="*/ 273 w 587"/>
                <a:gd name="T91" fmla="*/ 498 h 1203"/>
                <a:gd name="T92" fmla="*/ 234 w 587"/>
                <a:gd name="T93" fmla="*/ 631 h 1203"/>
                <a:gd name="T94" fmla="*/ 181 w 587"/>
                <a:gd name="T95" fmla="*/ 757 h 1203"/>
                <a:gd name="T96" fmla="*/ 51 w 587"/>
                <a:gd name="T97" fmla="*/ 1002 h 1203"/>
                <a:gd name="T98" fmla="*/ 0 w 587"/>
                <a:gd name="T99" fmla="*/ 1094 h 1203"/>
                <a:gd name="T100" fmla="*/ 10 w 587"/>
                <a:gd name="T101" fmla="*/ 1102 h 1203"/>
                <a:gd name="T102" fmla="*/ 57 w 587"/>
                <a:gd name="T103" fmla="*/ 1134 h 1203"/>
                <a:gd name="T104" fmla="*/ 95 w 587"/>
                <a:gd name="T105" fmla="*/ 1174 h 1203"/>
                <a:gd name="T106" fmla="*/ 113 w 587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7" h="1203">
                  <a:moveTo>
                    <a:pt x="113" y="1203"/>
                  </a:moveTo>
                  <a:lnTo>
                    <a:pt x="113" y="1203"/>
                  </a:lnTo>
                  <a:lnTo>
                    <a:pt x="115" y="1202"/>
                  </a:lnTo>
                  <a:lnTo>
                    <a:pt x="117" y="1199"/>
                  </a:lnTo>
                  <a:lnTo>
                    <a:pt x="130" y="1181"/>
                  </a:lnTo>
                  <a:lnTo>
                    <a:pt x="148" y="1153"/>
                  </a:lnTo>
                  <a:lnTo>
                    <a:pt x="170" y="1113"/>
                  </a:lnTo>
                  <a:lnTo>
                    <a:pt x="194" y="1065"/>
                  </a:lnTo>
                  <a:lnTo>
                    <a:pt x="223" y="1009"/>
                  </a:lnTo>
                  <a:lnTo>
                    <a:pt x="254" y="945"/>
                  </a:lnTo>
                  <a:lnTo>
                    <a:pt x="284" y="876"/>
                  </a:lnTo>
                  <a:lnTo>
                    <a:pt x="314" y="802"/>
                  </a:lnTo>
                  <a:lnTo>
                    <a:pt x="343" y="723"/>
                  </a:lnTo>
                  <a:lnTo>
                    <a:pt x="357" y="684"/>
                  </a:lnTo>
                  <a:lnTo>
                    <a:pt x="369" y="644"/>
                  </a:lnTo>
                  <a:lnTo>
                    <a:pt x="382" y="602"/>
                  </a:lnTo>
                  <a:lnTo>
                    <a:pt x="393" y="561"/>
                  </a:lnTo>
                  <a:lnTo>
                    <a:pt x="402" y="520"/>
                  </a:lnTo>
                  <a:lnTo>
                    <a:pt x="411" y="478"/>
                  </a:lnTo>
                  <a:lnTo>
                    <a:pt x="419" y="438"/>
                  </a:lnTo>
                  <a:lnTo>
                    <a:pt x="424" y="397"/>
                  </a:lnTo>
                  <a:lnTo>
                    <a:pt x="429" y="357"/>
                  </a:lnTo>
                  <a:lnTo>
                    <a:pt x="431" y="318"/>
                  </a:lnTo>
                  <a:lnTo>
                    <a:pt x="431" y="280"/>
                  </a:lnTo>
                  <a:lnTo>
                    <a:pt x="430" y="243"/>
                  </a:lnTo>
                  <a:lnTo>
                    <a:pt x="430" y="243"/>
                  </a:lnTo>
                  <a:lnTo>
                    <a:pt x="458" y="236"/>
                  </a:lnTo>
                  <a:lnTo>
                    <a:pt x="484" y="227"/>
                  </a:lnTo>
                  <a:lnTo>
                    <a:pt x="515" y="216"/>
                  </a:lnTo>
                  <a:lnTo>
                    <a:pt x="544" y="204"/>
                  </a:lnTo>
                  <a:lnTo>
                    <a:pt x="558" y="199"/>
                  </a:lnTo>
                  <a:lnTo>
                    <a:pt x="569" y="190"/>
                  </a:lnTo>
                  <a:lnTo>
                    <a:pt x="577" y="183"/>
                  </a:lnTo>
                  <a:lnTo>
                    <a:pt x="584" y="175"/>
                  </a:lnTo>
                  <a:lnTo>
                    <a:pt x="586" y="171"/>
                  </a:lnTo>
                  <a:lnTo>
                    <a:pt x="587" y="168"/>
                  </a:lnTo>
                  <a:lnTo>
                    <a:pt x="586" y="164"/>
                  </a:lnTo>
                  <a:lnTo>
                    <a:pt x="586" y="160"/>
                  </a:lnTo>
                  <a:lnTo>
                    <a:pt x="586" y="160"/>
                  </a:lnTo>
                  <a:lnTo>
                    <a:pt x="580" y="156"/>
                  </a:lnTo>
                  <a:lnTo>
                    <a:pt x="573" y="152"/>
                  </a:lnTo>
                  <a:lnTo>
                    <a:pt x="564" y="148"/>
                  </a:lnTo>
                  <a:lnTo>
                    <a:pt x="550" y="145"/>
                  </a:lnTo>
                  <a:lnTo>
                    <a:pt x="532" y="145"/>
                  </a:lnTo>
                  <a:lnTo>
                    <a:pt x="522" y="146"/>
                  </a:lnTo>
                  <a:lnTo>
                    <a:pt x="510" y="148"/>
                  </a:lnTo>
                  <a:lnTo>
                    <a:pt x="497" y="150"/>
                  </a:lnTo>
                  <a:lnTo>
                    <a:pt x="482" y="156"/>
                  </a:lnTo>
                  <a:lnTo>
                    <a:pt x="482" y="156"/>
                  </a:lnTo>
                  <a:lnTo>
                    <a:pt x="495" y="135"/>
                  </a:lnTo>
                  <a:lnTo>
                    <a:pt x="506" y="114"/>
                  </a:lnTo>
                  <a:lnTo>
                    <a:pt x="518" y="90"/>
                  </a:lnTo>
                  <a:lnTo>
                    <a:pt x="528" y="64"/>
                  </a:lnTo>
                  <a:lnTo>
                    <a:pt x="531" y="50"/>
                  </a:lnTo>
                  <a:lnTo>
                    <a:pt x="533" y="39"/>
                  </a:lnTo>
                  <a:lnTo>
                    <a:pt x="533" y="28"/>
                  </a:lnTo>
                  <a:lnTo>
                    <a:pt x="532" y="18"/>
                  </a:lnTo>
                  <a:lnTo>
                    <a:pt x="528" y="10"/>
                  </a:lnTo>
                  <a:lnTo>
                    <a:pt x="525" y="6"/>
                  </a:lnTo>
                  <a:lnTo>
                    <a:pt x="522" y="3"/>
                  </a:lnTo>
                  <a:lnTo>
                    <a:pt x="522" y="3"/>
                  </a:lnTo>
                  <a:lnTo>
                    <a:pt x="514" y="0"/>
                  </a:lnTo>
                  <a:lnTo>
                    <a:pt x="507" y="0"/>
                  </a:lnTo>
                  <a:lnTo>
                    <a:pt x="499" y="2"/>
                  </a:lnTo>
                  <a:lnTo>
                    <a:pt x="492" y="7"/>
                  </a:lnTo>
                  <a:lnTo>
                    <a:pt x="485" y="14"/>
                  </a:lnTo>
                  <a:lnTo>
                    <a:pt x="478" y="22"/>
                  </a:lnTo>
                  <a:lnTo>
                    <a:pt x="464" y="41"/>
                  </a:lnTo>
                  <a:lnTo>
                    <a:pt x="440" y="80"/>
                  </a:lnTo>
                  <a:lnTo>
                    <a:pt x="429" y="95"/>
                  </a:lnTo>
                  <a:lnTo>
                    <a:pt x="424" y="99"/>
                  </a:lnTo>
                  <a:lnTo>
                    <a:pt x="420" y="101"/>
                  </a:lnTo>
                  <a:lnTo>
                    <a:pt x="420" y="101"/>
                  </a:lnTo>
                  <a:lnTo>
                    <a:pt x="416" y="102"/>
                  </a:lnTo>
                  <a:lnTo>
                    <a:pt x="413" y="101"/>
                  </a:lnTo>
                  <a:lnTo>
                    <a:pt x="411" y="99"/>
                  </a:lnTo>
                  <a:lnTo>
                    <a:pt x="409" y="97"/>
                  </a:lnTo>
                  <a:lnTo>
                    <a:pt x="407" y="88"/>
                  </a:lnTo>
                  <a:lnTo>
                    <a:pt x="405" y="79"/>
                  </a:lnTo>
                  <a:lnTo>
                    <a:pt x="404" y="52"/>
                  </a:lnTo>
                  <a:lnTo>
                    <a:pt x="401" y="39"/>
                  </a:lnTo>
                  <a:lnTo>
                    <a:pt x="397" y="25"/>
                  </a:lnTo>
                  <a:lnTo>
                    <a:pt x="397" y="25"/>
                  </a:lnTo>
                  <a:lnTo>
                    <a:pt x="393" y="18"/>
                  </a:lnTo>
                  <a:lnTo>
                    <a:pt x="390" y="14"/>
                  </a:lnTo>
                  <a:lnTo>
                    <a:pt x="386" y="10"/>
                  </a:lnTo>
                  <a:lnTo>
                    <a:pt x="382" y="8"/>
                  </a:lnTo>
                  <a:lnTo>
                    <a:pt x="378" y="8"/>
                  </a:lnTo>
                  <a:lnTo>
                    <a:pt x="374" y="8"/>
                  </a:lnTo>
                  <a:lnTo>
                    <a:pt x="368" y="10"/>
                  </a:lnTo>
                  <a:lnTo>
                    <a:pt x="364" y="13"/>
                  </a:lnTo>
                  <a:lnTo>
                    <a:pt x="357" y="21"/>
                  </a:lnTo>
                  <a:lnTo>
                    <a:pt x="350" y="30"/>
                  </a:lnTo>
                  <a:lnTo>
                    <a:pt x="346" y="43"/>
                  </a:lnTo>
                  <a:lnTo>
                    <a:pt x="346" y="50"/>
                  </a:lnTo>
                  <a:lnTo>
                    <a:pt x="346" y="57"/>
                  </a:lnTo>
                  <a:lnTo>
                    <a:pt x="346" y="57"/>
                  </a:lnTo>
                  <a:lnTo>
                    <a:pt x="349" y="84"/>
                  </a:lnTo>
                  <a:lnTo>
                    <a:pt x="350" y="95"/>
                  </a:lnTo>
                  <a:lnTo>
                    <a:pt x="350" y="103"/>
                  </a:lnTo>
                  <a:lnTo>
                    <a:pt x="347" y="110"/>
                  </a:lnTo>
                  <a:lnTo>
                    <a:pt x="346" y="113"/>
                  </a:lnTo>
                  <a:lnTo>
                    <a:pt x="343" y="114"/>
                  </a:lnTo>
                  <a:lnTo>
                    <a:pt x="340" y="114"/>
                  </a:lnTo>
                  <a:lnTo>
                    <a:pt x="336" y="113"/>
                  </a:lnTo>
                  <a:lnTo>
                    <a:pt x="325" y="108"/>
                  </a:lnTo>
                  <a:lnTo>
                    <a:pt x="325" y="108"/>
                  </a:lnTo>
                  <a:lnTo>
                    <a:pt x="296" y="90"/>
                  </a:lnTo>
                  <a:lnTo>
                    <a:pt x="280" y="80"/>
                  </a:lnTo>
                  <a:lnTo>
                    <a:pt x="265" y="72"/>
                  </a:lnTo>
                  <a:lnTo>
                    <a:pt x="258" y="69"/>
                  </a:lnTo>
                  <a:lnTo>
                    <a:pt x="251" y="68"/>
                  </a:lnTo>
                  <a:lnTo>
                    <a:pt x="244" y="68"/>
                  </a:lnTo>
                  <a:lnTo>
                    <a:pt x="239" y="69"/>
                  </a:lnTo>
                  <a:lnTo>
                    <a:pt x="233" y="72"/>
                  </a:lnTo>
                  <a:lnTo>
                    <a:pt x="229" y="76"/>
                  </a:lnTo>
                  <a:lnTo>
                    <a:pt x="226" y="83"/>
                  </a:lnTo>
                  <a:lnTo>
                    <a:pt x="223" y="91"/>
                  </a:lnTo>
                  <a:lnTo>
                    <a:pt x="223" y="91"/>
                  </a:lnTo>
                  <a:lnTo>
                    <a:pt x="223" y="98"/>
                  </a:lnTo>
                  <a:lnTo>
                    <a:pt x="226" y="106"/>
                  </a:lnTo>
                  <a:lnTo>
                    <a:pt x="229" y="113"/>
                  </a:lnTo>
                  <a:lnTo>
                    <a:pt x="234" y="121"/>
                  </a:lnTo>
                  <a:lnTo>
                    <a:pt x="247" y="139"/>
                  </a:lnTo>
                  <a:lnTo>
                    <a:pt x="262" y="156"/>
                  </a:lnTo>
                  <a:lnTo>
                    <a:pt x="294" y="186"/>
                  </a:lnTo>
                  <a:lnTo>
                    <a:pt x="306" y="19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4" y="214"/>
                  </a:lnTo>
                  <a:lnTo>
                    <a:pt x="314" y="227"/>
                  </a:lnTo>
                  <a:lnTo>
                    <a:pt x="313" y="247"/>
                  </a:lnTo>
                  <a:lnTo>
                    <a:pt x="312" y="272"/>
                  </a:lnTo>
                  <a:lnTo>
                    <a:pt x="303" y="335"/>
                  </a:lnTo>
                  <a:lnTo>
                    <a:pt x="298" y="372"/>
                  </a:lnTo>
                  <a:lnTo>
                    <a:pt x="291" y="412"/>
                  </a:lnTo>
                  <a:lnTo>
                    <a:pt x="283" y="453"/>
                  </a:lnTo>
                  <a:lnTo>
                    <a:pt x="273" y="498"/>
                  </a:lnTo>
                  <a:lnTo>
                    <a:pt x="261" y="542"/>
                  </a:lnTo>
                  <a:lnTo>
                    <a:pt x="248" y="586"/>
                  </a:lnTo>
                  <a:lnTo>
                    <a:pt x="234" y="631"/>
                  </a:lnTo>
                  <a:lnTo>
                    <a:pt x="218" y="675"/>
                  </a:lnTo>
                  <a:lnTo>
                    <a:pt x="200" y="717"/>
                  </a:lnTo>
                  <a:lnTo>
                    <a:pt x="181" y="757"/>
                  </a:lnTo>
                  <a:lnTo>
                    <a:pt x="181" y="757"/>
                  </a:lnTo>
                  <a:lnTo>
                    <a:pt x="108" y="897"/>
                  </a:lnTo>
                  <a:lnTo>
                    <a:pt x="51" y="1002"/>
                  </a:lnTo>
                  <a:lnTo>
                    <a:pt x="14" y="1068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5"/>
                  </a:lnTo>
                  <a:lnTo>
                    <a:pt x="3" y="1097"/>
                  </a:lnTo>
                  <a:lnTo>
                    <a:pt x="10" y="1102"/>
                  </a:lnTo>
                  <a:lnTo>
                    <a:pt x="24" y="1109"/>
                  </a:lnTo>
                  <a:lnTo>
                    <a:pt x="39" y="1119"/>
                  </a:lnTo>
                  <a:lnTo>
                    <a:pt x="57" y="1134"/>
                  </a:lnTo>
                  <a:lnTo>
                    <a:pt x="76" y="1152"/>
                  </a:lnTo>
                  <a:lnTo>
                    <a:pt x="86" y="1162"/>
                  </a:lnTo>
                  <a:lnTo>
                    <a:pt x="95" y="1174"/>
                  </a:lnTo>
                  <a:lnTo>
                    <a:pt x="105" y="1188"/>
                  </a:lnTo>
                  <a:lnTo>
                    <a:pt x="113" y="1203"/>
                  </a:lnTo>
                  <a:lnTo>
                    <a:pt x="113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3" name="Freeform 8">
              <a:extLst>
                <a:ext uri="{FF2B5EF4-FFF2-40B4-BE49-F238E27FC236}">
                  <a16:creationId xmlns:a16="http://schemas.microsoft.com/office/drawing/2014/main" id="{89E05439-DFF9-BF01-A680-3F5E9CB40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479676"/>
              <a:ext cx="928688" cy="1909763"/>
            </a:xfrm>
            <a:custGeom>
              <a:avLst/>
              <a:gdLst>
                <a:gd name="T0" fmla="*/ 471 w 585"/>
                <a:gd name="T1" fmla="*/ 1203 h 1203"/>
                <a:gd name="T2" fmla="*/ 439 w 585"/>
                <a:gd name="T3" fmla="*/ 1153 h 1203"/>
                <a:gd name="T4" fmla="*/ 362 w 585"/>
                <a:gd name="T5" fmla="*/ 1010 h 1203"/>
                <a:gd name="T6" fmla="*/ 271 w 585"/>
                <a:gd name="T7" fmla="*/ 802 h 1203"/>
                <a:gd name="T8" fmla="*/ 216 w 585"/>
                <a:gd name="T9" fmla="*/ 644 h 1203"/>
                <a:gd name="T10" fmla="*/ 183 w 585"/>
                <a:gd name="T11" fmla="*/ 521 h 1203"/>
                <a:gd name="T12" fmla="*/ 161 w 585"/>
                <a:gd name="T13" fmla="*/ 398 h 1203"/>
                <a:gd name="T14" fmla="*/ 154 w 585"/>
                <a:gd name="T15" fmla="*/ 280 h 1203"/>
                <a:gd name="T16" fmla="*/ 129 w 585"/>
                <a:gd name="T17" fmla="*/ 236 h 1203"/>
                <a:gd name="T18" fmla="*/ 41 w 585"/>
                <a:gd name="T19" fmla="*/ 206 h 1203"/>
                <a:gd name="T20" fmla="*/ 8 w 585"/>
                <a:gd name="T21" fmla="*/ 183 h 1203"/>
                <a:gd name="T22" fmla="*/ 0 w 585"/>
                <a:gd name="T23" fmla="*/ 168 h 1203"/>
                <a:gd name="T24" fmla="*/ 1 w 585"/>
                <a:gd name="T25" fmla="*/ 160 h 1203"/>
                <a:gd name="T26" fmla="*/ 22 w 585"/>
                <a:gd name="T27" fmla="*/ 148 h 1203"/>
                <a:gd name="T28" fmla="*/ 65 w 585"/>
                <a:gd name="T29" fmla="*/ 146 h 1203"/>
                <a:gd name="T30" fmla="*/ 103 w 585"/>
                <a:gd name="T31" fmla="*/ 156 h 1203"/>
                <a:gd name="T32" fmla="*/ 80 w 585"/>
                <a:gd name="T33" fmla="*/ 115 h 1203"/>
                <a:gd name="T34" fmla="*/ 55 w 585"/>
                <a:gd name="T35" fmla="*/ 51 h 1203"/>
                <a:gd name="T36" fmla="*/ 54 w 585"/>
                <a:gd name="T37" fmla="*/ 18 h 1203"/>
                <a:gd name="T38" fmla="*/ 63 w 585"/>
                <a:gd name="T39" fmla="*/ 4 h 1203"/>
                <a:gd name="T40" fmla="*/ 79 w 585"/>
                <a:gd name="T41" fmla="*/ 0 h 1203"/>
                <a:gd name="T42" fmla="*/ 101 w 585"/>
                <a:gd name="T43" fmla="*/ 14 h 1203"/>
                <a:gd name="T44" fmla="*/ 146 w 585"/>
                <a:gd name="T45" fmla="*/ 82 h 1203"/>
                <a:gd name="T46" fmla="*/ 165 w 585"/>
                <a:gd name="T47" fmla="*/ 102 h 1203"/>
                <a:gd name="T48" fmla="*/ 172 w 585"/>
                <a:gd name="T49" fmla="*/ 101 h 1203"/>
                <a:gd name="T50" fmla="*/ 179 w 585"/>
                <a:gd name="T51" fmla="*/ 90 h 1203"/>
                <a:gd name="T52" fmla="*/ 185 w 585"/>
                <a:gd name="T53" fmla="*/ 39 h 1203"/>
                <a:gd name="T54" fmla="*/ 193 w 585"/>
                <a:gd name="T55" fmla="*/ 18 h 1203"/>
                <a:gd name="T56" fmla="*/ 204 w 585"/>
                <a:gd name="T57" fmla="*/ 9 h 1203"/>
                <a:gd name="T58" fmla="*/ 218 w 585"/>
                <a:gd name="T59" fmla="*/ 11 h 1203"/>
                <a:gd name="T60" fmla="*/ 236 w 585"/>
                <a:gd name="T61" fmla="*/ 32 h 1203"/>
                <a:gd name="T62" fmla="*/ 240 w 585"/>
                <a:gd name="T63" fmla="*/ 58 h 1203"/>
                <a:gd name="T64" fmla="*/ 236 w 585"/>
                <a:gd name="T65" fmla="*/ 95 h 1203"/>
                <a:gd name="T66" fmla="*/ 240 w 585"/>
                <a:gd name="T67" fmla="*/ 113 h 1203"/>
                <a:gd name="T68" fmla="*/ 249 w 585"/>
                <a:gd name="T69" fmla="*/ 113 h 1203"/>
                <a:gd name="T70" fmla="*/ 289 w 585"/>
                <a:gd name="T71" fmla="*/ 90 h 1203"/>
                <a:gd name="T72" fmla="*/ 328 w 585"/>
                <a:gd name="T73" fmla="*/ 71 h 1203"/>
                <a:gd name="T74" fmla="*/ 347 w 585"/>
                <a:gd name="T75" fmla="*/ 69 h 1203"/>
                <a:gd name="T76" fmla="*/ 360 w 585"/>
                <a:gd name="T77" fmla="*/ 83 h 1203"/>
                <a:gd name="T78" fmla="*/ 362 w 585"/>
                <a:gd name="T79" fmla="*/ 99 h 1203"/>
                <a:gd name="T80" fmla="*/ 351 w 585"/>
                <a:gd name="T81" fmla="*/ 123 h 1203"/>
                <a:gd name="T82" fmla="*/ 292 w 585"/>
                <a:gd name="T83" fmla="*/ 186 h 1203"/>
                <a:gd name="T84" fmla="*/ 274 w 585"/>
                <a:gd name="T85" fmla="*/ 207 h 1203"/>
                <a:gd name="T86" fmla="*/ 273 w 585"/>
                <a:gd name="T87" fmla="*/ 248 h 1203"/>
                <a:gd name="T88" fmla="*/ 288 w 585"/>
                <a:gd name="T89" fmla="*/ 372 h 1203"/>
                <a:gd name="T90" fmla="*/ 314 w 585"/>
                <a:gd name="T91" fmla="*/ 498 h 1203"/>
                <a:gd name="T92" fmla="*/ 353 w 585"/>
                <a:gd name="T93" fmla="*/ 631 h 1203"/>
                <a:gd name="T94" fmla="*/ 405 w 585"/>
                <a:gd name="T95" fmla="*/ 758 h 1203"/>
                <a:gd name="T96" fmla="*/ 534 w 585"/>
                <a:gd name="T97" fmla="*/ 1002 h 1203"/>
                <a:gd name="T98" fmla="*/ 585 w 585"/>
                <a:gd name="T99" fmla="*/ 1096 h 1203"/>
                <a:gd name="T100" fmla="*/ 576 w 585"/>
                <a:gd name="T101" fmla="*/ 1102 h 1203"/>
                <a:gd name="T102" fmla="*/ 529 w 585"/>
                <a:gd name="T103" fmla="*/ 1134 h 1203"/>
                <a:gd name="T104" fmla="*/ 490 w 585"/>
                <a:gd name="T105" fmla="*/ 1176 h 1203"/>
                <a:gd name="T106" fmla="*/ 472 w 585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5" h="1203">
                  <a:moveTo>
                    <a:pt x="472" y="1203"/>
                  </a:moveTo>
                  <a:lnTo>
                    <a:pt x="472" y="1203"/>
                  </a:lnTo>
                  <a:lnTo>
                    <a:pt x="471" y="1203"/>
                  </a:lnTo>
                  <a:lnTo>
                    <a:pt x="468" y="1199"/>
                  </a:lnTo>
                  <a:lnTo>
                    <a:pt x="456" y="1182"/>
                  </a:lnTo>
                  <a:lnTo>
                    <a:pt x="439" y="1153"/>
                  </a:lnTo>
                  <a:lnTo>
                    <a:pt x="417" y="1115"/>
                  </a:lnTo>
                  <a:lnTo>
                    <a:pt x="391" y="1067"/>
                  </a:lnTo>
                  <a:lnTo>
                    <a:pt x="362" y="1010"/>
                  </a:lnTo>
                  <a:lnTo>
                    <a:pt x="332" y="945"/>
                  </a:lnTo>
                  <a:lnTo>
                    <a:pt x="302" y="877"/>
                  </a:lnTo>
                  <a:lnTo>
                    <a:pt x="271" y="802"/>
                  </a:lnTo>
                  <a:lnTo>
                    <a:pt x="242" y="724"/>
                  </a:lnTo>
                  <a:lnTo>
                    <a:pt x="229" y="684"/>
                  </a:lnTo>
                  <a:lnTo>
                    <a:pt x="216" y="644"/>
                  </a:lnTo>
                  <a:lnTo>
                    <a:pt x="204" y="602"/>
                  </a:lnTo>
                  <a:lnTo>
                    <a:pt x="193" y="561"/>
                  </a:lnTo>
                  <a:lnTo>
                    <a:pt x="183" y="521"/>
                  </a:lnTo>
                  <a:lnTo>
                    <a:pt x="175" y="480"/>
                  </a:lnTo>
                  <a:lnTo>
                    <a:pt x="168" y="438"/>
                  </a:lnTo>
                  <a:lnTo>
                    <a:pt x="161" y="398"/>
                  </a:lnTo>
                  <a:lnTo>
                    <a:pt x="157" y="358"/>
                  </a:lnTo>
                  <a:lnTo>
                    <a:pt x="156" y="319"/>
                  </a:lnTo>
                  <a:lnTo>
                    <a:pt x="154" y="280"/>
                  </a:lnTo>
                  <a:lnTo>
                    <a:pt x="156" y="243"/>
                  </a:lnTo>
                  <a:lnTo>
                    <a:pt x="156" y="243"/>
                  </a:lnTo>
                  <a:lnTo>
                    <a:pt x="129" y="236"/>
                  </a:lnTo>
                  <a:lnTo>
                    <a:pt x="102" y="228"/>
                  </a:lnTo>
                  <a:lnTo>
                    <a:pt x="72" y="218"/>
                  </a:lnTo>
                  <a:lnTo>
                    <a:pt x="41" y="206"/>
                  </a:lnTo>
                  <a:lnTo>
                    <a:pt x="29" y="199"/>
                  </a:lnTo>
                  <a:lnTo>
                    <a:pt x="17" y="192"/>
                  </a:lnTo>
                  <a:lnTo>
                    <a:pt x="8" y="183"/>
                  </a:lnTo>
                  <a:lnTo>
                    <a:pt x="1" y="177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4"/>
                  </a:lnTo>
                  <a:lnTo>
                    <a:pt x="1" y="160"/>
                  </a:lnTo>
                  <a:lnTo>
                    <a:pt x="1" y="160"/>
                  </a:lnTo>
                  <a:lnTo>
                    <a:pt x="6" y="156"/>
                  </a:lnTo>
                  <a:lnTo>
                    <a:pt x="12" y="152"/>
                  </a:lnTo>
                  <a:lnTo>
                    <a:pt x="22" y="148"/>
                  </a:lnTo>
                  <a:lnTo>
                    <a:pt x="36" y="145"/>
                  </a:lnTo>
                  <a:lnTo>
                    <a:pt x="54" y="145"/>
                  </a:lnTo>
                  <a:lnTo>
                    <a:pt x="65" y="146"/>
                  </a:lnTo>
                  <a:lnTo>
                    <a:pt x="76" y="149"/>
                  </a:lnTo>
                  <a:lnTo>
                    <a:pt x="88" y="152"/>
                  </a:lnTo>
                  <a:lnTo>
                    <a:pt x="103" y="156"/>
                  </a:lnTo>
                  <a:lnTo>
                    <a:pt x="103" y="156"/>
                  </a:lnTo>
                  <a:lnTo>
                    <a:pt x="91" y="137"/>
                  </a:lnTo>
                  <a:lnTo>
                    <a:pt x="80" y="115"/>
                  </a:lnTo>
                  <a:lnTo>
                    <a:pt x="67" y="90"/>
                  </a:lnTo>
                  <a:lnTo>
                    <a:pt x="58" y="64"/>
                  </a:lnTo>
                  <a:lnTo>
                    <a:pt x="55" y="51"/>
                  </a:lnTo>
                  <a:lnTo>
                    <a:pt x="52" y="39"/>
                  </a:lnTo>
                  <a:lnTo>
                    <a:pt x="52" y="28"/>
                  </a:lnTo>
                  <a:lnTo>
                    <a:pt x="54" y="18"/>
                  </a:lnTo>
                  <a:lnTo>
                    <a:pt x="58" y="10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72" y="0"/>
                  </a:lnTo>
                  <a:lnTo>
                    <a:pt x="79" y="0"/>
                  </a:lnTo>
                  <a:lnTo>
                    <a:pt x="87" y="3"/>
                  </a:lnTo>
                  <a:lnTo>
                    <a:pt x="94" y="7"/>
                  </a:lnTo>
                  <a:lnTo>
                    <a:pt x="101" y="14"/>
                  </a:lnTo>
                  <a:lnTo>
                    <a:pt x="109" y="22"/>
                  </a:lnTo>
                  <a:lnTo>
                    <a:pt x="123" y="42"/>
                  </a:lnTo>
                  <a:lnTo>
                    <a:pt x="146" y="82"/>
                  </a:lnTo>
                  <a:lnTo>
                    <a:pt x="157" y="95"/>
                  </a:lnTo>
                  <a:lnTo>
                    <a:pt x="161" y="99"/>
                  </a:lnTo>
                  <a:lnTo>
                    <a:pt x="165" y="102"/>
                  </a:lnTo>
                  <a:lnTo>
                    <a:pt x="165" y="102"/>
                  </a:lnTo>
                  <a:lnTo>
                    <a:pt x="169" y="102"/>
                  </a:lnTo>
                  <a:lnTo>
                    <a:pt x="172" y="101"/>
                  </a:lnTo>
                  <a:lnTo>
                    <a:pt x="175" y="99"/>
                  </a:lnTo>
                  <a:lnTo>
                    <a:pt x="176" y="97"/>
                  </a:lnTo>
                  <a:lnTo>
                    <a:pt x="179" y="90"/>
                  </a:lnTo>
                  <a:lnTo>
                    <a:pt x="180" y="79"/>
                  </a:lnTo>
                  <a:lnTo>
                    <a:pt x="183" y="54"/>
                  </a:lnTo>
                  <a:lnTo>
                    <a:pt x="185" y="39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3" y="18"/>
                  </a:lnTo>
                  <a:lnTo>
                    <a:pt x="196" y="14"/>
                  </a:lnTo>
                  <a:lnTo>
                    <a:pt x="200" y="11"/>
                  </a:lnTo>
                  <a:lnTo>
                    <a:pt x="204" y="9"/>
                  </a:lnTo>
                  <a:lnTo>
                    <a:pt x="208" y="9"/>
                  </a:lnTo>
                  <a:lnTo>
                    <a:pt x="213" y="9"/>
                  </a:lnTo>
                  <a:lnTo>
                    <a:pt x="218" y="11"/>
                  </a:lnTo>
                  <a:lnTo>
                    <a:pt x="222" y="13"/>
                  </a:lnTo>
                  <a:lnTo>
                    <a:pt x="230" y="21"/>
                  </a:lnTo>
                  <a:lnTo>
                    <a:pt x="236" y="32"/>
                  </a:lnTo>
                  <a:lnTo>
                    <a:pt x="240" y="44"/>
                  </a:lnTo>
                  <a:lnTo>
                    <a:pt x="240" y="51"/>
                  </a:lnTo>
                  <a:lnTo>
                    <a:pt x="240" y="58"/>
                  </a:lnTo>
                  <a:lnTo>
                    <a:pt x="240" y="58"/>
                  </a:lnTo>
                  <a:lnTo>
                    <a:pt x="237" y="84"/>
                  </a:lnTo>
                  <a:lnTo>
                    <a:pt x="236" y="95"/>
                  </a:lnTo>
                  <a:lnTo>
                    <a:pt x="236" y="105"/>
                  </a:lnTo>
                  <a:lnTo>
                    <a:pt x="238" y="112"/>
                  </a:lnTo>
                  <a:lnTo>
                    <a:pt x="240" y="113"/>
                  </a:lnTo>
                  <a:lnTo>
                    <a:pt x="242" y="115"/>
                  </a:lnTo>
                  <a:lnTo>
                    <a:pt x="245" y="115"/>
                  </a:lnTo>
                  <a:lnTo>
                    <a:pt x="249" y="113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89" y="90"/>
                  </a:lnTo>
                  <a:lnTo>
                    <a:pt x="306" y="80"/>
                  </a:lnTo>
                  <a:lnTo>
                    <a:pt x="321" y="73"/>
                  </a:lnTo>
                  <a:lnTo>
                    <a:pt x="328" y="71"/>
                  </a:lnTo>
                  <a:lnTo>
                    <a:pt x="336" y="69"/>
                  </a:lnTo>
                  <a:lnTo>
                    <a:pt x="342" y="68"/>
                  </a:lnTo>
                  <a:lnTo>
                    <a:pt x="347" y="69"/>
                  </a:lnTo>
                  <a:lnTo>
                    <a:pt x="353" y="72"/>
                  </a:lnTo>
                  <a:lnTo>
                    <a:pt x="357" y="76"/>
                  </a:lnTo>
                  <a:lnTo>
                    <a:pt x="360" y="83"/>
                  </a:lnTo>
                  <a:lnTo>
                    <a:pt x="362" y="91"/>
                  </a:lnTo>
                  <a:lnTo>
                    <a:pt x="362" y="91"/>
                  </a:lnTo>
                  <a:lnTo>
                    <a:pt x="362" y="99"/>
                  </a:lnTo>
                  <a:lnTo>
                    <a:pt x="360" y="106"/>
                  </a:lnTo>
                  <a:lnTo>
                    <a:pt x="357" y="115"/>
                  </a:lnTo>
                  <a:lnTo>
                    <a:pt x="351" y="123"/>
                  </a:lnTo>
                  <a:lnTo>
                    <a:pt x="339" y="139"/>
                  </a:lnTo>
                  <a:lnTo>
                    <a:pt x="324" y="156"/>
                  </a:lnTo>
                  <a:lnTo>
                    <a:pt x="292" y="186"/>
                  </a:lnTo>
                  <a:lnTo>
                    <a:pt x="280" y="199"/>
                  </a:lnTo>
                  <a:lnTo>
                    <a:pt x="274" y="207"/>
                  </a:lnTo>
                  <a:lnTo>
                    <a:pt x="274" y="207"/>
                  </a:lnTo>
                  <a:lnTo>
                    <a:pt x="273" y="215"/>
                  </a:lnTo>
                  <a:lnTo>
                    <a:pt x="271" y="229"/>
                  </a:lnTo>
                  <a:lnTo>
                    <a:pt x="273" y="248"/>
                  </a:lnTo>
                  <a:lnTo>
                    <a:pt x="275" y="273"/>
                  </a:lnTo>
                  <a:lnTo>
                    <a:pt x="282" y="335"/>
                  </a:lnTo>
                  <a:lnTo>
                    <a:pt x="288" y="372"/>
                  </a:lnTo>
                  <a:lnTo>
                    <a:pt x="295" y="412"/>
                  </a:lnTo>
                  <a:lnTo>
                    <a:pt x="304" y="454"/>
                  </a:lnTo>
                  <a:lnTo>
                    <a:pt x="314" y="498"/>
                  </a:lnTo>
                  <a:lnTo>
                    <a:pt x="325" y="542"/>
                  </a:lnTo>
                  <a:lnTo>
                    <a:pt x="337" y="587"/>
                  </a:lnTo>
                  <a:lnTo>
                    <a:pt x="353" y="631"/>
                  </a:lnTo>
                  <a:lnTo>
                    <a:pt x="368" y="675"/>
                  </a:lnTo>
                  <a:lnTo>
                    <a:pt x="386" y="718"/>
                  </a:lnTo>
                  <a:lnTo>
                    <a:pt x="405" y="758"/>
                  </a:lnTo>
                  <a:lnTo>
                    <a:pt x="405" y="758"/>
                  </a:lnTo>
                  <a:lnTo>
                    <a:pt x="478" y="897"/>
                  </a:lnTo>
                  <a:lnTo>
                    <a:pt x="534" y="1002"/>
                  </a:lnTo>
                  <a:lnTo>
                    <a:pt x="572" y="1069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4" y="1098"/>
                  </a:lnTo>
                  <a:lnTo>
                    <a:pt x="576" y="1102"/>
                  </a:lnTo>
                  <a:lnTo>
                    <a:pt x="563" y="1109"/>
                  </a:lnTo>
                  <a:lnTo>
                    <a:pt x="547" y="1120"/>
                  </a:lnTo>
                  <a:lnTo>
                    <a:pt x="529" y="1134"/>
                  </a:lnTo>
                  <a:lnTo>
                    <a:pt x="510" y="1152"/>
                  </a:lnTo>
                  <a:lnTo>
                    <a:pt x="500" y="1163"/>
                  </a:lnTo>
                  <a:lnTo>
                    <a:pt x="490" y="1176"/>
                  </a:lnTo>
                  <a:lnTo>
                    <a:pt x="482" y="1188"/>
                  </a:lnTo>
                  <a:lnTo>
                    <a:pt x="472" y="1203"/>
                  </a:lnTo>
                  <a:lnTo>
                    <a:pt x="472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4" name="Freeform 9">
              <a:extLst>
                <a:ext uri="{FF2B5EF4-FFF2-40B4-BE49-F238E27FC236}">
                  <a16:creationId xmlns:a16="http://schemas.microsoft.com/office/drawing/2014/main" id="{AA71E514-9C2A-9202-6B94-9C0B07C53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5" name="Freeform 10">
              <a:extLst>
                <a:ext uri="{FF2B5EF4-FFF2-40B4-BE49-F238E27FC236}">
                  <a16:creationId xmlns:a16="http://schemas.microsoft.com/office/drawing/2014/main" id="{1E7CB6D2-95D5-D2A3-EA47-22E8729C7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6" name="Freeform 11">
              <a:extLst>
                <a:ext uri="{FF2B5EF4-FFF2-40B4-BE49-F238E27FC236}">
                  <a16:creationId xmlns:a16="http://schemas.microsoft.com/office/drawing/2014/main" id="{E0A56313-3E2A-7039-F371-C3A52DB31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7" name="Freeform 12">
              <a:extLst>
                <a:ext uri="{FF2B5EF4-FFF2-40B4-BE49-F238E27FC236}">
                  <a16:creationId xmlns:a16="http://schemas.microsoft.com/office/drawing/2014/main" id="{152D486D-F275-F0AD-4059-76C398FE1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8" name="Freeform 13">
              <a:extLst>
                <a:ext uri="{FF2B5EF4-FFF2-40B4-BE49-F238E27FC236}">
                  <a16:creationId xmlns:a16="http://schemas.microsoft.com/office/drawing/2014/main" id="{007D870F-C542-56D2-1A89-4C8D4CD17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9" name="Freeform 14">
              <a:extLst>
                <a:ext uri="{FF2B5EF4-FFF2-40B4-BE49-F238E27FC236}">
                  <a16:creationId xmlns:a16="http://schemas.microsoft.com/office/drawing/2014/main" id="{D6C5976D-F9BD-06F8-ACEC-01FB27530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0" name="Freeform 15">
              <a:extLst>
                <a:ext uri="{FF2B5EF4-FFF2-40B4-BE49-F238E27FC236}">
                  <a16:creationId xmlns:a16="http://schemas.microsoft.com/office/drawing/2014/main" id="{B528DFCA-D97C-C7E2-1F93-7EEB927CD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1" name="Freeform 16">
              <a:extLst>
                <a:ext uri="{FF2B5EF4-FFF2-40B4-BE49-F238E27FC236}">
                  <a16:creationId xmlns:a16="http://schemas.microsoft.com/office/drawing/2014/main" id="{A5B1312C-D7EA-BFE4-8565-E3E2889C5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2" name="Freeform 17">
              <a:extLst>
                <a:ext uri="{FF2B5EF4-FFF2-40B4-BE49-F238E27FC236}">
                  <a16:creationId xmlns:a16="http://schemas.microsoft.com/office/drawing/2014/main" id="{BB2B0E6C-B7D1-411B-EA1A-4F638511A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3" name="Freeform 18">
              <a:extLst>
                <a:ext uri="{FF2B5EF4-FFF2-40B4-BE49-F238E27FC236}">
                  <a16:creationId xmlns:a16="http://schemas.microsoft.com/office/drawing/2014/main" id="{936E7F01-28BC-D02C-8945-991735480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4" name="Freeform 19">
              <a:extLst>
                <a:ext uri="{FF2B5EF4-FFF2-40B4-BE49-F238E27FC236}">
                  <a16:creationId xmlns:a16="http://schemas.microsoft.com/office/drawing/2014/main" id="{D409BC43-AB92-1F97-D77F-41EA6EAA2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5" name="Freeform 20">
              <a:extLst>
                <a:ext uri="{FF2B5EF4-FFF2-40B4-BE49-F238E27FC236}">
                  <a16:creationId xmlns:a16="http://schemas.microsoft.com/office/drawing/2014/main" id="{A92A7A53-B006-0292-0EFA-1621498AB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6" name="Freeform 21">
              <a:extLst>
                <a:ext uri="{FF2B5EF4-FFF2-40B4-BE49-F238E27FC236}">
                  <a16:creationId xmlns:a16="http://schemas.microsoft.com/office/drawing/2014/main" id="{B0A4EDA1-1954-F23B-E28A-46C1E9A87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7" name="Freeform 22">
              <a:extLst>
                <a:ext uri="{FF2B5EF4-FFF2-40B4-BE49-F238E27FC236}">
                  <a16:creationId xmlns:a16="http://schemas.microsoft.com/office/drawing/2014/main" id="{11699EF8-8173-C4D7-0480-210D2C2B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8" name="Freeform 23">
              <a:extLst>
                <a:ext uri="{FF2B5EF4-FFF2-40B4-BE49-F238E27FC236}">
                  <a16:creationId xmlns:a16="http://schemas.microsoft.com/office/drawing/2014/main" id="{78FCB74B-1B5E-41EF-E42D-B46A25984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9" name="Freeform 24">
              <a:extLst>
                <a:ext uri="{FF2B5EF4-FFF2-40B4-BE49-F238E27FC236}">
                  <a16:creationId xmlns:a16="http://schemas.microsoft.com/office/drawing/2014/main" id="{AFFD163B-8E80-DE76-A819-11F7B68AB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0" name="Freeform 25">
              <a:extLst>
                <a:ext uri="{FF2B5EF4-FFF2-40B4-BE49-F238E27FC236}">
                  <a16:creationId xmlns:a16="http://schemas.microsoft.com/office/drawing/2014/main" id="{6C594B77-5292-52BB-ABD8-D2E11AB99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1" name="Freeform 26">
              <a:extLst>
                <a:ext uri="{FF2B5EF4-FFF2-40B4-BE49-F238E27FC236}">
                  <a16:creationId xmlns:a16="http://schemas.microsoft.com/office/drawing/2014/main" id="{014183D3-BFC7-5C99-F256-5FEB5B20A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2" name="Freeform 27">
              <a:extLst>
                <a:ext uri="{FF2B5EF4-FFF2-40B4-BE49-F238E27FC236}">
                  <a16:creationId xmlns:a16="http://schemas.microsoft.com/office/drawing/2014/main" id="{27480945-57AD-CB5A-11E7-E8DC92095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3" name="Freeform 28">
              <a:extLst>
                <a:ext uri="{FF2B5EF4-FFF2-40B4-BE49-F238E27FC236}">
                  <a16:creationId xmlns:a16="http://schemas.microsoft.com/office/drawing/2014/main" id="{7DB04753-8DBD-AE38-5CA6-ACC7E55AF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4" name="Freeform 29">
              <a:extLst>
                <a:ext uri="{FF2B5EF4-FFF2-40B4-BE49-F238E27FC236}">
                  <a16:creationId xmlns:a16="http://schemas.microsoft.com/office/drawing/2014/main" id="{1D8A12F2-FCCC-D935-330E-03E78DC27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5" name="Freeform 30">
              <a:extLst>
                <a:ext uri="{FF2B5EF4-FFF2-40B4-BE49-F238E27FC236}">
                  <a16:creationId xmlns:a16="http://schemas.microsoft.com/office/drawing/2014/main" id="{1E998E60-7634-4801-9879-79BA7AAD0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6" name="Freeform 31">
              <a:extLst>
                <a:ext uri="{FF2B5EF4-FFF2-40B4-BE49-F238E27FC236}">
                  <a16:creationId xmlns:a16="http://schemas.microsoft.com/office/drawing/2014/main" id="{D547F2F7-8467-D7B5-D639-298E5929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7" name="Freeform 32">
              <a:extLst>
                <a:ext uri="{FF2B5EF4-FFF2-40B4-BE49-F238E27FC236}">
                  <a16:creationId xmlns:a16="http://schemas.microsoft.com/office/drawing/2014/main" id="{852DF53E-967B-3F8C-7D53-87921E7C2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8" name="Freeform 33">
              <a:extLst>
                <a:ext uri="{FF2B5EF4-FFF2-40B4-BE49-F238E27FC236}">
                  <a16:creationId xmlns:a16="http://schemas.microsoft.com/office/drawing/2014/main" id="{0EB6B5D5-9E4A-F6E1-24C0-181DF377E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9" name="Freeform 34">
              <a:extLst>
                <a:ext uri="{FF2B5EF4-FFF2-40B4-BE49-F238E27FC236}">
                  <a16:creationId xmlns:a16="http://schemas.microsoft.com/office/drawing/2014/main" id="{BB8B97B4-85BA-D9ED-1AFE-D296D7693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0" name="Freeform 35">
              <a:extLst>
                <a:ext uri="{FF2B5EF4-FFF2-40B4-BE49-F238E27FC236}">
                  <a16:creationId xmlns:a16="http://schemas.microsoft.com/office/drawing/2014/main" id="{C31E8746-3265-D267-74A4-21C284B72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1" name="Freeform 36">
              <a:extLst>
                <a:ext uri="{FF2B5EF4-FFF2-40B4-BE49-F238E27FC236}">
                  <a16:creationId xmlns:a16="http://schemas.microsoft.com/office/drawing/2014/main" id="{9F57C5F7-AF19-1A11-94F0-45C44A65D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2" name="Freeform 37">
              <a:extLst>
                <a:ext uri="{FF2B5EF4-FFF2-40B4-BE49-F238E27FC236}">
                  <a16:creationId xmlns:a16="http://schemas.microsoft.com/office/drawing/2014/main" id="{E47187F3-D8B7-0502-2C00-493D604487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466976"/>
              <a:ext cx="150813" cy="652463"/>
            </a:xfrm>
            <a:custGeom>
              <a:avLst/>
              <a:gdLst>
                <a:gd name="T0" fmla="*/ 68 w 95"/>
                <a:gd name="T1" fmla="*/ 362 h 411"/>
                <a:gd name="T2" fmla="*/ 28 w 95"/>
                <a:gd name="T3" fmla="*/ 366 h 411"/>
                <a:gd name="T4" fmla="*/ 23 w 95"/>
                <a:gd name="T5" fmla="*/ 366 h 411"/>
                <a:gd name="T6" fmla="*/ 32 w 95"/>
                <a:gd name="T7" fmla="*/ 390 h 411"/>
                <a:gd name="T8" fmla="*/ 40 w 95"/>
                <a:gd name="T9" fmla="*/ 411 h 411"/>
                <a:gd name="T10" fmla="*/ 66 w 95"/>
                <a:gd name="T11" fmla="*/ 365 h 411"/>
                <a:gd name="T12" fmla="*/ 68 w 95"/>
                <a:gd name="T13" fmla="*/ 362 h 411"/>
                <a:gd name="T14" fmla="*/ 66 w 95"/>
                <a:gd name="T15" fmla="*/ 0 h 411"/>
                <a:gd name="T16" fmla="*/ 35 w 95"/>
                <a:gd name="T17" fmla="*/ 19 h 411"/>
                <a:gd name="T18" fmla="*/ 26 w 95"/>
                <a:gd name="T19" fmla="*/ 28 h 411"/>
                <a:gd name="T20" fmla="*/ 25 w 95"/>
                <a:gd name="T21" fmla="*/ 30 h 411"/>
                <a:gd name="T22" fmla="*/ 14 w 95"/>
                <a:gd name="T23" fmla="*/ 52 h 411"/>
                <a:gd name="T24" fmla="*/ 4 w 95"/>
                <a:gd name="T25" fmla="*/ 90 h 411"/>
                <a:gd name="T26" fmla="*/ 0 w 95"/>
                <a:gd name="T27" fmla="*/ 128 h 411"/>
                <a:gd name="T28" fmla="*/ 0 w 95"/>
                <a:gd name="T29" fmla="*/ 179 h 411"/>
                <a:gd name="T30" fmla="*/ 4 w 95"/>
                <a:gd name="T31" fmla="*/ 245 h 411"/>
                <a:gd name="T32" fmla="*/ 8 w 95"/>
                <a:gd name="T33" fmla="*/ 282 h 411"/>
                <a:gd name="T34" fmla="*/ 17 w 95"/>
                <a:gd name="T35" fmla="*/ 340 h 411"/>
                <a:gd name="T36" fmla="*/ 22 w 95"/>
                <a:gd name="T37" fmla="*/ 331 h 411"/>
                <a:gd name="T38" fmla="*/ 32 w 95"/>
                <a:gd name="T39" fmla="*/ 314 h 411"/>
                <a:gd name="T40" fmla="*/ 58 w 95"/>
                <a:gd name="T41" fmla="*/ 277 h 411"/>
                <a:gd name="T42" fmla="*/ 73 w 95"/>
                <a:gd name="T43" fmla="*/ 258 h 411"/>
                <a:gd name="T44" fmla="*/ 94 w 95"/>
                <a:gd name="T45" fmla="*/ 231 h 411"/>
                <a:gd name="T46" fmla="*/ 79 w 95"/>
                <a:gd name="T47" fmla="*/ 234 h 411"/>
                <a:gd name="T48" fmla="*/ 63 w 95"/>
                <a:gd name="T49" fmla="*/ 236 h 411"/>
                <a:gd name="T50" fmla="*/ 62 w 95"/>
                <a:gd name="T51" fmla="*/ 236 h 411"/>
                <a:gd name="T52" fmla="*/ 40 w 95"/>
                <a:gd name="T53" fmla="*/ 233 h 411"/>
                <a:gd name="T54" fmla="*/ 18 w 95"/>
                <a:gd name="T55" fmla="*/ 225 h 411"/>
                <a:gd name="T56" fmla="*/ 21 w 95"/>
                <a:gd name="T57" fmla="*/ 223 h 411"/>
                <a:gd name="T58" fmla="*/ 28 w 95"/>
                <a:gd name="T59" fmla="*/ 218 h 411"/>
                <a:gd name="T60" fmla="*/ 39 w 95"/>
                <a:gd name="T61" fmla="*/ 209 h 411"/>
                <a:gd name="T62" fmla="*/ 50 w 95"/>
                <a:gd name="T63" fmla="*/ 197 h 411"/>
                <a:gd name="T64" fmla="*/ 76 w 95"/>
                <a:gd name="T65" fmla="*/ 163 h 411"/>
                <a:gd name="T66" fmla="*/ 95 w 95"/>
                <a:gd name="T67" fmla="*/ 138 h 411"/>
                <a:gd name="T68" fmla="*/ 80 w 95"/>
                <a:gd name="T69" fmla="*/ 136 h 411"/>
                <a:gd name="T70" fmla="*/ 52 w 95"/>
                <a:gd name="T71" fmla="*/ 128 h 411"/>
                <a:gd name="T72" fmla="*/ 40 w 95"/>
                <a:gd name="T73" fmla="*/ 121 h 411"/>
                <a:gd name="T74" fmla="*/ 48 w 95"/>
                <a:gd name="T75" fmla="*/ 114 h 411"/>
                <a:gd name="T76" fmla="*/ 68 w 95"/>
                <a:gd name="T77" fmla="*/ 96 h 411"/>
                <a:gd name="T78" fmla="*/ 91 w 95"/>
                <a:gd name="T79" fmla="*/ 69 h 411"/>
                <a:gd name="T80" fmla="*/ 95 w 95"/>
                <a:gd name="T81" fmla="*/ 63 h 411"/>
                <a:gd name="T82" fmla="*/ 66 w 95"/>
                <a:gd name="T83" fmla="*/ 66 h 411"/>
                <a:gd name="T84" fmla="*/ 44 w 95"/>
                <a:gd name="T85" fmla="*/ 65 h 411"/>
                <a:gd name="T86" fmla="*/ 22 w 95"/>
                <a:gd name="T87" fmla="*/ 61 h 411"/>
                <a:gd name="T88" fmla="*/ 28 w 95"/>
                <a:gd name="T89" fmla="*/ 51 h 411"/>
                <a:gd name="T90" fmla="*/ 46 w 95"/>
                <a:gd name="T91" fmla="*/ 2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" h="411">
                  <a:moveTo>
                    <a:pt x="68" y="362"/>
                  </a:moveTo>
                  <a:lnTo>
                    <a:pt x="68" y="362"/>
                  </a:lnTo>
                  <a:lnTo>
                    <a:pt x="48" y="365"/>
                  </a:lnTo>
                  <a:lnTo>
                    <a:pt x="28" y="366"/>
                  </a:lnTo>
                  <a:lnTo>
                    <a:pt x="28" y="366"/>
                  </a:lnTo>
                  <a:lnTo>
                    <a:pt x="23" y="366"/>
                  </a:lnTo>
                  <a:lnTo>
                    <a:pt x="23" y="366"/>
                  </a:lnTo>
                  <a:lnTo>
                    <a:pt x="32" y="390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52" y="389"/>
                  </a:lnTo>
                  <a:lnTo>
                    <a:pt x="66" y="365"/>
                  </a:lnTo>
                  <a:lnTo>
                    <a:pt x="66" y="365"/>
                  </a:lnTo>
                  <a:lnTo>
                    <a:pt x="68" y="362"/>
                  </a:lnTo>
                  <a:close/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3" name="Freeform 38">
              <a:extLst>
                <a:ext uri="{FF2B5EF4-FFF2-40B4-BE49-F238E27FC236}">
                  <a16:creationId xmlns:a16="http://schemas.microsoft.com/office/drawing/2014/main" id="{ACE14B3A-8262-A840-C57F-199954334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3041651"/>
              <a:ext cx="71438" cy="77788"/>
            </a:xfrm>
            <a:custGeom>
              <a:avLst/>
              <a:gdLst>
                <a:gd name="T0" fmla="*/ 45 w 45"/>
                <a:gd name="T1" fmla="*/ 0 h 49"/>
                <a:gd name="T2" fmla="*/ 45 w 45"/>
                <a:gd name="T3" fmla="*/ 0 h 49"/>
                <a:gd name="T4" fmla="*/ 25 w 45"/>
                <a:gd name="T5" fmla="*/ 3 h 49"/>
                <a:gd name="T6" fmla="*/ 5 w 45"/>
                <a:gd name="T7" fmla="*/ 4 h 49"/>
                <a:gd name="T8" fmla="*/ 5 w 45"/>
                <a:gd name="T9" fmla="*/ 4 h 49"/>
                <a:gd name="T10" fmla="*/ 0 w 45"/>
                <a:gd name="T11" fmla="*/ 4 h 49"/>
                <a:gd name="T12" fmla="*/ 0 w 45"/>
                <a:gd name="T13" fmla="*/ 4 h 49"/>
                <a:gd name="T14" fmla="*/ 9 w 45"/>
                <a:gd name="T15" fmla="*/ 28 h 49"/>
                <a:gd name="T16" fmla="*/ 17 w 45"/>
                <a:gd name="T17" fmla="*/ 49 h 49"/>
                <a:gd name="T18" fmla="*/ 17 w 45"/>
                <a:gd name="T19" fmla="*/ 49 h 49"/>
                <a:gd name="T20" fmla="*/ 29 w 45"/>
                <a:gd name="T21" fmla="*/ 27 h 49"/>
                <a:gd name="T22" fmla="*/ 43 w 45"/>
                <a:gd name="T23" fmla="*/ 3 h 49"/>
                <a:gd name="T24" fmla="*/ 43 w 45"/>
                <a:gd name="T25" fmla="*/ 3 h 49"/>
                <a:gd name="T26" fmla="*/ 45 w 45"/>
                <a:gd name="T2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9">
                  <a:moveTo>
                    <a:pt x="45" y="0"/>
                  </a:moveTo>
                  <a:lnTo>
                    <a:pt x="45" y="0"/>
                  </a:lnTo>
                  <a:lnTo>
                    <a:pt x="25" y="3"/>
                  </a:lnTo>
                  <a:lnTo>
                    <a:pt x="5" y="4"/>
                  </a:lnTo>
                  <a:lnTo>
                    <a:pt x="5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9" y="28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29" y="27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4" name="Freeform 39">
              <a:extLst>
                <a:ext uri="{FF2B5EF4-FFF2-40B4-BE49-F238E27FC236}">
                  <a16:creationId xmlns:a16="http://schemas.microsoft.com/office/drawing/2014/main" id="{AA33BB4A-194F-3943-CA85-A08AFA50E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1900" y="2466976"/>
              <a:ext cx="150813" cy="539750"/>
            </a:xfrm>
            <a:custGeom>
              <a:avLst/>
              <a:gdLst>
                <a:gd name="T0" fmla="*/ 66 w 95"/>
                <a:gd name="T1" fmla="*/ 0 h 340"/>
                <a:gd name="T2" fmla="*/ 35 w 95"/>
                <a:gd name="T3" fmla="*/ 19 h 340"/>
                <a:gd name="T4" fmla="*/ 26 w 95"/>
                <a:gd name="T5" fmla="*/ 28 h 340"/>
                <a:gd name="T6" fmla="*/ 25 w 95"/>
                <a:gd name="T7" fmla="*/ 30 h 340"/>
                <a:gd name="T8" fmla="*/ 14 w 95"/>
                <a:gd name="T9" fmla="*/ 52 h 340"/>
                <a:gd name="T10" fmla="*/ 4 w 95"/>
                <a:gd name="T11" fmla="*/ 90 h 340"/>
                <a:gd name="T12" fmla="*/ 0 w 95"/>
                <a:gd name="T13" fmla="*/ 128 h 340"/>
                <a:gd name="T14" fmla="*/ 0 w 95"/>
                <a:gd name="T15" fmla="*/ 179 h 340"/>
                <a:gd name="T16" fmla="*/ 4 w 95"/>
                <a:gd name="T17" fmla="*/ 245 h 340"/>
                <a:gd name="T18" fmla="*/ 8 w 95"/>
                <a:gd name="T19" fmla="*/ 282 h 340"/>
                <a:gd name="T20" fmla="*/ 17 w 95"/>
                <a:gd name="T21" fmla="*/ 340 h 340"/>
                <a:gd name="T22" fmla="*/ 22 w 95"/>
                <a:gd name="T23" fmla="*/ 331 h 340"/>
                <a:gd name="T24" fmla="*/ 32 w 95"/>
                <a:gd name="T25" fmla="*/ 314 h 340"/>
                <a:gd name="T26" fmla="*/ 58 w 95"/>
                <a:gd name="T27" fmla="*/ 277 h 340"/>
                <a:gd name="T28" fmla="*/ 73 w 95"/>
                <a:gd name="T29" fmla="*/ 258 h 340"/>
                <a:gd name="T30" fmla="*/ 94 w 95"/>
                <a:gd name="T31" fmla="*/ 231 h 340"/>
                <a:gd name="T32" fmla="*/ 79 w 95"/>
                <a:gd name="T33" fmla="*/ 234 h 340"/>
                <a:gd name="T34" fmla="*/ 63 w 95"/>
                <a:gd name="T35" fmla="*/ 236 h 340"/>
                <a:gd name="T36" fmla="*/ 62 w 95"/>
                <a:gd name="T37" fmla="*/ 236 h 340"/>
                <a:gd name="T38" fmla="*/ 40 w 95"/>
                <a:gd name="T39" fmla="*/ 233 h 340"/>
                <a:gd name="T40" fmla="*/ 18 w 95"/>
                <a:gd name="T41" fmla="*/ 225 h 340"/>
                <a:gd name="T42" fmla="*/ 21 w 95"/>
                <a:gd name="T43" fmla="*/ 223 h 340"/>
                <a:gd name="T44" fmla="*/ 28 w 95"/>
                <a:gd name="T45" fmla="*/ 218 h 340"/>
                <a:gd name="T46" fmla="*/ 39 w 95"/>
                <a:gd name="T47" fmla="*/ 209 h 340"/>
                <a:gd name="T48" fmla="*/ 50 w 95"/>
                <a:gd name="T49" fmla="*/ 197 h 340"/>
                <a:gd name="T50" fmla="*/ 76 w 95"/>
                <a:gd name="T51" fmla="*/ 163 h 340"/>
                <a:gd name="T52" fmla="*/ 95 w 95"/>
                <a:gd name="T53" fmla="*/ 138 h 340"/>
                <a:gd name="T54" fmla="*/ 80 w 95"/>
                <a:gd name="T55" fmla="*/ 136 h 340"/>
                <a:gd name="T56" fmla="*/ 52 w 95"/>
                <a:gd name="T57" fmla="*/ 128 h 340"/>
                <a:gd name="T58" fmla="*/ 40 w 95"/>
                <a:gd name="T59" fmla="*/ 121 h 340"/>
                <a:gd name="T60" fmla="*/ 48 w 95"/>
                <a:gd name="T61" fmla="*/ 114 h 340"/>
                <a:gd name="T62" fmla="*/ 68 w 95"/>
                <a:gd name="T63" fmla="*/ 96 h 340"/>
                <a:gd name="T64" fmla="*/ 91 w 95"/>
                <a:gd name="T65" fmla="*/ 69 h 340"/>
                <a:gd name="T66" fmla="*/ 95 w 95"/>
                <a:gd name="T67" fmla="*/ 63 h 340"/>
                <a:gd name="T68" fmla="*/ 66 w 95"/>
                <a:gd name="T69" fmla="*/ 66 h 340"/>
                <a:gd name="T70" fmla="*/ 44 w 95"/>
                <a:gd name="T71" fmla="*/ 65 h 340"/>
                <a:gd name="T72" fmla="*/ 22 w 95"/>
                <a:gd name="T73" fmla="*/ 61 h 340"/>
                <a:gd name="T74" fmla="*/ 28 w 95"/>
                <a:gd name="T75" fmla="*/ 51 h 340"/>
                <a:gd name="T76" fmla="*/ 46 w 95"/>
                <a:gd name="T77" fmla="*/ 2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340"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5" name="Freeform 40">
              <a:extLst>
                <a:ext uri="{FF2B5EF4-FFF2-40B4-BE49-F238E27FC236}">
                  <a16:creationId xmlns:a16="http://schemas.microsoft.com/office/drawing/2014/main" id="{D305979F-ACC8-CB07-8D7D-60AD316F34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2413001"/>
              <a:ext cx="1119188" cy="911225"/>
            </a:xfrm>
            <a:custGeom>
              <a:avLst/>
              <a:gdLst>
                <a:gd name="T0" fmla="*/ 259 w 705"/>
                <a:gd name="T1" fmla="*/ 571 h 574"/>
                <a:gd name="T2" fmla="*/ 337 w 705"/>
                <a:gd name="T3" fmla="*/ 574 h 574"/>
                <a:gd name="T4" fmla="*/ 439 w 705"/>
                <a:gd name="T5" fmla="*/ 573 h 574"/>
                <a:gd name="T6" fmla="*/ 486 w 705"/>
                <a:gd name="T7" fmla="*/ 567 h 574"/>
                <a:gd name="T8" fmla="*/ 529 w 705"/>
                <a:gd name="T9" fmla="*/ 555 h 574"/>
                <a:gd name="T10" fmla="*/ 553 w 705"/>
                <a:gd name="T11" fmla="*/ 544 h 574"/>
                <a:gd name="T12" fmla="*/ 522 w 705"/>
                <a:gd name="T13" fmla="*/ 544 h 574"/>
                <a:gd name="T14" fmla="*/ 479 w 705"/>
                <a:gd name="T15" fmla="*/ 538 h 574"/>
                <a:gd name="T16" fmla="*/ 440 w 705"/>
                <a:gd name="T17" fmla="*/ 523 h 574"/>
                <a:gd name="T18" fmla="*/ 384 w 705"/>
                <a:gd name="T19" fmla="*/ 486 h 574"/>
                <a:gd name="T20" fmla="*/ 633 w 705"/>
                <a:gd name="T21" fmla="*/ 48 h 574"/>
                <a:gd name="T22" fmla="*/ 610 w 705"/>
                <a:gd name="T23" fmla="*/ 104 h 574"/>
                <a:gd name="T24" fmla="*/ 648 w 705"/>
                <a:gd name="T25" fmla="*/ 124 h 574"/>
                <a:gd name="T26" fmla="*/ 679 w 705"/>
                <a:gd name="T27" fmla="*/ 146 h 574"/>
                <a:gd name="T28" fmla="*/ 705 w 705"/>
                <a:gd name="T29" fmla="*/ 170 h 574"/>
                <a:gd name="T30" fmla="*/ 695 w 705"/>
                <a:gd name="T31" fmla="*/ 113 h 574"/>
                <a:gd name="T32" fmla="*/ 665 w 705"/>
                <a:gd name="T33" fmla="*/ 68 h 574"/>
                <a:gd name="T34" fmla="*/ 274 w 705"/>
                <a:gd name="T35" fmla="*/ 0 h 574"/>
                <a:gd name="T36" fmla="*/ 192 w 705"/>
                <a:gd name="T37" fmla="*/ 2 h 574"/>
                <a:gd name="T38" fmla="*/ 104 w 705"/>
                <a:gd name="T39" fmla="*/ 16 h 574"/>
                <a:gd name="T40" fmla="*/ 49 w 705"/>
                <a:gd name="T41" fmla="*/ 34 h 574"/>
                <a:gd name="T42" fmla="*/ 29 w 705"/>
                <a:gd name="T43" fmla="*/ 63 h 574"/>
                <a:gd name="T44" fmla="*/ 5 w 705"/>
                <a:gd name="T45" fmla="*/ 95 h 574"/>
                <a:gd name="T46" fmla="*/ 49 w 705"/>
                <a:gd name="T47" fmla="*/ 100 h 574"/>
                <a:gd name="T48" fmla="*/ 78 w 705"/>
                <a:gd name="T49" fmla="*/ 97 h 574"/>
                <a:gd name="T50" fmla="*/ 74 w 705"/>
                <a:gd name="T51" fmla="*/ 103 h 574"/>
                <a:gd name="T52" fmla="*/ 31 w 705"/>
                <a:gd name="T53" fmla="*/ 148 h 574"/>
                <a:gd name="T54" fmla="*/ 23 w 705"/>
                <a:gd name="T55" fmla="*/ 155 h 574"/>
                <a:gd name="T56" fmla="*/ 63 w 705"/>
                <a:gd name="T57" fmla="*/ 170 h 574"/>
                <a:gd name="T58" fmla="*/ 59 w 705"/>
                <a:gd name="T59" fmla="*/ 197 h 574"/>
                <a:gd name="T60" fmla="*/ 33 w 705"/>
                <a:gd name="T61" fmla="*/ 231 h 574"/>
                <a:gd name="T62" fmla="*/ 11 w 705"/>
                <a:gd name="T63" fmla="*/ 252 h 574"/>
                <a:gd name="T64" fmla="*/ 4 w 705"/>
                <a:gd name="T65" fmla="*/ 257 h 574"/>
                <a:gd name="T66" fmla="*/ 12 w 705"/>
                <a:gd name="T67" fmla="*/ 264 h 574"/>
                <a:gd name="T68" fmla="*/ 45 w 705"/>
                <a:gd name="T69" fmla="*/ 270 h 574"/>
                <a:gd name="T70" fmla="*/ 46 w 705"/>
                <a:gd name="T71" fmla="*/ 270 h 574"/>
                <a:gd name="T72" fmla="*/ 75 w 705"/>
                <a:gd name="T73" fmla="*/ 272 h 574"/>
                <a:gd name="T74" fmla="*/ 56 w 705"/>
                <a:gd name="T75" fmla="*/ 292 h 574"/>
                <a:gd name="T76" fmla="*/ 15 w 705"/>
                <a:gd name="T77" fmla="*/ 348 h 574"/>
                <a:gd name="T78" fmla="*/ 0 w 705"/>
                <a:gd name="T79" fmla="*/ 374 h 574"/>
                <a:gd name="T80" fmla="*/ 6 w 705"/>
                <a:gd name="T81" fmla="*/ 400 h 574"/>
                <a:gd name="T82" fmla="*/ 31 w 705"/>
                <a:gd name="T83" fmla="*/ 399 h 574"/>
                <a:gd name="T84" fmla="*/ 49 w 705"/>
                <a:gd name="T85" fmla="*/ 399 h 574"/>
                <a:gd name="T86" fmla="*/ 23 w 705"/>
                <a:gd name="T87" fmla="*/ 445 h 574"/>
                <a:gd name="T88" fmla="*/ 355 w 705"/>
                <a:gd name="T89" fmla="*/ 2 h 574"/>
                <a:gd name="T90" fmla="*/ 344 w 705"/>
                <a:gd name="T91" fmla="*/ 1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5" h="574">
                  <a:moveTo>
                    <a:pt x="348" y="446"/>
                  </a:moveTo>
                  <a:lnTo>
                    <a:pt x="259" y="571"/>
                  </a:lnTo>
                  <a:lnTo>
                    <a:pt x="259" y="571"/>
                  </a:lnTo>
                  <a:lnTo>
                    <a:pt x="297" y="574"/>
                  </a:lnTo>
                  <a:lnTo>
                    <a:pt x="337" y="574"/>
                  </a:lnTo>
                  <a:lnTo>
                    <a:pt x="337" y="574"/>
                  </a:lnTo>
                  <a:lnTo>
                    <a:pt x="387" y="574"/>
                  </a:lnTo>
                  <a:lnTo>
                    <a:pt x="439" y="573"/>
                  </a:lnTo>
                  <a:lnTo>
                    <a:pt x="439" y="573"/>
                  </a:lnTo>
                  <a:lnTo>
                    <a:pt x="456" y="571"/>
                  </a:lnTo>
                  <a:lnTo>
                    <a:pt x="471" y="570"/>
                  </a:lnTo>
                  <a:lnTo>
                    <a:pt x="486" y="567"/>
                  </a:lnTo>
                  <a:lnTo>
                    <a:pt x="501" y="564"/>
                  </a:lnTo>
                  <a:lnTo>
                    <a:pt x="515" y="560"/>
                  </a:lnTo>
                  <a:lnTo>
                    <a:pt x="529" y="555"/>
                  </a:lnTo>
                  <a:lnTo>
                    <a:pt x="541" y="551"/>
                  </a:lnTo>
                  <a:lnTo>
                    <a:pt x="553" y="544"/>
                  </a:lnTo>
                  <a:lnTo>
                    <a:pt x="553" y="544"/>
                  </a:lnTo>
                  <a:lnTo>
                    <a:pt x="535" y="545"/>
                  </a:lnTo>
                  <a:lnTo>
                    <a:pt x="535" y="545"/>
                  </a:lnTo>
                  <a:lnTo>
                    <a:pt x="522" y="544"/>
                  </a:lnTo>
                  <a:lnTo>
                    <a:pt x="506" y="542"/>
                  </a:lnTo>
                  <a:lnTo>
                    <a:pt x="493" y="541"/>
                  </a:lnTo>
                  <a:lnTo>
                    <a:pt x="479" y="538"/>
                  </a:lnTo>
                  <a:lnTo>
                    <a:pt x="465" y="534"/>
                  </a:lnTo>
                  <a:lnTo>
                    <a:pt x="453" y="529"/>
                  </a:lnTo>
                  <a:lnTo>
                    <a:pt x="440" y="523"/>
                  </a:lnTo>
                  <a:lnTo>
                    <a:pt x="428" y="518"/>
                  </a:lnTo>
                  <a:lnTo>
                    <a:pt x="405" y="504"/>
                  </a:lnTo>
                  <a:lnTo>
                    <a:pt x="384" y="486"/>
                  </a:lnTo>
                  <a:lnTo>
                    <a:pt x="365" y="467"/>
                  </a:lnTo>
                  <a:lnTo>
                    <a:pt x="348" y="446"/>
                  </a:lnTo>
                  <a:close/>
                  <a:moveTo>
                    <a:pt x="633" y="48"/>
                  </a:moveTo>
                  <a:lnTo>
                    <a:pt x="596" y="99"/>
                  </a:lnTo>
                  <a:lnTo>
                    <a:pt x="596" y="99"/>
                  </a:lnTo>
                  <a:lnTo>
                    <a:pt x="610" y="104"/>
                  </a:lnTo>
                  <a:lnTo>
                    <a:pt x="624" y="110"/>
                  </a:lnTo>
                  <a:lnTo>
                    <a:pt x="636" y="117"/>
                  </a:lnTo>
                  <a:lnTo>
                    <a:pt x="648" y="124"/>
                  </a:lnTo>
                  <a:lnTo>
                    <a:pt x="648" y="124"/>
                  </a:lnTo>
                  <a:lnTo>
                    <a:pt x="664" y="133"/>
                  </a:lnTo>
                  <a:lnTo>
                    <a:pt x="679" y="146"/>
                  </a:lnTo>
                  <a:lnTo>
                    <a:pt x="692" y="157"/>
                  </a:lnTo>
                  <a:lnTo>
                    <a:pt x="705" y="170"/>
                  </a:lnTo>
                  <a:lnTo>
                    <a:pt x="705" y="170"/>
                  </a:lnTo>
                  <a:lnTo>
                    <a:pt x="703" y="150"/>
                  </a:lnTo>
                  <a:lnTo>
                    <a:pt x="701" y="129"/>
                  </a:lnTo>
                  <a:lnTo>
                    <a:pt x="695" y="113"/>
                  </a:lnTo>
                  <a:lnTo>
                    <a:pt x="687" y="96"/>
                  </a:lnTo>
                  <a:lnTo>
                    <a:pt x="677" y="82"/>
                  </a:lnTo>
                  <a:lnTo>
                    <a:pt x="665" y="68"/>
                  </a:lnTo>
                  <a:lnTo>
                    <a:pt x="650" y="57"/>
                  </a:lnTo>
                  <a:lnTo>
                    <a:pt x="633" y="48"/>
                  </a:lnTo>
                  <a:close/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6" name="Freeform 41">
              <a:extLst>
                <a:ext uri="{FF2B5EF4-FFF2-40B4-BE49-F238E27FC236}">
                  <a16:creationId xmlns:a16="http://schemas.microsoft.com/office/drawing/2014/main" id="{7F5647FB-0854-BBC1-C368-F2385CAA8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0050" y="3121026"/>
              <a:ext cx="466725" cy="203200"/>
            </a:xfrm>
            <a:custGeom>
              <a:avLst/>
              <a:gdLst>
                <a:gd name="T0" fmla="*/ 89 w 294"/>
                <a:gd name="T1" fmla="*/ 0 h 128"/>
                <a:gd name="T2" fmla="*/ 0 w 294"/>
                <a:gd name="T3" fmla="*/ 125 h 128"/>
                <a:gd name="T4" fmla="*/ 0 w 294"/>
                <a:gd name="T5" fmla="*/ 125 h 128"/>
                <a:gd name="T6" fmla="*/ 38 w 294"/>
                <a:gd name="T7" fmla="*/ 128 h 128"/>
                <a:gd name="T8" fmla="*/ 78 w 294"/>
                <a:gd name="T9" fmla="*/ 128 h 128"/>
                <a:gd name="T10" fmla="*/ 78 w 294"/>
                <a:gd name="T11" fmla="*/ 128 h 128"/>
                <a:gd name="T12" fmla="*/ 128 w 294"/>
                <a:gd name="T13" fmla="*/ 128 h 128"/>
                <a:gd name="T14" fmla="*/ 180 w 294"/>
                <a:gd name="T15" fmla="*/ 127 h 128"/>
                <a:gd name="T16" fmla="*/ 180 w 294"/>
                <a:gd name="T17" fmla="*/ 127 h 128"/>
                <a:gd name="T18" fmla="*/ 197 w 294"/>
                <a:gd name="T19" fmla="*/ 125 h 128"/>
                <a:gd name="T20" fmla="*/ 212 w 294"/>
                <a:gd name="T21" fmla="*/ 124 h 128"/>
                <a:gd name="T22" fmla="*/ 227 w 294"/>
                <a:gd name="T23" fmla="*/ 121 h 128"/>
                <a:gd name="T24" fmla="*/ 242 w 294"/>
                <a:gd name="T25" fmla="*/ 118 h 128"/>
                <a:gd name="T26" fmla="*/ 256 w 294"/>
                <a:gd name="T27" fmla="*/ 114 h 128"/>
                <a:gd name="T28" fmla="*/ 270 w 294"/>
                <a:gd name="T29" fmla="*/ 109 h 128"/>
                <a:gd name="T30" fmla="*/ 282 w 294"/>
                <a:gd name="T31" fmla="*/ 105 h 128"/>
                <a:gd name="T32" fmla="*/ 294 w 294"/>
                <a:gd name="T33" fmla="*/ 98 h 128"/>
                <a:gd name="T34" fmla="*/ 294 w 294"/>
                <a:gd name="T35" fmla="*/ 98 h 128"/>
                <a:gd name="T36" fmla="*/ 276 w 294"/>
                <a:gd name="T37" fmla="*/ 99 h 128"/>
                <a:gd name="T38" fmla="*/ 276 w 294"/>
                <a:gd name="T39" fmla="*/ 99 h 128"/>
                <a:gd name="T40" fmla="*/ 263 w 294"/>
                <a:gd name="T41" fmla="*/ 98 h 128"/>
                <a:gd name="T42" fmla="*/ 247 w 294"/>
                <a:gd name="T43" fmla="*/ 96 h 128"/>
                <a:gd name="T44" fmla="*/ 234 w 294"/>
                <a:gd name="T45" fmla="*/ 95 h 128"/>
                <a:gd name="T46" fmla="*/ 220 w 294"/>
                <a:gd name="T47" fmla="*/ 92 h 128"/>
                <a:gd name="T48" fmla="*/ 206 w 294"/>
                <a:gd name="T49" fmla="*/ 88 h 128"/>
                <a:gd name="T50" fmla="*/ 194 w 294"/>
                <a:gd name="T51" fmla="*/ 83 h 128"/>
                <a:gd name="T52" fmla="*/ 181 w 294"/>
                <a:gd name="T53" fmla="*/ 77 h 128"/>
                <a:gd name="T54" fmla="*/ 169 w 294"/>
                <a:gd name="T55" fmla="*/ 72 h 128"/>
                <a:gd name="T56" fmla="*/ 146 w 294"/>
                <a:gd name="T57" fmla="*/ 58 h 128"/>
                <a:gd name="T58" fmla="*/ 125 w 294"/>
                <a:gd name="T59" fmla="*/ 40 h 128"/>
                <a:gd name="T60" fmla="*/ 106 w 294"/>
                <a:gd name="T61" fmla="*/ 21 h 128"/>
                <a:gd name="T62" fmla="*/ 89 w 294"/>
                <a:gd name="T6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4" h="128">
                  <a:moveTo>
                    <a:pt x="89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38" y="128"/>
                  </a:lnTo>
                  <a:lnTo>
                    <a:pt x="78" y="128"/>
                  </a:lnTo>
                  <a:lnTo>
                    <a:pt x="78" y="128"/>
                  </a:lnTo>
                  <a:lnTo>
                    <a:pt x="128" y="128"/>
                  </a:lnTo>
                  <a:lnTo>
                    <a:pt x="180" y="127"/>
                  </a:lnTo>
                  <a:lnTo>
                    <a:pt x="180" y="127"/>
                  </a:lnTo>
                  <a:lnTo>
                    <a:pt x="197" y="125"/>
                  </a:lnTo>
                  <a:lnTo>
                    <a:pt x="212" y="124"/>
                  </a:lnTo>
                  <a:lnTo>
                    <a:pt x="227" y="121"/>
                  </a:lnTo>
                  <a:lnTo>
                    <a:pt x="242" y="118"/>
                  </a:lnTo>
                  <a:lnTo>
                    <a:pt x="256" y="114"/>
                  </a:lnTo>
                  <a:lnTo>
                    <a:pt x="270" y="109"/>
                  </a:lnTo>
                  <a:lnTo>
                    <a:pt x="282" y="105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76" y="99"/>
                  </a:lnTo>
                  <a:lnTo>
                    <a:pt x="276" y="99"/>
                  </a:lnTo>
                  <a:lnTo>
                    <a:pt x="263" y="98"/>
                  </a:lnTo>
                  <a:lnTo>
                    <a:pt x="247" y="96"/>
                  </a:lnTo>
                  <a:lnTo>
                    <a:pt x="234" y="95"/>
                  </a:lnTo>
                  <a:lnTo>
                    <a:pt x="220" y="92"/>
                  </a:lnTo>
                  <a:lnTo>
                    <a:pt x="206" y="88"/>
                  </a:lnTo>
                  <a:lnTo>
                    <a:pt x="194" y="83"/>
                  </a:lnTo>
                  <a:lnTo>
                    <a:pt x="181" y="77"/>
                  </a:lnTo>
                  <a:lnTo>
                    <a:pt x="169" y="72"/>
                  </a:lnTo>
                  <a:lnTo>
                    <a:pt x="146" y="58"/>
                  </a:lnTo>
                  <a:lnTo>
                    <a:pt x="125" y="40"/>
                  </a:lnTo>
                  <a:lnTo>
                    <a:pt x="106" y="21"/>
                  </a:lnTo>
                  <a:lnTo>
                    <a:pt x="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7" name="Freeform 42">
              <a:extLst>
                <a:ext uri="{FF2B5EF4-FFF2-40B4-BE49-F238E27FC236}">
                  <a16:creationId xmlns:a16="http://schemas.microsoft.com/office/drawing/2014/main" id="{64A6E96F-585C-B0D5-ED3B-B3EEF5B35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5038" y="2489201"/>
              <a:ext cx="173038" cy="193675"/>
            </a:xfrm>
            <a:custGeom>
              <a:avLst/>
              <a:gdLst>
                <a:gd name="T0" fmla="*/ 37 w 109"/>
                <a:gd name="T1" fmla="*/ 0 h 122"/>
                <a:gd name="T2" fmla="*/ 0 w 109"/>
                <a:gd name="T3" fmla="*/ 51 h 122"/>
                <a:gd name="T4" fmla="*/ 0 w 109"/>
                <a:gd name="T5" fmla="*/ 51 h 122"/>
                <a:gd name="T6" fmla="*/ 14 w 109"/>
                <a:gd name="T7" fmla="*/ 56 h 122"/>
                <a:gd name="T8" fmla="*/ 28 w 109"/>
                <a:gd name="T9" fmla="*/ 62 h 122"/>
                <a:gd name="T10" fmla="*/ 40 w 109"/>
                <a:gd name="T11" fmla="*/ 69 h 122"/>
                <a:gd name="T12" fmla="*/ 52 w 109"/>
                <a:gd name="T13" fmla="*/ 76 h 122"/>
                <a:gd name="T14" fmla="*/ 52 w 109"/>
                <a:gd name="T15" fmla="*/ 76 h 122"/>
                <a:gd name="T16" fmla="*/ 68 w 109"/>
                <a:gd name="T17" fmla="*/ 85 h 122"/>
                <a:gd name="T18" fmla="*/ 83 w 109"/>
                <a:gd name="T19" fmla="*/ 98 h 122"/>
                <a:gd name="T20" fmla="*/ 96 w 109"/>
                <a:gd name="T21" fmla="*/ 109 h 122"/>
                <a:gd name="T22" fmla="*/ 109 w 109"/>
                <a:gd name="T23" fmla="*/ 122 h 122"/>
                <a:gd name="T24" fmla="*/ 109 w 109"/>
                <a:gd name="T25" fmla="*/ 122 h 122"/>
                <a:gd name="T26" fmla="*/ 107 w 109"/>
                <a:gd name="T27" fmla="*/ 102 h 122"/>
                <a:gd name="T28" fmla="*/ 105 w 109"/>
                <a:gd name="T29" fmla="*/ 81 h 122"/>
                <a:gd name="T30" fmla="*/ 99 w 109"/>
                <a:gd name="T31" fmla="*/ 65 h 122"/>
                <a:gd name="T32" fmla="*/ 91 w 109"/>
                <a:gd name="T33" fmla="*/ 48 h 122"/>
                <a:gd name="T34" fmla="*/ 81 w 109"/>
                <a:gd name="T35" fmla="*/ 34 h 122"/>
                <a:gd name="T36" fmla="*/ 69 w 109"/>
                <a:gd name="T37" fmla="*/ 20 h 122"/>
                <a:gd name="T38" fmla="*/ 54 w 109"/>
                <a:gd name="T39" fmla="*/ 9 h 122"/>
                <a:gd name="T40" fmla="*/ 37 w 109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9" h="122">
                  <a:moveTo>
                    <a:pt x="37" y="0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14" y="56"/>
                  </a:lnTo>
                  <a:lnTo>
                    <a:pt x="28" y="62"/>
                  </a:lnTo>
                  <a:lnTo>
                    <a:pt x="40" y="69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68" y="85"/>
                  </a:lnTo>
                  <a:lnTo>
                    <a:pt x="83" y="98"/>
                  </a:lnTo>
                  <a:lnTo>
                    <a:pt x="96" y="109"/>
                  </a:lnTo>
                  <a:lnTo>
                    <a:pt x="109" y="122"/>
                  </a:lnTo>
                  <a:lnTo>
                    <a:pt x="109" y="122"/>
                  </a:lnTo>
                  <a:lnTo>
                    <a:pt x="107" y="102"/>
                  </a:lnTo>
                  <a:lnTo>
                    <a:pt x="105" y="81"/>
                  </a:lnTo>
                  <a:lnTo>
                    <a:pt x="99" y="65"/>
                  </a:lnTo>
                  <a:lnTo>
                    <a:pt x="91" y="48"/>
                  </a:lnTo>
                  <a:lnTo>
                    <a:pt x="81" y="34"/>
                  </a:lnTo>
                  <a:lnTo>
                    <a:pt x="69" y="20"/>
                  </a:lnTo>
                  <a:lnTo>
                    <a:pt x="54" y="9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8" name="Freeform 43">
              <a:extLst>
                <a:ext uri="{FF2B5EF4-FFF2-40B4-BE49-F238E27FC236}">
                  <a16:creationId xmlns:a16="http://schemas.microsoft.com/office/drawing/2014/main" id="{AB5CBA2B-4D7F-1047-291D-3913FEA73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8888" y="2413001"/>
              <a:ext cx="563563" cy="725488"/>
            </a:xfrm>
            <a:custGeom>
              <a:avLst/>
              <a:gdLst>
                <a:gd name="T0" fmla="*/ 274 w 355"/>
                <a:gd name="T1" fmla="*/ 0 h 457"/>
                <a:gd name="T2" fmla="*/ 192 w 355"/>
                <a:gd name="T3" fmla="*/ 2 h 457"/>
                <a:gd name="T4" fmla="*/ 129 w 355"/>
                <a:gd name="T5" fmla="*/ 11 h 457"/>
                <a:gd name="T6" fmla="*/ 82 w 355"/>
                <a:gd name="T7" fmla="*/ 22 h 457"/>
                <a:gd name="T8" fmla="*/ 49 w 355"/>
                <a:gd name="T9" fmla="*/ 34 h 457"/>
                <a:gd name="T10" fmla="*/ 29 w 355"/>
                <a:gd name="T11" fmla="*/ 63 h 457"/>
                <a:gd name="T12" fmla="*/ 11 w 355"/>
                <a:gd name="T13" fmla="*/ 85 h 457"/>
                <a:gd name="T14" fmla="*/ 5 w 355"/>
                <a:gd name="T15" fmla="*/ 95 h 457"/>
                <a:gd name="T16" fmla="*/ 27 w 355"/>
                <a:gd name="T17" fmla="*/ 99 h 457"/>
                <a:gd name="T18" fmla="*/ 49 w 355"/>
                <a:gd name="T19" fmla="*/ 100 h 457"/>
                <a:gd name="T20" fmla="*/ 78 w 355"/>
                <a:gd name="T21" fmla="*/ 97 h 457"/>
                <a:gd name="T22" fmla="*/ 74 w 355"/>
                <a:gd name="T23" fmla="*/ 103 h 457"/>
                <a:gd name="T24" fmla="*/ 51 w 355"/>
                <a:gd name="T25" fmla="*/ 130 h 457"/>
                <a:gd name="T26" fmla="*/ 31 w 355"/>
                <a:gd name="T27" fmla="*/ 148 h 457"/>
                <a:gd name="T28" fmla="*/ 23 w 355"/>
                <a:gd name="T29" fmla="*/ 155 h 457"/>
                <a:gd name="T30" fmla="*/ 35 w 355"/>
                <a:gd name="T31" fmla="*/ 162 h 457"/>
                <a:gd name="T32" fmla="*/ 63 w 355"/>
                <a:gd name="T33" fmla="*/ 170 h 457"/>
                <a:gd name="T34" fmla="*/ 78 w 355"/>
                <a:gd name="T35" fmla="*/ 172 h 457"/>
                <a:gd name="T36" fmla="*/ 59 w 355"/>
                <a:gd name="T37" fmla="*/ 197 h 457"/>
                <a:gd name="T38" fmla="*/ 33 w 355"/>
                <a:gd name="T39" fmla="*/ 231 h 457"/>
                <a:gd name="T40" fmla="*/ 22 w 355"/>
                <a:gd name="T41" fmla="*/ 243 h 457"/>
                <a:gd name="T42" fmla="*/ 11 w 355"/>
                <a:gd name="T43" fmla="*/ 252 h 457"/>
                <a:gd name="T44" fmla="*/ 4 w 355"/>
                <a:gd name="T45" fmla="*/ 257 h 457"/>
                <a:gd name="T46" fmla="*/ 1 w 355"/>
                <a:gd name="T47" fmla="*/ 259 h 457"/>
                <a:gd name="T48" fmla="*/ 23 w 355"/>
                <a:gd name="T49" fmla="*/ 267 h 457"/>
                <a:gd name="T50" fmla="*/ 45 w 355"/>
                <a:gd name="T51" fmla="*/ 270 h 457"/>
                <a:gd name="T52" fmla="*/ 46 w 355"/>
                <a:gd name="T53" fmla="*/ 270 h 457"/>
                <a:gd name="T54" fmla="*/ 62 w 355"/>
                <a:gd name="T55" fmla="*/ 268 h 457"/>
                <a:gd name="T56" fmla="*/ 75 w 355"/>
                <a:gd name="T57" fmla="*/ 272 h 457"/>
                <a:gd name="T58" fmla="*/ 56 w 355"/>
                <a:gd name="T59" fmla="*/ 292 h 457"/>
                <a:gd name="T60" fmla="*/ 41 w 355"/>
                <a:gd name="T61" fmla="*/ 311 h 457"/>
                <a:gd name="T62" fmla="*/ 15 w 355"/>
                <a:gd name="T63" fmla="*/ 348 h 457"/>
                <a:gd name="T64" fmla="*/ 5 w 355"/>
                <a:gd name="T65" fmla="*/ 365 h 457"/>
                <a:gd name="T66" fmla="*/ 0 w 355"/>
                <a:gd name="T67" fmla="*/ 374 h 457"/>
                <a:gd name="T68" fmla="*/ 6 w 355"/>
                <a:gd name="T69" fmla="*/ 400 h 457"/>
                <a:gd name="T70" fmla="*/ 11 w 355"/>
                <a:gd name="T71" fmla="*/ 400 h 457"/>
                <a:gd name="T72" fmla="*/ 51 w 355"/>
                <a:gd name="T73" fmla="*/ 396 h 457"/>
                <a:gd name="T74" fmla="*/ 49 w 355"/>
                <a:gd name="T75" fmla="*/ 399 h 457"/>
                <a:gd name="T76" fmla="*/ 35 w 355"/>
                <a:gd name="T77" fmla="*/ 423 h 457"/>
                <a:gd name="T78" fmla="*/ 23 w 355"/>
                <a:gd name="T79" fmla="*/ 445 h 457"/>
                <a:gd name="T80" fmla="*/ 355 w 355"/>
                <a:gd name="T81" fmla="*/ 2 h 457"/>
                <a:gd name="T82" fmla="*/ 344 w 355"/>
                <a:gd name="T83" fmla="*/ 1 h 457"/>
                <a:gd name="T84" fmla="*/ 307 w 355"/>
                <a:gd name="T8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5" h="457"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9" name="Freeform 44">
              <a:extLst>
                <a:ext uri="{FF2B5EF4-FFF2-40B4-BE49-F238E27FC236}">
                  <a16:creationId xmlns:a16="http://schemas.microsoft.com/office/drawing/2014/main" id="{37DB3697-1654-378E-8FDC-7B7FAEC7F5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1338" y="2609851"/>
              <a:ext cx="566738" cy="668338"/>
            </a:xfrm>
            <a:custGeom>
              <a:avLst/>
              <a:gdLst>
                <a:gd name="T0" fmla="*/ 22 w 357"/>
                <a:gd name="T1" fmla="*/ 292 h 421"/>
                <a:gd name="T2" fmla="*/ 0 w 357"/>
                <a:gd name="T3" fmla="*/ 322 h 421"/>
                <a:gd name="T4" fmla="*/ 0 w 357"/>
                <a:gd name="T5" fmla="*/ 322 h 421"/>
                <a:gd name="T6" fmla="*/ 17 w 357"/>
                <a:gd name="T7" fmla="*/ 343 h 421"/>
                <a:gd name="T8" fmla="*/ 36 w 357"/>
                <a:gd name="T9" fmla="*/ 362 h 421"/>
                <a:gd name="T10" fmla="*/ 57 w 357"/>
                <a:gd name="T11" fmla="*/ 380 h 421"/>
                <a:gd name="T12" fmla="*/ 80 w 357"/>
                <a:gd name="T13" fmla="*/ 394 h 421"/>
                <a:gd name="T14" fmla="*/ 92 w 357"/>
                <a:gd name="T15" fmla="*/ 399 h 421"/>
                <a:gd name="T16" fmla="*/ 105 w 357"/>
                <a:gd name="T17" fmla="*/ 405 h 421"/>
                <a:gd name="T18" fmla="*/ 117 w 357"/>
                <a:gd name="T19" fmla="*/ 410 h 421"/>
                <a:gd name="T20" fmla="*/ 131 w 357"/>
                <a:gd name="T21" fmla="*/ 414 h 421"/>
                <a:gd name="T22" fmla="*/ 145 w 357"/>
                <a:gd name="T23" fmla="*/ 417 h 421"/>
                <a:gd name="T24" fmla="*/ 158 w 357"/>
                <a:gd name="T25" fmla="*/ 418 h 421"/>
                <a:gd name="T26" fmla="*/ 174 w 357"/>
                <a:gd name="T27" fmla="*/ 420 h 421"/>
                <a:gd name="T28" fmla="*/ 187 w 357"/>
                <a:gd name="T29" fmla="*/ 421 h 421"/>
                <a:gd name="T30" fmla="*/ 187 w 357"/>
                <a:gd name="T31" fmla="*/ 421 h 421"/>
                <a:gd name="T32" fmla="*/ 205 w 357"/>
                <a:gd name="T33" fmla="*/ 420 h 421"/>
                <a:gd name="T34" fmla="*/ 205 w 357"/>
                <a:gd name="T35" fmla="*/ 420 h 421"/>
                <a:gd name="T36" fmla="*/ 227 w 357"/>
                <a:gd name="T37" fmla="*/ 406 h 421"/>
                <a:gd name="T38" fmla="*/ 248 w 357"/>
                <a:gd name="T39" fmla="*/ 391 h 421"/>
                <a:gd name="T40" fmla="*/ 266 w 357"/>
                <a:gd name="T41" fmla="*/ 373 h 421"/>
                <a:gd name="T42" fmla="*/ 282 w 357"/>
                <a:gd name="T43" fmla="*/ 354 h 421"/>
                <a:gd name="T44" fmla="*/ 282 w 357"/>
                <a:gd name="T45" fmla="*/ 354 h 421"/>
                <a:gd name="T46" fmla="*/ 260 w 357"/>
                <a:gd name="T47" fmla="*/ 363 h 421"/>
                <a:gd name="T48" fmla="*/ 237 w 357"/>
                <a:gd name="T49" fmla="*/ 370 h 421"/>
                <a:gd name="T50" fmla="*/ 212 w 357"/>
                <a:gd name="T51" fmla="*/ 374 h 421"/>
                <a:gd name="T52" fmla="*/ 187 w 357"/>
                <a:gd name="T53" fmla="*/ 376 h 421"/>
                <a:gd name="T54" fmla="*/ 187 w 357"/>
                <a:gd name="T55" fmla="*/ 376 h 421"/>
                <a:gd name="T56" fmla="*/ 163 w 357"/>
                <a:gd name="T57" fmla="*/ 374 h 421"/>
                <a:gd name="T58" fmla="*/ 138 w 357"/>
                <a:gd name="T59" fmla="*/ 370 h 421"/>
                <a:gd name="T60" fmla="*/ 114 w 357"/>
                <a:gd name="T61" fmla="*/ 363 h 421"/>
                <a:gd name="T62" fmla="*/ 92 w 357"/>
                <a:gd name="T63" fmla="*/ 354 h 421"/>
                <a:gd name="T64" fmla="*/ 73 w 357"/>
                <a:gd name="T65" fmla="*/ 341 h 421"/>
                <a:gd name="T66" fmla="*/ 54 w 357"/>
                <a:gd name="T67" fmla="*/ 326 h 421"/>
                <a:gd name="T68" fmla="*/ 37 w 357"/>
                <a:gd name="T69" fmla="*/ 310 h 421"/>
                <a:gd name="T70" fmla="*/ 22 w 357"/>
                <a:gd name="T71" fmla="*/ 292 h 421"/>
                <a:gd name="T72" fmla="*/ 300 w 357"/>
                <a:gd name="T73" fmla="*/ 0 h 421"/>
                <a:gd name="T74" fmla="*/ 300 w 357"/>
                <a:gd name="T75" fmla="*/ 0 h 421"/>
                <a:gd name="T76" fmla="*/ 317 w 357"/>
                <a:gd name="T77" fmla="*/ 12 h 421"/>
                <a:gd name="T78" fmla="*/ 332 w 357"/>
                <a:gd name="T79" fmla="*/ 26 h 421"/>
                <a:gd name="T80" fmla="*/ 344 w 357"/>
                <a:gd name="T81" fmla="*/ 39 h 421"/>
                <a:gd name="T82" fmla="*/ 357 w 357"/>
                <a:gd name="T83" fmla="*/ 56 h 421"/>
                <a:gd name="T84" fmla="*/ 357 w 357"/>
                <a:gd name="T85" fmla="*/ 56 h 421"/>
                <a:gd name="T86" fmla="*/ 357 w 357"/>
                <a:gd name="T87" fmla="*/ 46 h 421"/>
                <a:gd name="T88" fmla="*/ 357 w 357"/>
                <a:gd name="T89" fmla="*/ 46 h 421"/>
                <a:gd name="T90" fmla="*/ 344 w 357"/>
                <a:gd name="T91" fmla="*/ 33 h 421"/>
                <a:gd name="T92" fmla="*/ 331 w 357"/>
                <a:gd name="T93" fmla="*/ 22 h 421"/>
                <a:gd name="T94" fmla="*/ 316 w 357"/>
                <a:gd name="T95" fmla="*/ 9 h 421"/>
                <a:gd name="T96" fmla="*/ 300 w 357"/>
                <a:gd name="T97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7" h="421">
                  <a:moveTo>
                    <a:pt x="22" y="292"/>
                  </a:moveTo>
                  <a:lnTo>
                    <a:pt x="0" y="322"/>
                  </a:lnTo>
                  <a:lnTo>
                    <a:pt x="0" y="322"/>
                  </a:lnTo>
                  <a:lnTo>
                    <a:pt x="17" y="343"/>
                  </a:lnTo>
                  <a:lnTo>
                    <a:pt x="36" y="362"/>
                  </a:lnTo>
                  <a:lnTo>
                    <a:pt x="57" y="380"/>
                  </a:lnTo>
                  <a:lnTo>
                    <a:pt x="80" y="394"/>
                  </a:lnTo>
                  <a:lnTo>
                    <a:pt x="92" y="399"/>
                  </a:lnTo>
                  <a:lnTo>
                    <a:pt x="105" y="405"/>
                  </a:lnTo>
                  <a:lnTo>
                    <a:pt x="117" y="410"/>
                  </a:lnTo>
                  <a:lnTo>
                    <a:pt x="131" y="414"/>
                  </a:lnTo>
                  <a:lnTo>
                    <a:pt x="145" y="417"/>
                  </a:lnTo>
                  <a:lnTo>
                    <a:pt x="158" y="418"/>
                  </a:lnTo>
                  <a:lnTo>
                    <a:pt x="174" y="420"/>
                  </a:lnTo>
                  <a:lnTo>
                    <a:pt x="187" y="421"/>
                  </a:lnTo>
                  <a:lnTo>
                    <a:pt x="187" y="421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27" y="406"/>
                  </a:lnTo>
                  <a:lnTo>
                    <a:pt x="248" y="391"/>
                  </a:lnTo>
                  <a:lnTo>
                    <a:pt x="266" y="373"/>
                  </a:lnTo>
                  <a:lnTo>
                    <a:pt x="282" y="354"/>
                  </a:lnTo>
                  <a:lnTo>
                    <a:pt x="282" y="354"/>
                  </a:lnTo>
                  <a:lnTo>
                    <a:pt x="260" y="363"/>
                  </a:lnTo>
                  <a:lnTo>
                    <a:pt x="237" y="370"/>
                  </a:lnTo>
                  <a:lnTo>
                    <a:pt x="212" y="374"/>
                  </a:lnTo>
                  <a:lnTo>
                    <a:pt x="187" y="376"/>
                  </a:lnTo>
                  <a:lnTo>
                    <a:pt x="187" y="376"/>
                  </a:lnTo>
                  <a:lnTo>
                    <a:pt x="163" y="374"/>
                  </a:lnTo>
                  <a:lnTo>
                    <a:pt x="138" y="370"/>
                  </a:lnTo>
                  <a:lnTo>
                    <a:pt x="114" y="363"/>
                  </a:lnTo>
                  <a:lnTo>
                    <a:pt x="92" y="354"/>
                  </a:lnTo>
                  <a:lnTo>
                    <a:pt x="73" y="341"/>
                  </a:lnTo>
                  <a:lnTo>
                    <a:pt x="54" y="326"/>
                  </a:lnTo>
                  <a:lnTo>
                    <a:pt x="37" y="310"/>
                  </a:lnTo>
                  <a:lnTo>
                    <a:pt x="22" y="292"/>
                  </a:lnTo>
                  <a:close/>
                  <a:moveTo>
                    <a:pt x="300" y="0"/>
                  </a:moveTo>
                  <a:lnTo>
                    <a:pt x="300" y="0"/>
                  </a:lnTo>
                  <a:lnTo>
                    <a:pt x="317" y="12"/>
                  </a:lnTo>
                  <a:lnTo>
                    <a:pt x="332" y="26"/>
                  </a:lnTo>
                  <a:lnTo>
                    <a:pt x="344" y="39"/>
                  </a:lnTo>
                  <a:lnTo>
                    <a:pt x="357" y="56"/>
                  </a:lnTo>
                  <a:lnTo>
                    <a:pt x="357" y="5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44" y="33"/>
                  </a:lnTo>
                  <a:lnTo>
                    <a:pt x="331" y="22"/>
                  </a:lnTo>
                  <a:lnTo>
                    <a:pt x="316" y="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0" name="Freeform 45">
              <a:extLst>
                <a:ext uri="{FF2B5EF4-FFF2-40B4-BE49-F238E27FC236}">
                  <a16:creationId xmlns:a16="http://schemas.microsoft.com/office/drawing/2014/main" id="{23CEFF80-F5A5-E9DC-77F7-033695DD5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3073401"/>
              <a:ext cx="447675" cy="204788"/>
            </a:xfrm>
            <a:custGeom>
              <a:avLst/>
              <a:gdLst>
                <a:gd name="T0" fmla="*/ 22 w 282"/>
                <a:gd name="T1" fmla="*/ 0 h 129"/>
                <a:gd name="T2" fmla="*/ 0 w 282"/>
                <a:gd name="T3" fmla="*/ 30 h 129"/>
                <a:gd name="T4" fmla="*/ 0 w 282"/>
                <a:gd name="T5" fmla="*/ 30 h 129"/>
                <a:gd name="T6" fmla="*/ 17 w 282"/>
                <a:gd name="T7" fmla="*/ 51 h 129"/>
                <a:gd name="T8" fmla="*/ 36 w 282"/>
                <a:gd name="T9" fmla="*/ 70 h 129"/>
                <a:gd name="T10" fmla="*/ 57 w 282"/>
                <a:gd name="T11" fmla="*/ 88 h 129"/>
                <a:gd name="T12" fmla="*/ 80 w 282"/>
                <a:gd name="T13" fmla="*/ 102 h 129"/>
                <a:gd name="T14" fmla="*/ 92 w 282"/>
                <a:gd name="T15" fmla="*/ 107 h 129"/>
                <a:gd name="T16" fmla="*/ 105 w 282"/>
                <a:gd name="T17" fmla="*/ 113 h 129"/>
                <a:gd name="T18" fmla="*/ 117 w 282"/>
                <a:gd name="T19" fmla="*/ 118 h 129"/>
                <a:gd name="T20" fmla="*/ 131 w 282"/>
                <a:gd name="T21" fmla="*/ 122 h 129"/>
                <a:gd name="T22" fmla="*/ 145 w 282"/>
                <a:gd name="T23" fmla="*/ 125 h 129"/>
                <a:gd name="T24" fmla="*/ 158 w 282"/>
                <a:gd name="T25" fmla="*/ 126 h 129"/>
                <a:gd name="T26" fmla="*/ 174 w 282"/>
                <a:gd name="T27" fmla="*/ 128 h 129"/>
                <a:gd name="T28" fmla="*/ 187 w 282"/>
                <a:gd name="T29" fmla="*/ 129 h 129"/>
                <a:gd name="T30" fmla="*/ 187 w 282"/>
                <a:gd name="T31" fmla="*/ 129 h 129"/>
                <a:gd name="T32" fmla="*/ 205 w 282"/>
                <a:gd name="T33" fmla="*/ 128 h 129"/>
                <a:gd name="T34" fmla="*/ 205 w 282"/>
                <a:gd name="T35" fmla="*/ 128 h 129"/>
                <a:gd name="T36" fmla="*/ 227 w 282"/>
                <a:gd name="T37" fmla="*/ 114 h 129"/>
                <a:gd name="T38" fmla="*/ 248 w 282"/>
                <a:gd name="T39" fmla="*/ 99 h 129"/>
                <a:gd name="T40" fmla="*/ 266 w 282"/>
                <a:gd name="T41" fmla="*/ 81 h 129"/>
                <a:gd name="T42" fmla="*/ 282 w 282"/>
                <a:gd name="T43" fmla="*/ 62 h 129"/>
                <a:gd name="T44" fmla="*/ 282 w 282"/>
                <a:gd name="T45" fmla="*/ 62 h 129"/>
                <a:gd name="T46" fmla="*/ 260 w 282"/>
                <a:gd name="T47" fmla="*/ 71 h 129"/>
                <a:gd name="T48" fmla="*/ 237 w 282"/>
                <a:gd name="T49" fmla="*/ 78 h 129"/>
                <a:gd name="T50" fmla="*/ 212 w 282"/>
                <a:gd name="T51" fmla="*/ 82 h 129"/>
                <a:gd name="T52" fmla="*/ 187 w 282"/>
                <a:gd name="T53" fmla="*/ 84 h 129"/>
                <a:gd name="T54" fmla="*/ 187 w 282"/>
                <a:gd name="T55" fmla="*/ 84 h 129"/>
                <a:gd name="T56" fmla="*/ 163 w 282"/>
                <a:gd name="T57" fmla="*/ 82 h 129"/>
                <a:gd name="T58" fmla="*/ 138 w 282"/>
                <a:gd name="T59" fmla="*/ 78 h 129"/>
                <a:gd name="T60" fmla="*/ 114 w 282"/>
                <a:gd name="T61" fmla="*/ 71 h 129"/>
                <a:gd name="T62" fmla="*/ 92 w 282"/>
                <a:gd name="T63" fmla="*/ 62 h 129"/>
                <a:gd name="T64" fmla="*/ 73 w 282"/>
                <a:gd name="T65" fmla="*/ 49 h 129"/>
                <a:gd name="T66" fmla="*/ 54 w 282"/>
                <a:gd name="T67" fmla="*/ 34 h 129"/>
                <a:gd name="T68" fmla="*/ 37 w 282"/>
                <a:gd name="T69" fmla="*/ 18 h 129"/>
                <a:gd name="T70" fmla="*/ 22 w 282"/>
                <a:gd name="T7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2" h="129">
                  <a:moveTo>
                    <a:pt x="22" y="0"/>
                  </a:moveTo>
                  <a:lnTo>
                    <a:pt x="0" y="30"/>
                  </a:lnTo>
                  <a:lnTo>
                    <a:pt x="0" y="30"/>
                  </a:lnTo>
                  <a:lnTo>
                    <a:pt x="17" y="51"/>
                  </a:lnTo>
                  <a:lnTo>
                    <a:pt x="36" y="70"/>
                  </a:lnTo>
                  <a:lnTo>
                    <a:pt x="57" y="88"/>
                  </a:lnTo>
                  <a:lnTo>
                    <a:pt x="80" y="102"/>
                  </a:lnTo>
                  <a:lnTo>
                    <a:pt x="92" y="107"/>
                  </a:lnTo>
                  <a:lnTo>
                    <a:pt x="105" y="113"/>
                  </a:lnTo>
                  <a:lnTo>
                    <a:pt x="117" y="118"/>
                  </a:lnTo>
                  <a:lnTo>
                    <a:pt x="131" y="122"/>
                  </a:lnTo>
                  <a:lnTo>
                    <a:pt x="145" y="125"/>
                  </a:lnTo>
                  <a:lnTo>
                    <a:pt x="158" y="126"/>
                  </a:lnTo>
                  <a:lnTo>
                    <a:pt x="174" y="128"/>
                  </a:lnTo>
                  <a:lnTo>
                    <a:pt x="187" y="129"/>
                  </a:lnTo>
                  <a:lnTo>
                    <a:pt x="187" y="129"/>
                  </a:lnTo>
                  <a:lnTo>
                    <a:pt x="205" y="128"/>
                  </a:lnTo>
                  <a:lnTo>
                    <a:pt x="205" y="128"/>
                  </a:lnTo>
                  <a:lnTo>
                    <a:pt x="227" y="114"/>
                  </a:lnTo>
                  <a:lnTo>
                    <a:pt x="248" y="99"/>
                  </a:lnTo>
                  <a:lnTo>
                    <a:pt x="266" y="81"/>
                  </a:lnTo>
                  <a:lnTo>
                    <a:pt x="282" y="62"/>
                  </a:lnTo>
                  <a:lnTo>
                    <a:pt x="282" y="62"/>
                  </a:lnTo>
                  <a:lnTo>
                    <a:pt x="260" y="71"/>
                  </a:lnTo>
                  <a:lnTo>
                    <a:pt x="237" y="78"/>
                  </a:lnTo>
                  <a:lnTo>
                    <a:pt x="212" y="82"/>
                  </a:lnTo>
                  <a:lnTo>
                    <a:pt x="187" y="84"/>
                  </a:lnTo>
                  <a:lnTo>
                    <a:pt x="187" y="84"/>
                  </a:lnTo>
                  <a:lnTo>
                    <a:pt x="163" y="82"/>
                  </a:lnTo>
                  <a:lnTo>
                    <a:pt x="138" y="78"/>
                  </a:lnTo>
                  <a:lnTo>
                    <a:pt x="114" y="71"/>
                  </a:lnTo>
                  <a:lnTo>
                    <a:pt x="92" y="62"/>
                  </a:lnTo>
                  <a:lnTo>
                    <a:pt x="73" y="49"/>
                  </a:lnTo>
                  <a:lnTo>
                    <a:pt x="54" y="34"/>
                  </a:lnTo>
                  <a:lnTo>
                    <a:pt x="37" y="18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1" name="Freeform 46">
              <a:extLst>
                <a:ext uri="{FF2B5EF4-FFF2-40B4-BE49-F238E27FC236}">
                  <a16:creationId xmlns:a16="http://schemas.microsoft.com/office/drawing/2014/main" id="{B4A11B50-BEBC-B2E8-A84D-DF96FA43A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7588" y="2609851"/>
              <a:ext cx="90488" cy="88900"/>
            </a:xfrm>
            <a:custGeom>
              <a:avLst/>
              <a:gdLst>
                <a:gd name="T0" fmla="*/ 0 w 57"/>
                <a:gd name="T1" fmla="*/ 0 h 56"/>
                <a:gd name="T2" fmla="*/ 0 w 57"/>
                <a:gd name="T3" fmla="*/ 0 h 56"/>
                <a:gd name="T4" fmla="*/ 17 w 57"/>
                <a:gd name="T5" fmla="*/ 12 h 56"/>
                <a:gd name="T6" fmla="*/ 32 w 57"/>
                <a:gd name="T7" fmla="*/ 26 h 56"/>
                <a:gd name="T8" fmla="*/ 44 w 57"/>
                <a:gd name="T9" fmla="*/ 39 h 56"/>
                <a:gd name="T10" fmla="*/ 57 w 57"/>
                <a:gd name="T11" fmla="*/ 56 h 56"/>
                <a:gd name="T12" fmla="*/ 57 w 57"/>
                <a:gd name="T13" fmla="*/ 56 h 56"/>
                <a:gd name="T14" fmla="*/ 57 w 57"/>
                <a:gd name="T15" fmla="*/ 46 h 56"/>
                <a:gd name="T16" fmla="*/ 57 w 57"/>
                <a:gd name="T17" fmla="*/ 46 h 56"/>
                <a:gd name="T18" fmla="*/ 44 w 57"/>
                <a:gd name="T19" fmla="*/ 33 h 56"/>
                <a:gd name="T20" fmla="*/ 31 w 57"/>
                <a:gd name="T21" fmla="*/ 22 h 56"/>
                <a:gd name="T22" fmla="*/ 16 w 57"/>
                <a:gd name="T23" fmla="*/ 9 h 56"/>
                <a:gd name="T24" fmla="*/ 0 w 57"/>
                <a:gd name="T2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6">
                  <a:moveTo>
                    <a:pt x="0" y="0"/>
                  </a:moveTo>
                  <a:lnTo>
                    <a:pt x="0" y="0"/>
                  </a:lnTo>
                  <a:lnTo>
                    <a:pt x="17" y="12"/>
                  </a:lnTo>
                  <a:lnTo>
                    <a:pt x="32" y="26"/>
                  </a:lnTo>
                  <a:lnTo>
                    <a:pt x="44" y="39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44" y="33"/>
                  </a:lnTo>
                  <a:lnTo>
                    <a:pt x="31" y="22"/>
                  </a:lnTo>
                  <a:lnTo>
                    <a:pt x="16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2" name="Freeform 47">
              <a:extLst>
                <a:ext uri="{FF2B5EF4-FFF2-40B4-BE49-F238E27FC236}">
                  <a16:creationId xmlns:a16="http://schemas.microsoft.com/office/drawing/2014/main" id="{4AB810BB-AB83-8EE6-B7CA-7C673B4CE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3" name="Freeform 48">
              <a:extLst>
                <a:ext uri="{FF2B5EF4-FFF2-40B4-BE49-F238E27FC236}">
                  <a16:creationId xmlns:a16="http://schemas.microsoft.com/office/drawing/2014/main" id="{CCF9ECBF-30EF-74E5-2FCC-D40E291CD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4" name="Freeform 49">
              <a:extLst>
                <a:ext uri="{FF2B5EF4-FFF2-40B4-BE49-F238E27FC236}">
                  <a16:creationId xmlns:a16="http://schemas.microsoft.com/office/drawing/2014/main" id="{B6156377-1557-BBA6-8F09-DFEC004FD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5" name="Freeform 50">
              <a:extLst>
                <a:ext uri="{FF2B5EF4-FFF2-40B4-BE49-F238E27FC236}">
                  <a16:creationId xmlns:a16="http://schemas.microsoft.com/office/drawing/2014/main" id="{9FBA4F63-4152-2B49-F877-45E60B47D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6" name="Freeform 51">
              <a:extLst>
                <a:ext uri="{FF2B5EF4-FFF2-40B4-BE49-F238E27FC236}">
                  <a16:creationId xmlns:a16="http://schemas.microsoft.com/office/drawing/2014/main" id="{D0654DD5-C183-57FA-D324-BE7868317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7" name="Freeform 52">
              <a:extLst>
                <a:ext uri="{FF2B5EF4-FFF2-40B4-BE49-F238E27FC236}">
                  <a16:creationId xmlns:a16="http://schemas.microsoft.com/office/drawing/2014/main" id="{0BA2CFE1-53B8-EAC0-933F-27DC8C0F8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8" name="Freeform 53">
              <a:extLst>
                <a:ext uri="{FF2B5EF4-FFF2-40B4-BE49-F238E27FC236}">
                  <a16:creationId xmlns:a16="http://schemas.microsoft.com/office/drawing/2014/main" id="{B8B97780-7214-2847-888F-B9506BEC7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9" name="Freeform 54">
              <a:extLst>
                <a:ext uri="{FF2B5EF4-FFF2-40B4-BE49-F238E27FC236}">
                  <a16:creationId xmlns:a16="http://schemas.microsoft.com/office/drawing/2014/main" id="{850E9A71-5113-4A75-CC67-BF39074FF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0" name="Freeform 55">
              <a:extLst>
                <a:ext uri="{FF2B5EF4-FFF2-40B4-BE49-F238E27FC236}">
                  <a16:creationId xmlns:a16="http://schemas.microsoft.com/office/drawing/2014/main" id="{5EF642CF-2FAF-B725-5584-9D148FF5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1" name="Freeform 56">
              <a:extLst>
                <a:ext uri="{FF2B5EF4-FFF2-40B4-BE49-F238E27FC236}">
                  <a16:creationId xmlns:a16="http://schemas.microsoft.com/office/drawing/2014/main" id="{A4A2A660-7CBA-6612-2F59-E4D35C987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2" name="Freeform 57">
              <a:extLst>
                <a:ext uri="{FF2B5EF4-FFF2-40B4-BE49-F238E27FC236}">
                  <a16:creationId xmlns:a16="http://schemas.microsoft.com/office/drawing/2014/main" id="{C12231CC-62EF-98C2-CCE8-C55461F36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3" name="Freeform 58">
              <a:extLst>
                <a:ext uri="{FF2B5EF4-FFF2-40B4-BE49-F238E27FC236}">
                  <a16:creationId xmlns:a16="http://schemas.microsoft.com/office/drawing/2014/main" id="{1260AA67-A1EA-5468-AD71-491438073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4" name="Freeform 59">
              <a:extLst>
                <a:ext uri="{FF2B5EF4-FFF2-40B4-BE49-F238E27FC236}">
                  <a16:creationId xmlns:a16="http://schemas.microsoft.com/office/drawing/2014/main" id="{3F1068D4-A28D-96A6-2955-4769DB71C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D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5" name="Freeform 60">
              <a:extLst>
                <a:ext uri="{FF2B5EF4-FFF2-40B4-BE49-F238E27FC236}">
                  <a16:creationId xmlns:a16="http://schemas.microsoft.com/office/drawing/2014/main" id="{77FB44EB-38BF-D99B-D672-63524F8C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6" name="Freeform 61">
              <a:extLst>
                <a:ext uri="{FF2B5EF4-FFF2-40B4-BE49-F238E27FC236}">
                  <a16:creationId xmlns:a16="http://schemas.microsoft.com/office/drawing/2014/main" id="{FAA8FAF0-E71E-F80F-062F-F9950340F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7" name="Freeform 62">
              <a:extLst>
                <a:ext uri="{FF2B5EF4-FFF2-40B4-BE49-F238E27FC236}">
                  <a16:creationId xmlns:a16="http://schemas.microsoft.com/office/drawing/2014/main" id="{B93AD920-6DA3-5686-E4C3-1108048C2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8" name="Freeform 63">
              <a:extLst>
                <a:ext uri="{FF2B5EF4-FFF2-40B4-BE49-F238E27FC236}">
                  <a16:creationId xmlns:a16="http://schemas.microsoft.com/office/drawing/2014/main" id="{A8D69287-6B1E-2C16-7E2D-AF315E7F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9" name="Freeform 64">
              <a:extLst>
                <a:ext uri="{FF2B5EF4-FFF2-40B4-BE49-F238E27FC236}">
                  <a16:creationId xmlns:a16="http://schemas.microsoft.com/office/drawing/2014/main" id="{19C13B19-4650-065B-79B8-1D5A9DA39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0" name="Freeform 65">
              <a:extLst>
                <a:ext uri="{FF2B5EF4-FFF2-40B4-BE49-F238E27FC236}">
                  <a16:creationId xmlns:a16="http://schemas.microsoft.com/office/drawing/2014/main" id="{2CA41C1F-AD2D-13C5-8FCF-B176C1B8B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1" name="Freeform 66">
              <a:extLst>
                <a:ext uri="{FF2B5EF4-FFF2-40B4-BE49-F238E27FC236}">
                  <a16:creationId xmlns:a16="http://schemas.microsoft.com/office/drawing/2014/main" id="{88E2CE2B-9BF7-430B-F133-882090275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2" name="Freeform 67">
              <a:extLst>
                <a:ext uri="{FF2B5EF4-FFF2-40B4-BE49-F238E27FC236}">
                  <a16:creationId xmlns:a16="http://schemas.microsoft.com/office/drawing/2014/main" id="{A1C47506-0666-15E7-4422-2D86F09B8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3" name="Freeform 68">
              <a:extLst>
                <a:ext uri="{FF2B5EF4-FFF2-40B4-BE49-F238E27FC236}">
                  <a16:creationId xmlns:a16="http://schemas.microsoft.com/office/drawing/2014/main" id="{F82FC5F3-9D48-B660-95D7-630A1A151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4" name="Freeform 69">
              <a:extLst>
                <a:ext uri="{FF2B5EF4-FFF2-40B4-BE49-F238E27FC236}">
                  <a16:creationId xmlns:a16="http://schemas.microsoft.com/office/drawing/2014/main" id="{509FE78E-27AB-34A3-ECCC-3F40C8C55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5" name="Freeform 70">
              <a:extLst>
                <a:ext uri="{FF2B5EF4-FFF2-40B4-BE49-F238E27FC236}">
                  <a16:creationId xmlns:a16="http://schemas.microsoft.com/office/drawing/2014/main" id="{19350E47-3538-5730-7492-DC7189775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6" name="Freeform 71">
              <a:extLst>
                <a:ext uri="{FF2B5EF4-FFF2-40B4-BE49-F238E27FC236}">
                  <a16:creationId xmlns:a16="http://schemas.microsoft.com/office/drawing/2014/main" id="{8B030404-8699-D9B9-93C4-DB33EC8139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13875" y="2738438"/>
              <a:ext cx="936625" cy="598488"/>
            </a:xfrm>
            <a:custGeom>
              <a:avLst/>
              <a:gdLst>
                <a:gd name="T0" fmla="*/ 0 w 590"/>
                <a:gd name="T1" fmla="*/ 322 h 377"/>
                <a:gd name="T2" fmla="*/ 0 w 590"/>
                <a:gd name="T3" fmla="*/ 322 h 377"/>
                <a:gd name="T4" fmla="*/ 15 w 590"/>
                <a:gd name="T5" fmla="*/ 333 h 377"/>
                <a:gd name="T6" fmla="*/ 32 w 590"/>
                <a:gd name="T7" fmla="*/ 344 h 377"/>
                <a:gd name="T8" fmla="*/ 42 w 590"/>
                <a:gd name="T9" fmla="*/ 332 h 377"/>
                <a:gd name="T10" fmla="*/ 42 w 590"/>
                <a:gd name="T11" fmla="*/ 332 h 377"/>
                <a:gd name="T12" fmla="*/ 20 w 590"/>
                <a:gd name="T13" fmla="*/ 328 h 377"/>
                <a:gd name="T14" fmla="*/ 0 w 590"/>
                <a:gd name="T15" fmla="*/ 322 h 377"/>
                <a:gd name="T16" fmla="*/ 582 w 590"/>
                <a:gd name="T17" fmla="*/ 0 h 377"/>
                <a:gd name="T18" fmla="*/ 312 w 590"/>
                <a:gd name="T19" fmla="*/ 377 h 377"/>
                <a:gd name="T20" fmla="*/ 312 w 590"/>
                <a:gd name="T21" fmla="*/ 377 h 377"/>
                <a:gd name="T22" fmla="*/ 336 w 590"/>
                <a:gd name="T23" fmla="*/ 375 h 377"/>
                <a:gd name="T24" fmla="*/ 358 w 590"/>
                <a:gd name="T25" fmla="*/ 372 h 377"/>
                <a:gd name="T26" fmla="*/ 380 w 590"/>
                <a:gd name="T27" fmla="*/ 368 h 377"/>
                <a:gd name="T28" fmla="*/ 400 w 590"/>
                <a:gd name="T29" fmla="*/ 364 h 377"/>
                <a:gd name="T30" fmla="*/ 419 w 590"/>
                <a:gd name="T31" fmla="*/ 358 h 377"/>
                <a:gd name="T32" fmla="*/ 437 w 590"/>
                <a:gd name="T33" fmla="*/ 351 h 377"/>
                <a:gd name="T34" fmla="*/ 455 w 590"/>
                <a:gd name="T35" fmla="*/ 344 h 377"/>
                <a:gd name="T36" fmla="*/ 470 w 590"/>
                <a:gd name="T37" fmla="*/ 337 h 377"/>
                <a:gd name="T38" fmla="*/ 484 w 590"/>
                <a:gd name="T39" fmla="*/ 329 h 377"/>
                <a:gd name="T40" fmla="*/ 498 w 590"/>
                <a:gd name="T41" fmla="*/ 319 h 377"/>
                <a:gd name="T42" fmla="*/ 509 w 590"/>
                <a:gd name="T43" fmla="*/ 311 h 377"/>
                <a:gd name="T44" fmla="*/ 520 w 590"/>
                <a:gd name="T45" fmla="*/ 300 h 377"/>
                <a:gd name="T46" fmla="*/ 528 w 590"/>
                <a:gd name="T47" fmla="*/ 291 h 377"/>
                <a:gd name="T48" fmla="*/ 536 w 590"/>
                <a:gd name="T49" fmla="*/ 280 h 377"/>
                <a:gd name="T50" fmla="*/ 542 w 590"/>
                <a:gd name="T51" fmla="*/ 269 h 377"/>
                <a:gd name="T52" fmla="*/ 547 w 590"/>
                <a:gd name="T53" fmla="*/ 256 h 377"/>
                <a:gd name="T54" fmla="*/ 547 w 590"/>
                <a:gd name="T55" fmla="*/ 256 h 377"/>
                <a:gd name="T56" fmla="*/ 560 w 590"/>
                <a:gd name="T57" fmla="*/ 211 h 377"/>
                <a:gd name="T58" fmla="*/ 566 w 590"/>
                <a:gd name="T59" fmla="*/ 183 h 377"/>
                <a:gd name="T60" fmla="*/ 573 w 590"/>
                <a:gd name="T61" fmla="*/ 153 h 377"/>
                <a:gd name="T62" fmla="*/ 579 w 590"/>
                <a:gd name="T63" fmla="*/ 120 h 377"/>
                <a:gd name="T64" fmla="*/ 583 w 590"/>
                <a:gd name="T65" fmla="*/ 85 h 377"/>
                <a:gd name="T66" fmla="*/ 587 w 590"/>
                <a:gd name="T67" fmla="*/ 51 h 377"/>
                <a:gd name="T68" fmla="*/ 590 w 590"/>
                <a:gd name="T69" fmla="*/ 16 h 377"/>
                <a:gd name="T70" fmla="*/ 590 w 590"/>
                <a:gd name="T71" fmla="*/ 16 h 377"/>
                <a:gd name="T72" fmla="*/ 582 w 590"/>
                <a:gd name="T73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90" h="377">
                  <a:moveTo>
                    <a:pt x="0" y="322"/>
                  </a:moveTo>
                  <a:lnTo>
                    <a:pt x="0" y="322"/>
                  </a:lnTo>
                  <a:lnTo>
                    <a:pt x="15" y="333"/>
                  </a:lnTo>
                  <a:lnTo>
                    <a:pt x="32" y="344"/>
                  </a:lnTo>
                  <a:lnTo>
                    <a:pt x="42" y="332"/>
                  </a:lnTo>
                  <a:lnTo>
                    <a:pt x="42" y="332"/>
                  </a:lnTo>
                  <a:lnTo>
                    <a:pt x="20" y="328"/>
                  </a:lnTo>
                  <a:lnTo>
                    <a:pt x="0" y="322"/>
                  </a:lnTo>
                  <a:close/>
                  <a:moveTo>
                    <a:pt x="582" y="0"/>
                  </a:moveTo>
                  <a:lnTo>
                    <a:pt x="312" y="377"/>
                  </a:lnTo>
                  <a:lnTo>
                    <a:pt x="312" y="377"/>
                  </a:lnTo>
                  <a:lnTo>
                    <a:pt x="336" y="375"/>
                  </a:lnTo>
                  <a:lnTo>
                    <a:pt x="358" y="372"/>
                  </a:lnTo>
                  <a:lnTo>
                    <a:pt x="380" y="368"/>
                  </a:lnTo>
                  <a:lnTo>
                    <a:pt x="400" y="364"/>
                  </a:lnTo>
                  <a:lnTo>
                    <a:pt x="419" y="358"/>
                  </a:lnTo>
                  <a:lnTo>
                    <a:pt x="437" y="351"/>
                  </a:lnTo>
                  <a:lnTo>
                    <a:pt x="455" y="344"/>
                  </a:lnTo>
                  <a:lnTo>
                    <a:pt x="470" y="337"/>
                  </a:lnTo>
                  <a:lnTo>
                    <a:pt x="484" y="329"/>
                  </a:lnTo>
                  <a:lnTo>
                    <a:pt x="498" y="319"/>
                  </a:lnTo>
                  <a:lnTo>
                    <a:pt x="509" y="311"/>
                  </a:lnTo>
                  <a:lnTo>
                    <a:pt x="520" y="300"/>
                  </a:lnTo>
                  <a:lnTo>
                    <a:pt x="528" y="291"/>
                  </a:lnTo>
                  <a:lnTo>
                    <a:pt x="536" y="280"/>
                  </a:lnTo>
                  <a:lnTo>
                    <a:pt x="542" y="269"/>
                  </a:lnTo>
                  <a:lnTo>
                    <a:pt x="547" y="256"/>
                  </a:lnTo>
                  <a:lnTo>
                    <a:pt x="547" y="256"/>
                  </a:lnTo>
                  <a:lnTo>
                    <a:pt x="560" y="211"/>
                  </a:lnTo>
                  <a:lnTo>
                    <a:pt x="566" y="183"/>
                  </a:lnTo>
                  <a:lnTo>
                    <a:pt x="573" y="153"/>
                  </a:lnTo>
                  <a:lnTo>
                    <a:pt x="579" y="120"/>
                  </a:lnTo>
                  <a:lnTo>
                    <a:pt x="583" y="85"/>
                  </a:lnTo>
                  <a:lnTo>
                    <a:pt x="587" y="51"/>
                  </a:lnTo>
                  <a:lnTo>
                    <a:pt x="590" y="16"/>
                  </a:lnTo>
                  <a:lnTo>
                    <a:pt x="590" y="16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7" name="Freeform 72">
              <a:extLst>
                <a:ext uri="{FF2B5EF4-FFF2-40B4-BE49-F238E27FC236}">
                  <a16:creationId xmlns:a16="http://schemas.microsoft.com/office/drawing/2014/main" id="{9AA88EA4-09E3-81BE-9DD5-F6B26D0C7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3875" y="3249613"/>
              <a:ext cx="66675" cy="34925"/>
            </a:xfrm>
            <a:custGeom>
              <a:avLst/>
              <a:gdLst>
                <a:gd name="T0" fmla="*/ 0 w 42"/>
                <a:gd name="T1" fmla="*/ 0 h 22"/>
                <a:gd name="T2" fmla="*/ 0 w 42"/>
                <a:gd name="T3" fmla="*/ 0 h 22"/>
                <a:gd name="T4" fmla="*/ 15 w 42"/>
                <a:gd name="T5" fmla="*/ 11 h 22"/>
                <a:gd name="T6" fmla="*/ 32 w 42"/>
                <a:gd name="T7" fmla="*/ 22 h 22"/>
                <a:gd name="T8" fmla="*/ 42 w 42"/>
                <a:gd name="T9" fmla="*/ 10 h 22"/>
                <a:gd name="T10" fmla="*/ 42 w 42"/>
                <a:gd name="T11" fmla="*/ 10 h 22"/>
                <a:gd name="T12" fmla="*/ 20 w 42"/>
                <a:gd name="T13" fmla="*/ 6 h 22"/>
                <a:gd name="T14" fmla="*/ 0 w 42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lnTo>
                    <a:pt x="0" y="0"/>
                  </a:lnTo>
                  <a:lnTo>
                    <a:pt x="15" y="11"/>
                  </a:lnTo>
                  <a:lnTo>
                    <a:pt x="32" y="22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8" name="Freeform 73">
              <a:extLst>
                <a:ext uri="{FF2B5EF4-FFF2-40B4-BE49-F238E27FC236}">
                  <a16:creationId xmlns:a16="http://schemas.microsoft.com/office/drawing/2014/main" id="{6C443BBF-CFC4-0E01-551E-441177E18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9175" y="2738438"/>
              <a:ext cx="441325" cy="598488"/>
            </a:xfrm>
            <a:custGeom>
              <a:avLst/>
              <a:gdLst>
                <a:gd name="T0" fmla="*/ 270 w 278"/>
                <a:gd name="T1" fmla="*/ 0 h 377"/>
                <a:gd name="T2" fmla="*/ 0 w 278"/>
                <a:gd name="T3" fmla="*/ 377 h 377"/>
                <a:gd name="T4" fmla="*/ 0 w 278"/>
                <a:gd name="T5" fmla="*/ 377 h 377"/>
                <a:gd name="T6" fmla="*/ 24 w 278"/>
                <a:gd name="T7" fmla="*/ 375 h 377"/>
                <a:gd name="T8" fmla="*/ 46 w 278"/>
                <a:gd name="T9" fmla="*/ 372 h 377"/>
                <a:gd name="T10" fmla="*/ 68 w 278"/>
                <a:gd name="T11" fmla="*/ 368 h 377"/>
                <a:gd name="T12" fmla="*/ 88 w 278"/>
                <a:gd name="T13" fmla="*/ 364 h 377"/>
                <a:gd name="T14" fmla="*/ 107 w 278"/>
                <a:gd name="T15" fmla="*/ 358 h 377"/>
                <a:gd name="T16" fmla="*/ 125 w 278"/>
                <a:gd name="T17" fmla="*/ 351 h 377"/>
                <a:gd name="T18" fmla="*/ 143 w 278"/>
                <a:gd name="T19" fmla="*/ 344 h 377"/>
                <a:gd name="T20" fmla="*/ 158 w 278"/>
                <a:gd name="T21" fmla="*/ 337 h 377"/>
                <a:gd name="T22" fmla="*/ 172 w 278"/>
                <a:gd name="T23" fmla="*/ 329 h 377"/>
                <a:gd name="T24" fmla="*/ 186 w 278"/>
                <a:gd name="T25" fmla="*/ 319 h 377"/>
                <a:gd name="T26" fmla="*/ 197 w 278"/>
                <a:gd name="T27" fmla="*/ 311 h 377"/>
                <a:gd name="T28" fmla="*/ 208 w 278"/>
                <a:gd name="T29" fmla="*/ 300 h 377"/>
                <a:gd name="T30" fmla="*/ 216 w 278"/>
                <a:gd name="T31" fmla="*/ 291 h 377"/>
                <a:gd name="T32" fmla="*/ 224 w 278"/>
                <a:gd name="T33" fmla="*/ 280 h 377"/>
                <a:gd name="T34" fmla="*/ 230 w 278"/>
                <a:gd name="T35" fmla="*/ 269 h 377"/>
                <a:gd name="T36" fmla="*/ 235 w 278"/>
                <a:gd name="T37" fmla="*/ 256 h 377"/>
                <a:gd name="T38" fmla="*/ 235 w 278"/>
                <a:gd name="T39" fmla="*/ 256 h 377"/>
                <a:gd name="T40" fmla="*/ 248 w 278"/>
                <a:gd name="T41" fmla="*/ 211 h 377"/>
                <a:gd name="T42" fmla="*/ 254 w 278"/>
                <a:gd name="T43" fmla="*/ 183 h 377"/>
                <a:gd name="T44" fmla="*/ 261 w 278"/>
                <a:gd name="T45" fmla="*/ 153 h 377"/>
                <a:gd name="T46" fmla="*/ 267 w 278"/>
                <a:gd name="T47" fmla="*/ 120 h 377"/>
                <a:gd name="T48" fmla="*/ 271 w 278"/>
                <a:gd name="T49" fmla="*/ 85 h 377"/>
                <a:gd name="T50" fmla="*/ 275 w 278"/>
                <a:gd name="T51" fmla="*/ 51 h 377"/>
                <a:gd name="T52" fmla="*/ 278 w 278"/>
                <a:gd name="T53" fmla="*/ 16 h 377"/>
                <a:gd name="T54" fmla="*/ 278 w 278"/>
                <a:gd name="T55" fmla="*/ 16 h 377"/>
                <a:gd name="T56" fmla="*/ 270 w 278"/>
                <a:gd name="T57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8" h="377">
                  <a:moveTo>
                    <a:pt x="270" y="0"/>
                  </a:moveTo>
                  <a:lnTo>
                    <a:pt x="0" y="377"/>
                  </a:lnTo>
                  <a:lnTo>
                    <a:pt x="0" y="377"/>
                  </a:lnTo>
                  <a:lnTo>
                    <a:pt x="24" y="375"/>
                  </a:lnTo>
                  <a:lnTo>
                    <a:pt x="46" y="372"/>
                  </a:lnTo>
                  <a:lnTo>
                    <a:pt x="68" y="368"/>
                  </a:lnTo>
                  <a:lnTo>
                    <a:pt x="88" y="364"/>
                  </a:lnTo>
                  <a:lnTo>
                    <a:pt x="107" y="358"/>
                  </a:lnTo>
                  <a:lnTo>
                    <a:pt x="125" y="351"/>
                  </a:lnTo>
                  <a:lnTo>
                    <a:pt x="143" y="344"/>
                  </a:lnTo>
                  <a:lnTo>
                    <a:pt x="158" y="337"/>
                  </a:lnTo>
                  <a:lnTo>
                    <a:pt x="172" y="329"/>
                  </a:lnTo>
                  <a:lnTo>
                    <a:pt x="186" y="319"/>
                  </a:lnTo>
                  <a:lnTo>
                    <a:pt x="197" y="311"/>
                  </a:lnTo>
                  <a:lnTo>
                    <a:pt x="208" y="300"/>
                  </a:lnTo>
                  <a:lnTo>
                    <a:pt x="216" y="291"/>
                  </a:lnTo>
                  <a:lnTo>
                    <a:pt x="224" y="280"/>
                  </a:lnTo>
                  <a:lnTo>
                    <a:pt x="230" y="269"/>
                  </a:lnTo>
                  <a:lnTo>
                    <a:pt x="235" y="256"/>
                  </a:lnTo>
                  <a:lnTo>
                    <a:pt x="235" y="256"/>
                  </a:lnTo>
                  <a:lnTo>
                    <a:pt x="248" y="211"/>
                  </a:lnTo>
                  <a:lnTo>
                    <a:pt x="254" y="183"/>
                  </a:lnTo>
                  <a:lnTo>
                    <a:pt x="261" y="153"/>
                  </a:lnTo>
                  <a:lnTo>
                    <a:pt x="267" y="120"/>
                  </a:lnTo>
                  <a:lnTo>
                    <a:pt x="271" y="85"/>
                  </a:lnTo>
                  <a:lnTo>
                    <a:pt x="275" y="51"/>
                  </a:lnTo>
                  <a:lnTo>
                    <a:pt x="278" y="16"/>
                  </a:lnTo>
                  <a:lnTo>
                    <a:pt x="278" y="16"/>
                  </a:lnTo>
                  <a:lnTo>
                    <a:pt x="2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9" name="Freeform 74">
              <a:extLst>
                <a:ext uri="{FF2B5EF4-FFF2-40B4-BE49-F238E27FC236}">
                  <a16:creationId xmlns:a16="http://schemas.microsoft.com/office/drawing/2014/main" id="{897BC214-0435-3C0B-9386-5E77A1BF61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26550" y="2598738"/>
              <a:ext cx="615950" cy="666750"/>
            </a:xfrm>
            <a:custGeom>
              <a:avLst/>
              <a:gdLst>
                <a:gd name="T0" fmla="*/ 49 w 388"/>
                <a:gd name="T1" fmla="*/ 323 h 420"/>
                <a:gd name="T2" fmla="*/ 49 w 388"/>
                <a:gd name="T3" fmla="*/ 323 h 420"/>
                <a:gd name="T4" fmla="*/ 63 w 388"/>
                <a:gd name="T5" fmla="*/ 348 h 420"/>
                <a:gd name="T6" fmla="*/ 78 w 388"/>
                <a:gd name="T7" fmla="*/ 370 h 420"/>
                <a:gd name="T8" fmla="*/ 96 w 388"/>
                <a:gd name="T9" fmla="*/ 391 h 420"/>
                <a:gd name="T10" fmla="*/ 107 w 388"/>
                <a:gd name="T11" fmla="*/ 402 h 420"/>
                <a:gd name="T12" fmla="*/ 118 w 388"/>
                <a:gd name="T13" fmla="*/ 410 h 420"/>
                <a:gd name="T14" fmla="*/ 118 w 388"/>
                <a:gd name="T15" fmla="*/ 410 h 420"/>
                <a:gd name="T16" fmla="*/ 138 w 388"/>
                <a:gd name="T17" fmla="*/ 416 h 420"/>
                <a:gd name="T18" fmla="*/ 160 w 388"/>
                <a:gd name="T19" fmla="*/ 420 h 420"/>
                <a:gd name="T20" fmla="*/ 190 w 388"/>
                <a:gd name="T21" fmla="*/ 376 h 420"/>
                <a:gd name="T22" fmla="*/ 190 w 388"/>
                <a:gd name="T23" fmla="*/ 376 h 420"/>
                <a:gd name="T24" fmla="*/ 186 w 388"/>
                <a:gd name="T25" fmla="*/ 376 h 420"/>
                <a:gd name="T26" fmla="*/ 186 w 388"/>
                <a:gd name="T27" fmla="*/ 376 h 420"/>
                <a:gd name="T28" fmla="*/ 167 w 388"/>
                <a:gd name="T29" fmla="*/ 376 h 420"/>
                <a:gd name="T30" fmla="*/ 147 w 388"/>
                <a:gd name="T31" fmla="*/ 373 h 420"/>
                <a:gd name="T32" fmla="*/ 129 w 388"/>
                <a:gd name="T33" fmla="*/ 369 h 420"/>
                <a:gd name="T34" fmla="*/ 111 w 388"/>
                <a:gd name="T35" fmla="*/ 362 h 420"/>
                <a:gd name="T36" fmla="*/ 95 w 388"/>
                <a:gd name="T37" fmla="*/ 355 h 420"/>
                <a:gd name="T38" fmla="*/ 78 w 388"/>
                <a:gd name="T39" fmla="*/ 345 h 420"/>
                <a:gd name="T40" fmla="*/ 63 w 388"/>
                <a:gd name="T41" fmla="*/ 336 h 420"/>
                <a:gd name="T42" fmla="*/ 49 w 388"/>
                <a:gd name="T43" fmla="*/ 323 h 420"/>
                <a:gd name="T44" fmla="*/ 74 w 388"/>
                <a:gd name="T45" fmla="*/ 0 h 420"/>
                <a:gd name="T46" fmla="*/ 74 w 388"/>
                <a:gd name="T47" fmla="*/ 0 h 420"/>
                <a:gd name="T48" fmla="*/ 52 w 388"/>
                <a:gd name="T49" fmla="*/ 15 h 420"/>
                <a:gd name="T50" fmla="*/ 33 w 388"/>
                <a:gd name="T51" fmla="*/ 30 h 420"/>
                <a:gd name="T52" fmla="*/ 15 w 388"/>
                <a:gd name="T53" fmla="*/ 49 h 420"/>
                <a:gd name="T54" fmla="*/ 0 w 388"/>
                <a:gd name="T55" fmla="*/ 69 h 420"/>
                <a:gd name="T56" fmla="*/ 0 w 388"/>
                <a:gd name="T57" fmla="*/ 69 h 420"/>
                <a:gd name="T58" fmla="*/ 0 w 388"/>
                <a:gd name="T59" fmla="*/ 85 h 420"/>
                <a:gd name="T60" fmla="*/ 0 w 388"/>
                <a:gd name="T61" fmla="*/ 85 h 420"/>
                <a:gd name="T62" fmla="*/ 7 w 388"/>
                <a:gd name="T63" fmla="*/ 73 h 420"/>
                <a:gd name="T64" fmla="*/ 14 w 388"/>
                <a:gd name="T65" fmla="*/ 60 h 420"/>
                <a:gd name="T66" fmla="*/ 22 w 388"/>
                <a:gd name="T67" fmla="*/ 49 h 420"/>
                <a:gd name="T68" fmla="*/ 32 w 388"/>
                <a:gd name="T69" fmla="*/ 38 h 420"/>
                <a:gd name="T70" fmla="*/ 41 w 388"/>
                <a:gd name="T71" fmla="*/ 27 h 420"/>
                <a:gd name="T72" fmla="*/ 51 w 388"/>
                <a:gd name="T73" fmla="*/ 18 h 420"/>
                <a:gd name="T74" fmla="*/ 62 w 388"/>
                <a:gd name="T75" fmla="*/ 8 h 420"/>
                <a:gd name="T76" fmla="*/ 74 w 388"/>
                <a:gd name="T77" fmla="*/ 0 h 420"/>
                <a:gd name="T78" fmla="*/ 299 w 388"/>
                <a:gd name="T79" fmla="*/ 0 h 420"/>
                <a:gd name="T80" fmla="*/ 299 w 388"/>
                <a:gd name="T81" fmla="*/ 0 h 420"/>
                <a:gd name="T82" fmla="*/ 313 w 388"/>
                <a:gd name="T83" fmla="*/ 11 h 420"/>
                <a:gd name="T84" fmla="*/ 325 w 388"/>
                <a:gd name="T85" fmla="*/ 20 h 420"/>
                <a:gd name="T86" fmla="*/ 337 w 388"/>
                <a:gd name="T87" fmla="*/ 33 h 420"/>
                <a:gd name="T88" fmla="*/ 348 w 388"/>
                <a:gd name="T89" fmla="*/ 45 h 420"/>
                <a:gd name="T90" fmla="*/ 358 w 388"/>
                <a:gd name="T91" fmla="*/ 59 h 420"/>
                <a:gd name="T92" fmla="*/ 366 w 388"/>
                <a:gd name="T93" fmla="*/ 74 h 420"/>
                <a:gd name="T94" fmla="*/ 375 w 388"/>
                <a:gd name="T95" fmla="*/ 89 h 420"/>
                <a:gd name="T96" fmla="*/ 380 w 388"/>
                <a:gd name="T97" fmla="*/ 104 h 420"/>
                <a:gd name="T98" fmla="*/ 388 w 388"/>
                <a:gd name="T99" fmla="*/ 95 h 420"/>
                <a:gd name="T100" fmla="*/ 388 w 388"/>
                <a:gd name="T101" fmla="*/ 95 h 420"/>
                <a:gd name="T102" fmla="*/ 380 w 388"/>
                <a:gd name="T103" fmla="*/ 80 h 420"/>
                <a:gd name="T104" fmla="*/ 370 w 388"/>
                <a:gd name="T105" fmla="*/ 66 h 420"/>
                <a:gd name="T106" fmla="*/ 361 w 388"/>
                <a:gd name="T107" fmla="*/ 53 h 420"/>
                <a:gd name="T108" fmla="*/ 350 w 388"/>
                <a:gd name="T109" fmla="*/ 41 h 420"/>
                <a:gd name="T110" fmla="*/ 339 w 388"/>
                <a:gd name="T111" fmla="*/ 29 h 420"/>
                <a:gd name="T112" fmla="*/ 326 w 388"/>
                <a:gd name="T113" fmla="*/ 19 h 420"/>
                <a:gd name="T114" fmla="*/ 313 w 388"/>
                <a:gd name="T115" fmla="*/ 9 h 420"/>
                <a:gd name="T116" fmla="*/ 299 w 388"/>
                <a:gd name="T117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8" h="420">
                  <a:moveTo>
                    <a:pt x="49" y="323"/>
                  </a:moveTo>
                  <a:lnTo>
                    <a:pt x="49" y="323"/>
                  </a:lnTo>
                  <a:lnTo>
                    <a:pt x="63" y="348"/>
                  </a:lnTo>
                  <a:lnTo>
                    <a:pt x="78" y="370"/>
                  </a:lnTo>
                  <a:lnTo>
                    <a:pt x="96" y="391"/>
                  </a:lnTo>
                  <a:lnTo>
                    <a:pt x="107" y="402"/>
                  </a:lnTo>
                  <a:lnTo>
                    <a:pt x="118" y="410"/>
                  </a:lnTo>
                  <a:lnTo>
                    <a:pt x="118" y="410"/>
                  </a:lnTo>
                  <a:lnTo>
                    <a:pt x="138" y="416"/>
                  </a:lnTo>
                  <a:lnTo>
                    <a:pt x="160" y="420"/>
                  </a:lnTo>
                  <a:lnTo>
                    <a:pt x="190" y="376"/>
                  </a:lnTo>
                  <a:lnTo>
                    <a:pt x="190" y="376"/>
                  </a:lnTo>
                  <a:lnTo>
                    <a:pt x="186" y="376"/>
                  </a:lnTo>
                  <a:lnTo>
                    <a:pt x="186" y="376"/>
                  </a:lnTo>
                  <a:lnTo>
                    <a:pt x="167" y="376"/>
                  </a:lnTo>
                  <a:lnTo>
                    <a:pt x="147" y="373"/>
                  </a:lnTo>
                  <a:lnTo>
                    <a:pt x="129" y="369"/>
                  </a:lnTo>
                  <a:lnTo>
                    <a:pt x="111" y="362"/>
                  </a:lnTo>
                  <a:lnTo>
                    <a:pt x="95" y="355"/>
                  </a:lnTo>
                  <a:lnTo>
                    <a:pt x="78" y="345"/>
                  </a:lnTo>
                  <a:lnTo>
                    <a:pt x="63" y="336"/>
                  </a:lnTo>
                  <a:lnTo>
                    <a:pt x="49" y="323"/>
                  </a:lnTo>
                  <a:close/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  <a:close/>
                  <a:moveTo>
                    <a:pt x="299" y="0"/>
                  </a:moveTo>
                  <a:lnTo>
                    <a:pt x="299" y="0"/>
                  </a:lnTo>
                  <a:lnTo>
                    <a:pt x="313" y="11"/>
                  </a:lnTo>
                  <a:lnTo>
                    <a:pt x="325" y="20"/>
                  </a:lnTo>
                  <a:lnTo>
                    <a:pt x="337" y="33"/>
                  </a:lnTo>
                  <a:lnTo>
                    <a:pt x="348" y="45"/>
                  </a:lnTo>
                  <a:lnTo>
                    <a:pt x="358" y="59"/>
                  </a:lnTo>
                  <a:lnTo>
                    <a:pt x="366" y="74"/>
                  </a:lnTo>
                  <a:lnTo>
                    <a:pt x="375" y="89"/>
                  </a:lnTo>
                  <a:lnTo>
                    <a:pt x="380" y="104"/>
                  </a:lnTo>
                  <a:lnTo>
                    <a:pt x="388" y="95"/>
                  </a:lnTo>
                  <a:lnTo>
                    <a:pt x="388" y="95"/>
                  </a:lnTo>
                  <a:lnTo>
                    <a:pt x="380" y="80"/>
                  </a:lnTo>
                  <a:lnTo>
                    <a:pt x="370" y="66"/>
                  </a:lnTo>
                  <a:lnTo>
                    <a:pt x="361" y="53"/>
                  </a:lnTo>
                  <a:lnTo>
                    <a:pt x="350" y="41"/>
                  </a:lnTo>
                  <a:lnTo>
                    <a:pt x="339" y="29"/>
                  </a:lnTo>
                  <a:lnTo>
                    <a:pt x="326" y="19"/>
                  </a:lnTo>
                  <a:lnTo>
                    <a:pt x="313" y="9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0" name="Freeform 75">
              <a:extLst>
                <a:ext uri="{FF2B5EF4-FFF2-40B4-BE49-F238E27FC236}">
                  <a16:creationId xmlns:a16="http://schemas.microsoft.com/office/drawing/2014/main" id="{8496663E-B8CB-D88C-99EA-D02E0106A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4338" y="3111501"/>
              <a:ext cx="223838" cy="153988"/>
            </a:xfrm>
            <a:custGeom>
              <a:avLst/>
              <a:gdLst>
                <a:gd name="T0" fmla="*/ 0 w 141"/>
                <a:gd name="T1" fmla="*/ 0 h 97"/>
                <a:gd name="T2" fmla="*/ 0 w 141"/>
                <a:gd name="T3" fmla="*/ 0 h 97"/>
                <a:gd name="T4" fmla="*/ 14 w 141"/>
                <a:gd name="T5" fmla="*/ 25 h 97"/>
                <a:gd name="T6" fmla="*/ 29 w 141"/>
                <a:gd name="T7" fmla="*/ 47 h 97"/>
                <a:gd name="T8" fmla="*/ 47 w 141"/>
                <a:gd name="T9" fmla="*/ 68 h 97"/>
                <a:gd name="T10" fmla="*/ 58 w 141"/>
                <a:gd name="T11" fmla="*/ 79 h 97"/>
                <a:gd name="T12" fmla="*/ 69 w 141"/>
                <a:gd name="T13" fmla="*/ 87 h 97"/>
                <a:gd name="T14" fmla="*/ 69 w 141"/>
                <a:gd name="T15" fmla="*/ 87 h 97"/>
                <a:gd name="T16" fmla="*/ 89 w 141"/>
                <a:gd name="T17" fmla="*/ 93 h 97"/>
                <a:gd name="T18" fmla="*/ 111 w 141"/>
                <a:gd name="T19" fmla="*/ 97 h 97"/>
                <a:gd name="T20" fmla="*/ 141 w 141"/>
                <a:gd name="T21" fmla="*/ 53 h 97"/>
                <a:gd name="T22" fmla="*/ 141 w 141"/>
                <a:gd name="T23" fmla="*/ 53 h 97"/>
                <a:gd name="T24" fmla="*/ 137 w 141"/>
                <a:gd name="T25" fmla="*/ 53 h 97"/>
                <a:gd name="T26" fmla="*/ 137 w 141"/>
                <a:gd name="T27" fmla="*/ 53 h 97"/>
                <a:gd name="T28" fmla="*/ 118 w 141"/>
                <a:gd name="T29" fmla="*/ 53 h 97"/>
                <a:gd name="T30" fmla="*/ 98 w 141"/>
                <a:gd name="T31" fmla="*/ 50 h 97"/>
                <a:gd name="T32" fmla="*/ 80 w 141"/>
                <a:gd name="T33" fmla="*/ 46 h 97"/>
                <a:gd name="T34" fmla="*/ 62 w 141"/>
                <a:gd name="T35" fmla="*/ 39 h 97"/>
                <a:gd name="T36" fmla="*/ 46 w 141"/>
                <a:gd name="T37" fmla="*/ 32 h 97"/>
                <a:gd name="T38" fmla="*/ 29 w 141"/>
                <a:gd name="T39" fmla="*/ 22 h 97"/>
                <a:gd name="T40" fmla="*/ 14 w 141"/>
                <a:gd name="T41" fmla="*/ 13 h 97"/>
                <a:gd name="T42" fmla="*/ 0 w 141"/>
                <a:gd name="T4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1" h="97">
                  <a:moveTo>
                    <a:pt x="0" y="0"/>
                  </a:moveTo>
                  <a:lnTo>
                    <a:pt x="0" y="0"/>
                  </a:lnTo>
                  <a:lnTo>
                    <a:pt x="14" y="25"/>
                  </a:lnTo>
                  <a:lnTo>
                    <a:pt x="29" y="47"/>
                  </a:lnTo>
                  <a:lnTo>
                    <a:pt x="47" y="68"/>
                  </a:lnTo>
                  <a:lnTo>
                    <a:pt x="58" y="79"/>
                  </a:lnTo>
                  <a:lnTo>
                    <a:pt x="69" y="87"/>
                  </a:lnTo>
                  <a:lnTo>
                    <a:pt x="69" y="87"/>
                  </a:lnTo>
                  <a:lnTo>
                    <a:pt x="89" y="93"/>
                  </a:lnTo>
                  <a:lnTo>
                    <a:pt x="111" y="97"/>
                  </a:lnTo>
                  <a:lnTo>
                    <a:pt x="141" y="53"/>
                  </a:lnTo>
                  <a:lnTo>
                    <a:pt x="141" y="53"/>
                  </a:lnTo>
                  <a:lnTo>
                    <a:pt x="137" y="53"/>
                  </a:lnTo>
                  <a:lnTo>
                    <a:pt x="137" y="53"/>
                  </a:lnTo>
                  <a:lnTo>
                    <a:pt x="118" y="53"/>
                  </a:lnTo>
                  <a:lnTo>
                    <a:pt x="98" y="50"/>
                  </a:lnTo>
                  <a:lnTo>
                    <a:pt x="80" y="46"/>
                  </a:lnTo>
                  <a:lnTo>
                    <a:pt x="62" y="39"/>
                  </a:lnTo>
                  <a:lnTo>
                    <a:pt x="46" y="32"/>
                  </a:lnTo>
                  <a:lnTo>
                    <a:pt x="29" y="22"/>
                  </a:lnTo>
                  <a:lnTo>
                    <a:pt x="14" y="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1" name="Freeform 76">
              <a:extLst>
                <a:ext uri="{FF2B5EF4-FFF2-40B4-BE49-F238E27FC236}">
                  <a16:creationId xmlns:a16="http://schemas.microsoft.com/office/drawing/2014/main" id="{6F6252BE-2BEF-D191-9EC2-BC8B38ABC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98738"/>
              <a:ext cx="117475" cy="134938"/>
            </a:xfrm>
            <a:custGeom>
              <a:avLst/>
              <a:gdLst>
                <a:gd name="T0" fmla="*/ 74 w 74"/>
                <a:gd name="T1" fmla="*/ 0 h 85"/>
                <a:gd name="T2" fmla="*/ 74 w 74"/>
                <a:gd name="T3" fmla="*/ 0 h 85"/>
                <a:gd name="T4" fmla="*/ 52 w 74"/>
                <a:gd name="T5" fmla="*/ 15 h 85"/>
                <a:gd name="T6" fmla="*/ 33 w 74"/>
                <a:gd name="T7" fmla="*/ 30 h 85"/>
                <a:gd name="T8" fmla="*/ 15 w 74"/>
                <a:gd name="T9" fmla="*/ 49 h 85"/>
                <a:gd name="T10" fmla="*/ 0 w 74"/>
                <a:gd name="T11" fmla="*/ 69 h 85"/>
                <a:gd name="T12" fmla="*/ 0 w 74"/>
                <a:gd name="T13" fmla="*/ 69 h 85"/>
                <a:gd name="T14" fmla="*/ 0 w 74"/>
                <a:gd name="T15" fmla="*/ 85 h 85"/>
                <a:gd name="T16" fmla="*/ 0 w 74"/>
                <a:gd name="T17" fmla="*/ 85 h 85"/>
                <a:gd name="T18" fmla="*/ 7 w 74"/>
                <a:gd name="T19" fmla="*/ 73 h 85"/>
                <a:gd name="T20" fmla="*/ 14 w 74"/>
                <a:gd name="T21" fmla="*/ 60 h 85"/>
                <a:gd name="T22" fmla="*/ 22 w 74"/>
                <a:gd name="T23" fmla="*/ 49 h 85"/>
                <a:gd name="T24" fmla="*/ 32 w 74"/>
                <a:gd name="T25" fmla="*/ 38 h 85"/>
                <a:gd name="T26" fmla="*/ 41 w 74"/>
                <a:gd name="T27" fmla="*/ 27 h 85"/>
                <a:gd name="T28" fmla="*/ 51 w 74"/>
                <a:gd name="T29" fmla="*/ 18 h 85"/>
                <a:gd name="T30" fmla="*/ 62 w 74"/>
                <a:gd name="T31" fmla="*/ 8 h 85"/>
                <a:gd name="T32" fmla="*/ 74 w 74"/>
                <a:gd name="T3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85"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2" name="Freeform 77">
              <a:extLst>
                <a:ext uri="{FF2B5EF4-FFF2-40B4-BE49-F238E27FC236}">
                  <a16:creationId xmlns:a16="http://schemas.microsoft.com/office/drawing/2014/main" id="{3C1E8AE9-63F1-26A7-FECA-6A9F93768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1213" y="2598738"/>
              <a:ext cx="141288" cy="165100"/>
            </a:xfrm>
            <a:custGeom>
              <a:avLst/>
              <a:gdLst>
                <a:gd name="T0" fmla="*/ 0 w 89"/>
                <a:gd name="T1" fmla="*/ 0 h 104"/>
                <a:gd name="T2" fmla="*/ 0 w 89"/>
                <a:gd name="T3" fmla="*/ 0 h 104"/>
                <a:gd name="T4" fmla="*/ 14 w 89"/>
                <a:gd name="T5" fmla="*/ 11 h 104"/>
                <a:gd name="T6" fmla="*/ 26 w 89"/>
                <a:gd name="T7" fmla="*/ 20 h 104"/>
                <a:gd name="T8" fmla="*/ 38 w 89"/>
                <a:gd name="T9" fmla="*/ 33 h 104"/>
                <a:gd name="T10" fmla="*/ 49 w 89"/>
                <a:gd name="T11" fmla="*/ 45 h 104"/>
                <a:gd name="T12" fmla="*/ 59 w 89"/>
                <a:gd name="T13" fmla="*/ 59 h 104"/>
                <a:gd name="T14" fmla="*/ 67 w 89"/>
                <a:gd name="T15" fmla="*/ 74 h 104"/>
                <a:gd name="T16" fmla="*/ 76 w 89"/>
                <a:gd name="T17" fmla="*/ 89 h 104"/>
                <a:gd name="T18" fmla="*/ 81 w 89"/>
                <a:gd name="T19" fmla="*/ 104 h 104"/>
                <a:gd name="T20" fmla="*/ 89 w 89"/>
                <a:gd name="T21" fmla="*/ 95 h 104"/>
                <a:gd name="T22" fmla="*/ 89 w 89"/>
                <a:gd name="T23" fmla="*/ 95 h 104"/>
                <a:gd name="T24" fmla="*/ 81 w 89"/>
                <a:gd name="T25" fmla="*/ 80 h 104"/>
                <a:gd name="T26" fmla="*/ 71 w 89"/>
                <a:gd name="T27" fmla="*/ 66 h 104"/>
                <a:gd name="T28" fmla="*/ 62 w 89"/>
                <a:gd name="T29" fmla="*/ 53 h 104"/>
                <a:gd name="T30" fmla="*/ 51 w 89"/>
                <a:gd name="T31" fmla="*/ 41 h 104"/>
                <a:gd name="T32" fmla="*/ 40 w 89"/>
                <a:gd name="T33" fmla="*/ 29 h 104"/>
                <a:gd name="T34" fmla="*/ 27 w 89"/>
                <a:gd name="T35" fmla="*/ 19 h 104"/>
                <a:gd name="T36" fmla="*/ 14 w 89"/>
                <a:gd name="T37" fmla="*/ 9 h 104"/>
                <a:gd name="T38" fmla="*/ 0 w 89"/>
                <a:gd name="T3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9" h="104">
                  <a:moveTo>
                    <a:pt x="0" y="0"/>
                  </a:moveTo>
                  <a:lnTo>
                    <a:pt x="0" y="0"/>
                  </a:lnTo>
                  <a:lnTo>
                    <a:pt x="14" y="11"/>
                  </a:lnTo>
                  <a:lnTo>
                    <a:pt x="26" y="20"/>
                  </a:lnTo>
                  <a:lnTo>
                    <a:pt x="38" y="33"/>
                  </a:lnTo>
                  <a:lnTo>
                    <a:pt x="49" y="45"/>
                  </a:lnTo>
                  <a:lnTo>
                    <a:pt x="59" y="59"/>
                  </a:lnTo>
                  <a:lnTo>
                    <a:pt x="67" y="74"/>
                  </a:lnTo>
                  <a:lnTo>
                    <a:pt x="76" y="89"/>
                  </a:lnTo>
                  <a:lnTo>
                    <a:pt x="81" y="104"/>
                  </a:lnTo>
                  <a:lnTo>
                    <a:pt x="89" y="95"/>
                  </a:lnTo>
                  <a:lnTo>
                    <a:pt x="89" y="95"/>
                  </a:lnTo>
                  <a:lnTo>
                    <a:pt x="81" y="80"/>
                  </a:lnTo>
                  <a:lnTo>
                    <a:pt x="71" y="66"/>
                  </a:lnTo>
                  <a:lnTo>
                    <a:pt x="62" y="53"/>
                  </a:lnTo>
                  <a:lnTo>
                    <a:pt x="51" y="41"/>
                  </a:lnTo>
                  <a:lnTo>
                    <a:pt x="40" y="29"/>
                  </a:lnTo>
                  <a:lnTo>
                    <a:pt x="27" y="19"/>
                  </a:lnTo>
                  <a:lnTo>
                    <a:pt x="1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3" name="Freeform 78">
              <a:extLst>
                <a:ext uri="{FF2B5EF4-FFF2-40B4-BE49-F238E27FC236}">
                  <a16:creationId xmlns:a16="http://schemas.microsoft.com/office/drawing/2014/main" id="{392825CA-C353-543C-F48A-0B6EB601A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4" name="Freeform 79">
              <a:extLst>
                <a:ext uri="{FF2B5EF4-FFF2-40B4-BE49-F238E27FC236}">
                  <a16:creationId xmlns:a16="http://schemas.microsoft.com/office/drawing/2014/main" id="{F6EC615B-67BE-9155-BF0B-E672DF8E4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5" name="Freeform 80">
              <a:extLst>
                <a:ext uri="{FF2B5EF4-FFF2-40B4-BE49-F238E27FC236}">
                  <a16:creationId xmlns:a16="http://schemas.microsoft.com/office/drawing/2014/main" id="{45FA8F93-A51B-E170-6AFA-0718EA2356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94 w 266"/>
                <a:gd name="T1" fmla="*/ 67 h 265"/>
                <a:gd name="T2" fmla="*/ 88 w 266"/>
                <a:gd name="T3" fmla="*/ 45 h 265"/>
                <a:gd name="T4" fmla="*/ 92 w 266"/>
                <a:gd name="T5" fmla="*/ 36 h 265"/>
                <a:gd name="T6" fmla="*/ 109 w 266"/>
                <a:gd name="T7" fmla="*/ 27 h 265"/>
                <a:gd name="T8" fmla="*/ 131 w 266"/>
                <a:gd name="T9" fmla="*/ 24 h 265"/>
                <a:gd name="T10" fmla="*/ 157 w 266"/>
                <a:gd name="T11" fmla="*/ 27 h 265"/>
                <a:gd name="T12" fmla="*/ 190 w 266"/>
                <a:gd name="T13" fmla="*/ 42 h 265"/>
                <a:gd name="T14" fmla="*/ 210 w 266"/>
                <a:gd name="T15" fmla="*/ 62 h 265"/>
                <a:gd name="T16" fmla="*/ 211 w 266"/>
                <a:gd name="T17" fmla="*/ 76 h 265"/>
                <a:gd name="T18" fmla="*/ 197 w 266"/>
                <a:gd name="T19" fmla="*/ 91 h 265"/>
                <a:gd name="T20" fmla="*/ 194 w 266"/>
                <a:gd name="T21" fmla="*/ 104 h 265"/>
                <a:gd name="T22" fmla="*/ 201 w 266"/>
                <a:gd name="T23" fmla="*/ 133 h 265"/>
                <a:gd name="T24" fmla="*/ 196 w 266"/>
                <a:gd name="T25" fmla="*/ 160 h 265"/>
                <a:gd name="T26" fmla="*/ 171 w 266"/>
                <a:gd name="T27" fmla="*/ 189 h 265"/>
                <a:gd name="T28" fmla="*/ 134 w 266"/>
                <a:gd name="T29" fmla="*/ 202 h 265"/>
                <a:gd name="T30" fmla="*/ 127 w 266"/>
                <a:gd name="T31" fmla="*/ 202 h 265"/>
                <a:gd name="T32" fmla="*/ 135 w 266"/>
                <a:gd name="T33" fmla="*/ 218 h 265"/>
                <a:gd name="T34" fmla="*/ 131 w 266"/>
                <a:gd name="T35" fmla="*/ 228 h 265"/>
                <a:gd name="T36" fmla="*/ 110 w 266"/>
                <a:gd name="T37" fmla="*/ 235 h 265"/>
                <a:gd name="T38" fmla="*/ 86 w 266"/>
                <a:gd name="T39" fmla="*/ 229 h 265"/>
                <a:gd name="T40" fmla="*/ 70 w 266"/>
                <a:gd name="T41" fmla="*/ 221 h 265"/>
                <a:gd name="T42" fmla="*/ 55 w 266"/>
                <a:gd name="T43" fmla="*/ 206 h 265"/>
                <a:gd name="T44" fmla="*/ 54 w 266"/>
                <a:gd name="T45" fmla="*/ 191 h 265"/>
                <a:gd name="T46" fmla="*/ 62 w 266"/>
                <a:gd name="T47" fmla="*/ 182 h 265"/>
                <a:gd name="T48" fmla="*/ 77 w 266"/>
                <a:gd name="T49" fmla="*/ 180 h 265"/>
                <a:gd name="T50" fmla="*/ 76 w 266"/>
                <a:gd name="T51" fmla="*/ 170 h 265"/>
                <a:gd name="T52" fmla="*/ 65 w 266"/>
                <a:gd name="T53" fmla="*/ 133 h 265"/>
                <a:gd name="T54" fmla="*/ 68 w 266"/>
                <a:gd name="T55" fmla="*/ 115 h 265"/>
                <a:gd name="T56" fmla="*/ 80 w 266"/>
                <a:gd name="T57" fmla="*/ 91 h 265"/>
                <a:gd name="T58" fmla="*/ 99 w 266"/>
                <a:gd name="T59" fmla="*/ 74 h 265"/>
                <a:gd name="T60" fmla="*/ 120 w 266"/>
                <a:gd name="T61" fmla="*/ 0 h 265"/>
                <a:gd name="T62" fmla="*/ 81 w 266"/>
                <a:gd name="T63" fmla="*/ 10 h 265"/>
                <a:gd name="T64" fmla="*/ 48 w 266"/>
                <a:gd name="T65" fmla="*/ 31 h 265"/>
                <a:gd name="T66" fmla="*/ 24 w 266"/>
                <a:gd name="T67" fmla="*/ 58 h 265"/>
                <a:gd name="T68" fmla="*/ 7 w 266"/>
                <a:gd name="T69" fmla="*/ 94 h 265"/>
                <a:gd name="T70" fmla="*/ 0 w 266"/>
                <a:gd name="T71" fmla="*/ 133 h 265"/>
                <a:gd name="T72" fmla="*/ 3 w 266"/>
                <a:gd name="T73" fmla="*/ 160 h 265"/>
                <a:gd name="T74" fmla="*/ 17 w 266"/>
                <a:gd name="T75" fmla="*/ 196 h 265"/>
                <a:gd name="T76" fmla="*/ 40 w 266"/>
                <a:gd name="T77" fmla="*/ 226 h 265"/>
                <a:gd name="T78" fmla="*/ 70 w 266"/>
                <a:gd name="T79" fmla="*/ 250 h 265"/>
                <a:gd name="T80" fmla="*/ 106 w 266"/>
                <a:gd name="T81" fmla="*/ 264 h 265"/>
                <a:gd name="T82" fmla="*/ 134 w 266"/>
                <a:gd name="T83" fmla="*/ 265 h 265"/>
                <a:gd name="T84" fmla="*/ 179 w 266"/>
                <a:gd name="T85" fmla="*/ 258 h 265"/>
                <a:gd name="T86" fmla="*/ 265 w 266"/>
                <a:gd name="T87" fmla="*/ 148 h 265"/>
                <a:gd name="T88" fmla="*/ 266 w 266"/>
                <a:gd name="T89" fmla="*/ 119 h 265"/>
                <a:gd name="T90" fmla="*/ 255 w 266"/>
                <a:gd name="T91" fmla="*/ 82 h 265"/>
                <a:gd name="T92" fmla="*/ 236 w 266"/>
                <a:gd name="T93" fmla="*/ 49 h 265"/>
                <a:gd name="T94" fmla="*/ 208 w 266"/>
                <a:gd name="T95" fmla="*/ 23 h 265"/>
                <a:gd name="T96" fmla="*/ 172 w 266"/>
                <a:gd name="T97" fmla="*/ 6 h 265"/>
                <a:gd name="T98" fmla="*/ 134 w 266"/>
                <a:gd name="T9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6" h="265">
                  <a:moveTo>
                    <a:pt x="99" y="74"/>
                  </a:moveTo>
                  <a:lnTo>
                    <a:pt x="99" y="74"/>
                  </a:lnTo>
                  <a:lnTo>
                    <a:pt x="94" y="67"/>
                  </a:lnTo>
                  <a:lnTo>
                    <a:pt x="90" y="60"/>
                  </a:lnTo>
                  <a:lnTo>
                    <a:pt x="87" y="53"/>
                  </a:lnTo>
                  <a:lnTo>
                    <a:pt x="88" y="45"/>
                  </a:lnTo>
                  <a:lnTo>
                    <a:pt x="88" y="45"/>
                  </a:lnTo>
                  <a:lnTo>
                    <a:pt x="90" y="40"/>
                  </a:lnTo>
                  <a:lnTo>
                    <a:pt x="92" y="36"/>
                  </a:lnTo>
                  <a:lnTo>
                    <a:pt x="98" y="32"/>
                  </a:lnTo>
                  <a:lnTo>
                    <a:pt x="102" y="29"/>
                  </a:lnTo>
                  <a:lnTo>
                    <a:pt x="109" y="27"/>
                  </a:lnTo>
                  <a:lnTo>
                    <a:pt x="116" y="25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45" y="24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70" y="31"/>
                  </a:lnTo>
                  <a:lnTo>
                    <a:pt x="181" y="35"/>
                  </a:lnTo>
                  <a:lnTo>
                    <a:pt x="190" y="42"/>
                  </a:lnTo>
                  <a:lnTo>
                    <a:pt x="199" y="47"/>
                  </a:lnTo>
                  <a:lnTo>
                    <a:pt x="205" y="54"/>
                  </a:lnTo>
                  <a:lnTo>
                    <a:pt x="210" y="62"/>
                  </a:lnTo>
                  <a:lnTo>
                    <a:pt x="211" y="69"/>
                  </a:lnTo>
                  <a:lnTo>
                    <a:pt x="211" y="76"/>
                  </a:lnTo>
                  <a:lnTo>
                    <a:pt x="211" y="76"/>
                  </a:lnTo>
                  <a:lnTo>
                    <a:pt x="208" y="82"/>
                  </a:lnTo>
                  <a:lnTo>
                    <a:pt x="204" y="87"/>
                  </a:lnTo>
                  <a:lnTo>
                    <a:pt x="197" y="91"/>
                  </a:lnTo>
                  <a:lnTo>
                    <a:pt x="190" y="94"/>
                  </a:lnTo>
                  <a:lnTo>
                    <a:pt x="190" y="94"/>
                  </a:lnTo>
                  <a:lnTo>
                    <a:pt x="194" y="104"/>
                  </a:lnTo>
                  <a:lnTo>
                    <a:pt x="199" y="112"/>
                  </a:lnTo>
                  <a:lnTo>
                    <a:pt x="201" y="12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0" y="147"/>
                  </a:lnTo>
                  <a:lnTo>
                    <a:pt x="196" y="160"/>
                  </a:lnTo>
                  <a:lnTo>
                    <a:pt x="190" y="171"/>
                  </a:lnTo>
                  <a:lnTo>
                    <a:pt x="182" y="181"/>
                  </a:lnTo>
                  <a:lnTo>
                    <a:pt x="171" y="189"/>
                  </a:lnTo>
                  <a:lnTo>
                    <a:pt x="160" y="196"/>
                  </a:lnTo>
                  <a:lnTo>
                    <a:pt x="148" y="200"/>
                  </a:lnTo>
                  <a:lnTo>
                    <a:pt x="134" y="202"/>
                  </a:lnTo>
                  <a:lnTo>
                    <a:pt x="134" y="202"/>
                  </a:lnTo>
                  <a:lnTo>
                    <a:pt x="127" y="202"/>
                  </a:lnTo>
                  <a:lnTo>
                    <a:pt x="127" y="202"/>
                  </a:lnTo>
                  <a:lnTo>
                    <a:pt x="131" y="207"/>
                  </a:lnTo>
                  <a:lnTo>
                    <a:pt x="134" y="213"/>
                  </a:lnTo>
                  <a:lnTo>
                    <a:pt x="135" y="218"/>
                  </a:lnTo>
                  <a:lnTo>
                    <a:pt x="134" y="224"/>
                  </a:lnTo>
                  <a:lnTo>
                    <a:pt x="134" y="224"/>
                  </a:lnTo>
                  <a:lnTo>
                    <a:pt x="131" y="228"/>
                  </a:lnTo>
                  <a:lnTo>
                    <a:pt x="126" y="232"/>
                  </a:lnTo>
                  <a:lnTo>
                    <a:pt x="119" y="233"/>
                  </a:lnTo>
                  <a:lnTo>
                    <a:pt x="110" y="235"/>
                  </a:lnTo>
                  <a:lnTo>
                    <a:pt x="110" y="235"/>
                  </a:lnTo>
                  <a:lnTo>
                    <a:pt x="98" y="233"/>
                  </a:lnTo>
                  <a:lnTo>
                    <a:pt x="86" y="229"/>
                  </a:lnTo>
                  <a:lnTo>
                    <a:pt x="86" y="229"/>
                  </a:lnTo>
                  <a:lnTo>
                    <a:pt x="77" y="225"/>
                  </a:lnTo>
                  <a:lnTo>
                    <a:pt x="70" y="221"/>
                  </a:lnTo>
                  <a:lnTo>
                    <a:pt x="65" y="215"/>
                  </a:lnTo>
                  <a:lnTo>
                    <a:pt x="59" y="211"/>
                  </a:lnTo>
                  <a:lnTo>
                    <a:pt x="55" y="206"/>
                  </a:lnTo>
                  <a:lnTo>
                    <a:pt x="54" y="200"/>
                  </a:lnTo>
                  <a:lnTo>
                    <a:pt x="53" y="195"/>
                  </a:lnTo>
                  <a:lnTo>
                    <a:pt x="54" y="191"/>
                  </a:lnTo>
                  <a:lnTo>
                    <a:pt x="54" y="191"/>
                  </a:lnTo>
                  <a:lnTo>
                    <a:pt x="58" y="185"/>
                  </a:lnTo>
                  <a:lnTo>
                    <a:pt x="62" y="182"/>
                  </a:lnTo>
                  <a:lnTo>
                    <a:pt x="69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83" y="180"/>
                  </a:lnTo>
                  <a:lnTo>
                    <a:pt x="83" y="180"/>
                  </a:lnTo>
                  <a:lnTo>
                    <a:pt x="76" y="170"/>
                  </a:lnTo>
                  <a:lnTo>
                    <a:pt x="70" y="159"/>
                  </a:lnTo>
                  <a:lnTo>
                    <a:pt x="66" y="147"/>
                  </a:lnTo>
                  <a:lnTo>
                    <a:pt x="65" y="133"/>
                  </a:lnTo>
                  <a:lnTo>
                    <a:pt x="65" y="133"/>
                  </a:lnTo>
                  <a:lnTo>
                    <a:pt x="66" y="123"/>
                  </a:lnTo>
                  <a:lnTo>
                    <a:pt x="68" y="115"/>
                  </a:lnTo>
                  <a:lnTo>
                    <a:pt x="70" y="107"/>
                  </a:lnTo>
                  <a:lnTo>
                    <a:pt x="75" y="98"/>
                  </a:lnTo>
                  <a:lnTo>
                    <a:pt x="80" y="91"/>
                  </a:lnTo>
                  <a:lnTo>
                    <a:pt x="86" y="85"/>
                  </a:lnTo>
                  <a:lnTo>
                    <a:pt x="92" y="79"/>
                  </a:lnTo>
                  <a:lnTo>
                    <a:pt x="99" y="74"/>
                  </a:lnTo>
                  <a:close/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6" name="Freeform 81">
              <a:extLst>
                <a:ext uri="{FF2B5EF4-FFF2-40B4-BE49-F238E27FC236}">
                  <a16:creationId xmlns:a16="http://schemas.microsoft.com/office/drawing/2014/main" id="{38439B23-5518-F3C9-D92B-AFF8BD7B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709863"/>
              <a:ext cx="250825" cy="334963"/>
            </a:xfrm>
            <a:custGeom>
              <a:avLst/>
              <a:gdLst>
                <a:gd name="T0" fmla="*/ 46 w 158"/>
                <a:gd name="T1" fmla="*/ 50 h 211"/>
                <a:gd name="T2" fmla="*/ 37 w 158"/>
                <a:gd name="T3" fmla="*/ 36 h 211"/>
                <a:gd name="T4" fmla="*/ 35 w 158"/>
                <a:gd name="T5" fmla="*/ 21 h 211"/>
                <a:gd name="T6" fmla="*/ 37 w 158"/>
                <a:gd name="T7" fmla="*/ 16 h 211"/>
                <a:gd name="T8" fmla="*/ 45 w 158"/>
                <a:gd name="T9" fmla="*/ 8 h 211"/>
                <a:gd name="T10" fmla="*/ 56 w 158"/>
                <a:gd name="T11" fmla="*/ 3 h 211"/>
                <a:gd name="T12" fmla="*/ 78 w 158"/>
                <a:gd name="T13" fmla="*/ 0 h 211"/>
                <a:gd name="T14" fmla="*/ 92 w 158"/>
                <a:gd name="T15" fmla="*/ 0 h 211"/>
                <a:gd name="T16" fmla="*/ 104 w 158"/>
                <a:gd name="T17" fmla="*/ 3 h 211"/>
                <a:gd name="T18" fmla="*/ 128 w 158"/>
                <a:gd name="T19" fmla="*/ 11 h 211"/>
                <a:gd name="T20" fmla="*/ 146 w 158"/>
                <a:gd name="T21" fmla="*/ 23 h 211"/>
                <a:gd name="T22" fmla="*/ 157 w 158"/>
                <a:gd name="T23" fmla="*/ 38 h 211"/>
                <a:gd name="T24" fmla="*/ 158 w 158"/>
                <a:gd name="T25" fmla="*/ 52 h 211"/>
                <a:gd name="T26" fmla="*/ 155 w 158"/>
                <a:gd name="T27" fmla="*/ 58 h 211"/>
                <a:gd name="T28" fmla="*/ 144 w 158"/>
                <a:gd name="T29" fmla="*/ 67 h 211"/>
                <a:gd name="T30" fmla="*/ 137 w 158"/>
                <a:gd name="T31" fmla="*/ 70 h 211"/>
                <a:gd name="T32" fmla="*/ 146 w 158"/>
                <a:gd name="T33" fmla="*/ 88 h 211"/>
                <a:gd name="T34" fmla="*/ 148 w 158"/>
                <a:gd name="T35" fmla="*/ 109 h 211"/>
                <a:gd name="T36" fmla="*/ 147 w 158"/>
                <a:gd name="T37" fmla="*/ 123 h 211"/>
                <a:gd name="T38" fmla="*/ 137 w 158"/>
                <a:gd name="T39" fmla="*/ 147 h 211"/>
                <a:gd name="T40" fmla="*/ 118 w 158"/>
                <a:gd name="T41" fmla="*/ 165 h 211"/>
                <a:gd name="T42" fmla="*/ 95 w 158"/>
                <a:gd name="T43" fmla="*/ 176 h 211"/>
                <a:gd name="T44" fmla="*/ 81 w 158"/>
                <a:gd name="T45" fmla="*/ 178 h 211"/>
                <a:gd name="T46" fmla="*/ 74 w 158"/>
                <a:gd name="T47" fmla="*/ 178 h 211"/>
                <a:gd name="T48" fmla="*/ 81 w 158"/>
                <a:gd name="T49" fmla="*/ 189 h 211"/>
                <a:gd name="T50" fmla="*/ 81 w 158"/>
                <a:gd name="T51" fmla="*/ 200 h 211"/>
                <a:gd name="T52" fmla="*/ 78 w 158"/>
                <a:gd name="T53" fmla="*/ 204 h 211"/>
                <a:gd name="T54" fmla="*/ 66 w 158"/>
                <a:gd name="T55" fmla="*/ 209 h 211"/>
                <a:gd name="T56" fmla="*/ 57 w 158"/>
                <a:gd name="T57" fmla="*/ 211 h 211"/>
                <a:gd name="T58" fmla="*/ 33 w 158"/>
                <a:gd name="T59" fmla="*/ 205 h 211"/>
                <a:gd name="T60" fmla="*/ 24 w 158"/>
                <a:gd name="T61" fmla="*/ 201 h 211"/>
                <a:gd name="T62" fmla="*/ 12 w 158"/>
                <a:gd name="T63" fmla="*/ 191 h 211"/>
                <a:gd name="T64" fmla="*/ 2 w 158"/>
                <a:gd name="T65" fmla="*/ 182 h 211"/>
                <a:gd name="T66" fmla="*/ 0 w 158"/>
                <a:gd name="T67" fmla="*/ 171 h 211"/>
                <a:gd name="T68" fmla="*/ 1 w 158"/>
                <a:gd name="T69" fmla="*/ 167 h 211"/>
                <a:gd name="T70" fmla="*/ 9 w 158"/>
                <a:gd name="T71" fmla="*/ 158 h 211"/>
                <a:gd name="T72" fmla="*/ 24 w 158"/>
                <a:gd name="T73" fmla="*/ 156 h 211"/>
                <a:gd name="T74" fmla="*/ 30 w 158"/>
                <a:gd name="T75" fmla="*/ 156 h 211"/>
                <a:gd name="T76" fmla="*/ 23 w 158"/>
                <a:gd name="T77" fmla="*/ 146 h 211"/>
                <a:gd name="T78" fmla="*/ 13 w 158"/>
                <a:gd name="T79" fmla="*/ 123 h 211"/>
                <a:gd name="T80" fmla="*/ 12 w 158"/>
                <a:gd name="T81" fmla="*/ 109 h 211"/>
                <a:gd name="T82" fmla="*/ 15 w 158"/>
                <a:gd name="T83" fmla="*/ 91 h 211"/>
                <a:gd name="T84" fmla="*/ 22 w 158"/>
                <a:gd name="T85" fmla="*/ 74 h 211"/>
                <a:gd name="T86" fmla="*/ 33 w 158"/>
                <a:gd name="T87" fmla="*/ 61 h 211"/>
                <a:gd name="T88" fmla="*/ 46 w 158"/>
                <a:gd name="T89" fmla="*/ 5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8" h="211">
                  <a:moveTo>
                    <a:pt x="46" y="50"/>
                  </a:moveTo>
                  <a:lnTo>
                    <a:pt x="46" y="50"/>
                  </a:lnTo>
                  <a:lnTo>
                    <a:pt x="41" y="43"/>
                  </a:lnTo>
                  <a:lnTo>
                    <a:pt x="37" y="36"/>
                  </a:lnTo>
                  <a:lnTo>
                    <a:pt x="34" y="29"/>
                  </a:lnTo>
                  <a:lnTo>
                    <a:pt x="35" y="21"/>
                  </a:lnTo>
                  <a:lnTo>
                    <a:pt x="35" y="21"/>
                  </a:lnTo>
                  <a:lnTo>
                    <a:pt x="37" y="16"/>
                  </a:lnTo>
                  <a:lnTo>
                    <a:pt x="39" y="12"/>
                  </a:lnTo>
                  <a:lnTo>
                    <a:pt x="45" y="8"/>
                  </a:lnTo>
                  <a:lnTo>
                    <a:pt x="49" y="5"/>
                  </a:lnTo>
                  <a:lnTo>
                    <a:pt x="56" y="3"/>
                  </a:lnTo>
                  <a:lnTo>
                    <a:pt x="63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92" y="0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17" y="7"/>
                  </a:lnTo>
                  <a:lnTo>
                    <a:pt x="128" y="11"/>
                  </a:lnTo>
                  <a:lnTo>
                    <a:pt x="137" y="18"/>
                  </a:lnTo>
                  <a:lnTo>
                    <a:pt x="146" y="23"/>
                  </a:lnTo>
                  <a:lnTo>
                    <a:pt x="152" y="30"/>
                  </a:lnTo>
                  <a:lnTo>
                    <a:pt x="157" y="38"/>
                  </a:lnTo>
                  <a:lnTo>
                    <a:pt x="158" y="45"/>
                  </a:lnTo>
                  <a:lnTo>
                    <a:pt x="158" y="52"/>
                  </a:lnTo>
                  <a:lnTo>
                    <a:pt x="158" y="52"/>
                  </a:lnTo>
                  <a:lnTo>
                    <a:pt x="155" y="58"/>
                  </a:lnTo>
                  <a:lnTo>
                    <a:pt x="151" y="63"/>
                  </a:lnTo>
                  <a:lnTo>
                    <a:pt x="144" y="67"/>
                  </a:lnTo>
                  <a:lnTo>
                    <a:pt x="137" y="70"/>
                  </a:lnTo>
                  <a:lnTo>
                    <a:pt x="137" y="70"/>
                  </a:lnTo>
                  <a:lnTo>
                    <a:pt x="141" y="80"/>
                  </a:lnTo>
                  <a:lnTo>
                    <a:pt x="146" y="88"/>
                  </a:lnTo>
                  <a:lnTo>
                    <a:pt x="148" y="99"/>
                  </a:lnTo>
                  <a:lnTo>
                    <a:pt x="148" y="109"/>
                  </a:lnTo>
                  <a:lnTo>
                    <a:pt x="148" y="109"/>
                  </a:lnTo>
                  <a:lnTo>
                    <a:pt x="147" y="123"/>
                  </a:lnTo>
                  <a:lnTo>
                    <a:pt x="143" y="136"/>
                  </a:lnTo>
                  <a:lnTo>
                    <a:pt x="137" y="147"/>
                  </a:lnTo>
                  <a:lnTo>
                    <a:pt x="129" y="157"/>
                  </a:lnTo>
                  <a:lnTo>
                    <a:pt x="118" y="165"/>
                  </a:lnTo>
                  <a:lnTo>
                    <a:pt x="107" y="172"/>
                  </a:lnTo>
                  <a:lnTo>
                    <a:pt x="95" y="176"/>
                  </a:lnTo>
                  <a:lnTo>
                    <a:pt x="81" y="178"/>
                  </a:lnTo>
                  <a:lnTo>
                    <a:pt x="81" y="178"/>
                  </a:lnTo>
                  <a:lnTo>
                    <a:pt x="74" y="178"/>
                  </a:lnTo>
                  <a:lnTo>
                    <a:pt x="74" y="178"/>
                  </a:lnTo>
                  <a:lnTo>
                    <a:pt x="78" y="183"/>
                  </a:lnTo>
                  <a:lnTo>
                    <a:pt x="81" y="189"/>
                  </a:lnTo>
                  <a:lnTo>
                    <a:pt x="82" y="194"/>
                  </a:lnTo>
                  <a:lnTo>
                    <a:pt x="81" y="200"/>
                  </a:lnTo>
                  <a:lnTo>
                    <a:pt x="81" y="200"/>
                  </a:lnTo>
                  <a:lnTo>
                    <a:pt x="78" y="204"/>
                  </a:lnTo>
                  <a:lnTo>
                    <a:pt x="73" y="208"/>
                  </a:lnTo>
                  <a:lnTo>
                    <a:pt x="66" y="209"/>
                  </a:lnTo>
                  <a:lnTo>
                    <a:pt x="57" y="211"/>
                  </a:lnTo>
                  <a:lnTo>
                    <a:pt x="57" y="211"/>
                  </a:lnTo>
                  <a:lnTo>
                    <a:pt x="45" y="209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24" y="201"/>
                  </a:lnTo>
                  <a:lnTo>
                    <a:pt x="17" y="197"/>
                  </a:lnTo>
                  <a:lnTo>
                    <a:pt x="12" y="191"/>
                  </a:lnTo>
                  <a:lnTo>
                    <a:pt x="6" y="187"/>
                  </a:lnTo>
                  <a:lnTo>
                    <a:pt x="2" y="182"/>
                  </a:lnTo>
                  <a:lnTo>
                    <a:pt x="1" y="176"/>
                  </a:lnTo>
                  <a:lnTo>
                    <a:pt x="0" y="171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5" y="161"/>
                  </a:lnTo>
                  <a:lnTo>
                    <a:pt x="9" y="158"/>
                  </a:lnTo>
                  <a:lnTo>
                    <a:pt x="16" y="156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30" y="156"/>
                  </a:lnTo>
                  <a:lnTo>
                    <a:pt x="30" y="156"/>
                  </a:lnTo>
                  <a:lnTo>
                    <a:pt x="23" y="146"/>
                  </a:lnTo>
                  <a:lnTo>
                    <a:pt x="17" y="135"/>
                  </a:lnTo>
                  <a:lnTo>
                    <a:pt x="13" y="123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3" y="99"/>
                  </a:lnTo>
                  <a:lnTo>
                    <a:pt x="15" y="91"/>
                  </a:lnTo>
                  <a:lnTo>
                    <a:pt x="17" y="83"/>
                  </a:lnTo>
                  <a:lnTo>
                    <a:pt x="22" y="74"/>
                  </a:lnTo>
                  <a:lnTo>
                    <a:pt x="27" y="67"/>
                  </a:lnTo>
                  <a:lnTo>
                    <a:pt x="33" y="61"/>
                  </a:lnTo>
                  <a:lnTo>
                    <a:pt x="39" y="55"/>
                  </a:lnTo>
                  <a:lnTo>
                    <a:pt x="46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7" name="Freeform 82">
              <a:extLst>
                <a:ext uri="{FF2B5EF4-FFF2-40B4-BE49-F238E27FC236}">
                  <a16:creationId xmlns:a16="http://schemas.microsoft.com/office/drawing/2014/main" id="{DD028C09-5BF6-6F4D-0BBE-5F25BBF36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134 w 266"/>
                <a:gd name="T1" fmla="*/ 0 h 265"/>
                <a:gd name="T2" fmla="*/ 134 w 266"/>
                <a:gd name="T3" fmla="*/ 0 h 265"/>
                <a:gd name="T4" fmla="*/ 120 w 266"/>
                <a:gd name="T5" fmla="*/ 0 h 265"/>
                <a:gd name="T6" fmla="*/ 106 w 266"/>
                <a:gd name="T7" fmla="*/ 3 h 265"/>
                <a:gd name="T8" fmla="*/ 94 w 266"/>
                <a:gd name="T9" fmla="*/ 6 h 265"/>
                <a:gd name="T10" fmla="*/ 81 w 266"/>
                <a:gd name="T11" fmla="*/ 10 h 265"/>
                <a:gd name="T12" fmla="*/ 70 w 266"/>
                <a:gd name="T13" fmla="*/ 17 h 265"/>
                <a:gd name="T14" fmla="*/ 59 w 266"/>
                <a:gd name="T15" fmla="*/ 23 h 265"/>
                <a:gd name="T16" fmla="*/ 48 w 266"/>
                <a:gd name="T17" fmla="*/ 31 h 265"/>
                <a:gd name="T18" fmla="*/ 40 w 266"/>
                <a:gd name="T19" fmla="*/ 39 h 265"/>
                <a:gd name="T20" fmla="*/ 31 w 266"/>
                <a:gd name="T21" fmla="*/ 49 h 265"/>
                <a:gd name="T22" fmla="*/ 24 w 266"/>
                <a:gd name="T23" fmla="*/ 58 h 265"/>
                <a:gd name="T24" fmla="*/ 17 w 266"/>
                <a:gd name="T25" fmla="*/ 69 h 265"/>
                <a:gd name="T26" fmla="*/ 11 w 266"/>
                <a:gd name="T27" fmla="*/ 82 h 265"/>
                <a:gd name="T28" fmla="*/ 7 w 266"/>
                <a:gd name="T29" fmla="*/ 94 h 265"/>
                <a:gd name="T30" fmla="*/ 3 w 266"/>
                <a:gd name="T31" fmla="*/ 107 h 265"/>
                <a:gd name="T32" fmla="*/ 2 w 266"/>
                <a:gd name="T33" fmla="*/ 119 h 265"/>
                <a:gd name="T34" fmla="*/ 0 w 266"/>
                <a:gd name="T35" fmla="*/ 133 h 265"/>
                <a:gd name="T36" fmla="*/ 0 w 266"/>
                <a:gd name="T37" fmla="*/ 133 h 265"/>
                <a:gd name="T38" fmla="*/ 2 w 266"/>
                <a:gd name="T39" fmla="*/ 147 h 265"/>
                <a:gd name="T40" fmla="*/ 3 w 266"/>
                <a:gd name="T41" fmla="*/ 160 h 265"/>
                <a:gd name="T42" fmla="*/ 7 w 266"/>
                <a:gd name="T43" fmla="*/ 173 h 265"/>
                <a:gd name="T44" fmla="*/ 11 w 266"/>
                <a:gd name="T45" fmla="*/ 185 h 265"/>
                <a:gd name="T46" fmla="*/ 17 w 266"/>
                <a:gd name="T47" fmla="*/ 196 h 265"/>
                <a:gd name="T48" fmla="*/ 24 w 266"/>
                <a:gd name="T49" fmla="*/ 207 h 265"/>
                <a:gd name="T50" fmla="*/ 31 w 266"/>
                <a:gd name="T51" fmla="*/ 217 h 265"/>
                <a:gd name="T52" fmla="*/ 40 w 266"/>
                <a:gd name="T53" fmla="*/ 226 h 265"/>
                <a:gd name="T54" fmla="*/ 48 w 266"/>
                <a:gd name="T55" fmla="*/ 236 h 265"/>
                <a:gd name="T56" fmla="*/ 59 w 266"/>
                <a:gd name="T57" fmla="*/ 243 h 265"/>
                <a:gd name="T58" fmla="*/ 70 w 266"/>
                <a:gd name="T59" fmla="*/ 250 h 265"/>
                <a:gd name="T60" fmla="*/ 81 w 266"/>
                <a:gd name="T61" fmla="*/ 255 h 265"/>
                <a:gd name="T62" fmla="*/ 94 w 266"/>
                <a:gd name="T63" fmla="*/ 260 h 265"/>
                <a:gd name="T64" fmla="*/ 106 w 266"/>
                <a:gd name="T65" fmla="*/ 264 h 265"/>
                <a:gd name="T66" fmla="*/ 120 w 266"/>
                <a:gd name="T67" fmla="*/ 265 h 265"/>
                <a:gd name="T68" fmla="*/ 134 w 266"/>
                <a:gd name="T69" fmla="*/ 265 h 265"/>
                <a:gd name="T70" fmla="*/ 134 w 266"/>
                <a:gd name="T71" fmla="*/ 265 h 265"/>
                <a:gd name="T72" fmla="*/ 149 w 266"/>
                <a:gd name="T73" fmla="*/ 265 h 265"/>
                <a:gd name="T74" fmla="*/ 164 w 266"/>
                <a:gd name="T75" fmla="*/ 262 h 265"/>
                <a:gd name="T76" fmla="*/ 179 w 266"/>
                <a:gd name="T77" fmla="*/ 258 h 265"/>
                <a:gd name="T78" fmla="*/ 193 w 266"/>
                <a:gd name="T79" fmla="*/ 251 h 265"/>
                <a:gd name="T80" fmla="*/ 265 w 266"/>
                <a:gd name="T81" fmla="*/ 148 h 265"/>
                <a:gd name="T82" fmla="*/ 265 w 266"/>
                <a:gd name="T83" fmla="*/ 148 h 265"/>
                <a:gd name="T84" fmla="*/ 266 w 266"/>
                <a:gd name="T85" fmla="*/ 133 h 265"/>
                <a:gd name="T86" fmla="*/ 266 w 266"/>
                <a:gd name="T87" fmla="*/ 133 h 265"/>
                <a:gd name="T88" fmla="*/ 266 w 266"/>
                <a:gd name="T89" fmla="*/ 119 h 265"/>
                <a:gd name="T90" fmla="*/ 263 w 266"/>
                <a:gd name="T91" fmla="*/ 107 h 265"/>
                <a:gd name="T92" fmla="*/ 261 w 266"/>
                <a:gd name="T93" fmla="*/ 94 h 265"/>
                <a:gd name="T94" fmla="*/ 255 w 266"/>
                <a:gd name="T95" fmla="*/ 82 h 265"/>
                <a:gd name="T96" fmla="*/ 250 w 266"/>
                <a:gd name="T97" fmla="*/ 69 h 265"/>
                <a:gd name="T98" fmla="*/ 244 w 266"/>
                <a:gd name="T99" fmla="*/ 58 h 265"/>
                <a:gd name="T100" fmla="*/ 236 w 266"/>
                <a:gd name="T101" fmla="*/ 49 h 265"/>
                <a:gd name="T102" fmla="*/ 227 w 266"/>
                <a:gd name="T103" fmla="*/ 39 h 265"/>
                <a:gd name="T104" fmla="*/ 218 w 266"/>
                <a:gd name="T105" fmla="*/ 31 h 265"/>
                <a:gd name="T106" fmla="*/ 208 w 266"/>
                <a:gd name="T107" fmla="*/ 23 h 265"/>
                <a:gd name="T108" fmla="*/ 197 w 266"/>
                <a:gd name="T109" fmla="*/ 17 h 265"/>
                <a:gd name="T110" fmla="*/ 185 w 266"/>
                <a:gd name="T111" fmla="*/ 10 h 265"/>
                <a:gd name="T112" fmla="*/ 172 w 266"/>
                <a:gd name="T113" fmla="*/ 6 h 265"/>
                <a:gd name="T114" fmla="*/ 160 w 266"/>
                <a:gd name="T115" fmla="*/ 3 h 265"/>
                <a:gd name="T116" fmla="*/ 148 w 266"/>
                <a:gd name="T117" fmla="*/ 0 h 265"/>
                <a:gd name="T118" fmla="*/ 134 w 266"/>
                <a:gd name="T11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265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8" name="Freeform 83">
              <a:extLst>
                <a:ext uri="{FF2B5EF4-FFF2-40B4-BE49-F238E27FC236}">
                  <a16:creationId xmlns:a16="http://schemas.microsoft.com/office/drawing/2014/main" id="{203942A9-91C9-E531-27CB-22242A686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9" name="Freeform 84">
              <a:extLst>
                <a:ext uri="{FF2B5EF4-FFF2-40B4-BE49-F238E27FC236}">
                  <a16:creationId xmlns:a16="http://schemas.microsoft.com/office/drawing/2014/main" id="{D076221A-7DB9-7511-3092-3FEFDF510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0" name="Freeform 85">
              <a:extLst>
                <a:ext uri="{FF2B5EF4-FFF2-40B4-BE49-F238E27FC236}">
                  <a16:creationId xmlns:a16="http://schemas.microsoft.com/office/drawing/2014/main" id="{594595B4-8BF4-C4C9-7CEC-E54A561E6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1" name="Freeform 86">
              <a:extLst>
                <a:ext uri="{FF2B5EF4-FFF2-40B4-BE49-F238E27FC236}">
                  <a16:creationId xmlns:a16="http://schemas.microsoft.com/office/drawing/2014/main" id="{49AAAFBD-DBD1-421D-C1C8-7469F3CBD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2" name="Freeform 87">
              <a:extLst>
                <a:ext uri="{FF2B5EF4-FFF2-40B4-BE49-F238E27FC236}">
                  <a16:creationId xmlns:a16="http://schemas.microsoft.com/office/drawing/2014/main" id="{8CACA889-3BF2-9BC6-9756-4384B1894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3" name="Freeform 88">
              <a:extLst>
                <a:ext uri="{FF2B5EF4-FFF2-40B4-BE49-F238E27FC236}">
                  <a16:creationId xmlns:a16="http://schemas.microsoft.com/office/drawing/2014/main" id="{2E2B9AF6-76D4-A12F-8F35-DBC65A2E0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4" name="Freeform 89">
              <a:extLst>
                <a:ext uri="{FF2B5EF4-FFF2-40B4-BE49-F238E27FC236}">
                  <a16:creationId xmlns:a16="http://schemas.microsoft.com/office/drawing/2014/main" id="{03B84E04-4FED-6BFC-2C09-A5DE4B252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5" name="Freeform 90">
              <a:extLst>
                <a:ext uri="{FF2B5EF4-FFF2-40B4-BE49-F238E27FC236}">
                  <a16:creationId xmlns:a16="http://schemas.microsoft.com/office/drawing/2014/main" id="{0E933FE3-989F-E8DB-F266-3C6452964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6" name="Freeform 91">
              <a:extLst>
                <a:ext uri="{FF2B5EF4-FFF2-40B4-BE49-F238E27FC236}">
                  <a16:creationId xmlns:a16="http://schemas.microsoft.com/office/drawing/2014/main" id="{A26653FF-BCCF-C05A-B790-EBDE702959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1338" y="2420938"/>
              <a:ext cx="915988" cy="973138"/>
            </a:xfrm>
            <a:custGeom>
              <a:avLst/>
              <a:gdLst>
                <a:gd name="T0" fmla="*/ 21 w 577"/>
                <a:gd name="T1" fmla="*/ 544 h 613"/>
                <a:gd name="T2" fmla="*/ 0 w 577"/>
                <a:gd name="T3" fmla="*/ 575 h 613"/>
                <a:gd name="T4" fmla="*/ 0 w 577"/>
                <a:gd name="T5" fmla="*/ 575 h 613"/>
                <a:gd name="T6" fmla="*/ 31 w 577"/>
                <a:gd name="T7" fmla="*/ 583 h 613"/>
                <a:gd name="T8" fmla="*/ 55 w 577"/>
                <a:gd name="T9" fmla="*/ 591 h 613"/>
                <a:gd name="T10" fmla="*/ 82 w 577"/>
                <a:gd name="T11" fmla="*/ 599 h 613"/>
                <a:gd name="T12" fmla="*/ 112 w 577"/>
                <a:gd name="T13" fmla="*/ 609 h 613"/>
                <a:gd name="T14" fmla="*/ 112 w 577"/>
                <a:gd name="T15" fmla="*/ 609 h 613"/>
                <a:gd name="T16" fmla="*/ 120 w 577"/>
                <a:gd name="T17" fmla="*/ 612 h 613"/>
                <a:gd name="T18" fmla="*/ 131 w 577"/>
                <a:gd name="T19" fmla="*/ 613 h 613"/>
                <a:gd name="T20" fmla="*/ 155 w 577"/>
                <a:gd name="T21" fmla="*/ 613 h 613"/>
                <a:gd name="T22" fmla="*/ 155 w 577"/>
                <a:gd name="T23" fmla="*/ 613 h 613"/>
                <a:gd name="T24" fmla="*/ 190 w 577"/>
                <a:gd name="T25" fmla="*/ 612 h 613"/>
                <a:gd name="T26" fmla="*/ 228 w 577"/>
                <a:gd name="T27" fmla="*/ 608 h 613"/>
                <a:gd name="T28" fmla="*/ 262 w 577"/>
                <a:gd name="T29" fmla="*/ 602 h 613"/>
                <a:gd name="T30" fmla="*/ 288 w 577"/>
                <a:gd name="T31" fmla="*/ 595 h 613"/>
                <a:gd name="T32" fmla="*/ 301 w 577"/>
                <a:gd name="T33" fmla="*/ 577 h 613"/>
                <a:gd name="T34" fmla="*/ 301 w 577"/>
                <a:gd name="T35" fmla="*/ 577 h 613"/>
                <a:gd name="T36" fmla="*/ 270 w 577"/>
                <a:gd name="T37" fmla="*/ 580 h 613"/>
                <a:gd name="T38" fmla="*/ 237 w 577"/>
                <a:gd name="T39" fmla="*/ 580 h 613"/>
                <a:gd name="T40" fmla="*/ 237 w 577"/>
                <a:gd name="T41" fmla="*/ 580 h 613"/>
                <a:gd name="T42" fmla="*/ 207 w 577"/>
                <a:gd name="T43" fmla="*/ 580 h 613"/>
                <a:gd name="T44" fmla="*/ 177 w 577"/>
                <a:gd name="T45" fmla="*/ 579 h 613"/>
                <a:gd name="T46" fmla="*/ 145 w 577"/>
                <a:gd name="T47" fmla="*/ 576 h 613"/>
                <a:gd name="T48" fmla="*/ 112 w 577"/>
                <a:gd name="T49" fmla="*/ 572 h 613"/>
                <a:gd name="T50" fmla="*/ 112 w 577"/>
                <a:gd name="T51" fmla="*/ 572 h 613"/>
                <a:gd name="T52" fmla="*/ 86 w 577"/>
                <a:gd name="T53" fmla="*/ 568 h 613"/>
                <a:gd name="T54" fmla="*/ 62 w 577"/>
                <a:gd name="T55" fmla="*/ 561 h 613"/>
                <a:gd name="T56" fmla="*/ 42 w 577"/>
                <a:gd name="T57" fmla="*/ 554 h 613"/>
                <a:gd name="T58" fmla="*/ 21 w 577"/>
                <a:gd name="T59" fmla="*/ 544 h 613"/>
                <a:gd name="T60" fmla="*/ 404 w 577"/>
                <a:gd name="T61" fmla="*/ 0 h 613"/>
                <a:gd name="T62" fmla="*/ 397 w 577"/>
                <a:gd name="T63" fmla="*/ 8 h 613"/>
                <a:gd name="T64" fmla="*/ 397 w 577"/>
                <a:gd name="T65" fmla="*/ 8 h 613"/>
                <a:gd name="T66" fmla="*/ 433 w 577"/>
                <a:gd name="T67" fmla="*/ 12 h 613"/>
                <a:gd name="T68" fmla="*/ 463 w 577"/>
                <a:gd name="T69" fmla="*/ 18 h 613"/>
                <a:gd name="T70" fmla="*/ 492 w 577"/>
                <a:gd name="T71" fmla="*/ 25 h 613"/>
                <a:gd name="T72" fmla="*/ 515 w 577"/>
                <a:gd name="T73" fmla="*/ 33 h 613"/>
                <a:gd name="T74" fmla="*/ 515 w 577"/>
                <a:gd name="T75" fmla="*/ 33 h 613"/>
                <a:gd name="T76" fmla="*/ 528 w 577"/>
                <a:gd name="T77" fmla="*/ 40 h 613"/>
                <a:gd name="T78" fmla="*/ 539 w 577"/>
                <a:gd name="T79" fmla="*/ 50 h 613"/>
                <a:gd name="T80" fmla="*/ 547 w 577"/>
                <a:gd name="T81" fmla="*/ 61 h 613"/>
                <a:gd name="T82" fmla="*/ 555 w 577"/>
                <a:gd name="T83" fmla="*/ 73 h 613"/>
                <a:gd name="T84" fmla="*/ 562 w 577"/>
                <a:gd name="T85" fmla="*/ 88 h 613"/>
                <a:gd name="T86" fmla="*/ 568 w 577"/>
                <a:gd name="T87" fmla="*/ 103 h 613"/>
                <a:gd name="T88" fmla="*/ 572 w 577"/>
                <a:gd name="T89" fmla="*/ 121 h 613"/>
                <a:gd name="T90" fmla="*/ 575 w 577"/>
                <a:gd name="T91" fmla="*/ 139 h 613"/>
                <a:gd name="T92" fmla="*/ 575 w 577"/>
                <a:gd name="T93" fmla="*/ 139 h 613"/>
                <a:gd name="T94" fmla="*/ 576 w 577"/>
                <a:gd name="T95" fmla="*/ 128 h 613"/>
                <a:gd name="T96" fmla="*/ 577 w 577"/>
                <a:gd name="T97" fmla="*/ 117 h 613"/>
                <a:gd name="T98" fmla="*/ 576 w 577"/>
                <a:gd name="T99" fmla="*/ 106 h 613"/>
                <a:gd name="T100" fmla="*/ 575 w 577"/>
                <a:gd name="T101" fmla="*/ 95 h 613"/>
                <a:gd name="T102" fmla="*/ 575 w 577"/>
                <a:gd name="T103" fmla="*/ 95 h 613"/>
                <a:gd name="T104" fmla="*/ 572 w 577"/>
                <a:gd name="T105" fmla="*/ 81 h 613"/>
                <a:gd name="T106" fmla="*/ 568 w 577"/>
                <a:gd name="T107" fmla="*/ 69 h 613"/>
                <a:gd name="T108" fmla="*/ 560 w 577"/>
                <a:gd name="T109" fmla="*/ 46 h 613"/>
                <a:gd name="T110" fmla="*/ 560 w 577"/>
                <a:gd name="T111" fmla="*/ 46 h 613"/>
                <a:gd name="T112" fmla="*/ 546 w 577"/>
                <a:gd name="T113" fmla="*/ 17 h 613"/>
                <a:gd name="T114" fmla="*/ 546 w 577"/>
                <a:gd name="T115" fmla="*/ 17 h 613"/>
                <a:gd name="T116" fmla="*/ 511 w 577"/>
                <a:gd name="T117" fmla="*/ 8 h 613"/>
                <a:gd name="T118" fmla="*/ 476 w 577"/>
                <a:gd name="T119" fmla="*/ 1 h 613"/>
                <a:gd name="T120" fmla="*/ 404 w 577"/>
                <a:gd name="T12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7" h="613">
                  <a:moveTo>
                    <a:pt x="21" y="544"/>
                  </a:moveTo>
                  <a:lnTo>
                    <a:pt x="0" y="575"/>
                  </a:lnTo>
                  <a:lnTo>
                    <a:pt x="0" y="575"/>
                  </a:lnTo>
                  <a:lnTo>
                    <a:pt x="31" y="583"/>
                  </a:lnTo>
                  <a:lnTo>
                    <a:pt x="55" y="591"/>
                  </a:lnTo>
                  <a:lnTo>
                    <a:pt x="82" y="599"/>
                  </a:lnTo>
                  <a:lnTo>
                    <a:pt x="112" y="609"/>
                  </a:lnTo>
                  <a:lnTo>
                    <a:pt x="112" y="609"/>
                  </a:lnTo>
                  <a:lnTo>
                    <a:pt x="120" y="612"/>
                  </a:lnTo>
                  <a:lnTo>
                    <a:pt x="131" y="613"/>
                  </a:lnTo>
                  <a:lnTo>
                    <a:pt x="155" y="613"/>
                  </a:lnTo>
                  <a:lnTo>
                    <a:pt x="155" y="613"/>
                  </a:lnTo>
                  <a:lnTo>
                    <a:pt x="190" y="612"/>
                  </a:lnTo>
                  <a:lnTo>
                    <a:pt x="228" y="608"/>
                  </a:lnTo>
                  <a:lnTo>
                    <a:pt x="262" y="602"/>
                  </a:lnTo>
                  <a:lnTo>
                    <a:pt x="288" y="595"/>
                  </a:lnTo>
                  <a:lnTo>
                    <a:pt x="301" y="577"/>
                  </a:lnTo>
                  <a:lnTo>
                    <a:pt x="301" y="577"/>
                  </a:lnTo>
                  <a:lnTo>
                    <a:pt x="270" y="580"/>
                  </a:lnTo>
                  <a:lnTo>
                    <a:pt x="237" y="580"/>
                  </a:lnTo>
                  <a:lnTo>
                    <a:pt x="237" y="580"/>
                  </a:lnTo>
                  <a:lnTo>
                    <a:pt x="207" y="580"/>
                  </a:lnTo>
                  <a:lnTo>
                    <a:pt x="177" y="579"/>
                  </a:lnTo>
                  <a:lnTo>
                    <a:pt x="145" y="576"/>
                  </a:lnTo>
                  <a:lnTo>
                    <a:pt x="112" y="572"/>
                  </a:lnTo>
                  <a:lnTo>
                    <a:pt x="112" y="572"/>
                  </a:lnTo>
                  <a:lnTo>
                    <a:pt x="86" y="568"/>
                  </a:lnTo>
                  <a:lnTo>
                    <a:pt x="62" y="561"/>
                  </a:lnTo>
                  <a:lnTo>
                    <a:pt x="42" y="554"/>
                  </a:lnTo>
                  <a:lnTo>
                    <a:pt x="21" y="544"/>
                  </a:lnTo>
                  <a:close/>
                  <a:moveTo>
                    <a:pt x="404" y="0"/>
                  </a:moveTo>
                  <a:lnTo>
                    <a:pt x="397" y="8"/>
                  </a:lnTo>
                  <a:lnTo>
                    <a:pt x="397" y="8"/>
                  </a:lnTo>
                  <a:lnTo>
                    <a:pt x="433" y="12"/>
                  </a:lnTo>
                  <a:lnTo>
                    <a:pt x="463" y="18"/>
                  </a:lnTo>
                  <a:lnTo>
                    <a:pt x="492" y="25"/>
                  </a:lnTo>
                  <a:lnTo>
                    <a:pt x="515" y="33"/>
                  </a:lnTo>
                  <a:lnTo>
                    <a:pt x="515" y="33"/>
                  </a:lnTo>
                  <a:lnTo>
                    <a:pt x="528" y="40"/>
                  </a:lnTo>
                  <a:lnTo>
                    <a:pt x="539" y="50"/>
                  </a:lnTo>
                  <a:lnTo>
                    <a:pt x="547" y="61"/>
                  </a:lnTo>
                  <a:lnTo>
                    <a:pt x="555" y="73"/>
                  </a:lnTo>
                  <a:lnTo>
                    <a:pt x="562" y="88"/>
                  </a:lnTo>
                  <a:lnTo>
                    <a:pt x="568" y="103"/>
                  </a:lnTo>
                  <a:lnTo>
                    <a:pt x="572" y="121"/>
                  </a:lnTo>
                  <a:lnTo>
                    <a:pt x="575" y="139"/>
                  </a:lnTo>
                  <a:lnTo>
                    <a:pt x="575" y="139"/>
                  </a:lnTo>
                  <a:lnTo>
                    <a:pt x="576" y="128"/>
                  </a:lnTo>
                  <a:lnTo>
                    <a:pt x="577" y="117"/>
                  </a:lnTo>
                  <a:lnTo>
                    <a:pt x="576" y="106"/>
                  </a:lnTo>
                  <a:lnTo>
                    <a:pt x="575" y="95"/>
                  </a:lnTo>
                  <a:lnTo>
                    <a:pt x="575" y="95"/>
                  </a:lnTo>
                  <a:lnTo>
                    <a:pt x="572" y="81"/>
                  </a:lnTo>
                  <a:lnTo>
                    <a:pt x="568" y="69"/>
                  </a:lnTo>
                  <a:lnTo>
                    <a:pt x="560" y="46"/>
                  </a:lnTo>
                  <a:lnTo>
                    <a:pt x="560" y="46"/>
                  </a:lnTo>
                  <a:lnTo>
                    <a:pt x="546" y="17"/>
                  </a:lnTo>
                  <a:lnTo>
                    <a:pt x="546" y="17"/>
                  </a:lnTo>
                  <a:lnTo>
                    <a:pt x="511" y="8"/>
                  </a:lnTo>
                  <a:lnTo>
                    <a:pt x="476" y="1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7" name="Freeform 92">
              <a:extLst>
                <a:ext uri="{FF2B5EF4-FFF2-40B4-BE49-F238E27FC236}">
                  <a16:creationId xmlns:a16="http://schemas.microsoft.com/office/drawing/2014/main" id="{8D0FA0D2-7B16-049E-D6E3-FCC95A20F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1338" y="3284538"/>
              <a:ext cx="477838" cy="109538"/>
            </a:xfrm>
            <a:custGeom>
              <a:avLst/>
              <a:gdLst>
                <a:gd name="T0" fmla="*/ 21 w 301"/>
                <a:gd name="T1" fmla="*/ 0 h 69"/>
                <a:gd name="T2" fmla="*/ 0 w 301"/>
                <a:gd name="T3" fmla="*/ 31 h 69"/>
                <a:gd name="T4" fmla="*/ 0 w 301"/>
                <a:gd name="T5" fmla="*/ 31 h 69"/>
                <a:gd name="T6" fmla="*/ 31 w 301"/>
                <a:gd name="T7" fmla="*/ 39 h 69"/>
                <a:gd name="T8" fmla="*/ 55 w 301"/>
                <a:gd name="T9" fmla="*/ 47 h 69"/>
                <a:gd name="T10" fmla="*/ 82 w 301"/>
                <a:gd name="T11" fmla="*/ 55 h 69"/>
                <a:gd name="T12" fmla="*/ 112 w 301"/>
                <a:gd name="T13" fmla="*/ 65 h 69"/>
                <a:gd name="T14" fmla="*/ 112 w 301"/>
                <a:gd name="T15" fmla="*/ 65 h 69"/>
                <a:gd name="T16" fmla="*/ 120 w 301"/>
                <a:gd name="T17" fmla="*/ 68 h 69"/>
                <a:gd name="T18" fmla="*/ 131 w 301"/>
                <a:gd name="T19" fmla="*/ 69 h 69"/>
                <a:gd name="T20" fmla="*/ 155 w 301"/>
                <a:gd name="T21" fmla="*/ 69 h 69"/>
                <a:gd name="T22" fmla="*/ 155 w 301"/>
                <a:gd name="T23" fmla="*/ 69 h 69"/>
                <a:gd name="T24" fmla="*/ 190 w 301"/>
                <a:gd name="T25" fmla="*/ 68 h 69"/>
                <a:gd name="T26" fmla="*/ 228 w 301"/>
                <a:gd name="T27" fmla="*/ 64 h 69"/>
                <a:gd name="T28" fmla="*/ 262 w 301"/>
                <a:gd name="T29" fmla="*/ 58 h 69"/>
                <a:gd name="T30" fmla="*/ 288 w 301"/>
                <a:gd name="T31" fmla="*/ 51 h 69"/>
                <a:gd name="T32" fmla="*/ 301 w 301"/>
                <a:gd name="T33" fmla="*/ 33 h 69"/>
                <a:gd name="T34" fmla="*/ 301 w 301"/>
                <a:gd name="T35" fmla="*/ 33 h 69"/>
                <a:gd name="T36" fmla="*/ 270 w 301"/>
                <a:gd name="T37" fmla="*/ 36 h 69"/>
                <a:gd name="T38" fmla="*/ 237 w 301"/>
                <a:gd name="T39" fmla="*/ 36 h 69"/>
                <a:gd name="T40" fmla="*/ 237 w 301"/>
                <a:gd name="T41" fmla="*/ 36 h 69"/>
                <a:gd name="T42" fmla="*/ 207 w 301"/>
                <a:gd name="T43" fmla="*/ 36 h 69"/>
                <a:gd name="T44" fmla="*/ 177 w 301"/>
                <a:gd name="T45" fmla="*/ 35 h 69"/>
                <a:gd name="T46" fmla="*/ 145 w 301"/>
                <a:gd name="T47" fmla="*/ 32 h 69"/>
                <a:gd name="T48" fmla="*/ 112 w 301"/>
                <a:gd name="T49" fmla="*/ 28 h 69"/>
                <a:gd name="T50" fmla="*/ 112 w 301"/>
                <a:gd name="T51" fmla="*/ 28 h 69"/>
                <a:gd name="T52" fmla="*/ 86 w 301"/>
                <a:gd name="T53" fmla="*/ 24 h 69"/>
                <a:gd name="T54" fmla="*/ 62 w 301"/>
                <a:gd name="T55" fmla="*/ 17 h 69"/>
                <a:gd name="T56" fmla="*/ 42 w 301"/>
                <a:gd name="T57" fmla="*/ 10 h 69"/>
                <a:gd name="T58" fmla="*/ 21 w 301"/>
                <a:gd name="T5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1" h="69">
                  <a:moveTo>
                    <a:pt x="21" y="0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31" y="39"/>
                  </a:lnTo>
                  <a:lnTo>
                    <a:pt x="55" y="47"/>
                  </a:lnTo>
                  <a:lnTo>
                    <a:pt x="82" y="55"/>
                  </a:lnTo>
                  <a:lnTo>
                    <a:pt x="112" y="65"/>
                  </a:lnTo>
                  <a:lnTo>
                    <a:pt x="112" y="65"/>
                  </a:lnTo>
                  <a:lnTo>
                    <a:pt x="120" y="68"/>
                  </a:lnTo>
                  <a:lnTo>
                    <a:pt x="131" y="69"/>
                  </a:lnTo>
                  <a:lnTo>
                    <a:pt x="155" y="69"/>
                  </a:lnTo>
                  <a:lnTo>
                    <a:pt x="155" y="69"/>
                  </a:lnTo>
                  <a:lnTo>
                    <a:pt x="190" y="68"/>
                  </a:lnTo>
                  <a:lnTo>
                    <a:pt x="228" y="64"/>
                  </a:lnTo>
                  <a:lnTo>
                    <a:pt x="262" y="58"/>
                  </a:lnTo>
                  <a:lnTo>
                    <a:pt x="288" y="51"/>
                  </a:lnTo>
                  <a:lnTo>
                    <a:pt x="301" y="33"/>
                  </a:lnTo>
                  <a:lnTo>
                    <a:pt x="301" y="33"/>
                  </a:lnTo>
                  <a:lnTo>
                    <a:pt x="270" y="36"/>
                  </a:lnTo>
                  <a:lnTo>
                    <a:pt x="237" y="36"/>
                  </a:lnTo>
                  <a:lnTo>
                    <a:pt x="237" y="36"/>
                  </a:lnTo>
                  <a:lnTo>
                    <a:pt x="207" y="36"/>
                  </a:lnTo>
                  <a:lnTo>
                    <a:pt x="177" y="35"/>
                  </a:lnTo>
                  <a:lnTo>
                    <a:pt x="145" y="32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86" y="24"/>
                  </a:lnTo>
                  <a:lnTo>
                    <a:pt x="62" y="17"/>
                  </a:lnTo>
                  <a:lnTo>
                    <a:pt x="42" y="10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8" name="Freeform 93">
              <a:extLst>
                <a:ext uri="{FF2B5EF4-FFF2-40B4-BE49-F238E27FC236}">
                  <a16:creationId xmlns:a16="http://schemas.microsoft.com/office/drawing/2014/main" id="{73A0D8B3-1C49-B18A-C54C-C1D0F778F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1575" y="2420938"/>
              <a:ext cx="285750" cy="220663"/>
            </a:xfrm>
            <a:custGeom>
              <a:avLst/>
              <a:gdLst>
                <a:gd name="T0" fmla="*/ 7 w 180"/>
                <a:gd name="T1" fmla="*/ 0 h 139"/>
                <a:gd name="T2" fmla="*/ 0 w 180"/>
                <a:gd name="T3" fmla="*/ 8 h 139"/>
                <a:gd name="T4" fmla="*/ 0 w 180"/>
                <a:gd name="T5" fmla="*/ 8 h 139"/>
                <a:gd name="T6" fmla="*/ 36 w 180"/>
                <a:gd name="T7" fmla="*/ 12 h 139"/>
                <a:gd name="T8" fmla="*/ 66 w 180"/>
                <a:gd name="T9" fmla="*/ 18 h 139"/>
                <a:gd name="T10" fmla="*/ 95 w 180"/>
                <a:gd name="T11" fmla="*/ 25 h 139"/>
                <a:gd name="T12" fmla="*/ 118 w 180"/>
                <a:gd name="T13" fmla="*/ 33 h 139"/>
                <a:gd name="T14" fmla="*/ 118 w 180"/>
                <a:gd name="T15" fmla="*/ 33 h 139"/>
                <a:gd name="T16" fmla="*/ 131 w 180"/>
                <a:gd name="T17" fmla="*/ 40 h 139"/>
                <a:gd name="T18" fmla="*/ 142 w 180"/>
                <a:gd name="T19" fmla="*/ 50 h 139"/>
                <a:gd name="T20" fmla="*/ 150 w 180"/>
                <a:gd name="T21" fmla="*/ 61 h 139"/>
                <a:gd name="T22" fmla="*/ 158 w 180"/>
                <a:gd name="T23" fmla="*/ 73 h 139"/>
                <a:gd name="T24" fmla="*/ 165 w 180"/>
                <a:gd name="T25" fmla="*/ 88 h 139"/>
                <a:gd name="T26" fmla="*/ 171 w 180"/>
                <a:gd name="T27" fmla="*/ 103 h 139"/>
                <a:gd name="T28" fmla="*/ 175 w 180"/>
                <a:gd name="T29" fmla="*/ 121 h 139"/>
                <a:gd name="T30" fmla="*/ 178 w 180"/>
                <a:gd name="T31" fmla="*/ 139 h 139"/>
                <a:gd name="T32" fmla="*/ 178 w 180"/>
                <a:gd name="T33" fmla="*/ 139 h 139"/>
                <a:gd name="T34" fmla="*/ 179 w 180"/>
                <a:gd name="T35" fmla="*/ 128 h 139"/>
                <a:gd name="T36" fmla="*/ 180 w 180"/>
                <a:gd name="T37" fmla="*/ 117 h 139"/>
                <a:gd name="T38" fmla="*/ 179 w 180"/>
                <a:gd name="T39" fmla="*/ 106 h 139"/>
                <a:gd name="T40" fmla="*/ 178 w 180"/>
                <a:gd name="T41" fmla="*/ 95 h 139"/>
                <a:gd name="T42" fmla="*/ 178 w 180"/>
                <a:gd name="T43" fmla="*/ 95 h 139"/>
                <a:gd name="T44" fmla="*/ 175 w 180"/>
                <a:gd name="T45" fmla="*/ 81 h 139"/>
                <a:gd name="T46" fmla="*/ 171 w 180"/>
                <a:gd name="T47" fmla="*/ 69 h 139"/>
                <a:gd name="T48" fmla="*/ 163 w 180"/>
                <a:gd name="T49" fmla="*/ 46 h 139"/>
                <a:gd name="T50" fmla="*/ 163 w 180"/>
                <a:gd name="T51" fmla="*/ 46 h 139"/>
                <a:gd name="T52" fmla="*/ 149 w 180"/>
                <a:gd name="T53" fmla="*/ 17 h 139"/>
                <a:gd name="T54" fmla="*/ 149 w 180"/>
                <a:gd name="T55" fmla="*/ 17 h 139"/>
                <a:gd name="T56" fmla="*/ 114 w 180"/>
                <a:gd name="T57" fmla="*/ 8 h 139"/>
                <a:gd name="T58" fmla="*/ 79 w 180"/>
                <a:gd name="T59" fmla="*/ 1 h 139"/>
                <a:gd name="T60" fmla="*/ 7 w 180"/>
                <a:gd name="T6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0" h="139">
                  <a:moveTo>
                    <a:pt x="7" y="0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36" y="12"/>
                  </a:lnTo>
                  <a:lnTo>
                    <a:pt x="66" y="18"/>
                  </a:lnTo>
                  <a:lnTo>
                    <a:pt x="95" y="25"/>
                  </a:lnTo>
                  <a:lnTo>
                    <a:pt x="118" y="33"/>
                  </a:lnTo>
                  <a:lnTo>
                    <a:pt x="118" y="33"/>
                  </a:lnTo>
                  <a:lnTo>
                    <a:pt x="131" y="40"/>
                  </a:lnTo>
                  <a:lnTo>
                    <a:pt x="142" y="50"/>
                  </a:lnTo>
                  <a:lnTo>
                    <a:pt x="150" y="61"/>
                  </a:lnTo>
                  <a:lnTo>
                    <a:pt x="158" y="73"/>
                  </a:lnTo>
                  <a:lnTo>
                    <a:pt x="165" y="88"/>
                  </a:lnTo>
                  <a:lnTo>
                    <a:pt x="171" y="103"/>
                  </a:lnTo>
                  <a:lnTo>
                    <a:pt x="175" y="121"/>
                  </a:lnTo>
                  <a:lnTo>
                    <a:pt x="178" y="139"/>
                  </a:lnTo>
                  <a:lnTo>
                    <a:pt x="178" y="139"/>
                  </a:lnTo>
                  <a:lnTo>
                    <a:pt x="179" y="128"/>
                  </a:lnTo>
                  <a:lnTo>
                    <a:pt x="180" y="117"/>
                  </a:lnTo>
                  <a:lnTo>
                    <a:pt x="179" y="106"/>
                  </a:lnTo>
                  <a:lnTo>
                    <a:pt x="178" y="95"/>
                  </a:lnTo>
                  <a:lnTo>
                    <a:pt x="178" y="95"/>
                  </a:lnTo>
                  <a:lnTo>
                    <a:pt x="175" y="81"/>
                  </a:lnTo>
                  <a:lnTo>
                    <a:pt x="171" y="69"/>
                  </a:lnTo>
                  <a:lnTo>
                    <a:pt x="163" y="46"/>
                  </a:lnTo>
                  <a:lnTo>
                    <a:pt x="163" y="46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14" y="8"/>
                  </a:lnTo>
                  <a:lnTo>
                    <a:pt x="79" y="1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9" name="Freeform 94">
              <a:extLst>
                <a:ext uri="{FF2B5EF4-FFF2-40B4-BE49-F238E27FC236}">
                  <a16:creationId xmlns:a16="http://schemas.microsoft.com/office/drawing/2014/main" id="{FD43DB92-EF82-EFE2-619A-135A1F0C9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0" name="Freeform 95">
              <a:extLst>
                <a:ext uri="{FF2B5EF4-FFF2-40B4-BE49-F238E27FC236}">
                  <a16:creationId xmlns:a16="http://schemas.microsoft.com/office/drawing/2014/main" id="{B5AB1B5B-DD01-4D8E-341E-2ED98C90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1" name="Freeform 96">
              <a:extLst>
                <a:ext uri="{FF2B5EF4-FFF2-40B4-BE49-F238E27FC236}">
                  <a16:creationId xmlns:a16="http://schemas.microsoft.com/office/drawing/2014/main" id="{0AB3A32E-CDEC-B7C2-A959-CFE00FBD6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2" name="Freeform 97">
              <a:extLst>
                <a:ext uri="{FF2B5EF4-FFF2-40B4-BE49-F238E27FC236}">
                  <a16:creationId xmlns:a16="http://schemas.microsoft.com/office/drawing/2014/main" id="{3CEFCB2A-3310-3001-8725-067042C5D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3" name="Freeform 98">
              <a:extLst>
                <a:ext uri="{FF2B5EF4-FFF2-40B4-BE49-F238E27FC236}">
                  <a16:creationId xmlns:a16="http://schemas.microsoft.com/office/drawing/2014/main" id="{9850585D-C596-DFDB-0F56-C9E3E3A8E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BE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4" name="Freeform 99">
              <a:extLst>
                <a:ext uri="{FF2B5EF4-FFF2-40B4-BE49-F238E27FC236}">
                  <a16:creationId xmlns:a16="http://schemas.microsoft.com/office/drawing/2014/main" id="{C1221CA6-22DC-044C-902D-E56FB8E75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5" name="Freeform 100">
              <a:extLst>
                <a:ext uri="{FF2B5EF4-FFF2-40B4-BE49-F238E27FC236}">
                  <a16:creationId xmlns:a16="http://schemas.microsoft.com/office/drawing/2014/main" id="{042DF2A6-00A8-9A41-8830-33F3D5EBF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6" name="Freeform 101">
              <a:extLst>
                <a:ext uri="{FF2B5EF4-FFF2-40B4-BE49-F238E27FC236}">
                  <a16:creationId xmlns:a16="http://schemas.microsoft.com/office/drawing/2014/main" id="{238C2E9D-ACC5-2C35-5ABF-98AB5C283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7" name="Freeform 102">
              <a:extLst>
                <a:ext uri="{FF2B5EF4-FFF2-40B4-BE49-F238E27FC236}">
                  <a16:creationId xmlns:a16="http://schemas.microsoft.com/office/drawing/2014/main" id="{B6ACCD52-BC1A-5080-0BFA-FE7B23500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8" name="Freeform 103">
              <a:extLst>
                <a:ext uri="{FF2B5EF4-FFF2-40B4-BE49-F238E27FC236}">
                  <a16:creationId xmlns:a16="http://schemas.microsoft.com/office/drawing/2014/main" id="{34083C47-7047-F37A-D28A-EF6BC1CC2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9" name="Freeform 104">
              <a:extLst>
                <a:ext uri="{FF2B5EF4-FFF2-40B4-BE49-F238E27FC236}">
                  <a16:creationId xmlns:a16="http://schemas.microsoft.com/office/drawing/2014/main" id="{B5C9E374-1E9B-6A12-EDA6-EE491F7EDA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27900" y="2282826"/>
              <a:ext cx="3302000" cy="1163638"/>
            </a:xfrm>
            <a:custGeom>
              <a:avLst/>
              <a:gdLst>
                <a:gd name="T0" fmla="*/ 1900 w 2080"/>
                <a:gd name="T1" fmla="*/ 24 h 733"/>
                <a:gd name="T2" fmla="*/ 1221 w 2080"/>
                <a:gd name="T3" fmla="*/ 46 h 733"/>
                <a:gd name="T4" fmla="*/ 878 w 2080"/>
                <a:gd name="T5" fmla="*/ 37 h 733"/>
                <a:gd name="T6" fmla="*/ 371 w 2080"/>
                <a:gd name="T7" fmla="*/ 0 h 733"/>
                <a:gd name="T8" fmla="*/ 109 w 2080"/>
                <a:gd name="T9" fmla="*/ 35 h 733"/>
                <a:gd name="T10" fmla="*/ 31 w 2080"/>
                <a:gd name="T11" fmla="*/ 73 h 733"/>
                <a:gd name="T12" fmla="*/ 7 w 2080"/>
                <a:gd name="T13" fmla="*/ 153 h 733"/>
                <a:gd name="T14" fmla="*/ 9 w 2080"/>
                <a:gd name="T15" fmla="*/ 290 h 733"/>
                <a:gd name="T16" fmla="*/ 66 w 2080"/>
                <a:gd name="T17" fmla="*/ 369 h 733"/>
                <a:gd name="T18" fmla="*/ 105 w 2080"/>
                <a:gd name="T19" fmla="*/ 496 h 733"/>
                <a:gd name="T20" fmla="*/ 159 w 2080"/>
                <a:gd name="T21" fmla="*/ 622 h 733"/>
                <a:gd name="T22" fmla="*/ 283 w 2080"/>
                <a:gd name="T23" fmla="*/ 695 h 733"/>
                <a:gd name="T24" fmla="*/ 536 w 2080"/>
                <a:gd name="T25" fmla="*/ 719 h 733"/>
                <a:gd name="T26" fmla="*/ 779 w 2080"/>
                <a:gd name="T27" fmla="*/ 681 h 733"/>
                <a:gd name="T28" fmla="*/ 863 w 2080"/>
                <a:gd name="T29" fmla="*/ 624 h 733"/>
                <a:gd name="T30" fmla="*/ 926 w 2080"/>
                <a:gd name="T31" fmla="*/ 491 h 733"/>
                <a:gd name="T32" fmla="*/ 989 w 2080"/>
                <a:gd name="T33" fmla="*/ 368 h 733"/>
                <a:gd name="T34" fmla="*/ 1080 w 2080"/>
                <a:gd name="T35" fmla="*/ 349 h 733"/>
                <a:gd name="T36" fmla="*/ 1130 w 2080"/>
                <a:gd name="T37" fmla="*/ 409 h 733"/>
                <a:gd name="T38" fmla="*/ 1208 w 2080"/>
                <a:gd name="T39" fmla="*/ 602 h 733"/>
                <a:gd name="T40" fmla="*/ 1323 w 2080"/>
                <a:gd name="T41" fmla="*/ 693 h 733"/>
                <a:gd name="T42" fmla="*/ 1499 w 2080"/>
                <a:gd name="T43" fmla="*/ 730 h 733"/>
                <a:gd name="T44" fmla="*/ 1708 w 2080"/>
                <a:gd name="T45" fmla="*/ 722 h 733"/>
                <a:gd name="T46" fmla="*/ 1834 w 2080"/>
                <a:gd name="T47" fmla="*/ 678 h 733"/>
                <a:gd name="T48" fmla="*/ 1908 w 2080"/>
                <a:gd name="T49" fmla="*/ 602 h 733"/>
                <a:gd name="T50" fmla="*/ 1975 w 2080"/>
                <a:gd name="T51" fmla="*/ 404 h 733"/>
                <a:gd name="T52" fmla="*/ 2031 w 2080"/>
                <a:gd name="T53" fmla="*/ 306 h 733"/>
                <a:gd name="T54" fmla="*/ 2075 w 2080"/>
                <a:gd name="T55" fmla="*/ 196 h 733"/>
                <a:gd name="T56" fmla="*/ 2064 w 2080"/>
                <a:gd name="T57" fmla="*/ 68 h 733"/>
                <a:gd name="T58" fmla="*/ 616 w 2080"/>
                <a:gd name="T59" fmla="*/ 655 h 733"/>
                <a:gd name="T60" fmla="*/ 331 w 2080"/>
                <a:gd name="T61" fmla="*/ 637 h 733"/>
                <a:gd name="T62" fmla="*/ 240 w 2080"/>
                <a:gd name="T63" fmla="*/ 584 h 733"/>
                <a:gd name="T64" fmla="*/ 185 w 2080"/>
                <a:gd name="T65" fmla="*/ 484 h 733"/>
                <a:gd name="T66" fmla="*/ 161 w 2080"/>
                <a:gd name="T67" fmla="*/ 327 h 733"/>
                <a:gd name="T68" fmla="*/ 174 w 2080"/>
                <a:gd name="T69" fmla="*/ 168 h 733"/>
                <a:gd name="T70" fmla="*/ 206 w 2080"/>
                <a:gd name="T71" fmla="*/ 127 h 733"/>
                <a:gd name="T72" fmla="*/ 346 w 2080"/>
                <a:gd name="T73" fmla="*/ 87 h 733"/>
                <a:gd name="T74" fmla="*/ 619 w 2080"/>
                <a:gd name="T75" fmla="*/ 90 h 733"/>
                <a:gd name="T76" fmla="*/ 829 w 2080"/>
                <a:gd name="T77" fmla="*/ 141 h 733"/>
                <a:gd name="T78" fmla="*/ 882 w 2080"/>
                <a:gd name="T79" fmla="*/ 243 h 733"/>
                <a:gd name="T80" fmla="*/ 867 w 2080"/>
                <a:gd name="T81" fmla="*/ 415 h 733"/>
                <a:gd name="T82" fmla="*/ 803 w 2080"/>
                <a:gd name="T83" fmla="*/ 564 h 733"/>
                <a:gd name="T84" fmla="*/ 711 w 2080"/>
                <a:gd name="T85" fmla="*/ 635 h 733"/>
                <a:gd name="T86" fmla="*/ 1861 w 2080"/>
                <a:gd name="T87" fmla="*/ 543 h 733"/>
                <a:gd name="T88" fmla="*/ 1776 w 2080"/>
                <a:gd name="T89" fmla="*/ 629 h 733"/>
                <a:gd name="T90" fmla="*/ 1560 w 2080"/>
                <a:gd name="T91" fmla="*/ 667 h 733"/>
                <a:gd name="T92" fmla="*/ 1376 w 2080"/>
                <a:gd name="T93" fmla="*/ 645 h 733"/>
                <a:gd name="T94" fmla="*/ 1277 w 2080"/>
                <a:gd name="T95" fmla="*/ 573 h 733"/>
                <a:gd name="T96" fmla="*/ 1212 w 2080"/>
                <a:gd name="T97" fmla="*/ 423 h 733"/>
                <a:gd name="T98" fmla="*/ 1196 w 2080"/>
                <a:gd name="T99" fmla="*/ 240 h 733"/>
                <a:gd name="T100" fmla="*/ 1243 w 2080"/>
                <a:gd name="T101" fmla="*/ 153 h 733"/>
                <a:gd name="T102" fmla="*/ 1320 w 2080"/>
                <a:gd name="T103" fmla="*/ 121 h 733"/>
                <a:gd name="T104" fmla="*/ 1577 w 2080"/>
                <a:gd name="T105" fmla="*/ 93 h 733"/>
                <a:gd name="T106" fmla="*/ 1817 w 2080"/>
                <a:gd name="T107" fmla="*/ 112 h 733"/>
                <a:gd name="T108" fmla="*/ 1879 w 2080"/>
                <a:gd name="T109" fmla="*/ 159 h 733"/>
                <a:gd name="T110" fmla="*/ 1902 w 2080"/>
                <a:gd name="T111" fmla="*/ 316 h 733"/>
                <a:gd name="T112" fmla="*/ 1861 w 2080"/>
                <a:gd name="T113" fmla="*/ 54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80" h="733">
                  <a:moveTo>
                    <a:pt x="2032" y="39"/>
                  </a:moveTo>
                  <a:lnTo>
                    <a:pt x="2032" y="39"/>
                  </a:lnTo>
                  <a:lnTo>
                    <a:pt x="2024" y="36"/>
                  </a:lnTo>
                  <a:lnTo>
                    <a:pt x="2011" y="33"/>
                  </a:lnTo>
                  <a:lnTo>
                    <a:pt x="1982" y="29"/>
                  </a:lnTo>
                  <a:lnTo>
                    <a:pt x="1944" y="25"/>
                  </a:lnTo>
                  <a:lnTo>
                    <a:pt x="1900" y="24"/>
                  </a:lnTo>
                  <a:lnTo>
                    <a:pt x="1849" y="22"/>
                  </a:lnTo>
                  <a:lnTo>
                    <a:pt x="1795" y="22"/>
                  </a:lnTo>
                  <a:lnTo>
                    <a:pt x="1675" y="25"/>
                  </a:lnTo>
                  <a:lnTo>
                    <a:pt x="1548" y="29"/>
                  </a:lnTo>
                  <a:lnTo>
                    <a:pt x="1426" y="35"/>
                  </a:lnTo>
                  <a:lnTo>
                    <a:pt x="1221" y="46"/>
                  </a:lnTo>
                  <a:lnTo>
                    <a:pt x="1221" y="46"/>
                  </a:lnTo>
                  <a:lnTo>
                    <a:pt x="1109" y="51"/>
                  </a:lnTo>
                  <a:lnTo>
                    <a:pt x="1031" y="54"/>
                  </a:lnTo>
                  <a:lnTo>
                    <a:pt x="985" y="54"/>
                  </a:lnTo>
                  <a:lnTo>
                    <a:pt x="970" y="54"/>
                  </a:lnTo>
                  <a:lnTo>
                    <a:pt x="970" y="54"/>
                  </a:lnTo>
                  <a:lnTo>
                    <a:pt x="945" y="48"/>
                  </a:lnTo>
                  <a:lnTo>
                    <a:pt x="878" y="37"/>
                  </a:lnTo>
                  <a:lnTo>
                    <a:pt x="777" y="24"/>
                  </a:lnTo>
                  <a:lnTo>
                    <a:pt x="718" y="17"/>
                  </a:lnTo>
                  <a:lnTo>
                    <a:pt x="653" y="11"/>
                  </a:lnTo>
                  <a:lnTo>
                    <a:pt x="584" y="6"/>
                  </a:lnTo>
                  <a:lnTo>
                    <a:pt x="514" y="2"/>
                  </a:lnTo>
                  <a:lnTo>
                    <a:pt x="442" y="0"/>
                  </a:lnTo>
                  <a:lnTo>
                    <a:pt x="371" y="0"/>
                  </a:lnTo>
                  <a:lnTo>
                    <a:pt x="301" y="4"/>
                  </a:lnTo>
                  <a:lnTo>
                    <a:pt x="268" y="7"/>
                  </a:lnTo>
                  <a:lnTo>
                    <a:pt x="233" y="10"/>
                  </a:lnTo>
                  <a:lnTo>
                    <a:pt x="200" y="15"/>
                  </a:lnTo>
                  <a:lnTo>
                    <a:pt x="170" y="21"/>
                  </a:lnTo>
                  <a:lnTo>
                    <a:pt x="139" y="26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94" y="39"/>
                  </a:lnTo>
                  <a:lnTo>
                    <a:pt x="77" y="46"/>
                  </a:lnTo>
                  <a:lnTo>
                    <a:pt x="58" y="54"/>
                  </a:lnTo>
                  <a:lnTo>
                    <a:pt x="49" y="59"/>
                  </a:lnTo>
                  <a:lnTo>
                    <a:pt x="39" y="66"/>
                  </a:lnTo>
                  <a:lnTo>
                    <a:pt x="31" y="73"/>
                  </a:lnTo>
                  <a:lnTo>
                    <a:pt x="22" y="82"/>
                  </a:lnTo>
                  <a:lnTo>
                    <a:pt x="17" y="91"/>
                  </a:lnTo>
                  <a:lnTo>
                    <a:pt x="11" y="101"/>
                  </a:lnTo>
                  <a:lnTo>
                    <a:pt x="9" y="113"/>
                  </a:lnTo>
                  <a:lnTo>
                    <a:pt x="7" y="126"/>
                  </a:lnTo>
                  <a:lnTo>
                    <a:pt x="7" y="126"/>
                  </a:lnTo>
                  <a:lnTo>
                    <a:pt x="7" y="153"/>
                  </a:lnTo>
                  <a:lnTo>
                    <a:pt x="4" y="182"/>
                  </a:lnTo>
                  <a:lnTo>
                    <a:pt x="2" y="212"/>
                  </a:lnTo>
                  <a:lnTo>
                    <a:pt x="0" y="228"/>
                  </a:lnTo>
                  <a:lnTo>
                    <a:pt x="2" y="244"/>
                  </a:lnTo>
                  <a:lnTo>
                    <a:pt x="2" y="259"/>
                  </a:lnTo>
                  <a:lnTo>
                    <a:pt x="4" y="274"/>
                  </a:lnTo>
                  <a:lnTo>
                    <a:pt x="9" y="290"/>
                  </a:lnTo>
                  <a:lnTo>
                    <a:pt x="14" y="305"/>
                  </a:lnTo>
                  <a:lnTo>
                    <a:pt x="21" y="320"/>
                  </a:lnTo>
                  <a:lnTo>
                    <a:pt x="32" y="335"/>
                  </a:lnTo>
                  <a:lnTo>
                    <a:pt x="43" y="349"/>
                  </a:lnTo>
                  <a:lnTo>
                    <a:pt x="58" y="363"/>
                  </a:lnTo>
                  <a:lnTo>
                    <a:pt x="58" y="363"/>
                  </a:lnTo>
                  <a:lnTo>
                    <a:pt x="66" y="369"/>
                  </a:lnTo>
                  <a:lnTo>
                    <a:pt x="73" y="376"/>
                  </a:lnTo>
                  <a:lnTo>
                    <a:pt x="79" y="386"/>
                  </a:lnTo>
                  <a:lnTo>
                    <a:pt x="83" y="396"/>
                  </a:lnTo>
                  <a:lnTo>
                    <a:pt x="87" y="407"/>
                  </a:lnTo>
                  <a:lnTo>
                    <a:pt x="90" y="418"/>
                  </a:lnTo>
                  <a:lnTo>
                    <a:pt x="95" y="443"/>
                  </a:lnTo>
                  <a:lnTo>
                    <a:pt x="105" y="496"/>
                  </a:lnTo>
                  <a:lnTo>
                    <a:pt x="112" y="525"/>
                  </a:lnTo>
                  <a:lnTo>
                    <a:pt x="120" y="554"/>
                  </a:lnTo>
                  <a:lnTo>
                    <a:pt x="126" y="568"/>
                  </a:lnTo>
                  <a:lnTo>
                    <a:pt x="133" y="582"/>
                  </a:lnTo>
                  <a:lnTo>
                    <a:pt x="139" y="595"/>
                  </a:lnTo>
                  <a:lnTo>
                    <a:pt x="149" y="609"/>
                  </a:lnTo>
                  <a:lnTo>
                    <a:pt x="159" y="622"/>
                  </a:lnTo>
                  <a:lnTo>
                    <a:pt x="171" y="634"/>
                  </a:lnTo>
                  <a:lnTo>
                    <a:pt x="185" y="646"/>
                  </a:lnTo>
                  <a:lnTo>
                    <a:pt x="200" y="657"/>
                  </a:lnTo>
                  <a:lnTo>
                    <a:pt x="218" y="668"/>
                  </a:lnTo>
                  <a:lnTo>
                    <a:pt x="237" y="678"/>
                  </a:lnTo>
                  <a:lnTo>
                    <a:pt x="259" y="686"/>
                  </a:lnTo>
                  <a:lnTo>
                    <a:pt x="283" y="695"/>
                  </a:lnTo>
                  <a:lnTo>
                    <a:pt x="309" y="702"/>
                  </a:lnTo>
                  <a:lnTo>
                    <a:pt x="338" y="707"/>
                  </a:lnTo>
                  <a:lnTo>
                    <a:pt x="369" y="711"/>
                  </a:lnTo>
                  <a:lnTo>
                    <a:pt x="404" y="714"/>
                  </a:lnTo>
                  <a:lnTo>
                    <a:pt x="404" y="714"/>
                  </a:lnTo>
                  <a:lnTo>
                    <a:pt x="473" y="718"/>
                  </a:lnTo>
                  <a:lnTo>
                    <a:pt x="536" y="719"/>
                  </a:lnTo>
                  <a:lnTo>
                    <a:pt x="593" y="718"/>
                  </a:lnTo>
                  <a:lnTo>
                    <a:pt x="642" y="714"/>
                  </a:lnTo>
                  <a:lnTo>
                    <a:pt x="688" y="707"/>
                  </a:lnTo>
                  <a:lnTo>
                    <a:pt x="728" y="697"/>
                  </a:lnTo>
                  <a:lnTo>
                    <a:pt x="745" y="693"/>
                  </a:lnTo>
                  <a:lnTo>
                    <a:pt x="763" y="686"/>
                  </a:lnTo>
                  <a:lnTo>
                    <a:pt x="779" y="681"/>
                  </a:lnTo>
                  <a:lnTo>
                    <a:pt x="794" y="674"/>
                  </a:lnTo>
                  <a:lnTo>
                    <a:pt x="807" y="667"/>
                  </a:lnTo>
                  <a:lnTo>
                    <a:pt x="821" y="659"/>
                  </a:lnTo>
                  <a:lnTo>
                    <a:pt x="832" y="651"/>
                  </a:lnTo>
                  <a:lnTo>
                    <a:pt x="843" y="642"/>
                  </a:lnTo>
                  <a:lnTo>
                    <a:pt x="854" y="634"/>
                  </a:lnTo>
                  <a:lnTo>
                    <a:pt x="863" y="624"/>
                  </a:lnTo>
                  <a:lnTo>
                    <a:pt x="879" y="605"/>
                  </a:lnTo>
                  <a:lnTo>
                    <a:pt x="893" y="584"/>
                  </a:lnTo>
                  <a:lnTo>
                    <a:pt x="904" y="562"/>
                  </a:lnTo>
                  <a:lnTo>
                    <a:pt x="912" y="539"/>
                  </a:lnTo>
                  <a:lnTo>
                    <a:pt x="919" y="516"/>
                  </a:lnTo>
                  <a:lnTo>
                    <a:pt x="919" y="516"/>
                  </a:lnTo>
                  <a:lnTo>
                    <a:pt x="926" y="491"/>
                  </a:lnTo>
                  <a:lnTo>
                    <a:pt x="933" y="469"/>
                  </a:lnTo>
                  <a:lnTo>
                    <a:pt x="941" y="448"/>
                  </a:lnTo>
                  <a:lnTo>
                    <a:pt x="949" y="429"/>
                  </a:lnTo>
                  <a:lnTo>
                    <a:pt x="958" y="411"/>
                  </a:lnTo>
                  <a:lnTo>
                    <a:pt x="967" y="394"/>
                  </a:lnTo>
                  <a:lnTo>
                    <a:pt x="978" y="381"/>
                  </a:lnTo>
                  <a:lnTo>
                    <a:pt x="989" y="368"/>
                  </a:lnTo>
                  <a:lnTo>
                    <a:pt x="1000" y="358"/>
                  </a:lnTo>
                  <a:lnTo>
                    <a:pt x="1013" y="350"/>
                  </a:lnTo>
                  <a:lnTo>
                    <a:pt x="1025" y="345"/>
                  </a:lnTo>
                  <a:lnTo>
                    <a:pt x="1039" y="342"/>
                  </a:lnTo>
                  <a:lnTo>
                    <a:pt x="1051" y="342"/>
                  </a:lnTo>
                  <a:lnTo>
                    <a:pt x="1066" y="345"/>
                  </a:lnTo>
                  <a:lnTo>
                    <a:pt x="1080" y="349"/>
                  </a:lnTo>
                  <a:lnTo>
                    <a:pt x="1095" y="357"/>
                  </a:lnTo>
                  <a:lnTo>
                    <a:pt x="1095" y="357"/>
                  </a:lnTo>
                  <a:lnTo>
                    <a:pt x="1102" y="363"/>
                  </a:lnTo>
                  <a:lnTo>
                    <a:pt x="1109" y="369"/>
                  </a:lnTo>
                  <a:lnTo>
                    <a:pt x="1115" y="378"/>
                  </a:lnTo>
                  <a:lnTo>
                    <a:pt x="1120" y="387"/>
                  </a:lnTo>
                  <a:lnTo>
                    <a:pt x="1130" y="409"/>
                  </a:lnTo>
                  <a:lnTo>
                    <a:pt x="1138" y="434"/>
                  </a:lnTo>
                  <a:lnTo>
                    <a:pt x="1156" y="492"/>
                  </a:lnTo>
                  <a:lnTo>
                    <a:pt x="1167" y="524"/>
                  </a:lnTo>
                  <a:lnTo>
                    <a:pt x="1181" y="556"/>
                  </a:lnTo>
                  <a:lnTo>
                    <a:pt x="1189" y="571"/>
                  </a:lnTo>
                  <a:lnTo>
                    <a:pt x="1199" y="587"/>
                  </a:lnTo>
                  <a:lnTo>
                    <a:pt x="1208" y="602"/>
                  </a:lnTo>
                  <a:lnTo>
                    <a:pt x="1221" y="618"/>
                  </a:lnTo>
                  <a:lnTo>
                    <a:pt x="1233" y="631"/>
                  </a:lnTo>
                  <a:lnTo>
                    <a:pt x="1248" y="645"/>
                  </a:lnTo>
                  <a:lnTo>
                    <a:pt x="1265" y="659"/>
                  </a:lnTo>
                  <a:lnTo>
                    <a:pt x="1283" y="671"/>
                  </a:lnTo>
                  <a:lnTo>
                    <a:pt x="1302" y="682"/>
                  </a:lnTo>
                  <a:lnTo>
                    <a:pt x="1323" y="693"/>
                  </a:lnTo>
                  <a:lnTo>
                    <a:pt x="1347" y="703"/>
                  </a:lnTo>
                  <a:lnTo>
                    <a:pt x="1372" y="711"/>
                  </a:lnTo>
                  <a:lnTo>
                    <a:pt x="1401" y="718"/>
                  </a:lnTo>
                  <a:lnTo>
                    <a:pt x="1431" y="724"/>
                  </a:lnTo>
                  <a:lnTo>
                    <a:pt x="1463" y="728"/>
                  </a:lnTo>
                  <a:lnTo>
                    <a:pt x="1499" y="730"/>
                  </a:lnTo>
                  <a:lnTo>
                    <a:pt x="1499" y="730"/>
                  </a:lnTo>
                  <a:lnTo>
                    <a:pt x="1535" y="732"/>
                  </a:lnTo>
                  <a:lnTo>
                    <a:pt x="1568" y="733"/>
                  </a:lnTo>
                  <a:lnTo>
                    <a:pt x="1599" y="732"/>
                  </a:lnTo>
                  <a:lnTo>
                    <a:pt x="1630" y="730"/>
                  </a:lnTo>
                  <a:lnTo>
                    <a:pt x="1657" y="729"/>
                  </a:lnTo>
                  <a:lnTo>
                    <a:pt x="1683" y="726"/>
                  </a:lnTo>
                  <a:lnTo>
                    <a:pt x="1708" y="722"/>
                  </a:lnTo>
                  <a:lnTo>
                    <a:pt x="1730" y="718"/>
                  </a:lnTo>
                  <a:lnTo>
                    <a:pt x="1751" y="713"/>
                  </a:lnTo>
                  <a:lnTo>
                    <a:pt x="1770" y="707"/>
                  </a:lnTo>
                  <a:lnTo>
                    <a:pt x="1788" y="700"/>
                  </a:lnTo>
                  <a:lnTo>
                    <a:pt x="1805" y="693"/>
                  </a:lnTo>
                  <a:lnTo>
                    <a:pt x="1820" y="686"/>
                  </a:lnTo>
                  <a:lnTo>
                    <a:pt x="1834" y="678"/>
                  </a:lnTo>
                  <a:lnTo>
                    <a:pt x="1847" y="670"/>
                  </a:lnTo>
                  <a:lnTo>
                    <a:pt x="1858" y="662"/>
                  </a:lnTo>
                  <a:lnTo>
                    <a:pt x="1869" y="652"/>
                  </a:lnTo>
                  <a:lnTo>
                    <a:pt x="1879" y="642"/>
                  </a:lnTo>
                  <a:lnTo>
                    <a:pt x="1887" y="633"/>
                  </a:lnTo>
                  <a:lnTo>
                    <a:pt x="1896" y="623"/>
                  </a:lnTo>
                  <a:lnTo>
                    <a:pt x="1908" y="602"/>
                  </a:lnTo>
                  <a:lnTo>
                    <a:pt x="1919" y="582"/>
                  </a:lnTo>
                  <a:lnTo>
                    <a:pt x="1927" y="561"/>
                  </a:lnTo>
                  <a:lnTo>
                    <a:pt x="1936" y="540"/>
                  </a:lnTo>
                  <a:lnTo>
                    <a:pt x="1947" y="502"/>
                  </a:lnTo>
                  <a:lnTo>
                    <a:pt x="1947" y="502"/>
                  </a:lnTo>
                  <a:lnTo>
                    <a:pt x="1967" y="433"/>
                  </a:lnTo>
                  <a:lnTo>
                    <a:pt x="1975" y="404"/>
                  </a:lnTo>
                  <a:lnTo>
                    <a:pt x="1985" y="379"/>
                  </a:lnTo>
                  <a:lnTo>
                    <a:pt x="1995" y="356"/>
                  </a:lnTo>
                  <a:lnTo>
                    <a:pt x="2004" y="336"/>
                  </a:lnTo>
                  <a:lnTo>
                    <a:pt x="2017" y="320"/>
                  </a:lnTo>
                  <a:lnTo>
                    <a:pt x="2024" y="313"/>
                  </a:lnTo>
                  <a:lnTo>
                    <a:pt x="2031" y="306"/>
                  </a:lnTo>
                  <a:lnTo>
                    <a:pt x="2031" y="306"/>
                  </a:lnTo>
                  <a:lnTo>
                    <a:pt x="2037" y="298"/>
                  </a:lnTo>
                  <a:lnTo>
                    <a:pt x="2046" y="287"/>
                  </a:lnTo>
                  <a:lnTo>
                    <a:pt x="2053" y="273"/>
                  </a:lnTo>
                  <a:lnTo>
                    <a:pt x="2059" y="257"/>
                  </a:lnTo>
                  <a:lnTo>
                    <a:pt x="2065" y="237"/>
                  </a:lnTo>
                  <a:lnTo>
                    <a:pt x="2071" y="218"/>
                  </a:lnTo>
                  <a:lnTo>
                    <a:pt x="2075" y="196"/>
                  </a:lnTo>
                  <a:lnTo>
                    <a:pt x="2079" y="175"/>
                  </a:lnTo>
                  <a:lnTo>
                    <a:pt x="2080" y="153"/>
                  </a:lnTo>
                  <a:lnTo>
                    <a:pt x="2080" y="131"/>
                  </a:lnTo>
                  <a:lnTo>
                    <a:pt x="2077" y="112"/>
                  </a:lnTo>
                  <a:lnTo>
                    <a:pt x="2075" y="93"/>
                  </a:lnTo>
                  <a:lnTo>
                    <a:pt x="2068" y="75"/>
                  </a:lnTo>
                  <a:lnTo>
                    <a:pt x="2064" y="68"/>
                  </a:lnTo>
                  <a:lnTo>
                    <a:pt x="2058" y="61"/>
                  </a:lnTo>
                  <a:lnTo>
                    <a:pt x="2054" y="54"/>
                  </a:lnTo>
                  <a:lnTo>
                    <a:pt x="2047" y="48"/>
                  </a:lnTo>
                  <a:lnTo>
                    <a:pt x="2040" y="43"/>
                  </a:lnTo>
                  <a:lnTo>
                    <a:pt x="2032" y="39"/>
                  </a:lnTo>
                  <a:lnTo>
                    <a:pt x="2032" y="39"/>
                  </a:lnTo>
                  <a:close/>
                  <a:moveTo>
                    <a:pt x="616" y="655"/>
                  </a:moveTo>
                  <a:lnTo>
                    <a:pt x="616" y="655"/>
                  </a:lnTo>
                  <a:lnTo>
                    <a:pt x="520" y="656"/>
                  </a:lnTo>
                  <a:lnTo>
                    <a:pt x="475" y="656"/>
                  </a:lnTo>
                  <a:lnTo>
                    <a:pt x="436" y="653"/>
                  </a:lnTo>
                  <a:lnTo>
                    <a:pt x="397" y="651"/>
                  </a:lnTo>
                  <a:lnTo>
                    <a:pt x="363" y="645"/>
                  </a:lnTo>
                  <a:lnTo>
                    <a:pt x="331" y="637"/>
                  </a:lnTo>
                  <a:lnTo>
                    <a:pt x="316" y="631"/>
                  </a:lnTo>
                  <a:lnTo>
                    <a:pt x="301" y="626"/>
                  </a:lnTo>
                  <a:lnTo>
                    <a:pt x="288" y="619"/>
                  </a:lnTo>
                  <a:lnTo>
                    <a:pt x="274" y="612"/>
                  </a:lnTo>
                  <a:lnTo>
                    <a:pt x="262" y="604"/>
                  </a:lnTo>
                  <a:lnTo>
                    <a:pt x="251" y="594"/>
                  </a:lnTo>
                  <a:lnTo>
                    <a:pt x="240" y="584"/>
                  </a:lnTo>
                  <a:lnTo>
                    <a:pt x="230" y="573"/>
                  </a:lnTo>
                  <a:lnTo>
                    <a:pt x="221" y="561"/>
                  </a:lnTo>
                  <a:lnTo>
                    <a:pt x="212" y="549"/>
                  </a:lnTo>
                  <a:lnTo>
                    <a:pt x="204" y="533"/>
                  </a:lnTo>
                  <a:lnTo>
                    <a:pt x="197" y="518"/>
                  </a:lnTo>
                  <a:lnTo>
                    <a:pt x="190" y="502"/>
                  </a:lnTo>
                  <a:lnTo>
                    <a:pt x="185" y="484"/>
                  </a:lnTo>
                  <a:lnTo>
                    <a:pt x="179" y="465"/>
                  </a:lnTo>
                  <a:lnTo>
                    <a:pt x="175" y="444"/>
                  </a:lnTo>
                  <a:lnTo>
                    <a:pt x="171" y="422"/>
                  </a:lnTo>
                  <a:lnTo>
                    <a:pt x="168" y="398"/>
                  </a:lnTo>
                  <a:lnTo>
                    <a:pt x="168" y="398"/>
                  </a:lnTo>
                  <a:lnTo>
                    <a:pt x="164" y="361"/>
                  </a:lnTo>
                  <a:lnTo>
                    <a:pt x="161" y="327"/>
                  </a:lnTo>
                  <a:lnTo>
                    <a:pt x="160" y="295"/>
                  </a:lnTo>
                  <a:lnTo>
                    <a:pt x="160" y="268"/>
                  </a:lnTo>
                  <a:lnTo>
                    <a:pt x="160" y="244"/>
                  </a:lnTo>
                  <a:lnTo>
                    <a:pt x="163" y="223"/>
                  </a:lnTo>
                  <a:lnTo>
                    <a:pt x="164" y="206"/>
                  </a:lnTo>
                  <a:lnTo>
                    <a:pt x="167" y="190"/>
                  </a:lnTo>
                  <a:lnTo>
                    <a:pt x="174" y="168"/>
                  </a:lnTo>
                  <a:lnTo>
                    <a:pt x="179" y="153"/>
                  </a:lnTo>
                  <a:lnTo>
                    <a:pt x="185" y="146"/>
                  </a:lnTo>
                  <a:lnTo>
                    <a:pt x="186" y="144"/>
                  </a:lnTo>
                  <a:lnTo>
                    <a:pt x="186" y="144"/>
                  </a:lnTo>
                  <a:lnTo>
                    <a:pt x="189" y="141"/>
                  </a:lnTo>
                  <a:lnTo>
                    <a:pt x="197" y="133"/>
                  </a:lnTo>
                  <a:lnTo>
                    <a:pt x="206" y="127"/>
                  </a:lnTo>
                  <a:lnTo>
                    <a:pt x="215" y="121"/>
                  </a:lnTo>
                  <a:lnTo>
                    <a:pt x="229" y="115"/>
                  </a:lnTo>
                  <a:lnTo>
                    <a:pt x="244" y="109"/>
                  </a:lnTo>
                  <a:lnTo>
                    <a:pt x="263" y="102"/>
                  </a:lnTo>
                  <a:lnTo>
                    <a:pt x="287" y="97"/>
                  </a:lnTo>
                  <a:lnTo>
                    <a:pt x="314" y="91"/>
                  </a:lnTo>
                  <a:lnTo>
                    <a:pt x="346" y="87"/>
                  </a:lnTo>
                  <a:lnTo>
                    <a:pt x="382" y="84"/>
                  </a:lnTo>
                  <a:lnTo>
                    <a:pt x="423" y="82"/>
                  </a:lnTo>
                  <a:lnTo>
                    <a:pt x="469" y="82"/>
                  </a:lnTo>
                  <a:lnTo>
                    <a:pt x="521" y="83"/>
                  </a:lnTo>
                  <a:lnTo>
                    <a:pt x="521" y="83"/>
                  </a:lnTo>
                  <a:lnTo>
                    <a:pt x="572" y="87"/>
                  </a:lnTo>
                  <a:lnTo>
                    <a:pt x="619" y="90"/>
                  </a:lnTo>
                  <a:lnTo>
                    <a:pt x="661" y="94"/>
                  </a:lnTo>
                  <a:lnTo>
                    <a:pt x="700" y="99"/>
                  </a:lnTo>
                  <a:lnTo>
                    <a:pt x="733" y="105"/>
                  </a:lnTo>
                  <a:lnTo>
                    <a:pt x="763" y="112"/>
                  </a:lnTo>
                  <a:lnTo>
                    <a:pt x="788" y="120"/>
                  </a:lnTo>
                  <a:lnTo>
                    <a:pt x="810" y="130"/>
                  </a:lnTo>
                  <a:lnTo>
                    <a:pt x="829" y="141"/>
                  </a:lnTo>
                  <a:lnTo>
                    <a:pt x="845" y="153"/>
                  </a:lnTo>
                  <a:lnTo>
                    <a:pt x="852" y="160"/>
                  </a:lnTo>
                  <a:lnTo>
                    <a:pt x="857" y="167"/>
                  </a:lnTo>
                  <a:lnTo>
                    <a:pt x="867" y="183"/>
                  </a:lnTo>
                  <a:lnTo>
                    <a:pt x="875" y="201"/>
                  </a:lnTo>
                  <a:lnTo>
                    <a:pt x="879" y="221"/>
                  </a:lnTo>
                  <a:lnTo>
                    <a:pt x="882" y="243"/>
                  </a:lnTo>
                  <a:lnTo>
                    <a:pt x="882" y="266"/>
                  </a:lnTo>
                  <a:lnTo>
                    <a:pt x="882" y="266"/>
                  </a:lnTo>
                  <a:lnTo>
                    <a:pt x="882" y="294"/>
                  </a:lnTo>
                  <a:lnTo>
                    <a:pt x="879" y="321"/>
                  </a:lnTo>
                  <a:lnTo>
                    <a:pt x="876" y="352"/>
                  </a:lnTo>
                  <a:lnTo>
                    <a:pt x="872" y="383"/>
                  </a:lnTo>
                  <a:lnTo>
                    <a:pt x="867" y="415"/>
                  </a:lnTo>
                  <a:lnTo>
                    <a:pt x="858" y="447"/>
                  </a:lnTo>
                  <a:lnTo>
                    <a:pt x="849" y="478"/>
                  </a:lnTo>
                  <a:lnTo>
                    <a:pt x="836" y="509"/>
                  </a:lnTo>
                  <a:lnTo>
                    <a:pt x="829" y="522"/>
                  </a:lnTo>
                  <a:lnTo>
                    <a:pt x="821" y="538"/>
                  </a:lnTo>
                  <a:lnTo>
                    <a:pt x="813" y="551"/>
                  </a:lnTo>
                  <a:lnTo>
                    <a:pt x="803" y="564"/>
                  </a:lnTo>
                  <a:lnTo>
                    <a:pt x="792" y="576"/>
                  </a:lnTo>
                  <a:lnTo>
                    <a:pt x="781" y="589"/>
                  </a:lnTo>
                  <a:lnTo>
                    <a:pt x="769" y="600"/>
                  </a:lnTo>
                  <a:lnTo>
                    <a:pt x="756" y="609"/>
                  </a:lnTo>
                  <a:lnTo>
                    <a:pt x="743" y="619"/>
                  </a:lnTo>
                  <a:lnTo>
                    <a:pt x="728" y="627"/>
                  </a:lnTo>
                  <a:lnTo>
                    <a:pt x="711" y="635"/>
                  </a:lnTo>
                  <a:lnTo>
                    <a:pt x="695" y="641"/>
                  </a:lnTo>
                  <a:lnTo>
                    <a:pt x="677" y="646"/>
                  </a:lnTo>
                  <a:lnTo>
                    <a:pt x="657" y="651"/>
                  </a:lnTo>
                  <a:lnTo>
                    <a:pt x="637" y="653"/>
                  </a:lnTo>
                  <a:lnTo>
                    <a:pt x="616" y="655"/>
                  </a:lnTo>
                  <a:lnTo>
                    <a:pt x="616" y="655"/>
                  </a:lnTo>
                  <a:close/>
                  <a:moveTo>
                    <a:pt x="1861" y="543"/>
                  </a:moveTo>
                  <a:lnTo>
                    <a:pt x="1861" y="543"/>
                  </a:lnTo>
                  <a:lnTo>
                    <a:pt x="1854" y="560"/>
                  </a:lnTo>
                  <a:lnTo>
                    <a:pt x="1843" y="576"/>
                  </a:lnTo>
                  <a:lnTo>
                    <a:pt x="1831" y="591"/>
                  </a:lnTo>
                  <a:lnTo>
                    <a:pt x="1814" y="605"/>
                  </a:lnTo>
                  <a:lnTo>
                    <a:pt x="1796" y="618"/>
                  </a:lnTo>
                  <a:lnTo>
                    <a:pt x="1776" y="629"/>
                  </a:lnTo>
                  <a:lnTo>
                    <a:pt x="1751" y="638"/>
                  </a:lnTo>
                  <a:lnTo>
                    <a:pt x="1725" y="646"/>
                  </a:lnTo>
                  <a:lnTo>
                    <a:pt x="1697" y="655"/>
                  </a:lnTo>
                  <a:lnTo>
                    <a:pt x="1666" y="660"/>
                  </a:lnTo>
                  <a:lnTo>
                    <a:pt x="1633" y="664"/>
                  </a:lnTo>
                  <a:lnTo>
                    <a:pt x="1598" y="667"/>
                  </a:lnTo>
                  <a:lnTo>
                    <a:pt x="1560" y="667"/>
                  </a:lnTo>
                  <a:lnTo>
                    <a:pt x="1521" y="666"/>
                  </a:lnTo>
                  <a:lnTo>
                    <a:pt x="1480" y="663"/>
                  </a:lnTo>
                  <a:lnTo>
                    <a:pt x="1437" y="659"/>
                  </a:lnTo>
                  <a:lnTo>
                    <a:pt x="1437" y="659"/>
                  </a:lnTo>
                  <a:lnTo>
                    <a:pt x="1415" y="656"/>
                  </a:lnTo>
                  <a:lnTo>
                    <a:pt x="1396" y="651"/>
                  </a:lnTo>
                  <a:lnTo>
                    <a:pt x="1376" y="645"/>
                  </a:lnTo>
                  <a:lnTo>
                    <a:pt x="1358" y="637"/>
                  </a:lnTo>
                  <a:lnTo>
                    <a:pt x="1343" y="629"/>
                  </a:lnTo>
                  <a:lnTo>
                    <a:pt x="1328" y="620"/>
                  </a:lnTo>
                  <a:lnTo>
                    <a:pt x="1313" y="609"/>
                  </a:lnTo>
                  <a:lnTo>
                    <a:pt x="1301" y="598"/>
                  </a:lnTo>
                  <a:lnTo>
                    <a:pt x="1288" y="586"/>
                  </a:lnTo>
                  <a:lnTo>
                    <a:pt x="1277" y="573"/>
                  </a:lnTo>
                  <a:lnTo>
                    <a:pt x="1267" y="560"/>
                  </a:lnTo>
                  <a:lnTo>
                    <a:pt x="1258" y="546"/>
                  </a:lnTo>
                  <a:lnTo>
                    <a:pt x="1250" y="532"/>
                  </a:lnTo>
                  <a:lnTo>
                    <a:pt x="1243" y="517"/>
                  </a:lnTo>
                  <a:lnTo>
                    <a:pt x="1230" y="487"/>
                  </a:lnTo>
                  <a:lnTo>
                    <a:pt x="1219" y="455"/>
                  </a:lnTo>
                  <a:lnTo>
                    <a:pt x="1212" y="423"/>
                  </a:lnTo>
                  <a:lnTo>
                    <a:pt x="1206" y="392"/>
                  </a:lnTo>
                  <a:lnTo>
                    <a:pt x="1201" y="361"/>
                  </a:lnTo>
                  <a:lnTo>
                    <a:pt x="1199" y="332"/>
                  </a:lnTo>
                  <a:lnTo>
                    <a:pt x="1197" y="305"/>
                  </a:lnTo>
                  <a:lnTo>
                    <a:pt x="1196" y="259"/>
                  </a:lnTo>
                  <a:lnTo>
                    <a:pt x="1196" y="259"/>
                  </a:lnTo>
                  <a:lnTo>
                    <a:pt x="1196" y="240"/>
                  </a:lnTo>
                  <a:lnTo>
                    <a:pt x="1199" y="223"/>
                  </a:lnTo>
                  <a:lnTo>
                    <a:pt x="1203" y="207"/>
                  </a:lnTo>
                  <a:lnTo>
                    <a:pt x="1208" y="193"/>
                  </a:lnTo>
                  <a:lnTo>
                    <a:pt x="1215" y="181"/>
                  </a:lnTo>
                  <a:lnTo>
                    <a:pt x="1223" y="170"/>
                  </a:lnTo>
                  <a:lnTo>
                    <a:pt x="1233" y="161"/>
                  </a:lnTo>
                  <a:lnTo>
                    <a:pt x="1243" y="153"/>
                  </a:lnTo>
                  <a:lnTo>
                    <a:pt x="1251" y="146"/>
                  </a:lnTo>
                  <a:lnTo>
                    <a:pt x="1261" y="141"/>
                  </a:lnTo>
                  <a:lnTo>
                    <a:pt x="1277" y="133"/>
                  </a:lnTo>
                  <a:lnTo>
                    <a:pt x="1288" y="128"/>
                  </a:lnTo>
                  <a:lnTo>
                    <a:pt x="1292" y="127"/>
                  </a:lnTo>
                  <a:lnTo>
                    <a:pt x="1292" y="127"/>
                  </a:lnTo>
                  <a:lnTo>
                    <a:pt x="1320" y="121"/>
                  </a:lnTo>
                  <a:lnTo>
                    <a:pt x="1352" y="115"/>
                  </a:lnTo>
                  <a:lnTo>
                    <a:pt x="1385" y="109"/>
                  </a:lnTo>
                  <a:lnTo>
                    <a:pt x="1420" y="104"/>
                  </a:lnTo>
                  <a:lnTo>
                    <a:pt x="1459" y="99"/>
                  </a:lnTo>
                  <a:lnTo>
                    <a:pt x="1498" y="97"/>
                  </a:lnTo>
                  <a:lnTo>
                    <a:pt x="1537" y="94"/>
                  </a:lnTo>
                  <a:lnTo>
                    <a:pt x="1577" y="93"/>
                  </a:lnTo>
                  <a:lnTo>
                    <a:pt x="1616" y="91"/>
                  </a:lnTo>
                  <a:lnTo>
                    <a:pt x="1655" y="91"/>
                  </a:lnTo>
                  <a:lnTo>
                    <a:pt x="1692" y="93"/>
                  </a:lnTo>
                  <a:lnTo>
                    <a:pt x="1728" y="95"/>
                  </a:lnTo>
                  <a:lnTo>
                    <a:pt x="1761" y="99"/>
                  </a:lnTo>
                  <a:lnTo>
                    <a:pt x="1791" y="105"/>
                  </a:lnTo>
                  <a:lnTo>
                    <a:pt x="1817" y="112"/>
                  </a:lnTo>
                  <a:lnTo>
                    <a:pt x="1840" y="120"/>
                  </a:lnTo>
                  <a:lnTo>
                    <a:pt x="1840" y="120"/>
                  </a:lnTo>
                  <a:lnTo>
                    <a:pt x="1850" y="126"/>
                  </a:lnTo>
                  <a:lnTo>
                    <a:pt x="1858" y="133"/>
                  </a:lnTo>
                  <a:lnTo>
                    <a:pt x="1867" y="141"/>
                  </a:lnTo>
                  <a:lnTo>
                    <a:pt x="1874" y="149"/>
                  </a:lnTo>
                  <a:lnTo>
                    <a:pt x="1879" y="159"/>
                  </a:lnTo>
                  <a:lnTo>
                    <a:pt x="1885" y="170"/>
                  </a:lnTo>
                  <a:lnTo>
                    <a:pt x="1890" y="182"/>
                  </a:lnTo>
                  <a:lnTo>
                    <a:pt x="1894" y="195"/>
                  </a:lnTo>
                  <a:lnTo>
                    <a:pt x="1900" y="222"/>
                  </a:lnTo>
                  <a:lnTo>
                    <a:pt x="1902" y="251"/>
                  </a:lnTo>
                  <a:lnTo>
                    <a:pt x="1904" y="283"/>
                  </a:lnTo>
                  <a:lnTo>
                    <a:pt x="1902" y="316"/>
                  </a:lnTo>
                  <a:lnTo>
                    <a:pt x="1900" y="349"/>
                  </a:lnTo>
                  <a:lnTo>
                    <a:pt x="1897" y="382"/>
                  </a:lnTo>
                  <a:lnTo>
                    <a:pt x="1891" y="414"/>
                  </a:lnTo>
                  <a:lnTo>
                    <a:pt x="1886" y="445"/>
                  </a:lnTo>
                  <a:lnTo>
                    <a:pt x="1874" y="500"/>
                  </a:lnTo>
                  <a:lnTo>
                    <a:pt x="1861" y="543"/>
                  </a:lnTo>
                  <a:lnTo>
                    <a:pt x="1861" y="543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0" name="Freeform 105">
              <a:extLst>
                <a:ext uri="{FF2B5EF4-FFF2-40B4-BE49-F238E27FC236}">
                  <a16:creationId xmlns:a16="http://schemas.microsoft.com/office/drawing/2014/main" id="{A5290CFD-47A8-EBAF-4046-4C71903F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4700" y="3976688"/>
              <a:ext cx="1390650" cy="963613"/>
            </a:xfrm>
            <a:custGeom>
              <a:avLst/>
              <a:gdLst>
                <a:gd name="T0" fmla="*/ 876 w 876"/>
                <a:gd name="T1" fmla="*/ 292 h 607"/>
                <a:gd name="T2" fmla="*/ 876 w 876"/>
                <a:gd name="T3" fmla="*/ 292 h 607"/>
                <a:gd name="T4" fmla="*/ 874 w 876"/>
                <a:gd name="T5" fmla="*/ 325 h 607"/>
                <a:gd name="T6" fmla="*/ 870 w 876"/>
                <a:gd name="T7" fmla="*/ 355 h 607"/>
                <a:gd name="T8" fmla="*/ 861 w 876"/>
                <a:gd name="T9" fmla="*/ 385 h 607"/>
                <a:gd name="T10" fmla="*/ 852 w 876"/>
                <a:gd name="T11" fmla="*/ 414 h 607"/>
                <a:gd name="T12" fmla="*/ 838 w 876"/>
                <a:gd name="T13" fmla="*/ 442 h 607"/>
                <a:gd name="T14" fmla="*/ 823 w 876"/>
                <a:gd name="T15" fmla="*/ 468 h 607"/>
                <a:gd name="T16" fmla="*/ 803 w 876"/>
                <a:gd name="T17" fmla="*/ 493 h 607"/>
                <a:gd name="T18" fmla="*/ 784 w 876"/>
                <a:gd name="T19" fmla="*/ 515 h 607"/>
                <a:gd name="T20" fmla="*/ 761 w 876"/>
                <a:gd name="T21" fmla="*/ 536 h 607"/>
                <a:gd name="T22" fmla="*/ 737 w 876"/>
                <a:gd name="T23" fmla="*/ 554 h 607"/>
                <a:gd name="T24" fmla="*/ 711 w 876"/>
                <a:gd name="T25" fmla="*/ 569 h 607"/>
                <a:gd name="T26" fmla="*/ 684 w 876"/>
                <a:gd name="T27" fmla="*/ 582 h 607"/>
                <a:gd name="T28" fmla="*/ 655 w 876"/>
                <a:gd name="T29" fmla="*/ 593 h 607"/>
                <a:gd name="T30" fmla="*/ 624 w 876"/>
                <a:gd name="T31" fmla="*/ 600 h 607"/>
                <a:gd name="T32" fmla="*/ 594 w 876"/>
                <a:gd name="T33" fmla="*/ 606 h 607"/>
                <a:gd name="T34" fmla="*/ 561 w 876"/>
                <a:gd name="T35" fmla="*/ 607 h 607"/>
                <a:gd name="T36" fmla="*/ 0 w 876"/>
                <a:gd name="T37" fmla="*/ 607 h 607"/>
                <a:gd name="T38" fmla="*/ 0 w 876"/>
                <a:gd name="T39" fmla="*/ 607 h 607"/>
                <a:gd name="T40" fmla="*/ 18 w 876"/>
                <a:gd name="T41" fmla="*/ 563 h 607"/>
                <a:gd name="T42" fmla="*/ 35 w 876"/>
                <a:gd name="T43" fmla="*/ 520 h 607"/>
                <a:gd name="T44" fmla="*/ 47 w 876"/>
                <a:gd name="T45" fmla="*/ 481 h 607"/>
                <a:gd name="T46" fmla="*/ 58 w 876"/>
                <a:gd name="T47" fmla="*/ 442 h 607"/>
                <a:gd name="T48" fmla="*/ 67 w 876"/>
                <a:gd name="T49" fmla="*/ 405 h 607"/>
                <a:gd name="T50" fmla="*/ 73 w 876"/>
                <a:gd name="T51" fmla="*/ 368 h 607"/>
                <a:gd name="T52" fmla="*/ 78 w 876"/>
                <a:gd name="T53" fmla="*/ 332 h 607"/>
                <a:gd name="T54" fmla="*/ 78 w 876"/>
                <a:gd name="T55" fmla="*/ 296 h 607"/>
                <a:gd name="T56" fmla="*/ 76 w 876"/>
                <a:gd name="T57" fmla="*/ 261 h 607"/>
                <a:gd name="T58" fmla="*/ 73 w 876"/>
                <a:gd name="T59" fmla="*/ 226 h 607"/>
                <a:gd name="T60" fmla="*/ 67 w 876"/>
                <a:gd name="T61" fmla="*/ 190 h 607"/>
                <a:gd name="T62" fmla="*/ 58 w 876"/>
                <a:gd name="T63" fmla="*/ 154 h 607"/>
                <a:gd name="T64" fmla="*/ 47 w 876"/>
                <a:gd name="T65" fmla="*/ 117 h 607"/>
                <a:gd name="T66" fmla="*/ 34 w 876"/>
                <a:gd name="T67" fmla="*/ 80 h 607"/>
                <a:gd name="T68" fmla="*/ 18 w 876"/>
                <a:gd name="T69" fmla="*/ 40 h 607"/>
                <a:gd name="T70" fmla="*/ 0 w 876"/>
                <a:gd name="T71" fmla="*/ 0 h 607"/>
                <a:gd name="T72" fmla="*/ 587 w 876"/>
                <a:gd name="T73" fmla="*/ 0 h 607"/>
                <a:gd name="T74" fmla="*/ 587 w 876"/>
                <a:gd name="T75" fmla="*/ 0 h 607"/>
                <a:gd name="T76" fmla="*/ 616 w 876"/>
                <a:gd name="T77" fmla="*/ 1 h 607"/>
                <a:gd name="T78" fmla="*/ 645 w 876"/>
                <a:gd name="T79" fmla="*/ 5 h 607"/>
                <a:gd name="T80" fmla="*/ 673 w 876"/>
                <a:gd name="T81" fmla="*/ 12 h 607"/>
                <a:gd name="T82" fmla="*/ 699 w 876"/>
                <a:gd name="T83" fmla="*/ 22 h 607"/>
                <a:gd name="T84" fmla="*/ 725 w 876"/>
                <a:gd name="T85" fmla="*/ 34 h 607"/>
                <a:gd name="T86" fmla="*/ 748 w 876"/>
                <a:gd name="T87" fmla="*/ 49 h 607"/>
                <a:gd name="T88" fmla="*/ 770 w 876"/>
                <a:gd name="T89" fmla="*/ 66 h 607"/>
                <a:gd name="T90" fmla="*/ 791 w 876"/>
                <a:gd name="T91" fmla="*/ 84 h 607"/>
                <a:gd name="T92" fmla="*/ 810 w 876"/>
                <a:gd name="T93" fmla="*/ 104 h 607"/>
                <a:gd name="T94" fmla="*/ 827 w 876"/>
                <a:gd name="T95" fmla="*/ 126 h 607"/>
                <a:gd name="T96" fmla="*/ 841 w 876"/>
                <a:gd name="T97" fmla="*/ 151 h 607"/>
                <a:gd name="T98" fmla="*/ 853 w 876"/>
                <a:gd name="T99" fmla="*/ 176 h 607"/>
                <a:gd name="T100" fmla="*/ 863 w 876"/>
                <a:gd name="T101" fmla="*/ 202 h 607"/>
                <a:gd name="T102" fmla="*/ 870 w 876"/>
                <a:gd name="T103" fmla="*/ 230 h 607"/>
                <a:gd name="T104" fmla="*/ 874 w 876"/>
                <a:gd name="T105" fmla="*/ 259 h 607"/>
                <a:gd name="T106" fmla="*/ 876 w 876"/>
                <a:gd name="T107" fmla="*/ 288 h 607"/>
                <a:gd name="T108" fmla="*/ 876 w 876"/>
                <a:gd name="T109" fmla="*/ 292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76" h="607">
                  <a:moveTo>
                    <a:pt x="876" y="292"/>
                  </a:moveTo>
                  <a:lnTo>
                    <a:pt x="876" y="292"/>
                  </a:lnTo>
                  <a:lnTo>
                    <a:pt x="874" y="325"/>
                  </a:lnTo>
                  <a:lnTo>
                    <a:pt x="870" y="355"/>
                  </a:lnTo>
                  <a:lnTo>
                    <a:pt x="861" y="385"/>
                  </a:lnTo>
                  <a:lnTo>
                    <a:pt x="852" y="414"/>
                  </a:lnTo>
                  <a:lnTo>
                    <a:pt x="838" y="442"/>
                  </a:lnTo>
                  <a:lnTo>
                    <a:pt x="823" y="468"/>
                  </a:lnTo>
                  <a:lnTo>
                    <a:pt x="803" y="493"/>
                  </a:lnTo>
                  <a:lnTo>
                    <a:pt x="784" y="515"/>
                  </a:lnTo>
                  <a:lnTo>
                    <a:pt x="761" y="536"/>
                  </a:lnTo>
                  <a:lnTo>
                    <a:pt x="737" y="554"/>
                  </a:lnTo>
                  <a:lnTo>
                    <a:pt x="711" y="569"/>
                  </a:lnTo>
                  <a:lnTo>
                    <a:pt x="684" y="582"/>
                  </a:lnTo>
                  <a:lnTo>
                    <a:pt x="655" y="593"/>
                  </a:lnTo>
                  <a:lnTo>
                    <a:pt x="624" y="600"/>
                  </a:lnTo>
                  <a:lnTo>
                    <a:pt x="594" y="606"/>
                  </a:lnTo>
                  <a:lnTo>
                    <a:pt x="561" y="607"/>
                  </a:lnTo>
                  <a:lnTo>
                    <a:pt x="0" y="607"/>
                  </a:lnTo>
                  <a:lnTo>
                    <a:pt x="0" y="607"/>
                  </a:lnTo>
                  <a:lnTo>
                    <a:pt x="18" y="563"/>
                  </a:lnTo>
                  <a:lnTo>
                    <a:pt x="35" y="520"/>
                  </a:lnTo>
                  <a:lnTo>
                    <a:pt x="47" y="481"/>
                  </a:lnTo>
                  <a:lnTo>
                    <a:pt x="58" y="442"/>
                  </a:lnTo>
                  <a:lnTo>
                    <a:pt x="67" y="405"/>
                  </a:lnTo>
                  <a:lnTo>
                    <a:pt x="73" y="368"/>
                  </a:lnTo>
                  <a:lnTo>
                    <a:pt x="78" y="332"/>
                  </a:lnTo>
                  <a:lnTo>
                    <a:pt x="78" y="296"/>
                  </a:lnTo>
                  <a:lnTo>
                    <a:pt x="76" y="261"/>
                  </a:lnTo>
                  <a:lnTo>
                    <a:pt x="73" y="226"/>
                  </a:lnTo>
                  <a:lnTo>
                    <a:pt x="67" y="190"/>
                  </a:lnTo>
                  <a:lnTo>
                    <a:pt x="58" y="154"/>
                  </a:lnTo>
                  <a:lnTo>
                    <a:pt x="47" y="117"/>
                  </a:lnTo>
                  <a:lnTo>
                    <a:pt x="34" y="80"/>
                  </a:lnTo>
                  <a:lnTo>
                    <a:pt x="18" y="40"/>
                  </a:lnTo>
                  <a:lnTo>
                    <a:pt x="0" y="0"/>
                  </a:lnTo>
                  <a:lnTo>
                    <a:pt x="587" y="0"/>
                  </a:lnTo>
                  <a:lnTo>
                    <a:pt x="587" y="0"/>
                  </a:lnTo>
                  <a:lnTo>
                    <a:pt x="616" y="1"/>
                  </a:lnTo>
                  <a:lnTo>
                    <a:pt x="645" y="5"/>
                  </a:lnTo>
                  <a:lnTo>
                    <a:pt x="673" y="12"/>
                  </a:lnTo>
                  <a:lnTo>
                    <a:pt x="699" y="22"/>
                  </a:lnTo>
                  <a:lnTo>
                    <a:pt x="725" y="34"/>
                  </a:lnTo>
                  <a:lnTo>
                    <a:pt x="748" y="49"/>
                  </a:lnTo>
                  <a:lnTo>
                    <a:pt x="770" y="66"/>
                  </a:lnTo>
                  <a:lnTo>
                    <a:pt x="791" y="84"/>
                  </a:lnTo>
                  <a:lnTo>
                    <a:pt x="810" y="104"/>
                  </a:lnTo>
                  <a:lnTo>
                    <a:pt x="827" y="126"/>
                  </a:lnTo>
                  <a:lnTo>
                    <a:pt x="841" y="151"/>
                  </a:lnTo>
                  <a:lnTo>
                    <a:pt x="853" y="176"/>
                  </a:lnTo>
                  <a:lnTo>
                    <a:pt x="863" y="202"/>
                  </a:lnTo>
                  <a:lnTo>
                    <a:pt x="870" y="230"/>
                  </a:lnTo>
                  <a:lnTo>
                    <a:pt x="874" y="259"/>
                  </a:lnTo>
                  <a:lnTo>
                    <a:pt x="876" y="288"/>
                  </a:lnTo>
                  <a:lnTo>
                    <a:pt x="876" y="292"/>
                  </a:lnTo>
                  <a:close/>
                </a:path>
              </a:pathLst>
            </a:custGeom>
            <a:solidFill>
              <a:srgbClr val="284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1" name="Freeform 106">
              <a:extLst>
                <a:ext uri="{FF2B5EF4-FFF2-40B4-BE49-F238E27FC236}">
                  <a16:creationId xmlns:a16="http://schemas.microsoft.com/office/drawing/2014/main" id="{81BA9AF1-3CAD-ECD9-CC78-9A472BB8E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2950" y="3959226"/>
              <a:ext cx="996950" cy="288925"/>
            </a:xfrm>
            <a:custGeom>
              <a:avLst/>
              <a:gdLst>
                <a:gd name="T0" fmla="*/ 0 w 628"/>
                <a:gd name="T1" fmla="*/ 71 h 182"/>
                <a:gd name="T2" fmla="*/ 0 w 628"/>
                <a:gd name="T3" fmla="*/ 84 h 182"/>
                <a:gd name="T4" fmla="*/ 5 w 628"/>
                <a:gd name="T5" fmla="*/ 104 h 182"/>
                <a:gd name="T6" fmla="*/ 14 w 628"/>
                <a:gd name="T7" fmla="*/ 124 h 182"/>
                <a:gd name="T8" fmla="*/ 25 w 628"/>
                <a:gd name="T9" fmla="*/ 142 h 182"/>
                <a:gd name="T10" fmla="*/ 40 w 628"/>
                <a:gd name="T11" fmla="*/ 157 h 182"/>
                <a:gd name="T12" fmla="*/ 58 w 628"/>
                <a:gd name="T13" fmla="*/ 168 h 182"/>
                <a:gd name="T14" fmla="*/ 77 w 628"/>
                <a:gd name="T15" fmla="*/ 176 h 182"/>
                <a:gd name="T16" fmla="*/ 98 w 628"/>
                <a:gd name="T17" fmla="*/ 182 h 182"/>
                <a:gd name="T18" fmla="*/ 110 w 628"/>
                <a:gd name="T19" fmla="*/ 182 h 182"/>
                <a:gd name="T20" fmla="*/ 140 w 628"/>
                <a:gd name="T21" fmla="*/ 177 h 182"/>
                <a:gd name="T22" fmla="*/ 169 w 628"/>
                <a:gd name="T23" fmla="*/ 165 h 182"/>
                <a:gd name="T24" fmla="*/ 191 w 628"/>
                <a:gd name="T25" fmla="*/ 144 h 182"/>
                <a:gd name="T26" fmla="*/ 209 w 628"/>
                <a:gd name="T27" fmla="*/ 120 h 182"/>
                <a:gd name="T28" fmla="*/ 216 w 628"/>
                <a:gd name="T29" fmla="*/ 133 h 182"/>
                <a:gd name="T30" fmla="*/ 237 w 628"/>
                <a:gd name="T31" fmla="*/ 155 h 182"/>
                <a:gd name="T32" fmla="*/ 262 w 628"/>
                <a:gd name="T33" fmla="*/ 172 h 182"/>
                <a:gd name="T34" fmla="*/ 292 w 628"/>
                <a:gd name="T35" fmla="*/ 180 h 182"/>
                <a:gd name="T36" fmla="*/ 307 w 628"/>
                <a:gd name="T37" fmla="*/ 182 h 182"/>
                <a:gd name="T38" fmla="*/ 343 w 628"/>
                <a:gd name="T39" fmla="*/ 176 h 182"/>
                <a:gd name="T40" fmla="*/ 373 w 628"/>
                <a:gd name="T41" fmla="*/ 159 h 182"/>
                <a:gd name="T42" fmla="*/ 396 w 628"/>
                <a:gd name="T43" fmla="*/ 136 h 182"/>
                <a:gd name="T44" fmla="*/ 413 w 628"/>
                <a:gd name="T45" fmla="*/ 104 h 182"/>
                <a:gd name="T46" fmla="*/ 419 w 628"/>
                <a:gd name="T47" fmla="*/ 121 h 182"/>
                <a:gd name="T48" fmla="*/ 439 w 628"/>
                <a:gd name="T49" fmla="*/ 148 h 182"/>
                <a:gd name="T50" fmla="*/ 467 w 628"/>
                <a:gd name="T51" fmla="*/ 169 h 182"/>
                <a:gd name="T52" fmla="*/ 500 w 628"/>
                <a:gd name="T53" fmla="*/ 180 h 182"/>
                <a:gd name="T54" fmla="*/ 518 w 628"/>
                <a:gd name="T55" fmla="*/ 182 h 182"/>
                <a:gd name="T56" fmla="*/ 540 w 628"/>
                <a:gd name="T57" fmla="*/ 179 h 182"/>
                <a:gd name="T58" fmla="*/ 560 w 628"/>
                <a:gd name="T59" fmla="*/ 173 h 182"/>
                <a:gd name="T60" fmla="*/ 580 w 628"/>
                <a:gd name="T61" fmla="*/ 162 h 182"/>
                <a:gd name="T62" fmla="*/ 596 w 628"/>
                <a:gd name="T63" fmla="*/ 150 h 182"/>
                <a:gd name="T64" fmla="*/ 609 w 628"/>
                <a:gd name="T65" fmla="*/ 133 h 182"/>
                <a:gd name="T66" fmla="*/ 620 w 628"/>
                <a:gd name="T67" fmla="*/ 114 h 182"/>
                <a:gd name="T68" fmla="*/ 625 w 628"/>
                <a:gd name="T69" fmla="*/ 93 h 182"/>
                <a:gd name="T70" fmla="*/ 628 w 628"/>
                <a:gd name="T71" fmla="*/ 71 h 182"/>
                <a:gd name="T72" fmla="*/ 628 w 628"/>
                <a:gd name="T73" fmla="*/ 0 h 182"/>
                <a:gd name="T74" fmla="*/ 0 w 628"/>
                <a:gd name="T7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8" h="182">
                  <a:moveTo>
                    <a:pt x="0" y="0"/>
                  </a:moveTo>
                  <a:lnTo>
                    <a:pt x="0" y="71"/>
                  </a:lnTo>
                  <a:lnTo>
                    <a:pt x="0" y="71"/>
                  </a:lnTo>
                  <a:lnTo>
                    <a:pt x="0" y="84"/>
                  </a:lnTo>
                  <a:lnTo>
                    <a:pt x="3" y="95"/>
                  </a:lnTo>
                  <a:lnTo>
                    <a:pt x="5" y="104"/>
                  </a:lnTo>
                  <a:lnTo>
                    <a:pt x="8" y="114"/>
                  </a:lnTo>
                  <a:lnTo>
                    <a:pt x="14" y="124"/>
                  </a:lnTo>
                  <a:lnTo>
                    <a:pt x="19" y="133"/>
                  </a:lnTo>
                  <a:lnTo>
                    <a:pt x="25" y="142"/>
                  </a:lnTo>
                  <a:lnTo>
                    <a:pt x="31" y="150"/>
                  </a:lnTo>
                  <a:lnTo>
                    <a:pt x="40" y="157"/>
                  </a:lnTo>
                  <a:lnTo>
                    <a:pt x="48" y="162"/>
                  </a:lnTo>
                  <a:lnTo>
                    <a:pt x="58" y="168"/>
                  </a:lnTo>
                  <a:lnTo>
                    <a:pt x="67" y="173"/>
                  </a:lnTo>
                  <a:lnTo>
                    <a:pt x="77" y="176"/>
                  </a:lnTo>
                  <a:lnTo>
                    <a:pt x="87" y="179"/>
                  </a:lnTo>
                  <a:lnTo>
                    <a:pt x="98" y="182"/>
                  </a:lnTo>
                  <a:lnTo>
                    <a:pt x="110" y="182"/>
                  </a:lnTo>
                  <a:lnTo>
                    <a:pt x="110" y="182"/>
                  </a:lnTo>
                  <a:lnTo>
                    <a:pt x="125" y="180"/>
                  </a:lnTo>
                  <a:lnTo>
                    <a:pt x="140" y="177"/>
                  </a:lnTo>
                  <a:lnTo>
                    <a:pt x="155" y="172"/>
                  </a:lnTo>
                  <a:lnTo>
                    <a:pt x="169" y="165"/>
                  </a:lnTo>
                  <a:lnTo>
                    <a:pt x="180" y="155"/>
                  </a:lnTo>
                  <a:lnTo>
                    <a:pt x="191" y="144"/>
                  </a:lnTo>
                  <a:lnTo>
                    <a:pt x="201" y="133"/>
                  </a:lnTo>
                  <a:lnTo>
                    <a:pt x="209" y="120"/>
                  </a:lnTo>
                  <a:lnTo>
                    <a:pt x="209" y="120"/>
                  </a:lnTo>
                  <a:lnTo>
                    <a:pt x="216" y="133"/>
                  </a:lnTo>
                  <a:lnTo>
                    <a:pt x="226" y="144"/>
                  </a:lnTo>
                  <a:lnTo>
                    <a:pt x="237" y="155"/>
                  </a:lnTo>
                  <a:lnTo>
                    <a:pt x="248" y="165"/>
                  </a:lnTo>
                  <a:lnTo>
                    <a:pt x="262" y="172"/>
                  </a:lnTo>
                  <a:lnTo>
                    <a:pt x="277" y="177"/>
                  </a:lnTo>
                  <a:lnTo>
                    <a:pt x="292" y="180"/>
                  </a:lnTo>
                  <a:lnTo>
                    <a:pt x="307" y="182"/>
                  </a:lnTo>
                  <a:lnTo>
                    <a:pt x="307" y="182"/>
                  </a:lnTo>
                  <a:lnTo>
                    <a:pt x="325" y="180"/>
                  </a:lnTo>
                  <a:lnTo>
                    <a:pt x="343" y="176"/>
                  </a:lnTo>
                  <a:lnTo>
                    <a:pt x="358" y="169"/>
                  </a:lnTo>
                  <a:lnTo>
                    <a:pt x="373" y="159"/>
                  </a:lnTo>
                  <a:lnTo>
                    <a:pt x="385" y="148"/>
                  </a:lnTo>
                  <a:lnTo>
                    <a:pt x="396" y="136"/>
                  </a:lnTo>
                  <a:lnTo>
                    <a:pt x="406" y="121"/>
                  </a:lnTo>
                  <a:lnTo>
                    <a:pt x="413" y="104"/>
                  </a:lnTo>
                  <a:lnTo>
                    <a:pt x="413" y="104"/>
                  </a:lnTo>
                  <a:lnTo>
                    <a:pt x="419" y="121"/>
                  </a:lnTo>
                  <a:lnTo>
                    <a:pt x="428" y="136"/>
                  </a:lnTo>
                  <a:lnTo>
                    <a:pt x="439" y="148"/>
                  </a:lnTo>
                  <a:lnTo>
                    <a:pt x="452" y="159"/>
                  </a:lnTo>
                  <a:lnTo>
                    <a:pt x="467" y="169"/>
                  </a:lnTo>
                  <a:lnTo>
                    <a:pt x="482" y="176"/>
                  </a:lnTo>
                  <a:lnTo>
                    <a:pt x="500" y="180"/>
                  </a:lnTo>
                  <a:lnTo>
                    <a:pt x="518" y="182"/>
                  </a:lnTo>
                  <a:lnTo>
                    <a:pt x="518" y="182"/>
                  </a:lnTo>
                  <a:lnTo>
                    <a:pt x="529" y="182"/>
                  </a:lnTo>
                  <a:lnTo>
                    <a:pt x="540" y="179"/>
                  </a:lnTo>
                  <a:lnTo>
                    <a:pt x="551" y="176"/>
                  </a:lnTo>
                  <a:lnTo>
                    <a:pt x="560" y="173"/>
                  </a:lnTo>
                  <a:lnTo>
                    <a:pt x="570" y="168"/>
                  </a:lnTo>
                  <a:lnTo>
                    <a:pt x="580" y="162"/>
                  </a:lnTo>
                  <a:lnTo>
                    <a:pt x="588" y="157"/>
                  </a:lnTo>
                  <a:lnTo>
                    <a:pt x="596" y="150"/>
                  </a:lnTo>
                  <a:lnTo>
                    <a:pt x="603" y="142"/>
                  </a:lnTo>
                  <a:lnTo>
                    <a:pt x="609" y="133"/>
                  </a:lnTo>
                  <a:lnTo>
                    <a:pt x="614" y="124"/>
                  </a:lnTo>
                  <a:lnTo>
                    <a:pt x="620" y="114"/>
                  </a:lnTo>
                  <a:lnTo>
                    <a:pt x="622" y="104"/>
                  </a:lnTo>
                  <a:lnTo>
                    <a:pt x="625" y="93"/>
                  </a:lnTo>
                  <a:lnTo>
                    <a:pt x="628" y="82"/>
                  </a:lnTo>
                  <a:lnTo>
                    <a:pt x="628" y="71"/>
                  </a:lnTo>
                  <a:lnTo>
                    <a:pt x="628" y="0"/>
                  </a:lnTo>
                  <a:lnTo>
                    <a:pt x="6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2" name="Freeform 107">
              <a:extLst>
                <a:ext uri="{FF2B5EF4-FFF2-40B4-BE49-F238E27FC236}">
                  <a16:creationId xmlns:a16="http://schemas.microsoft.com/office/drawing/2014/main" id="{3D394BC0-E306-0B3E-1F3A-8E13387B1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4708526"/>
              <a:ext cx="873125" cy="252413"/>
            </a:xfrm>
            <a:custGeom>
              <a:avLst/>
              <a:gdLst>
                <a:gd name="T0" fmla="*/ 454 w 550"/>
                <a:gd name="T1" fmla="*/ 0 h 159"/>
                <a:gd name="T2" fmla="*/ 426 w 550"/>
                <a:gd name="T3" fmla="*/ 4 h 159"/>
                <a:gd name="T4" fmla="*/ 403 w 550"/>
                <a:gd name="T5" fmla="*/ 15 h 159"/>
                <a:gd name="T6" fmla="*/ 382 w 550"/>
                <a:gd name="T7" fmla="*/ 32 h 159"/>
                <a:gd name="T8" fmla="*/ 367 w 550"/>
                <a:gd name="T9" fmla="*/ 54 h 159"/>
                <a:gd name="T10" fmla="*/ 360 w 550"/>
                <a:gd name="T11" fmla="*/ 43 h 159"/>
                <a:gd name="T12" fmla="*/ 343 w 550"/>
                <a:gd name="T13" fmla="*/ 22 h 159"/>
                <a:gd name="T14" fmla="*/ 321 w 550"/>
                <a:gd name="T15" fmla="*/ 8 h 159"/>
                <a:gd name="T16" fmla="*/ 295 w 550"/>
                <a:gd name="T17" fmla="*/ 0 h 159"/>
                <a:gd name="T18" fmla="*/ 281 w 550"/>
                <a:gd name="T19" fmla="*/ 0 h 159"/>
                <a:gd name="T20" fmla="*/ 250 w 550"/>
                <a:gd name="T21" fmla="*/ 4 h 159"/>
                <a:gd name="T22" fmla="*/ 224 w 550"/>
                <a:gd name="T23" fmla="*/ 18 h 159"/>
                <a:gd name="T24" fmla="*/ 203 w 550"/>
                <a:gd name="T25" fmla="*/ 40 h 159"/>
                <a:gd name="T26" fmla="*/ 189 w 550"/>
                <a:gd name="T27" fmla="*/ 68 h 159"/>
                <a:gd name="T28" fmla="*/ 184 w 550"/>
                <a:gd name="T29" fmla="*/ 53 h 159"/>
                <a:gd name="T30" fmla="*/ 166 w 550"/>
                <a:gd name="T31" fmla="*/ 29 h 159"/>
                <a:gd name="T32" fmla="*/ 142 w 550"/>
                <a:gd name="T33" fmla="*/ 11 h 159"/>
                <a:gd name="T34" fmla="*/ 113 w 550"/>
                <a:gd name="T35" fmla="*/ 2 h 159"/>
                <a:gd name="T36" fmla="*/ 97 w 550"/>
                <a:gd name="T37" fmla="*/ 0 h 159"/>
                <a:gd name="T38" fmla="*/ 78 w 550"/>
                <a:gd name="T39" fmla="*/ 2 h 159"/>
                <a:gd name="T40" fmla="*/ 60 w 550"/>
                <a:gd name="T41" fmla="*/ 7 h 159"/>
                <a:gd name="T42" fmla="*/ 43 w 550"/>
                <a:gd name="T43" fmla="*/ 17 h 159"/>
                <a:gd name="T44" fmla="*/ 29 w 550"/>
                <a:gd name="T45" fmla="*/ 28 h 159"/>
                <a:gd name="T46" fmla="*/ 17 w 550"/>
                <a:gd name="T47" fmla="*/ 43 h 159"/>
                <a:gd name="T48" fmla="*/ 9 w 550"/>
                <a:gd name="T49" fmla="*/ 58 h 159"/>
                <a:gd name="T50" fmla="*/ 3 w 550"/>
                <a:gd name="T51" fmla="*/ 77 h 159"/>
                <a:gd name="T52" fmla="*/ 0 w 550"/>
                <a:gd name="T53" fmla="*/ 97 h 159"/>
                <a:gd name="T54" fmla="*/ 0 w 550"/>
                <a:gd name="T55" fmla="*/ 159 h 159"/>
                <a:gd name="T56" fmla="*/ 550 w 550"/>
                <a:gd name="T57" fmla="*/ 95 h 159"/>
                <a:gd name="T58" fmla="*/ 549 w 550"/>
                <a:gd name="T59" fmla="*/ 86 h 159"/>
                <a:gd name="T60" fmla="*/ 546 w 550"/>
                <a:gd name="T61" fmla="*/ 66 h 159"/>
                <a:gd name="T62" fmla="*/ 538 w 550"/>
                <a:gd name="T63" fmla="*/ 50 h 159"/>
                <a:gd name="T64" fmla="*/ 528 w 550"/>
                <a:gd name="T65" fmla="*/ 35 h 159"/>
                <a:gd name="T66" fmla="*/ 514 w 550"/>
                <a:gd name="T67" fmla="*/ 22 h 159"/>
                <a:gd name="T68" fmla="*/ 499 w 550"/>
                <a:gd name="T69" fmla="*/ 11 h 159"/>
                <a:gd name="T70" fmla="*/ 483 w 550"/>
                <a:gd name="T71" fmla="*/ 4 h 159"/>
                <a:gd name="T72" fmla="*/ 463 w 550"/>
                <a:gd name="T73" fmla="*/ 0 h 159"/>
                <a:gd name="T74" fmla="*/ 454 w 550"/>
                <a:gd name="T7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0" h="159">
                  <a:moveTo>
                    <a:pt x="454" y="0"/>
                  </a:moveTo>
                  <a:lnTo>
                    <a:pt x="454" y="0"/>
                  </a:lnTo>
                  <a:lnTo>
                    <a:pt x="440" y="0"/>
                  </a:lnTo>
                  <a:lnTo>
                    <a:pt x="426" y="4"/>
                  </a:lnTo>
                  <a:lnTo>
                    <a:pt x="414" y="8"/>
                  </a:lnTo>
                  <a:lnTo>
                    <a:pt x="403" y="15"/>
                  </a:lnTo>
                  <a:lnTo>
                    <a:pt x="392" y="22"/>
                  </a:lnTo>
                  <a:lnTo>
                    <a:pt x="382" y="32"/>
                  </a:lnTo>
                  <a:lnTo>
                    <a:pt x="374" y="43"/>
                  </a:lnTo>
                  <a:lnTo>
                    <a:pt x="367" y="54"/>
                  </a:lnTo>
                  <a:lnTo>
                    <a:pt x="367" y="54"/>
                  </a:lnTo>
                  <a:lnTo>
                    <a:pt x="360" y="43"/>
                  </a:lnTo>
                  <a:lnTo>
                    <a:pt x="353" y="32"/>
                  </a:lnTo>
                  <a:lnTo>
                    <a:pt x="343" y="22"/>
                  </a:lnTo>
                  <a:lnTo>
                    <a:pt x="332" y="15"/>
                  </a:lnTo>
                  <a:lnTo>
                    <a:pt x="321" y="8"/>
                  </a:lnTo>
                  <a:lnTo>
                    <a:pt x="308" y="4"/>
                  </a:lnTo>
                  <a:lnTo>
                    <a:pt x="295" y="0"/>
                  </a:lnTo>
                  <a:lnTo>
                    <a:pt x="281" y="0"/>
                  </a:lnTo>
                  <a:lnTo>
                    <a:pt x="281" y="0"/>
                  </a:lnTo>
                  <a:lnTo>
                    <a:pt x="265" y="2"/>
                  </a:lnTo>
                  <a:lnTo>
                    <a:pt x="250" y="4"/>
                  </a:lnTo>
                  <a:lnTo>
                    <a:pt x="236" y="11"/>
                  </a:lnTo>
                  <a:lnTo>
                    <a:pt x="224" y="18"/>
                  </a:lnTo>
                  <a:lnTo>
                    <a:pt x="213" y="29"/>
                  </a:lnTo>
                  <a:lnTo>
                    <a:pt x="203" y="40"/>
                  </a:lnTo>
                  <a:lnTo>
                    <a:pt x="195" y="53"/>
                  </a:lnTo>
                  <a:lnTo>
                    <a:pt x="189" y="68"/>
                  </a:lnTo>
                  <a:lnTo>
                    <a:pt x="189" y="68"/>
                  </a:lnTo>
                  <a:lnTo>
                    <a:pt x="184" y="53"/>
                  </a:lnTo>
                  <a:lnTo>
                    <a:pt x="175" y="40"/>
                  </a:lnTo>
                  <a:lnTo>
                    <a:pt x="166" y="29"/>
                  </a:lnTo>
                  <a:lnTo>
                    <a:pt x="155" y="18"/>
                  </a:lnTo>
                  <a:lnTo>
                    <a:pt x="142" y="11"/>
                  </a:lnTo>
                  <a:lnTo>
                    <a:pt x="129" y="4"/>
                  </a:lnTo>
                  <a:lnTo>
                    <a:pt x="113" y="2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87" y="0"/>
                  </a:lnTo>
                  <a:lnTo>
                    <a:pt x="78" y="2"/>
                  </a:lnTo>
                  <a:lnTo>
                    <a:pt x="69" y="4"/>
                  </a:lnTo>
                  <a:lnTo>
                    <a:pt x="60" y="7"/>
                  </a:lnTo>
                  <a:lnTo>
                    <a:pt x="51" y="11"/>
                  </a:lnTo>
                  <a:lnTo>
                    <a:pt x="43" y="17"/>
                  </a:lnTo>
                  <a:lnTo>
                    <a:pt x="36" y="22"/>
                  </a:lnTo>
                  <a:lnTo>
                    <a:pt x="29" y="28"/>
                  </a:lnTo>
                  <a:lnTo>
                    <a:pt x="22" y="35"/>
                  </a:lnTo>
                  <a:lnTo>
                    <a:pt x="17" y="43"/>
                  </a:lnTo>
                  <a:lnTo>
                    <a:pt x="13" y="50"/>
                  </a:lnTo>
                  <a:lnTo>
                    <a:pt x="9" y="58"/>
                  </a:lnTo>
                  <a:lnTo>
                    <a:pt x="5" y="68"/>
                  </a:lnTo>
                  <a:lnTo>
                    <a:pt x="3" y="77"/>
                  </a:lnTo>
                  <a:lnTo>
                    <a:pt x="2" y="87"/>
                  </a:lnTo>
                  <a:lnTo>
                    <a:pt x="0" y="97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550" y="159"/>
                  </a:lnTo>
                  <a:lnTo>
                    <a:pt x="550" y="95"/>
                  </a:lnTo>
                  <a:lnTo>
                    <a:pt x="550" y="95"/>
                  </a:lnTo>
                  <a:lnTo>
                    <a:pt x="549" y="86"/>
                  </a:lnTo>
                  <a:lnTo>
                    <a:pt x="547" y="76"/>
                  </a:lnTo>
                  <a:lnTo>
                    <a:pt x="546" y="66"/>
                  </a:lnTo>
                  <a:lnTo>
                    <a:pt x="542" y="58"/>
                  </a:lnTo>
                  <a:lnTo>
                    <a:pt x="538" y="50"/>
                  </a:lnTo>
                  <a:lnTo>
                    <a:pt x="533" y="42"/>
                  </a:lnTo>
                  <a:lnTo>
                    <a:pt x="528" y="35"/>
                  </a:lnTo>
                  <a:lnTo>
                    <a:pt x="521" y="28"/>
                  </a:lnTo>
                  <a:lnTo>
                    <a:pt x="514" y="22"/>
                  </a:lnTo>
                  <a:lnTo>
                    <a:pt x="507" y="17"/>
                  </a:lnTo>
                  <a:lnTo>
                    <a:pt x="499" y="11"/>
                  </a:lnTo>
                  <a:lnTo>
                    <a:pt x="491" y="7"/>
                  </a:lnTo>
                  <a:lnTo>
                    <a:pt x="483" y="4"/>
                  </a:lnTo>
                  <a:lnTo>
                    <a:pt x="473" y="2"/>
                  </a:lnTo>
                  <a:lnTo>
                    <a:pt x="463" y="0"/>
                  </a:lnTo>
                  <a:lnTo>
                    <a:pt x="454" y="0"/>
                  </a:lnTo>
                  <a:lnTo>
                    <a:pt x="4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3" name="Freeform 108">
              <a:extLst>
                <a:ext uri="{FF2B5EF4-FFF2-40B4-BE49-F238E27FC236}">
                  <a16:creationId xmlns:a16="http://schemas.microsoft.com/office/drawing/2014/main" id="{2D940056-57A2-EEEC-6467-0C8181343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3813" y="4587876"/>
              <a:ext cx="133350" cy="239713"/>
            </a:xfrm>
            <a:custGeom>
              <a:avLst/>
              <a:gdLst>
                <a:gd name="T0" fmla="*/ 84 w 84"/>
                <a:gd name="T1" fmla="*/ 0 h 151"/>
                <a:gd name="T2" fmla="*/ 84 w 84"/>
                <a:gd name="T3" fmla="*/ 0 h 151"/>
                <a:gd name="T4" fmla="*/ 81 w 84"/>
                <a:gd name="T5" fmla="*/ 16 h 151"/>
                <a:gd name="T6" fmla="*/ 81 w 84"/>
                <a:gd name="T7" fmla="*/ 16 h 151"/>
                <a:gd name="T8" fmla="*/ 71 w 84"/>
                <a:gd name="T9" fmla="*/ 54 h 151"/>
                <a:gd name="T10" fmla="*/ 71 w 84"/>
                <a:gd name="T11" fmla="*/ 54 h 151"/>
                <a:gd name="T12" fmla="*/ 64 w 84"/>
                <a:gd name="T13" fmla="*/ 79 h 151"/>
                <a:gd name="T14" fmla="*/ 64 w 84"/>
                <a:gd name="T15" fmla="*/ 79 h 151"/>
                <a:gd name="T16" fmla="*/ 59 w 84"/>
                <a:gd name="T17" fmla="*/ 93 h 151"/>
                <a:gd name="T18" fmla="*/ 51 w 84"/>
                <a:gd name="T19" fmla="*/ 107 h 151"/>
                <a:gd name="T20" fmla="*/ 51 w 84"/>
                <a:gd name="T21" fmla="*/ 107 h 151"/>
                <a:gd name="T22" fmla="*/ 41 w 84"/>
                <a:gd name="T23" fmla="*/ 120 h 151"/>
                <a:gd name="T24" fmla="*/ 30 w 84"/>
                <a:gd name="T25" fmla="*/ 133 h 151"/>
                <a:gd name="T26" fmla="*/ 15 w 84"/>
                <a:gd name="T27" fmla="*/ 142 h 151"/>
                <a:gd name="T28" fmla="*/ 0 w 84"/>
                <a:gd name="T29" fmla="*/ 151 h 151"/>
                <a:gd name="T30" fmla="*/ 0 w 84"/>
                <a:gd name="T31" fmla="*/ 151 h 151"/>
                <a:gd name="T32" fmla="*/ 7 w 84"/>
                <a:gd name="T33" fmla="*/ 137 h 151"/>
                <a:gd name="T34" fmla="*/ 7 w 84"/>
                <a:gd name="T35" fmla="*/ 137 h 151"/>
                <a:gd name="T36" fmla="*/ 15 w 84"/>
                <a:gd name="T37" fmla="*/ 120 h 151"/>
                <a:gd name="T38" fmla="*/ 24 w 84"/>
                <a:gd name="T39" fmla="*/ 100 h 151"/>
                <a:gd name="T40" fmla="*/ 24 w 84"/>
                <a:gd name="T41" fmla="*/ 100 h 151"/>
                <a:gd name="T42" fmla="*/ 33 w 84"/>
                <a:gd name="T43" fmla="*/ 76 h 151"/>
                <a:gd name="T44" fmla="*/ 33 w 84"/>
                <a:gd name="T45" fmla="*/ 76 h 151"/>
                <a:gd name="T46" fmla="*/ 38 w 84"/>
                <a:gd name="T47" fmla="*/ 62 h 151"/>
                <a:gd name="T48" fmla="*/ 44 w 84"/>
                <a:gd name="T49" fmla="*/ 49 h 151"/>
                <a:gd name="T50" fmla="*/ 44 w 84"/>
                <a:gd name="T51" fmla="*/ 49 h 151"/>
                <a:gd name="T52" fmla="*/ 52 w 84"/>
                <a:gd name="T53" fmla="*/ 35 h 151"/>
                <a:gd name="T54" fmla="*/ 62 w 84"/>
                <a:gd name="T55" fmla="*/ 22 h 151"/>
                <a:gd name="T56" fmla="*/ 73 w 84"/>
                <a:gd name="T57" fmla="*/ 10 h 151"/>
                <a:gd name="T58" fmla="*/ 84 w 84"/>
                <a:gd name="T59" fmla="*/ 0 h 151"/>
                <a:gd name="T60" fmla="*/ 84 w 84"/>
                <a:gd name="T61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51">
                  <a:moveTo>
                    <a:pt x="84" y="0"/>
                  </a:moveTo>
                  <a:lnTo>
                    <a:pt x="84" y="0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64" y="79"/>
                  </a:lnTo>
                  <a:lnTo>
                    <a:pt x="64" y="79"/>
                  </a:lnTo>
                  <a:lnTo>
                    <a:pt x="59" y="93"/>
                  </a:lnTo>
                  <a:lnTo>
                    <a:pt x="51" y="107"/>
                  </a:lnTo>
                  <a:lnTo>
                    <a:pt x="51" y="107"/>
                  </a:lnTo>
                  <a:lnTo>
                    <a:pt x="41" y="120"/>
                  </a:lnTo>
                  <a:lnTo>
                    <a:pt x="30" y="133"/>
                  </a:lnTo>
                  <a:lnTo>
                    <a:pt x="15" y="142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15" y="120"/>
                  </a:lnTo>
                  <a:lnTo>
                    <a:pt x="24" y="100"/>
                  </a:lnTo>
                  <a:lnTo>
                    <a:pt x="24" y="100"/>
                  </a:lnTo>
                  <a:lnTo>
                    <a:pt x="33" y="76"/>
                  </a:lnTo>
                  <a:lnTo>
                    <a:pt x="33" y="76"/>
                  </a:lnTo>
                  <a:lnTo>
                    <a:pt x="38" y="62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52" y="35"/>
                  </a:lnTo>
                  <a:lnTo>
                    <a:pt x="62" y="22"/>
                  </a:lnTo>
                  <a:lnTo>
                    <a:pt x="73" y="1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4" name="Freeform 109">
              <a:extLst>
                <a:ext uri="{FF2B5EF4-FFF2-40B4-BE49-F238E27FC236}">
                  <a16:creationId xmlns:a16="http://schemas.microsoft.com/office/drawing/2014/main" id="{C5C04E96-E74E-5D3E-AF73-8271DD8FB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1588" y="5130801"/>
              <a:ext cx="192088" cy="247650"/>
            </a:xfrm>
            <a:custGeom>
              <a:avLst/>
              <a:gdLst>
                <a:gd name="T0" fmla="*/ 121 w 121"/>
                <a:gd name="T1" fmla="*/ 0 h 156"/>
                <a:gd name="T2" fmla="*/ 121 w 121"/>
                <a:gd name="T3" fmla="*/ 0 h 156"/>
                <a:gd name="T4" fmla="*/ 121 w 121"/>
                <a:gd name="T5" fmla="*/ 6 h 156"/>
                <a:gd name="T6" fmla="*/ 121 w 121"/>
                <a:gd name="T7" fmla="*/ 6 h 156"/>
                <a:gd name="T8" fmla="*/ 120 w 121"/>
                <a:gd name="T9" fmla="*/ 18 h 156"/>
                <a:gd name="T10" fmla="*/ 120 w 121"/>
                <a:gd name="T11" fmla="*/ 18 h 156"/>
                <a:gd name="T12" fmla="*/ 117 w 121"/>
                <a:gd name="T13" fmla="*/ 28 h 156"/>
                <a:gd name="T14" fmla="*/ 114 w 121"/>
                <a:gd name="T15" fmla="*/ 39 h 156"/>
                <a:gd name="T16" fmla="*/ 110 w 121"/>
                <a:gd name="T17" fmla="*/ 51 h 156"/>
                <a:gd name="T18" fmla="*/ 105 w 121"/>
                <a:gd name="T19" fmla="*/ 64 h 156"/>
                <a:gd name="T20" fmla="*/ 105 w 121"/>
                <a:gd name="T21" fmla="*/ 64 h 156"/>
                <a:gd name="T22" fmla="*/ 98 w 121"/>
                <a:gd name="T23" fmla="*/ 77 h 156"/>
                <a:gd name="T24" fmla="*/ 88 w 121"/>
                <a:gd name="T25" fmla="*/ 90 h 156"/>
                <a:gd name="T26" fmla="*/ 77 w 121"/>
                <a:gd name="T27" fmla="*/ 103 h 156"/>
                <a:gd name="T28" fmla="*/ 65 w 121"/>
                <a:gd name="T29" fmla="*/ 116 h 156"/>
                <a:gd name="T30" fmla="*/ 65 w 121"/>
                <a:gd name="T31" fmla="*/ 116 h 156"/>
                <a:gd name="T32" fmla="*/ 51 w 121"/>
                <a:gd name="T33" fmla="*/ 128 h 156"/>
                <a:gd name="T34" fmla="*/ 36 w 121"/>
                <a:gd name="T35" fmla="*/ 138 h 156"/>
                <a:gd name="T36" fmla="*/ 19 w 121"/>
                <a:gd name="T37" fmla="*/ 148 h 156"/>
                <a:gd name="T38" fmla="*/ 0 w 121"/>
                <a:gd name="T39" fmla="*/ 156 h 156"/>
                <a:gd name="T40" fmla="*/ 0 w 121"/>
                <a:gd name="T41" fmla="*/ 156 h 156"/>
                <a:gd name="T42" fmla="*/ 11 w 121"/>
                <a:gd name="T43" fmla="*/ 141 h 156"/>
                <a:gd name="T44" fmla="*/ 11 w 121"/>
                <a:gd name="T45" fmla="*/ 141 h 156"/>
                <a:gd name="T46" fmla="*/ 40 w 121"/>
                <a:gd name="T47" fmla="*/ 103 h 156"/>
                <a:gd name="T48" fmla="*/ 40 w 121"/>
                <a:gd name="T49" fmla="*/ 103 h 156"/>
                <a:gd name="T50" fmla="*/ 78 w 121"/>
                <a:gd name="T51" fmla="*/ 54 h 156"/>
                <a:gd name="T52" fmla="*/ 78 w 121"/>
                <a:gd name="T53" fmla="*/ 54 h 156"/>
                <a:gd name="T54" fmla="*/ 121 w 121"/>
                <a:gd name="T55" fmla="*/ 0 h 156"/>
                <a:gd name="T56" fmla="*/ 121 w 121"/>
                <a:gd name="T5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1" h="156">
                  <a:moveTo>
                    <a:pt x="121" y="0"/>
                  </a:moveTo>
                  <a:lnTo>
                    <a:pt x="121" y="0"/>
                  </a:lnTo>
                  <a:lnTo>
                    <a:pt x="121" y="6"/>
                  </a:lnTo>
                  <a:lnTo>
                    <a:pt x="121" y="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7" y="28"/>
                  </a:lnTo>
                  <a:lnTo>
                    <a:pt x="114" y="39"/>
                  </a:lnTo>
                  <a:lnTo>
                    <a:pt x="110" y="51"/>
                  </a:lnTo>
                  <a:lnTo>
                    <a:pt x="105" y="64"/>
                  </a:lnTo>
                  <a:lnTo>
                    <a:pt x="105" y="64"/>
                  </a:lnTo>
                  <a:lnTo>
                    <a:pt x="98" y="77"/>
                  </a:lnTo>
                  <a:lnTo>
                    <a:pt x="88" y="90"/>
                  </a:lnTo>
                  <a:lnTo>
                    <a:pt x="77" y="103"/>
                  </a:lnTo>
                  <a:lnTo>
                    <a:pt x="65" y="116"/>
                  </a:lnTo>
                  <a:lnTo>
                    <a:pt x="65" y="116"/>
                  </a:lnTo>
                  <a:lnTo>
                    <a:pt x="51" y="128"/>
                  </a:lnTo>
                  <a:lnTo>
                    <a:pt x="36" y="138"/>
                  </a:lnTo>
                  <a:lnTo>
                    <a:pt x="19" y="148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11" y="141"/>
                  </a:lnTo>
                  <a:lnTo>
                    <a:pt x="11" y="141"/>
                  </a:lnTo>
                  <a:lnTo>
                    <a:pt x="40" y="103"/>
                  </a:lnTo>
                  <a:lnTo>
                    <a:pt x="40" y="103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121" y="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5" name="Freeform 110">
              <a:extLst>
                <a:ext uri="{FF2B5EF4-FFF2-40B4-BE49-F238E27FC236}">
                  <a16:creationId xmlns:a16="http://schemas.microsoft.com/office/drawing/2014/main" id="{02251D34-C7D0-122D-C648-9E5C6AF94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5402263"/>
              <a:ext cx="246063" cy="150813"/>
            </a:xfrm>
            <a:custGeom>
              <a:avLst/>
              <a:gdLst>
                <a:gd name="T0" fmla="*/ 155 w 155"/>
                <a:gd name="T1" fmla="*/ 0 h 95"/>
                <a:gd name="T2" fmla="*/ 155 w 155"/>
                <a:gd name="T3" fmla="*/ 0 h 95"/>
                <a:gd name="T4" fmla="*/ 152 w 155"/>
                <a:gd name="T5" fmla="*/ 4 h 95"/>
                <a:gd name="T6" fmla="*/ 146 w 155"/>
                <a:gd name="T7" fmla="*/ 15 h 95"/>
                <a:gd name="T8" fmla="*/ 146 w 155"/>
                <a:gd name="T9" fmla="*/ 15 h 95"/>
                <a:gd name="T10" fmla="*/ 135 w 155"/>
                <a:gd name="T11" fmla="*/ 29 h 95"/>
                <a:gd name="T12" fmla="*/ 119 w 155"/>
                <a:gd name="T13" fmla="*/ 47 h 95"/>
                <a:gd name="T14" fmla="*/ 119 w 155"/>
                <a:gd name="T15" fmla="*/ 47 h 95"/>
                <a:gd name="T16" fmla="*/ 108 w 155"/>
                <a:gd name="T17" fmla="*/ 56 h 95"/>
                <a:gd name="T18" fmla="*/ 97 w 155"/>
                <a:gd name="T19" fmla="*/ 65 h 95"/>
                <a:gd name="T20" fmla="*/ 83 w 155"/>
                <a:gd name="T21" fmla="*/ 73 h 95"/>
                <a:gd name="T22" fmla="*/ 69 w 155"/>
                <a:gd name="T23" fmla="*/ 80 h 95"/>
                <a:gd name="T24" fmla="*/ 69 w 155"/>
                <a:gd name="T25" fmla="*/ 80 h 95"/>
                <a:gd name="T26" fmla="*/ 54 w 155"/>
                <a:gd name="T27" fmla="*/ 87 h 95"/>
                <a:gd name="T28" fmla="*/ 38 w 155"/>
                <a:gd name="T29" fmla="*/ 91 h 95"/>
                <a:gd name="T30" fmla="*/ 20 w 155"/>
                <a:gd name="T31" fmla="*/ 94 h 95"/>
                <a:gd name="T32" fmla="*/ 0 w 155"/>
                <a:gd name="T33" fmla="*/ 95 h 95"/>
                <a:gd name="T34" fmla="*/ 0 w 155"/>
                <a:gd name="T35" fmla="*/ 95 h 95"/>
                <a:gd name="T36" fmla="*/ 14 w 155"/>
                <a:gd name="T37" fmla="*/ 85 h 95"/>
                <a:gd name="T38" fmla="*/ 14 w 155"/>
                <a:gd name="T39" fmla="*/ 85 h 95"/>
                <a:gd name="T40" fmla="*/ 50 w 155"/>
                <a:gd name="T41" fmla="*/ 59 h 95"/>
                <a:gd name="T42" fmla="*/ 50 w 155"/>
                <a:gd name="T43" fmla="*/ 59 h 95"/>
                <a:gd name="T44" fmla="*/ 72 w 155"/>
                <a:gd name="T45" fmla="*/ 44 h 95"/>
                <a:gd name="T46" fmla="*/ 98 w 155"/>
                <a:gd name="T47" fmla="*/ 29 h 95"/>
                <a:gd name="T48" fmla="*/ 126 w 155"/>
                <a:gd name="T49" fmla="*/ 14 h 95"/>
                <a:gd name="T50" fmla="*/ 155 w 155"/>
                <a:gd name="T51" fmla="*/ 0 h 95"/>
                <a:gd name="T52" fmla="*/ 155 w 155"/>
                <a:gd name="T53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5" h="95">
                  <a:moveTo>
                    <a:pt x="155" y="0"/>
                  </a:moveTo>
                  <a:lnTo>
                    <a:pt x="155" y="0"/>
                  </a:lnTo>
                  <a:lnTo>
                    <a:pt x="152" y="4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35" y="29"/>
                  </a:lnTo>
                  <a:lnTo>
                    <a:pt x="119" y="47"/>
                  </a:lnTo>
                  <a:lnTo>
                    <a:pt x="119" y="47"/>
                  </a:lnTo>
                  <a:lnTo>
                    <a:pt x="108" y="56"/>
                  </a:lnTo>
                  <a:lnTo>
                    <a:pt x="97" y="65"/>
                  </a:lnTo>
                  <a:lnTo>
                    <a:pt x="83" y="73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54" y="87"/>
                  </a:lnTo>
                  <a:lnTo>
                    <a:pt x="38" y="91"/>
                  </a:lnTo>
                  <a:lnTo>
                    <a:pt x="20" y="94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72" y="44"/>
                  </a:lnTo>
                  <a:lnTo>
                    <a:pt x="98" y="29"/>
                  </a:lnTo>
                  <a:lnTo>
                    <a:pt x="126" y="14"/>
                  </a:lnTo>
                  <a:lnTo>
                    <a:pt x="155" y="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6" name="Freeform 111">
              <a:extLst>
                <a:ext uri="{FF2B5EF4-FFF2-40B4-BE49-F238E27FC236}">
                  <a16:creationId xmlns:a16="http://schemas.microsoft.com/office/drawing/2014/main" id="{FDF59B58-4C1B-EACE-CE66-6BB7CCFB9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675" y="4014788"/>
              <a:ext cx="149225" cy="190500"/>
            </a:xfrm>
            <a:custGeom>
              <a:avLst/>
              <a:gdLst>
                <a:gd name="T0" fmla="*/ 94 w 94"/>
                <a:gd name="T1" fmla="*/ 0 h 120"/>
                <a:gd name="T2" fmla="*/ 94 w 94"/>
                <a:gd name="T3" fmla="*/ 0 h 120"/>
                <a:gd name="T4" fmla="*/ 92 w 94"/>
                <a:gd name="T5" fmla="*/ 5 h 120"/>
                <a:gd name="T6" fmla="*/ 92 w 94"/>
                <a:gd name="T7" fmla="*/ 5 h 120"/>
                <a:gd name="T8" fmla="*/ 91 w 94"/>
                <a:gd name="T9" fmla="*/ 14 h 120"/>
                <a:gd name="T10" fmla="*/ 91 w 94"/>
                <a:gd name="T11" fmla="*/ 14 h 120"/>
                <a:gd name="T12" fmla="*/ 87 w 94"/>
                <a:gd name="T13" fmla="*/ 29 h 120"/>
                <a:gd name="T14" fmla="*/ 80 w 94"/>
                <a:gd name="T15" fmla="*/ 49 h 120"/>
                <a:gd name="T16" fmla="*/ 80 w 94"/>
                <a:gd name="T17" fmla="*/ 49 h 120"/>
                <a:gd name="T18" fmla="*/ 76 w 94"/>
                <a:gd name="T19" fmla="*/ 60 h 120"/>
                <a:gd name="T20" fmla="*/ 70 w 94"/>
                <a:gd name="T21" fmla="*/ 71 h 120"/>
                <a:gd name="T22" fmla="*/ 62 w 94"/>
                <a:gd name="T23" fmla="*/ 82 h 120"/>
                <a:gd name="T24" fmla="*/ 54 w 94"/>
                <a:gd name="T25" fmla="*/ 93 h 120"/>
                <a:gd name="T26" fmla="*/ 54 w 94"/>
                <a:gd name="T27" fmla="*/ 93 h 120"/>
                <a:gd name="T28" fmla="*/ 43 w 94"/>
                <a:gd name="T29" fmla="*/ 102 h 120"/>
                <a:gd name="T30" fmla="*/ 30 w 94"/>
                <a:gd name="T31" fmla="*/ 111 h 120"/>
                <a:gd name="T32" fmla="*/ 30 w 94"/>
                <a:gd name="T33" fmla="*/ 111 h 120"/>
                <a:gd name="T34" fmla="*/ 15 w 94"/>
                <a:gd name="T35" fmla="*/ 118 h 120"/>
                <a:gd name="T36" fmla="*/ 8 w 94"/>
                <a:gd name="T37" fmla="*/ 119 h 120"/>
                <a:gd name="T38" fmla="*/ 0 w 94"/>
                <a:gd name="T39" fmla="*/ 120 h 120"/>
                <a:gd name="T40" fmla="*/ 0 w 94"/>
                <a:gd name="T41" fmla="*/ 120 h 120"/>
                <a:gd name="T42" fmla="*/ 3 w 94"/>
                <a:gd name="T43" fmla="*/ 118 h 120"/>
                <a:gd name="T44" fmla="*/ 3 w 94"/>
                <a:gd name="T45" fmla="*/ 118 h 120"/>
                <a:gd name="T46" fmla="*/ 8 w 94"/>
                <a:gd name="T47" fmla="*/ 109 h 120"/>
                <a:gd name="T48" fmla="*/ 8 w 94"/>
                <a:gd name="T49" fmla="*/ 109 h 120"/>
                <a:gd name="T50" fmla="*/ 18 w 94"/>
                <a:gd name="T51" fmla="*/ 97 h 120"/>
                <a:gd name="T52" fmla="*/ 29 w 94"/>
                <a:gd name="T53" fmla="*/ 80 h 120"/>
                <a:gd name="T54" fmla="*/ 29 w 94"/>
                <a:gd name="T55" fmla="*/ 80 h 120"/>
                <a:gd name="T56" fmla="*/ 40 w 94"/>
                <a:gd name="T57" fmla="*/ 61 h 120"/>
                <a:gd name="T58" fmla="*/ 54 w 94"/>
                <a:gd name="T59" fmla="*/ 40 h 120"/>
                <a:gd name="T60" fmla="*/ 54 w 94"/>
                <a:gd name="T61" fmla="*/ 40 h 120"/>
                <a:gd name="T62" fmla="*/ 62 w 94"/>
                <a:gd name="T63" fmla="*/ 29 h 120"/>
                <a:gd name="T64" fmla="*/ 72 w 94"/>
                <a:gd name="T65" fmla="*/ 18 h 120"/>
                <a:gd name="T66" fmla="*/ 83 w 94"/>
                <a:gd name="T67" fmla="*/ 9 h 120"/>
                <a:gd name="T68" fmla="*/ 94 w 94"/>
                <a:gd name="T69" fmla="*/ 0 h 120"/>
                <a:gd name="T70" fmla="*/ 94 w 94"/>
                <a:gd name="T7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4" h="120">
                  <a:moveTo>
                    <a:pt x="94" y="0"/>
                  </a:moveTo>
                  <a:lnTo>
                    <a:pt x="94" y="0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7" y="29"/>
                  </a:lnTo>
                  <a:lnTo>
                    <a:pt x="80" y="49"/>
                  </a:lnTo>
                  <a:lnTo>
                    <a:pt x="80" y="49"/>
                  </a:lnTo>
                  <a:lnTo>
                    <a:pt x="76" y="60"/>
                  </a:lnTo>
                  <a:lnTo>
                    <a:pt x="70" y="71"/>
                  </a:lnTo>
                  <a:lnTo>
                    <a:pt x="62" y="82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43" y="102"/>
                  </a:lnTo>
                  <a:lnTo>
                    <a:pt x="30" y="111"/>
                  </a:lnTo>
                  <a:lnTo>
                    <a:pt x="30" y="111"/>
                  </a:lnTo>
                  <a:lnTo>
                    <a:pt x="15" y="118"/>
                  </a:lnTo>
                  <a:lnTo>
                    <a:pt x="8" y="119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3" y="118"/>
                  </a:lnTo>
                  <a:lnTo>
                    <a:pt x="3" y="118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18" y="97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40" y="61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62" y="29"/>
                  </a:lnTo>
                  <a:lnTo>
                    <a:pt x="72" y="18"/>
                  </a:lnTo>
                  <a:lnTo>
                    <a:pt x="83" y="9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7" name="Freeform 112">
              <a:extLst>
                <a:ext uri="{FF2B5EF4-FFF2-40B4-BE49-F238E27FC236}">
                  <a16:creationId xmlns:a16="http://schemas.microsoft.com/office/drawing/2014/main" id="{25FE6760-9D73-CAB9-FB22-6931BFF90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0025" y="3619501"/>
              <a:ext cx="131763" cy="127000"/>
            </a:xfrm>
            <a:custGeom>
              <a:avLst/>
              <a:gdLst>
                <a:gd name="T0" fmla="*/ 83 w 83"/>
                <a:gd name="T1" fmla="*/ 0 h 80"/>
                <a:gd name="T2" fmla="*/ 83 w 83"/>
                <a:gd name="T3" fmla="*/ 0 h 80"/>
                <a:gd name="T4" fmla="*/ 80 w 83"/>
                <a:gd name="T5" fmla="*/ 11 h 80"/>
                <a:gd name="T6" fmla="*/ 80 w 83"/>
                <a:gd name="T7" fmla="*/ 11 h 80"/>
                <a:gd name="T8" fmla="*/ 77 w 83"/>
                <a:gd name="T9" fmla="*/ 24 h 80"/>
                <a:gd name="T10" fmla="*/ 70 w 83"/>
                <a:gd name="T11" fmla="*/ 37 h 80"/>
                <a:gd name="T12" fmla="*/ 70 w 83"/>
                <a:gd name="T13" fmla="*/ 37 h 80"/>
                <a:gd name="T14" fmla="*/ 66 w 83"/>
                <a:gd name="T15" fmla="*/ 44 h 80"/>
                <a:gd name="T16" fmla="*/ 59 w 83"/>
                <a:gd name="T17" fmla="*/ 52 h 80"/>
                <a:gd name="T18" fmla="*/ 53 w 83"/>
                <a:gd name="T19" fmla="*/ 59 h 80"/>
                <a:gd name="T20" fmla="*/ 46 w 83"/>
                <a:gd name="T21" fmla="*/ 65 h 80"/>
                <a:gd name="T22" fmla="*/ 46 w 83"/>
                <a:gd name="T23" fmla="*/ 65 h 80"/>
                <a:gd name="T24" fmla="*/ 36 w 83"/>
                <a:gd name="T25" fmla="*/ 70 h 80"/>
                <a:gd name="T26" fmla="*/ 25 w 83"/>
                <a:gd name="T27" fmla="*/ 76 h 80"/>
                <a:gd name="T28" fmla="*/ 14 w 83"/>
                <a:gd name="T29" fmla="*/ 79 h 80"/>
                <a:gd name="T30" fmla="*/ 0 w 83"/>
                <a:gd name="T31" fmla="*/ 80 h 80"/>
                <a:gd name="T32" fmla="*/ 0 w 83"/>
                <a:gd name="T33" fmla="*/ 80 h 80"/>
                <a:gd name="T34" fmla="*/ 7 w 83"/>
                <a:gd name="T35" fmla="*/ 70 h 80"/>
                <a:gd name="T36" fmla="*/ 7 w 83"/>
                <a:gd name="T37" fmla="*/ 70 h 80"/>
                <a:gd name="T38" fmla="*/ 24 w 83"/>
                <a:gd name="T39" fmla="*/ 48 h 80"/>
                <a:gd name="T40" fmla="*/ 24 w 83"/>
                <a:gd name="T41" fmla="*/ 48 h 80"/>
                <a:gd name="T42" fmla="*/ 35 w 83"/>
                <a:gd name="T43" fmla="*/ 36 h 80"/>
                <a:gd name="T44" fmla="*/ 48 w 83"/>
                <a:gd name="T45" fmla="*/ 22 h 80"/>
                <a:gd name="T46" fmla="*/ 64 w 83"/>
                <a:gd name="T47" fmla="*/ 10 h 80"/>
                <a:gd name="T48" fmla="*/ 73 w 83"/>
                <a:gd name="T49" fmla="*/ 4 h 80"/>
                <a:gd name="T50" fmla="*/ 83 w 83"/>
                <a:gd name="T51" fmla="*/ 0 h 80"/>
                <a:gd name="T52" fmla="*/ 83 w 83"/>
                <a:gd name="T5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3" h="80">
                  <a:moveTo>
                    <a:pt x="83" y="0"/>
                  </a:moveTo>
                  <a:lnTo>
                    <a:pt x="83" y="0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7" y="24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66" y="44"/>
                  </a:lnTo>
                  <a:lnTo>
                    <a:pt x="59" y="52"/>
                  </a:lnTo>
                  <a:lnTo>
                    <a:pt x="53" y="59"/>
                  </a:lnTo>
                  <a:lnTo>
                    <a:pt x="46" y="65"/>
                  </a:lnTo>
                  <a:lnTo>
                    <a:pt x="46" y="65"/>
                  </a:lnTo>
                  <a:lnTo>
                    <a:pt x="36" y="70"/>
                  </a:lnTo>
                  <a:lnTo>
                    <a:pt x="25" y="76"/>
                  </a:lnTo>
                  <a:lnTo>
                    <a:pt x="14" y="7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5" y="36"/>
                  </a:lnTo>
                  <a:lnTo>
                    <a:pt x="48" y="22"/>
                  </a:lnTo>
                  <a:lnTo>
                    <a:pt x="64" y="10"/>
                  </a:lnTo>
                  <a:lnTo>
                    <a:pt x="73" y="4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8" name="Freeform 113">
              <a:extLst>
                <a:ext uri="{FF2B5EF4-FFF2-40B4-BE49-F238E27FC236}">
                  <a16:creationId xmlns:a16="http://schemas.microsoft.com/office/drawing/2014/main" id="{C0E3CECB-81DA-A15B-D3F2-F174D2D54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3150" y="3560763"/>
              <a:ext cx="233363" cy="203200"/>
            </a:xfrm>
            <a:custGeom>
              <a:avLst/>
              <a:gdLst>
                <a:gd name="T0" fmla="*/ 0 w 147"/>
                <a:gd name="T1" fmla="*/ 0 h 128"/>
                <a:gd name="T2" fmla="*/ 0 w 147"/>
                <a:gd name="T3" fmla="*/ 0 h 128"/>
                <a:gd name="T4" fmla="*/ 17 w 147"/>
                <a:gd name="T5" fmla="*/ 5 h 128"/>
                <a:gd name="T6" fmla="*/ 17 w 147"/>
                <a:gd name="T7" fmla="*/ 5 h 128"/>
                <a:gd name="T8" fmla="*/ 34 w 147"/>
                <a:gd name="T9" fmla="*/ 12 h 128"/>
                <a:gd name="T10" fmla="*/ 58 w 147"/>
                <a:gd name="T11" fmla="*/ 25 h 128"/>
                <a:gd name="T12" fmla="*/ 58 w 147"/>
                <a:gd name="T13" fmla="*/ 25 h 128"/>
                <a:gd name="T14" fmla="*/ 70 w 147"/>
                <a:gd name="T15" fmla="*/ 33 h 128"/>
                <a:gd name="T16" fmla="*/ 83 w 147"/>
                <a:gd name="T17" fmla="*/ 41 h 128"/>
                <a:gd name="T18" fmla="*/ 95 w 147"/>
                <a:gd name="T19" fmla="*/ 52 h 128"/>
                <a:gd name="T20" fmla="*/ 107 w 147"/>
                <a:gd name="T21" fmla="*/ 65 h 128"/>
                <a:gd name="T22" fmla="*/ 107 w 147"/>
                <a:gd name="T23" fmla="*/ 65 h 128"/>
                <a:gd name="T24" fmla="*/ 119 w 147"/>
                <a:gd name="T25" fmla="*/ 78 h 128"/>
                <a:gd name="T26" fmla="*/ 130 w 147"/>
                <a:gd name="T27" fmla="*/ 94 h 128"/>
                <a:gd name="T28" fmla="*/ 139 w 147"/>
                <a:gd name="T29" fmla="*/ 110 h 128"/>
                <a:gd name="T30" fmla="*/ 147 w 147"/>
                <a:gd name="T31" fmla="*/ 128 h 128"/>
                <a:gd name="T32" fmla="*/ 147 w 147"/>
                <a:gd name="T33" fmla="*/ 128 h 128"/>
                <a:gd name="T34" fmla="*/ 132 w 147"/>
                <a:gd name="T35" fmla="*/ 117 h 128"/>
                <a:gd name="T36" fmla="*/ 132 w 147"/>
                <a:gd name="T37" fmla="*/ 117 h 128"/>
                <a:gd name="T38" fmla="*/ 95 w 147"/>
                <a:gd name="T39" fmla="*/ 89 h 128"/>
                <a:gd name="T40" fmla="*/ 95 w 147"/>
                <a:gd name="T41" fmla="*/ 89 h 128"/>
                <a:gd name="T42" fmla="*/ 72 w 147"/>
                <a:gd name="T43" fmla="*/ 70 h 128"/>
                <a:gd name="T44" fmla="*/ 47 w 147"/>
                <a:gd name="T45" fmla="*/ 49 h 128"/>
                <a:gd name="T46" fmla="*/ 22 w 147"/>
                <a:gd name="T47" fmla="*/ 26 h 128"/>
                <a:gd name="T48" fmla="*/ 11 w 147"/>
                <a:gd name="T49" fmla="*/ 14 h 128"/>
                <a:gd name="T50" fmla="*/ 0 w 147"/>
                <a:gd name="T51" fmla="*/ 0 h 128"/>
                <a:gd name="T52" fmla="*/ 0 w 147"/>
                <a:gd name="T5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7" h="128">
                  <a:moveTo>
                    <a:pt x="0" y="0"/>
                  </a:moveTo>
                  <a:lnTo>
                    <a:pt x="0" y="0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34" y="12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70" y="33"/>
                  </a:lnTo>
                  <a:lnTo>
                    <a:pt x="83" y="41"/>
                  </a:lnTo>
                  <a:lnTo>
                    <a:pt x="95" y="52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19" y="78"/>
                  </a:lnTo>
                  <a:lnTo>
                    <a:pt x="130" y="94"/>
                  </a:lnTo>
                  <a:lnTo>
                    <a:pt x="139" y="110"/>
                  </a:lnTo>
                  <a:lnTo>
                    <a:pt x="147" y="128"/>
                  </a:lnTo>
                  <a:lnTo>
                    <a:pt x="147" y="128"/>
                  </a:lnTo>
                  <a:lnTo>
                    <a:pt x="132" y="117"/>
                  </a:lnTo>
                  <a:lnTo>
                    <a:pt x="132" y="117"/>
                  </a:lnTo>
                  <a:lnTo>
                    <a:pt x="95" y="89"/>
                  </a:lnTo>
                  <a:lnTo>
                    <a:pt x="95" y="89"/>
                  </a:lnTo>
                  <a:lnTo>
                    <a:pt x="72" y="70"/>
                  </a:lnTo>
                  <a:lnTo>
                    <a:pt x="47" y="49"/>
                  </a:lnTo>
                  <a:lnTo>
                    <a:pt x="22" y="26"/>
                  </a:lnTo>
                  <a:lnTo>
                    <a:pt x="11" y="1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9" name="Freeform 114">
              <a:extLst>
                <a:ext uri="{FF2B5EF4-FFF2-40B4-BE49-F238E27FC236}">
                  <a16:creationId xmlns:a16="http://schemas.microsoft.com/office/drawing/2014/main" id="{3BAD84CF-70D4-E5E8-A481-12C3D3A34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4284663"/>
              <a:ext cx="104775" cy="184150"/>
            </a:xfrm>
            <a:custGeom>
              <a:avLst/>
              <a:gdLst>
                <a:gd name="T0" fmla="*/ 65 w 66"/>
                <a:gd name="T1" fmla="*/ 0 h 116"/>
                <a:gd name="T2" fmla="*/ 65 w 66"/>
                <a:gd name="T3" fmla="*/ 0 h 116"/>
                <a:gd name="T4" fmla="*/ 66 w 66"/>
                <a:gd name="T5" fmla="*/ 12 h 116"/>
                <a:gd name="T6" fmla="*/ 66 w 66"/>
                <a:gd name="T7" fmla="*/ 12 h 116"/>
                <a:gd name="T8" fmla="*/ 65 w 66"/>
                <a:gd name="T9" fmla="*/ 26 h 116"/>
                <a:gd name="T10" fmla="*/ 62 w 66"/>
                <a:gd name="T11" fmla="*/ 44 h 116"/>
                <a:gd name="T12" fmla="*/ 62 w 66"/>
                <a:gd name="T13" fmla="*/ 44 h 116"/>
                <a:gd name="T14" fmla="*/ 59 w 66"/>
                <a:gd name="T15" fmla="*/ 54 h 116"/>
                <a:gd name="T16" fmla="*/ 55 w 66"/>
                <a:gd name="T17" fmla="*/ 63 h 116"/>
                <a:gd name="T18" fmla="*/ 50 w 66"/>
                <a:gd name="T19" fmla="*/ 73 h 116"/>
                <a:gd name="T20" fmla="*/ 43 w 66"/>
                <a:gd name="T21" fmla="*/ 83 h 116"/>
                <a:gd name="T22" fmla="*/ 43 w 66"/>
                <a:gd name="T23" fmla="*/ 83 h 116"/>
                <a:gd name="T24" fmla="*/ 34 w 66"/>
                <a:gd name="T25" fmla="*/ 92 h 116"/>
                <a:gd name="T26" fmla="*/ 25 w 66"/>
                <a:gd name="T27" fmla="*/ 101 h 116"/>
                <a:gd name="T28" fmla="*/ 14 w 66"/>
                <a:gd name="T29" fmla="*/ 109 h 116"/>
                <a:gd name="T30" fmla="*/ 0 w 66"/>
                <a:gd name="T31" fmla="*/ 116 h 116"/>
                <a:gd name="T32" fmla="*/ 0 w 66"/>
                <a:gd name="T33" fmla="*/ 116 h 116"/>
                <a:gd name="T34" fmla="*/ 4 w 66"/>
                <a:gd name="T35" fmla="*/ 103 h 116"/>
                <a:gd name="T36" fmla="*/ 4 w 66"/>
                <a:gd name="T37" fmla="*/ 103 h 116"/>
                <a:gd name="T38" fmla="*/ 17 w 66"/>
                <a:gd name="T39" fmla="*/ 74 h 116"/>
                <a:gd name="T40" fmla="*/ 17 w 66"/>
                <a:gd name="T41" fmla="*/ 74 h 116"/>
                <a:gd name="T42" fmla="*/ 25 w 66"/>
                <a:gd name="T43" fmla="*/ 55 h 116"/>
                <a:gd name="T44" fmla="*/ 36 w 66"/>
                <a:gd name="T45" fmla="*/ 37 h 116"/>
                <a:gd name="T46" fmla="*/ 50 w 66"/>
                <a:gd name="T47" fmla="*/ 18 h 116"/>
                <a:gd name="T48" fmla="*/ 57 w 66"/>
                <a:gd name="T49" fmla="*/ 8 h 116"/>
                <a:gd name="T50" fmla="*/ 65 w 66"/>
                <a:gd name="T51" fmla="*/ 0 h 116"/>
                <a:gd name="T52" fmla="*/ 65 w 66"/>
                <a:gd name="T5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6" h="116">
                  <a:moveTo>
                    <a:pt x="65" y="0"/>
                  </a:moveTo>
                  <a:lnTo>
                    <a:pt x="65" y="0"/>
                  </a:lnTo>
                  <a:lnTo>
                    <a:pt x="66" y="12"/>
                  </a:lnTo>
                  <a:lnTo>
                    <a:pt x="66" y="12"/>
                  </a:lnTo>
                  <a:lnTo>
                    <a:pt x="65" y="26"/>
                  </a:lnTo>
                  <a:lnTo>
                    <a:pt x="62" y="44"/>
                  </a:lnTo>
                  <a:lnTo>
                    <a:pt x="62" y="44"/>
                  </a:lnTo>
                  <a:lnTo>
                    <a:pt x="59" y="54"/>
                  </a:lnTo>
                  <a:lnTo>
                    <a:pt x="55" y="63"/>
                  </a:lnTo>
                  <a:lnTo>
                    <a:pt x="50" y="73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34" y="92"/>
                  </a:lnTo>
                  <a:lnTo>
                    <a:pt x="25" y="101"/>
                  </a:lnTo>
                  <a:lnTo>
                    <a:pt x="14" y="109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4" y="103"/>
                  </a:lnTo>
                  <a:lnTo>
                    <a:pt x="4" y="103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25" y="55"/>
                  </a:lnTo>
                  <a:lnTo>
                    <a:pt x="36" y="37"/>
                  </a:lnTo>
                  <a:lnTo>
                    <a:pt x="50" y="18"/>
                  </a:lnTo>
                  <a:lnTo>
                    <a:pt x="57" y="8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0" name="Freeform 115">
              <a:extLst>
                <a:ext uri="{FF2B5EF4-FFF2-40B4-BE49-F238E27FC236}">
                  <a16:creationId xmlns:a16="http://schemas.microsoft.com/office/drawing/2014/main" id="{675375B9-E8BA-E536-B01F-F52A0DE8D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9250" y="4838701"/>
              <a:ext cx="74613" cy="196850"/>
            </a:xfrm>
            <a:custGeom>
              <a:avLst/>
              <a:gdLst>
                <a:gd name="T0" fmla="*/ 32 w 47"/>
                <a:gd name="T1" fmla="*/ 0 h 124"/>
                <a:gd name="T2" fmla="*/ 32 w 47"/>
                <a:gd name="T3" fmla="*/ 0 h 124"/>
                <a:gd name="T4" fmla="*/ 33 w 47"/>
                <a:gd name="T5" fmla="*/ 2 h 124"/>
                <a:gd name="T6" fmla="*/ 33 w 47"/>
                <a:gd name="T7" fmla="*/ 2 h 124"/>
                <a:gd name="T8" fmla="*/ 37 w 47"/>
                <a:gd name="T9" fmla="*/ 11 h 124"/>
                <a:gd name="T10" fmla="*/ 37 w 47"/>
                <a:gd name="T11" fmla="*/ 11 h 124"/>
                <a:gd name="T12" fmla="*/ 43 w 47"/>
                <a:gd name="T13" fmla="*/ 24 h 124"/>
                <a:gd name="T14" fmla="*/ 45 w 47"/>
                <a:gd name="T15" fmla="*/ 33 h 124"/>
                <a:gd name="T16" fmla="*/ 47 w 47"/>
                <a:gd name="T17" fmla="*/ 42 h 124"/>
                <a:gd name="T18" fmla="*/ 47 w 47"/>
                <a:gd name="T19" fmla="*/ 42 h 124"/>
                <a:gd name="T20" fmla="*/ 47 w 47"/>
                <a:gd name="T21" fmla="*/ 53 h 124"/>
                <a:gd name="T22" fmla="*/ 45 w 47"/>
                <a:gd name="T23" fmla="*/ 64 h 124"/>
                <a:gd name="T24" fmla="*/ 43 w 47"/>
                <a:gd name="T25" fmla="*/ 75 h 124"/>
                <a:gd name="T26" fmla="*/ 37 w 47"/>
                <a:gd name="T27" fmla="*/ 86 h 124"/>
                <a:gd name="T28" fmla="*/ 37 w 47"/>
                <a:gd name="T29" fmla="*/ 86 h 124"/>
                <a:gd name="T30" fmla="*/ 32 w 47"/>
                <a:gd name="T31" fmla="*/ 97 h 124"/>
                <a:gd name="T32" fmla="*/ 22 w 47"/>
                <a:gd name="T33" fmla="*/ 108 h 124"/>
                <a:gd name="T34" fmla="*/ 22 w 47"/>
                <a:gd name="T35" fmla="*/ 108 h 124"/>
                <a:gd name="T36" fmla="*/ 12 w 47"/>
                <a:gd name="T37" fmla="*/ 117 h 124"/>
                <a:gd name="T38" fmla="*/ 0 w 47"/>
                <a:gd name="T39" fmla="*/ 124 h 124"/>
                <a:gd name="T40" fmla="*/ 0 w 47"/>
                <a:gd name="T41" fmla="*/ 124 h 124"/>
                <a:gd name="T42" fmla="*/ 0 w 47"/>
                <a:gd name="T43" fmla="*/ 121 h 124"/>
                <a:gd name="T44" fmla="*/ 0 w 47"/>
                <a:gd name="T45" fmla="*/ 121 h 124"/>
                <a:gd name="T46" fmla="*/ 3 w 47"/>
                <a:gd name="T47" fmla="*/ 111 h 124"/>
                <a:gd name="T48" fmla="*/ 3 w 47"/>
                <a:gd name="T49" fmla="*/ 111 h 124"/>
                <a:gd name="T50" fmla="*/ 11 w 47"/>
                <a:gd name="T51" fmla="*/ 82 h 124"/>
                <a:gd name="T52" fmla="*/ 11 w 47"/>
                <a:gd name="T53" fmla="*/ 82 h 124"/>
                <a:gd name="T54" fmla="*/ 19 w 47"/>
                <a:gd name="T55" fmla="*/ 44 h 124"/>
                <a:gd name="T56" fmla="*/ 19 w 47"/>
                <a:gd name="T57" fmla="*/ 44 h 124"/>
                <a:gd name="T58" fmla="*/ 25 w 47"/>
                <a:gd name="T59" fmla="*/ 23 h 124"/>
                <a:gd name="T60" fmla="*/ 32 w 47"/>
                <a:gd name="T61" fmla="*/ 0 h 124"/>
                <a:gd name="T62" fmla="*/ 32 w 47"/>
                <a:gd name="T6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" h="124">
                  <a:moveTo>
                    <a:pt x="32" y="0"/>
                  </a:moveTo>
                  <a:lnTo>
                    <a:pt x="32" y="0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43" y="24"/>
                  </a:lnTo>
                  <a:lnTo>
                    <a:pt x="45" y="33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53"/>
                  </a:lnTo>
                  <a:lnTo>
                    <a:pt x="45" y="64"/>
                  </a:lnTo>
                  <a:lnTo>
                    <a:pt x="43" y="75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32" y="97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12" y="117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3" y="111"/>
                  </a:lnTo>
                  <a:lnTo>
                    <a:pt x="3" y="111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5" y="23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1" name="Freeform 116">
              <a:extLst>
                <a:ext uri="{FF2B5EF4-FFF2-40B4-BE49-F238E27FC236}">
                  <a16:creationId xmlns:a16="http://schemas.microsoft.com/office/drawing/2014/main" id="{7EB36B6B-B1A6-5EDA-8B55-0B86DCC82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9813" y="4152901"/>
              <a:ext cx="203200" cy="225425"/>
            </a:xfrm>
            <a:custGeom>
              <a:avLst/>
              <a:gdLst>
                <a:gd name="T0" fmla="*/ 0 w 128"/>
                <a:gd name="T1" fmla="*/ 0 h 142"/>
                <a:gd name="T2" fmla="*/ 0 w 128"/>
                <a:gd name="T3" fmla="*/ 0 h 142"/>
                <a:gd name="T4" fmla="*/ 5 w 128"/>
                <a:gd name="T5" fmla="*/ 3 h 142"/>
                <a:gd name="T6" fmla="*/ 5 w 128"/>
                <a:gd name="T7" fmla="*/ 3 h 142"/>
                <a:gd name="T8" fmla="*/ 16 w 128"/>
                <a:gd name="T9" fmla="*/ 9 h 142"/>
                <a:gd name="T10" fmla="*/ 16 w 128"/>
                <a:gd name="T11" fmla="*/ 9 h 142"/>
                <a:gd name="T12" fmla="*/ 32 w 128"/>
                <a:gd name="T13" fmla="*/ 20 h 142"/>
                <a:gd name="T14" fmla="*/ 51 w 128"/>
                <a:gd name="T15" fmla="*/ 35 h 142"/>
                <a:gd name="T16" fmla="*/ 51 w 128"/>
                <a:gd name="T17" fmla="*/ 35 h 142"/>
                <a:gd name="T18" fmla="*/ 73 w 128"/>
                <a:gd name="T19" fmla="*/ 53 h 142"/>
                <a:gd name="T20" fmla="*/ 84 w 128"/>
                <a:gd name="T21" fmla="*/ 64 h 142"/>
                <a:gd name="T22" fmla="*/ 95 w 128"/>
                <a:gd name="T23" fmla="*/ 76 h 142"/>
                <a:gd name="T24" fmla="*/ 95 w 128"/>
                <a:gd name="T25" fmla="*/ 76 h 142"/>
                <a:gd name="T26" fmla="*/ 106 w 128"/>
                <a:gd name="T27" fmla="*/ 91 h 142"/>
                <a:gd name="T28" fmla="*/ 115 w 128"/>
                <a:gd name="T29" fmla="*/ 106 h 142"/>
                <a:gd name="T30" fmla="*/ 123 w 128"/>
                <a:gd name="T31" fmla="*/ 123 h 142"/>
                <a:gd name="T32" fmla="*/ 128 w 128"/>
                <a:gd name="T33" fmla="*/ 142 h 142"/>
                <a:gd name="T34" fmla="*/ 128 w 128"/>
                <a:gd name="T35" fmla="*/ 142 h 142"/>
                <a:gd name="T36" fmla="*/ 124 w 128"/>
                <a:gd name="T37" fmla="*/ 139 h 142"/>
                <a:gd name="T38" fmla="*/ 124 w 128"/>
                <a:gd name="T39" fmla="*/ 139 h 142"/>
                <a:gd name="T40" fmla="*/ 115 w 128"/>
                <a:gd name="T41" fmla="*/ 130 h 142"/>
                <a:gd name="T42" fmla="*/ 115 w 128"/>
                <a:gd name="T43" fmla="*/ 130 h 142"/>
                <a:gd name="T44" fmla="*/ 82 w 128"/>
                <a:gd name="T45" fmla="*/ 101 h 142"/>
                <a:gd name="T46" fmla="*/ 82 w 128"/>
                <a:gd name="T47" fmla="*/ 101 h 142"/>
                <a:gd name="T48" fmla="*/ 60 w 128"/>
                <a:gd name="T49" fmla="*/ 80 h 142"/>
                <a:gd name="T50" fmla="*/ 38 w 128"/>
                <a:gd name="T51" fmla="*/ 58 h 142"/>
                <a:gd name="T52" fmla="*/ 38 w 128"/>
                <a:gd name="T53" fmla="*/ 58 h 142"/>
                <a:gd name="T54" fmla="*/ 27 w 128"/>
                <a:gd name="T55" fmla="*/ 44 h 142"/>
                <a:gd name="T56" fmla="*/ 17 w 128"/>
                <a:gd name="T57" fmla="*/ 31 h 142"/>
                <a:gd name="T58" fmla="*/ 7 w 128"/>
                <a:gd name="T59" fmla="*/ 15 h 142"/>
                <a:gd name="T60" fmla="*/ 0 w 128"/>
                <a:gd name="T61" fmla="*/ 0 h 142"/>
                <a:gd name="T62" fmla="*/ 0 w 128"/>
                <a:gd name="T6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142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5" y="3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32" y="20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73" y="53"/>
                  </a:lnTo>
                  <a:lnTo>
                    <a:pt x="84" y="64"/>
                  </a:lnTo>
                  <a:lnTo>
                    <a:pt x="95" y="76"/>
                  </a:lnTo>
                  <a:lnTo>
                    <a:pt x="95" y="76"/>
                  </a:lnTo>
                  <a:lnTo>
                    <a:pt x="106" y="91"/>
                  </a:lnTo>
                  <a:lnTo>
                    <a:pt x="115" y="106"/>
                  </a:lnTo>
                  <a:lnTo>
                    <a:pt x="123" y="123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4" y="139"/>
                  </a:lnTo>
                  <a:lnTo>
                    <a:pt x="124" y="139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60" y="80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27" y="44"/>
                  </a:lnTo>
                  <a:lnTo>
                    <a:pt x="17" y="31"/>
                  </a:lnTo>
                  <a:lnTo>
                    <a:pt x="7" y="1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2" name="Freeform 117">
              <a:extLst>
                <a:ext uri="{FF2B5EF4-FFF2-40B4-BE49-F238E27FC236}">
                  <a16:creationId xmlns:a16="http://schemas.microsoft.com/office/drawing/2014/main" id="{8C6AC98B-7BFF-513F-3B12-FDDB92E2C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3800" y="3921126"/>
              <a:ext cx="133350" cy="177800"/>
            </a:xfrm>
            <a:custGeom>
              <a:avLst/>
              <a:gdLst>
                <a:gd name="T0" fmla="*/ 0 w 84"/>
                <a:gd name="T1" fmla="*/ 0 h 112"/>
                <a:gd name="T2" fmla="*/ 0 w 84"/>
                <a:gd name="T3" fmla="*/ 0 h 112"/>
                <a:gd name="T4" fmla="*/ 12 w 84"/>
                <a:gd name="T5" fmla="*/ 6 h 112"/>
                <a:gd name="T6" fmla="*/ 25 w 84"/>
                <a:gd name="T7" fmla="*/ 14 h 112"/>
                <a:gd name="T8" fmla="*/ 38 w 84"/>
                <a:gd name="T9" fmla="*/ 25 h 112"/>
                <a:gd name="T10" fmla="*/ 38 w 84"/>
                <a:gd name="T11" fmla="*/ 25 h 112"/>
                <a:gd name="T12" fmla="*/ 54 w 84"/>
                <a:gd name="T13" fmla="*/ 42 h 112"/>
                <a:gd name="T14" fmla="*/ 60 w 84"/>
                <a:gd name="T15" fmla="*/ 50 h 112"/>
                <a:gd name="T16" fmla="*/ 66 w 84"/>
                <a:gd name="T17" fmla="*/ 61 h 112"/>
                <a:gd name="T18" fmla="*/ 66 w 84"/>
                <a:gd name="T19" fmla="*/ 61 h 112"/>
                <a:gd name="T20" fmla="*/ 73 w 84"/>
                <a:gd name="T21" fmla="*/ 72 h 112"/>
                <a:gd name="T22" fmla="*/ 77 w 84"/>
                <a:gd name="T23" fmla="*/ 84 h 112"/>
                <a:gd name="T24" fmla="*/ 81 w 84"/>
                <a:gd name="T25" fmla="*/ 97 h 112"/>
                <a:gd name="T26" fmla="*/ 84 w 84"/>
                <a:gd name="T27" fmla="*/ 112 h 112"/>
                <a:gd name="T28" fmla="*/ 84 w 84"/>
                <a:gd name="T29" fmla="*/ 112 h 112"/>
                <a:gd name="T30" fmla="*/ 73 w 84"/>
                <a:gd name="T31" fmla="*/ 104 h 112"/>
                <a:gd name="T32" fmla="*/ 73 w 84"/>
                <a:gd name="T33" fmla="*/ 104 h 112"/>
                <a:gd name="T34" fmla="*/ 62 w 84"/>
                <a:gd name="T35" fmla="*/ 94 h 112"/>
                <a:gd name="T36" fmla="*/ 48 w 84"/>
                <a:gd name="T37" fmla="*/ 82 h 112"/>
                <a:gd name="T38" fmla="*/ 48 w 84"/>
                <a:gd name="T39" fmla="*/ 82 h 112"/>
                <a:gd name="T40" fmla="*/ 34 w 84"/>
                <a:gd name="T41" fmla="*/ 65 h 112"/>
                <a:gd name="T42" fmla="*/ 20 w 84"/>
                <a:gd name="T43" fmla="*/ 46 h 112"/>
                <a:gd name="T44" fmla="*/ 8 w 84"/>
                <a:gd name="T45" fmla="*/ 24 h 112"/>
                <a:gd name="T46" fmla="*/ 4 w 84"/>
                <a:gd name="T47" fmla="*/ 13 h 112"/>
                <a:gd name="T48" fmla="*/ 0 w 84"/>
                <a:gd name="T49" fmla="*/ 0 h 112"/>
                <a:gd name="T50" fmla="*/ 0 w 84"/>
                <a:gd name="T5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112">
                  <a:moveTo>
                    <a:pt x="0" y="0"/>
                  </a:moveTo>
                  <a:lnTo>
                    <a:pt x="0" y="0"/>
                  </a:lnTo>
                  <a:lnTo>
                    <a:pt x="12" y="6"/>
                  </a:lnTo>
                  <a:lnTo>
                    <a:pt x="25" y="14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54" y="42"/>
                  </a:lnTo>
                  <a:lnTo>
                    <a:pt x="60" y="50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73" y="72"/>
                  </a:lnTo>
                  <a:lnTo>
                    <a:pt x="77" y="84"/>
                  </a:lnTo>
                  <a:lnTo>
                    <a:pt x="81" y="97"/>
                  </a:lnTo>
                  <a:lnTo>
                    <a:pt x="84" y="112"/>
                  </a:lnTo>
                  <a:lnTo>
                    <a:pt x="84" y="112"/>
                  </a:lnTo>
                  <a:lnTo>
                    <a:pt x="73" y="104"/>
                  </a:lnTo>
                  <a:lnTo>
                    <a:pt x="73" y="104"/>
                  </a:lnTo>
                  <a:lnTo>
                    <a:pt x="62" y="94"/>
                  </a:lnTo>
                  <a:lnTo>
                    <a:pt x="48" y="82"/>
                  </a:lnTo>
                  <a:lnTo>
                    <a:pt x="48" y="82"/>
                  </a:lnTo>
                  <a:lnTo>
                    <a:pt x="34" y="65"/>
                  </a:lnTo>
                  <a:lnTo>
                    <a:pt x="20" y="46"/>
                  </a:lnTo>
                  <a:lnTo>
                    <a:pt x="8" y="24"/>
                  </a:lnTo>
                  <a:lnTo>
                    <a:pt x="4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3" name="Freeform 118">
              <a:extLst>
                <a:ext uri="{FF2B5EF4-FFF2-40B4-BE49-F238E27FC236}">
                  <a16:creationId xmlns:a16="http://schemas.microsoft.com/office/drawing/2014/main" id="{5344E8EC-8928-DA8A-9B25-6BD16DE59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4738" y="4689476"/>
              <a:ext cx="90488" cy="312738"/>
            </a:xfrm>
            <a:custGeom>
              <a:avLst/>
              <a:gdLst>
                <a:gd name="T0" fmla="*/ 2 w 57"/>
                <a:gd name="T1" fmla="*/ 0 h 197"/>
                <a:gd name="T2" fmla="*/ 2 w 57"/>
                <a:gd name="T3" fmla="*/ 0 h 197"/>
                <a:gd name="T4" fmla="*/ 11 w 57"/>
                <a:gd name="T5" fmla="*/ 15 h 197"/>
                <a:gd name="T6" fmla="*/ 11 w 57"/>
                <a:gd name="T7" fmla="*/ 15 h 197"/>
                <a:gd name="T8" fmla="*/ 20 w 57"/>
                <a:gd name="T9" fmla="*/ 34 h 197"/>
                <a:gd name="T10" fmla="*/ 31 w 57"/>
                <a:gd name="T11" fmla="*/ 58 h 197"/>
                <a:gd name="T12" fmla="*/ 31 w 57"/>
                <a:gd name="T13" fmla="*/ 58 h 197"/>
                <a:gd name="T14" fmla="*/ 40 w 57"/>
                <a:gd name="T15" fmla="*/ 87 h 197"/>
                <a:gd name="T16" fmla="*/ 50 w 57"/>
                <a:gd name="T17" fmla="*/ 120 h 197"/>
                <a:gd name="T18" fmla="*/ 53 w 57"/>
                <a:gd name="T19" fmla="*/ 138 h 197"/>
                <a:gd name="T20" fmla="*/ 56 w 57"/>
                <a:gd name="T21" fmla="*/ 157 h 197"/>
                <a:gd name="T22" fmla="*/ 57 w 57"/>
                <a:gd name="T23" fmla="*/ 176 h 197"/>
                <a:gd name="T24" fmla="*/ 57 w 57"/>
                <a:gd name="T25" fmla="*/ 197 h 197"/>
                <a:gd name="T26" fmla="*/ 57 w 57"/>
                <a:gd name="T27" fmla="*/ 197 h 197"/>
                <a:gd name="T28" fmla="*/ 47 w 57"/>
                <a:gd name="T29" fmla="*/ 180 h 197"/>
                <a:gd name="T30" fmla="*/ 47 w 57"/>
                <a:gd name="T31" fmla="*/ 180 h 197"/>
                <a:gd name="T32" fmla="*/ 38 w 57"/>
                <a:gd name="T33" fmla="*/ 161 h 197"/>
                <a:gd name="T34" fmla="*/ 25 w 57"/>
                <a:gd name="T35" fmla="*/ 135 h 197"/>
                <a:gd name="T36" fmla="*/ 25 w 57"/>
                <a:gd name="T37" fmla="*/ 135 h 197"/>
                <a:gd name="T38" fmla="*/ 16 w 57"/>
                <a:gd name="T39" fmla="*/ 105 h 197"/>
                <a:gd name="T40" fmla="*/ 10 w 57"/>
                <a:gd name="T41" fmla="*/ 89 h 197"/>
                <a:gd name="T42" fmla="*/ 6 w 57"/>
                <a:gd name="T43" fmla="*/ 71 h 197"/>
                <a:gd name="T44" fmla="*/ 3 w 57"/>
                <a:gd name="T45" fmla="*/ 54 h 197"/>
                <a:gd name="T46" fmla="*/ 2 w 57"/>
                <a:gd name="T47" fmla="*/ 36 h 197"/>
                <a:gd name="T48" fmla="*/ 0 w 57"/>
                <a:gd name="T49" fmla="*/ 18 h 197"/>
                <a:gd name="T50" fmla="*/ 2 w 57"/>
                <a:gd name="T51" fmla="*/ 0 h 197"/>
                <a:gd name="T52" fmla="*/ 2 w 57"/>
                <a:gd name="T53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7" h="197">
                  <a:moveTo>
                    <a:pt x="2" y="0"/>
                  </a:moveTo>
                  <a:lnTo>
                    <a:pt x="2" y="0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20" y="34"/>
                  </a:lnTo>
                  <a:lnTo>
                    <a:pt x="31" y="58"/>
                  </a:lnTo>
                  <a:lnTo>
                    <a:pt x="31" y="58"/>
                  </a:lnTo>
                  <a:lnTo>
                    <a:pt x="40" y="87"/>
                  </a:lnTo>
                  <a:lnTo>
                    <a:pt x="50" y="120"/>
                  </a:lnTo>
                  <a:lnTo>
                    <a:pt x="53" y="138"/>
                  </a:lnTo>
                  <a:lnTo>
                    <a:pt x="56" y="157"/>
                  </a:lnTo>
                  <a:lnTo>
                    <a:pt x="57" y="176"/>
                  </a:lnTo>
                  <a:lnTo>
                    <a:pt x="57" y="197"/>
                  </a:lnTo>
                  <a:lnTo>
                    <a:pt x="57" y="197"/>
                  </a:lnTo>
                  <a:lnTo>
                    <a:pt x="47" y="180"/>
                  </a:lnTo>
                  <a:lnTo>
                    <a:pt x="47" y="180"/>
                  </a:lnTo>
                  <a:lnTo>
                    <a:pt x="38" y="161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16" y="105"/>
                  </a:lnTo>
                  <a:lnTo>
                    <a:pt x="10" y="89"/>
                  </a:lnTo>
                  <a:lnTo>
                    <a:pt x="6" y="71"/>
                  </a:lnTo>
                  <a:lnTo>
                    <a:pt x="3" y="54"/>
                  </a:lnTo>
                  <a:lnTo>
                    <a:pt x="2" y="36"/>
                  </a:lnTo>
                  <a:lnTo>
                    <a:pt x="0" y="18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4" name="Freeform 119">
              <a:extLst>
                <a:ext uri="{FF2B5EF4-FFF2-40B4-BE49-F238E27FC236}">
                  <a16:creationId xmlns:a16="http://schemas.microsoft.com/office/drawing/2014/main" id="{C753A36E-EE6E-5A69-2D9E-9A4247CAA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6988" y="4545013"/>
              <a:ext cx="188913" cy="238125"/>
            </a:xfrm>
            <a:custGeom>
              <a:avLst/>
              <a:gdLst>
                <a:gd name="T0" fmla="*/ 0 w 119"/>
                <a:gd name="T1" fmla="*/ 0 h 150"/>
                <a:gd name="T2" fmla="*/ 0 w 119"/>
                <a:gd name="T3" fmla="*/ 0 h 150"/>
                <a:gd name="T4" fmla="*/ 4 w 119"/>
                <a:gd name="T5" fmla="*/ 3 h 150"/>
                <a:gd name="T6" fmla="*/ 4 w 119"/>
                <a:gd name="T7" fmla="*/ 3 h 150"/>
                <a:gd name="T8" fmla="*/ 13 w 119"/>
                <a:gd name="T9" fmla="*/ 12 h 150"/>
                <a:gd name="T10" fmla="*/ 13 w 119"/>
                <a:gd name="T11" fmla="*/ 12 h 150"/>
                <a:gd name="T12" fmla="*/ 27 w 119"/>
                <a:gd name="T13" fmla="*/ 25 h 150"/>
                <a:gd name="T14" fmla="*/ 44 w 119"/>
                <a:gd name="T15" fmla="*/ 43 h 150"/>
                <a:gd name="T16" fmla="*/ 44 w 119"/>
                <a:gd name="T17" fmla="*/ 43 h 150"/>
                <a:gd name="T18" fmla="*/ 62 w 119"/>
                <a:gd name="T19" fmla="*/ 65 h 150"/>
                <a:gd name="T20" fmla="*/ 81 w 119"/>
                <a:gd name="T21" fmla="*/ 89 h 150"/>
                <a:gd name="T22" fmla="*/ 81 w 119"/>
                <a:gd name="T23" fmla="*/ 89 h 150"/>
                <a:gd name="T24" fmla="*/ 100 w 119"/>
                <a:gd name="T25" fmla="*/ 117 h 150"/>
                <a:gd name="T26" fmla="*/ 100 w 119"/>
                <a:gd name="T27" fmla="*/ 117 h 150"/>
                <a:gd name="T28" fmla="*/ 119 w 119"/>
                <a:gd name="T29" fmla="*/ 150 h 150"/>
                <a:gd name="T30" fmla="*/ 119 w 119"/>
                <a:gd name="T31" fmla="*/ 150 h 150"/>
                <a:gd name="T32" fmla="*/ 115 w 119"/>
                <a:gd name="T33" fmla="*/ 149 h 150"/>
                <a:gd name="T34" fmla="*/ 115 w 119"/>
                <a:gd name="T35" fmla="*/ 149 h 150"/>
                <a:gd name="T36" fmla="*/ 104 w 119"/>
                <a:gd name="T37" fmla="*/ 142 h 150"/>
                <a:gd name="T38" fmla="*/ 104 w 119"/>
                <a:gd name="T39" fmla="*/ 142 h 150"/>
                <a:gd name="T40" fmla="*/ 86 w 119"/>
                <a:gd name="T41" fmla="*/ 129 h 150"/>
                <a:gd name="T42" fmla="*/ 66 w 119"/>
                <a:gd name="T43" fmla="*/ 113 h 150"/>
                <a:gd name="T44" fmla="*/ 66 w 119"/>
                <a:gd name="T45" fmla="*/ 113 h 150"/>
                <a:gd name="T46" fmla="*/ 56 w 119"/>
                <a:gd name="T47" fmla="*/ 102 h 150"/>
                <a:gd name="T48" fmla="*/ 45 w 119"/>
                <a:gd name="T49" fmla="*/ 91 h 150"/>
                <a:gd name="T50" fmla="*/ 35 w 119"/>
                <a:gd name="T51" fmla="*/ 77 h 150"/>
                <a:gd name="T52" fmla="*/ 26 w 119"/>
                <a:gd name="T53" fmla="*/ 63 h 150"/>
                <a:gd name="T54" fmla="*/ 26 w 119"/>
                <a:gd name="T55" fmla="*/ 63 h 150"/>
                <a:gd name="T56" fmla="*/ 17 w 119"/>
                <a:gd name="T57" fmla="*/ 48 h 150"/>
                <a:gd name="T58" fmla="*/ 9 w 119"/>
                <a:gd name="T59" fmla="*/ 33 h 150"/>
                <a:gd name="T60" fmla="*/ 4 w 119"/>
                <a:gd name="T61" fmla="*/ 16 h 150"/>
                <a:gd name="T62" fmla="*/ 0 w 119"/>
                <a:gd name="T63" fmla="*/ 0 h 150"/>
                <a:gd name="T64" fmla="*/ 0 w 119"/>
                <a:gd name="T6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9" h="150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4" y="3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27" y="25"/>
                  </a:lnTo>
                  <a:lnTo>
                    <a:pt x="44" y="43"/>
                  </a:lnTo>
                  <a:lnTo>
                    <a:pt x="44" y="43"/>
                  </a:lnTo>
                  <a:lnTo>
                    <a:pt x="62" y="65"/>
                  </a:lnTo>
                  <a:lnTo>
                    <a:pt x="81" y="89"/>
                  </a:lnTo>
                  <a:lnTo>
                    <a:pt x="81" y="89"/>
                  </a:lnTo>
                  <a:lnTo>
                    <a:pt x="100" y="117"/>
                  </a:lnTo>
                  <a:lnTo>
                    <a:pt x="100" y="117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5" y="149"/>
                  </a:lnTo>
                  <a:lnTo>
                    <a:pt x="115" y="149"/>
                  </a:lnTo>
                  <a:lnTo>
                    <a:pt x="104" y="142"/>
                  </a:lnTo>
                  <a:lnTo>
                    <a:pt x="104" y="142"/>
                  </a:lnTo>
                  <a:lnTo>
                    <a:pt x="86" y="129"/>
                  </a:lnTo>
                  <a:lnTo>
                    <a:pt x="66" y="113"/>
                  </a:lnTo>
                  <a:lnTo>
                    <a:pt x="66" y="113"/>
                  </a:lnTo>
                  <a:lnTo>
                    <a:pt x="56" y="102"/>
                  </a:lnTo>
                  <a:lnTo>
                    <a:pt x="45" y="91"/>
                  </a:lnTo>
                  <a:lnTo>
                    <a:pt x="35" y="77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17" y="48"/>
                  </a:lnTo>
                  <a:lnTo>
                    <a:pt x="9" y="33"/>
                  </a:lnTo>
                  <a:lnTo>
                    <a:pt x="4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5" name="Freeform 120">
              <a:extLst>
                <a:ext uri="{FF2B5EF4-FFF2-40B4-BE49-F238E27FC236}">
                  <a16:creationId xmlns:a16="http://schemas.microsoft.com/office/drawing/2014/main" id="{40EBFAED-FA56-0360-929A-6772603EE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2075" y="5259388"/>
              <a:ext cx="144463" cy="188913"/>
            </a:xfrm>
            <a:custGeom>
              <a:avLst/>
              <a:gdLst>
                <a:gd name="T0" fmla="*/ 0 w 91"/>
                <a:gd name="T1" fmla="*/ 0 h 119"/>
                <a:gd name="T2" fmla="*/ 0 w 91"/>
                <a:gd name="T3" fmla="*/ 0 h 119"/>
                <a:gd name="T4" fmla="*/ 11 w 91"/>
                <a:gd name="T5" fmla="*/ 7 h 119"/>
                <a:gd name="T6" fmla="*/ 11 w 91"/>
                <a:gd name="T7" fmla="*/ 7 h 119"/>
                <a:gd name="T8" fmla="*/ 23 w 91"/>
                <a:gd name="T9" fmla="*/ 17 h 119"/>
                <a:gd name="T10" fmla="*/ 37 w 91"/>
                <a:gd name="T11" fmla="*/ 31 h 119"/>
                <a:gd name="T12" fmla="*/ 37 w 91"/>
                <a:gd name="T13" fmla="*/ 31 h 119"/>
                <a:gd name="T14" fmla="*/ 52 w 91"/>
                <a:gd name="T15" fmla="*/ 47 h 119"/>
                <a:gd name="T16" fmla="*/ 66 w 91"/>
                <a:gd name="T17" fmla="*/ 68 h 119"/>
                <a:gd name="T18" fmla="*/ 66 w 91"/>
                <a:gd name="T19" fmla="*/ 68 h 119"/>
                <a:gd name="T20" fmla="*/ 78 w 91"/>
                <a:gd name="T21" fmla="*/ 91 h 119"/>
                <a:gd name="T22" fmla="*/ 78 w 91"/>
                <a:gd name="T23" fmla="*/ 91 h 119"/>
                <a:gd name="T24" fmla="*/ 91 w 91"/>
                <a:gd name="T25" fmla="*/ 119 h 119"/>
                <a:gd name="T26" fmla="*/ 91 w 91"/>
                <a:gd name="T27" fmla="*/ 119 h 119"/>
                <a:gd name="T28" fmla="*/ 87 w 91"/>
                <a:gd name="T29" fmla="*/ 118 h 119"/>
                <a:gd name="T30" fmla="*/ 87 w 91"/>
                <a:gd name="T31" fmla="*/ 118 h 119"/>
                <a:gd name="T32" fmla="*/ 77 w 91"/>
                <a:gd name="T33" fmla="*/ 112 h 119"/>
                <a:gd name="T34" fmla="*/ 77 w 91"/>
                <a:gd name="T35" fmla="*/ 112 h 119"/>
                <a:gd name="T36" fmla="*/ 63 w 91"/>
                <a:gd name="T37" fmla="*/ 102 h 119"/>
                <a:gd name="T38" fmla="*/ 48 w 91"/>
                <a:gd name="T39" fmla="*/ 89 h 119"/>
                <a:gd name="T40" fmla="*/ 48 w 91"/>
                <a:gd name="T41" fmla="*/ 89 h 119"/>
                <a:gd name="T42" fmla="*/ 33 w 91"/>
                <a:gd name="T43" fmla="*/ 71 h 119"/>
                <a:gd name="T44" fmla="*/ 25 w 91"/>
                <a:gd name="T45" fmla="*/ 61 h 119"/>
                <a:gd name="T46" fmla="*/ 18 w 91"/>
                <a:gd name="T47" fmla="*/ 50 h 119"/>
                <a:gd name="T48" fmla="*/ 12 w 91"/>
                <a:gd name="T49" fmla="*/ 38 h 119"/>
                <a:gd name="T50" fmla="*/ 7 w 91"/>
                <a:gd name="T51" fmla="*/ 25 h 119"/>
                <a:gd name="T52" fmla="*/ 3 w 91"/>
                <a:gd name="T53" fmla="*/ 13 h 119"/>
                <a:gd name="T54" fmla="*/ 0 w 91"/>
                <a:gd name="T55" fmla="*/ 0 h 119"/>
                <a:gd name="T56" fmla="*/ 0 w 91"/>
                <a:gd name="T5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" h="119">
                  <a:moveTo>
                    <a:pt x="0" y="0"/>
                  </a:moveTo>
                  <a:lnTo>
                    <a:pt x="0" y="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23" y="17"/>
                  </a:lnTo>
                  <a:lnTo>
                    <a:pt x="37" y="31"/>
                  </a:lnTo>
                  <a:lnTo>
                    <a:pt x="37" y="31"/>
                  </a:lnTo>
                  <a:lnTo>
                    <a:pt x="52" y="47"/>
                  </a:lnTo>
                  <a:lnTo>
                    <a:pt x="66" y="68"/>
                  </a:lnTo>
                  <a:lnTo>
                    <a:pt x="66" y="68"/>
                  </a:lnTo>
                  <a:lnTo>
                    <a:pt x="78" y="91"/>
                  </a:lnTo>
                  <a:lnTo>
                    <a:pt x="78" y="91"/>
                  </a:lnTo>
                  <a:lnTo>
                    <a:pt x="91" y="119"/>
                  </a:lnTo>
                  <a:lnTo>
                    <a:pt x="91" y="119"/>
                  </a:lnTo>
                  <a:lnTo>
                    <a:pt x="87" y="118"/>
                  </a:lnTo>
                  <a:lnTo>
                    <a:pt x="87" y="118"/>
                  </a:lnTo>
                  <a:lnTo>
                    <a:pt x="77" y="112"/>
                  </a:lnTo>
                  <a:lnTo>
                    <a:pt x="77" y="112"/>
                  </a:lnTo>
                  <a:lnTo>
                    <a:pt x="63" y="102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33" y="71"/>
                  </a:lnTo>
                  <a:lnTo>
                    <a:pt x="25" y="61"/>
                  </a:lnTo>
                  <a:lnTo>
                    <a:pt x="18" y="50"/>
                  </a:lnTo>
                  <a:lnTo>
                    <a:pt x="12" y="38"/>
                  </a:lnTo>
                  <a:lnTo>
                    <a:pt x="7" y="25"/>
                  </a:lnTo>
                  <a:lnTo>
                    <a:pt x="3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6" name="Freeform 121">
              <a:extLst>
                <a:ext uri="{FF2B5EF4-FFF2-40B4-BE49-F238E27FC236}">
                  <a16:creationId xmlns:a16="http://schemas.microsoft.com/office/drawing/2014/main" id="{D0D9B4A6-6524-D33D-EC1E-817854EA5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3913" y="5314951"/>
              <a:ext cx="120650" cy="196850"/>
            </a:xfrm>
            <a:custGeom>
              <a:avLst/>
              <a:gdLst>
                <a:gd name="T0" fmla="*/ 0 w 76"/>
                <a:gd name="T1" fmla="*/ 0 h 124"/>
                <a:gd name="T2" fmla="*/ 0 w 76"/>
                <a:gd name="T3" fmla="*/ 0 h 124"/>
                <a:gd name="T4" fmla="*/ 4 w 76"/>
                <a:gd name="T5" fmla="*/ 1 h 124"/>
                <a:gd name="T6" fmla="*/ 4 w 76"/>
                <a:gd name="T7" fmla="*/ 1 h 124"/>
                <a:gd name="T8" fmla="*/ 12 w 76"/>
                <a:gd name="T9" fmla="*/ 7 h 124"/>
                <a:gd name="T10" fmla="*/ 12 w 76"/>
                <a:gd name="T11" fmla="*/ 7 h 124"/>
                <a:gd name="T12" fmla="*/ 25 w 76"/>
                <a:gd name="T13" fmla="*/ 16 h 124"/>
                <a:gd name="T14" fmla="*/ 39 w 76"/>
                <a:gd name="T15" fmla="*/ 30 h 124"/>
                <a:gd name="T16" fmla="*/ 39 w 76"/>
                <a:gd name="T17" fmla="*/ 30 h 124"/>
                <a:gd name="T18" fmla="*/ 44 w 76"/>
                <a:gd name="T19" fmla="*/ 38 h 124"/>
                <a:gd name="T20" fmla="*/ 51 w 76"/>
                <a:gd name="T21" fmla="*/ 48 h 124"/>
                <a:gd name="T22" fmla="*/ 57 w 76"/>
                <a:gd name="T23" fmla="*/ 58 h 124"/>
                <a:gd name="T24" fmla="*/ 62 w 76"/>
                <a:gd name="T25" fmla="*/ 69 h 124"/>
                <a:gd name="T26" fmla="*/ 62 w 76"/>
                <a:gd name="T27" fmla="*/ 69 h 124"/>
                <a:gd name="T28" fmla="*/ 66 w 76"/>
                <a:gd name="T29" fmla="*/ 81 h 124"/>
                <a:gd name="T30" fmla="*/ 70 w 76"/>
                <a:gd name="T31" fmla="*/ 94 h 124"/>
                <a:gd name="T32" fmla="*/ 70 w 76"/>
                <a:gd name="T33" fmla="*/ 94 h 124"/>
                <a:gd name="T34" fmla="*/ 73 w 76"/>
                <a:gd name="T35" fmla="*/ 109 h 124"/>
                <a:gd name="T36" fmla="*/ 76 w 76"/>
                <a:gd name="T37" fmla="*/ 124 h 124"/>
                <a:gd name="T38" fmla="*/ 76 w 76"/>
                <a:gd name="T39" fmla="*/ 124 h 124"/>
                <a:gd name="T40" fmla="*/ 73 w 76"/>
                <a:gd name="T41" fmla="*/ 121 h 124"/>
                <a:gd name="T42" fmla="*/ 73 w 76"/>
                <a:gd name="T43" fmla="*/ 121 h 124"/>
                <a:gd name="T44" fmla="*/ 65 w 76"/>
                <a:gd name="T45" fmla="*/ 114 h 124"/>
                <a:gd name="T46" fmla="*/ 65 w 76"/>
                <a:gd name="T47" fmla="*/ 114 h 124"/>
                <a:gd name="T48" fmla="*/ 54 w 76"/>
                <a:gd name="T49" fmla="*/ 103 h 124"/>
                <a:gd name="T50" fmla="*/ 41 w 76"/>
                <a:gd name="T51" fmla="*/ 88 h 124"/>
                <a:gd name="T52" fmla="*/ 41 w 76"/>
                <a:gd name="T53" fmla="*/ 88 h 124"/>
                <a:gd name="T54" fmla="*/ 29 w 76"/>
                <a:gd name="T55" fmla="*/ 69 h 124"/>
                <a:gd name="T56" fmla="*/ 18 w 76"/>
                <a:gd name="T57" fmla="*/ 48 h 124"/>
                <a:gd name="T58" fmla="*/ 18 w 76"/>
                <a:gd name="T59" fmla="*/ 48 h 124"/>
                <a:gd name="T60" fmla="*/ 8 w 76"/>
                <a:gd name="T61" fmla="*/ 25 h 124"/>
                <a:gd name="T62" fmla="*/ 0 w 76"/>
                <a:gd name="T63" fmla="*/ 0 h 124"/>
                <a:gd name="T64" fmla="*/ 0 w 76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124">
                  <a:moveTo>
                    <a:pt x="0" y="0"/>
                  </a:moveTo>
                  <a:lnTo>
                    <a:pt x="0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25" y="16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44" y="38"/>
                  </a:lnTo>
                  <a:lnTo>
                    <a:pt x="51" y="48"/>
                  </a:lnTo>
                  <a:lnTo>
                    <a:pt x="57" y="58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6" y="81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73" y="109"/>
                  </a:lnTo>
                  <a:lnTo>
                    <a:pt x="76" y="124"/>
                  </a:lnTo>
                  <a:lnTo>
                    <a:pt x="76" y="124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54" y="103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29" y="6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8" y="2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7" name="Freeform 122">
              <a:extLst>
                <a:ext uri="{FF2B5EF4-FFF2-40B4-BE49-F238E27FC236}">
                  <a16:creationId xmlns:a16="http://schemas.microsoft.com/office/drawing/2014/main" id="{C980ADB0-A431-FE62-5878-6C603755F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675" y="5314951"/>
              <a:ext cx="176213" cy="195263"/>
            </a:xfrm>
            <a:custGeom>
              <a:avLst/>
              <a:gdLst>
                <a:gd name="T0" fmla="*/ 111 w 111"/>
                <a:gd name="T1" fmla="*/ 0 h 123"/>
                <a:gd name="T2" fmla="*/ 111 w 111"/>
                <a:gd name="T3" fmla="*/ 0 h 123"/>
                <a:gd name="T4" fmla="*/ 106 w 111"/>
                <a:gd name="T5" fmla="*/ 14 h 123"/>
                <a:gd name="T6" fmla="*/ 99 w 111"/>
                <a:gd name="T7" fmla="*/ 30 h 123"/>
                <a:gd name="T8" fmla="*/ 88 w 111"/>
                <a:gd name="T9" fmla="*/ 48 h 123"/>
                <a:gd name="T10" fmla="*/ 74 w 111"/>
                <a:gd name="T11" fmla="*/ 69 h 123"/>
                <a:gd name="T12" fmla="*/ 64 w 111"/>
                <a:gd name="T13" fmla="*/ 80 h 123"/>
                <a:gd name="T14" fmla="*/ 55 w 111"/>
                <a:gd name="T15" fmla="*/ 89 h 123"/>
                <a:gd name="T16" fmla="*/ 42 w 111"/>
                <a:gd name="T17" fmla="*/ 99 h 123"/>
                <a:gd name="T18" fmla="*/ 30 w 111"/>
                <a:gd name="T19" fmla="*/ 109 h 123"/>
                <a:gd name="T20" fmla="*/ 16 w 111"/>
                <a:gd name="T21" fmla="*/ 116 h 123"/>
                <a:gd name="T22" fmla="*/ 0 w 111"/>
                <a:gd name="T23" fmla="*/ 123 h 123"/>
                <a:gd name="T24" fmla="*/ 0 w 111"/>
                <a:gd name="T25" fmla="*/ 123 h 123"/>
                <a:gd name="T26" fmla="*/ 8 w 111"/>
                <a:gd name="T27" fmla="*/ 109 h 123"/>
                <a:gd name="T28" fmla="*/ 18 w 111"/>
                <a:gd name="T29" fmla="*/ 95 h 123"/>
                <a:gd name="T30" fmla="*/ 30 w 111"/>
                <a:gd name="T31" fmla="*/ 76 h 123"/>
                <a:gd name="T32" fmla="*/ 45 w 111"/>
                <a:gd name="T33" fmla="*/ 56 h 123"/>
                <a:gd name="T34" fmla="*/ 64 w 111"/>
                <a:gd name="T35" fmla="*/ 36 h 123"/>
                <a:gd name="T36" fmla="*/ 75 w 111"/>
                <a:gd name="T37" fmla="*/ 26 h 123"/>
                <a:gd name="T38" fmla="*/ 86 w 111"/>
                <a:gd name="T39" fmla="*/ 16 h 123"/>
                <a:gd name="T40" fmla="*/ 99 w 111"/>
                <a:gd name="T41" fmla="*/ 8 h 123"/>
                <a:gd name="T42" fmla="*/ 111 w 111"/>
                <a:gd name="T43" fmla="*/ 0 h 123"/>
                <a:gd name="T44" fmla="*/ 111 w 111"/>
                <a:gd name="T4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123">
                  <a:moveTo>
                    <a:pt x="111" y="0"/>
                  </a:moveTo>
                  <a:lnTo>
                    <a:pt x="111" y="0"/>
                  </a:lnTo>
                  <a:lnTo>
                    <a:pt x="106" y="14"/>
                  </a:lnTo>
                  <a:lnTo>
                    <a:pt x="99" y="30"/>
                  </a:lnTo>
                  <a:lnTo>
                    <a:pt x="88" y="48"/>
                  </a:lnTo>
                  <a:lnTo>
                    <a:pt x="74" y="69"/>
                  </a:lnTo>
                  <a:lnTo>
                    <a:pt x="64" y="80"/>
                  </a:lnTo>
                  <a:lnTo>
                    <a:pt x="55" y="89"/>
                  </a:lnTo>
                  <a:lnTo>
                    <a:pt x="42" y="99"/>
                  </a:lnTo>
                  <a:lnTo>
                    <a:pt x="30" y="109"/>
                  </a:lnTo>
                  <a:lnTo>
                    <a:pt x="16" y="116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8" y="109"/>
                  </a:lnTo>
                  <a:lnTo>
                    <a:pt x="18" y="95"/>
                  </a:lnTo>
                  <a:lnTo>
                    <a:pt x="30" y="76"/>
                  </a:lnTo>
                  <a:lnTo>
                    <a:pt x="45" y="56"/>
                  </a:lnTo>
                  <a:lnTo>
                    <a:pt x="64" y="36"/>
                  </a:lnTo>
                  <a:lnTo>
                    <a:pt x="75" y="26"/>
                  </a:lnTo>
                  <a:lnTo>
                    <a:pt x="86" y="16"/>
                  </a:lnTo>
                  <a:lnTo>
                    <a:pt x="99" y="8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8" name="Freeform 123">
              <a:extLst>
                <a:ext uri="{FF2B5EF4-FFF2-40B4-BE49-F238E27FC236}">
                  <a16:creationId xmlns:a16="http://schemas.microsoft.com/office/drawing/2014/main" id="{C5F7BA19-EECE-60C7-AAF3-001DDD2C5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8138" y="5240338"/>
              <a:ext cx="149225" cy="174625"/>
            </a:xfrm>
            <a:custGeom>
              <a:avLst/>
              <a:gdLst>
                <a:gd name="T0" fmla="*/ 0 w 94"/>
                <a:gd name="T1" fmla="*/ 0 h 110"/>
                <a:gd name="T2" fmla="*/ 0 w 94"/>
                <a:gd name="T3" fmla="*/ 0 h 110"/>
                <a:gd name="T4" fmla="*/ 13 w 94"/>
                <a:gd name="T5" fmla="*/ 6 h 110"/>
                <a:gd name="T6" fmla="*/ 25 w 94"/>
                <a:gd name="T7" fmla="*/ 12 h 110"/>
                <a:gd name="T8" fmla="*/ 40 w 94"/>
                <a:gd name="T9" fmla="*/ 23 h 110"/>
                <a:gd name="T10" fmla="*/ 57 w 94"/>
                <a:gd name="T11" fmla="*/ 39 h 110"/>
                <a:gd name="T12" fmla="*/ 65 w 94"/>
                <a:gd name="T13" fmla="*/ 48 h 110"/>
                <a:gd name="T14" fmla="*/ 72 w 94"/>
                <a:gd name="T15" fmla="*/ 58 h 110"/>
                <a:gd name="T16" fmla="*/ 79 w 94"/>
                <a:gd name="T17" fmla="*/ 69 h 110"/>
                <a:gd name="T18" fmla="*/ 84 w 94"/>
                <a:gd name="T19" fmla="*/ 81 h 110"/>
                <a:gd name="T20" fmla="*/ 90 w 94"/>
                <a:gd name="T21" fmla="*/ 95 h 110"/>
                <a:gd name="T22" fmla="*/ 94 w 94"/>
                <a:gd name="T23" fmla="*/ 110 h 110"/>
                <a:gd name="T24" fmla="*/ 94 w 94"/>
                <a:gd name="T25" fmla="*/ 110 h 110"/>
                <a:gd name="T26" fmla="*/ 82 w 94"/>
                <a:gd name="T27" fmla="*/ 103 h 110"/>
                <a:gd name="T28" fmla="*/ 70 w 94"/>
                <a:gd name="T29" fmla="*/ 94 h 110"/>
                <a:gd name="T30" fmla="*/ 55 w 94"/>
                <a:gd name="T31" fmla="*/ 80 h 110"/>
                <a:gd name="T32" fmla="*/ 39 w 94"/>
                <a:gd name="T33" fmla="*/ 63 h 110"/>
                <a:gd name="T34" fmla="*/ 24 w 94"/>
                <a:gd name="T35" fmla="*/ 46 h 110"/>
                <a:gd name="T36" fmla="*/ 17 w 94"/>
                <a:gd name="T37" fmla="*/ 34 h 110"/>
                <a:gd name="T38" fmla="*/ 10 w 94"/>
                <a:gd name="T39" fmla="*/ 23 h 110"/>
                <a:gd name="T40" fmla="*/ 4 w 94"/>
                <a:gd name="T41" fmla="*/ 12 h 110"/>
                <a:gd name="T42" fmla="*/ 0 w 94"/>
                <a:gd name="T43" fmla="*/ 0 h 110"/>
                <a:gd name="T44" fmla="*/ 0 w 94"/>
                <a:gd name="T4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10">
                  <a:moveTo>
                    <a:pt x="0" y="0"/>
                  </a:moveTo>
                  <a:lnTo>
                    <a:pt x="0" y="0"/>
                  </a:lnTo>
                  <a:lnTo>
                    <a:pt x="13" y="6"/>
                  </a:lnTo>
                  <a:lnTo>
                    <a:pt x="25" y="12"/>
                  </a:lnTo>
                  <a:lnTo>
                    <a:pt x="40" y="23"/>
                  </a:lnTo>
                  <a:lnTo>
                    <a:pt x="57" y="39"/>
                  </a:lnTo>
                  <a:lnTo>
                    <a:pt x="65" y="48"/>
                  </a:lnTo>
                  <a:lnTo>
                    <a:pt x="72" y="58"/>
                  </a:lnTo>
                  <a:lnTo>
                    <a:pt x="79" y="69"/>
                  </a:lnTo>
                  <a:lnTo>
                    <a:pt x="84" y="81"/>
                  </a:lnTo>
                  <a:lnTo>
                    <a:pt x="90" y="95"/>
                  </a:lnTo>
                  <a:lnTo>
                    <a:pt x="94" y="110"/>
                  </a:lnTo>
                  <a:lnTo>
                    <a:pt x="94" y="110"/>
                  </a:lnTo>
                  <a:lnTo>
                    <a:pt x="82" y="103"/>
                  </a:lnTo>
                  <a:lnTo>
                    <a:pt x="70" y="94"/>
                  </a:lnTo>
                  <a:lnTo>
                    <a:pt x="55" y="80"/>
                  </a:lnTo>
                  <a:lnTo>
                    <a:pt x="39" y="63"/>
                  </a:lnTo>
                  <a:lnTo>
                    <a:pt x="24" y="46"/>
                  </a:lnTo>
                  <a:lnTo>
                    <a:pt x="17" y="34"/>
                  </a:lnTo>
                  <a:lnTo>
                    <a:pt x="10" y="23"/>
                  </a:lnTo>
                  <a:lnTo>
                    <a:pt x="4" y="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9" name="Freeform 124">
              <a:extLst>
                <a:ext uri="{FF2B5EF4-FFF2-40B4-BE49-F238E27FC236}">
                  <a16:creationId xmlns:a16="http://schemas.microsoft.com/office/drawing/2014/main" id="{2F60D3A5-AAA6-165E-ED62-AF5FF8B65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3363" y="5537201"/>
              <a:ext cx="47625" cy="101600"/>
            </a:xfrm>
            <a:custGeom>
              <a:avLst/>
              <a:gdLst>
                <a:gd name="T0" fmla="*/ 4 w 30"/>
                <a:gd name="T1" fmla="*/ 0 h 64"/>
                <a:gd name="T2" fmla="*/ 4 w 30"/>
                <a:gd name="T3" fmla="*/ 0 h 64"/>
                <a:gd name="T4" fmla="*/ 11 w 30"/>
                <a:gd name="T5" fmla="*/ 3 h 64"/>
                <a:gd name="T6" fmla="*/ 11 w 30"/>
                <a:gd name="T7" fmla="*/ 3 h 64"/>
                <a:gd name="T8" fmla="*/ 18 w 30"/>
                <a:gd name="T9" fmla="*/ 7 h 64"/>
                <a:gd name="T10" fmla="*/ 25 w 30"/>
                <a:gd name="T11" fmla="*/ 16 h 64"/>
                <a:gd name="T12" fmla="*/ 25 w 30"/>
                <a:gd name="T13" fmla="*/ 16 h 64"/>
                <a:gd name="T14" fmla="*/ 28 w 30"/>
                <a:gd name="T15" fmla="*/ 20 h 64"/>
                <a:gd name="T16" fmla="*/ 30 w 30"/>
                <a:gd name="T17" fmla="*/ 25 h 64"/>
                <a:gd name="T18" fmla="*/ 30 w 30"/>
                <a:gd name="T19" fmla="*/ 32 h 64"/>
                <a:gd name="T20" fmla="*/ 30 w 30"/>
                <a:gd name="T21" fmla="*/ 38 h 64"/>
                <a:gd name="T22" fmla="*/ 30 w 30"/>
                <a:gd name="T23" fmla="*/ 38 h 64"/>
                <a:gd name="T24" fmla="*/ 29 w 30"/>
                <a:gd name="T25" fmla="*/ 45 h 64"/>
                <a:gd name="T26" fmla="*/ 26 w 30"/>
                <a:gd name="T27" fmla="*/ 51 h 64"/>
                <a:gd name="T28" fmla="*/ 21 w 30"/>
                <a:gd name="T29" fmla="*/ 58 h 64"/>
                <a:gd name="T30" fmla="*/ 14 w 30"/>
                <a:gd name="T31" fmla="*/ 64 h 64"/>
                <a:gd name="T32" fmla="*/ 14 w 30"/>
                <a:gd name="T33" fmla="*/ 64 h 64"/>
                <a:gd name="T34" fmla="*/ 10 w 30"/>
                <a:gd name="T35" fmla="*/ 58 h 64"/>
                <a:gd name="T36" fmla="*/ 10 w 30"/>
                <a:gd name="T37" fmla="*/ 58 h 64"/>
                <a:gd name="T38" fmla="*/ 4 w 30"/>
                <a:gd name="T39" fmla="*/ 45 h 64"/>
                <a:gd name="T40" fmla="*/ 4 w 30"/>
                <a:gd name="T41" fmla="*/ 45 h 64"/>
                <a:gd name="T42" fmla="*/ 2 w 30"/>
                <a:gd name="T43" fmla="*/ 35 h 64"/>
                <a:gd name="T44" fmla="*/ 0 w 30"/>
                <a:gd name="T45" fmla="*/ 25 h 64"/>
                <a:gd name="T46" fmla="*/ 2 w 30"/>
                <a:gd name="T47" fmla="*/ 13 h 64"/>
                <a:gd name="T48" fmla="*/ 4 w 30"/>
                <a:gd name="T49" fmla="*/ 0 h 64"/>
                <a:gd name="T50" fmla="*/ 4 w 30"/>
                <a:gd name="T5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64">
                  <a:moveTo>
                    <a:pt x="4" y="0"/>
                  </a:moveTo>
                  <a:lnTo>
                    <a:pt x="4" y="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8" y="7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8" y="20"/>
                  </a:lnTo>
                  <a:lnTo>
                    <a:pt x="30" y="25"/>
                  </a:lnTo>
                  <a:lnTo>
                    <a:pt x="30" y="32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29" y="45"/>
                  </a:lnTo>
                  <a:lnTo>
                    <a:pt x="26" y="51"/>
                  </a:lnTo>
                  <a:lnTo>
                    <a:pt x="21" y="58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2" y="35"/>
                  </a:lnTo>
                  <a:lnTo>
                    <a:pt x="0" y="25"/>
                  </a:lnTo>
                  <a:lnTo>
                    <a:pt x="2" y="13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pic>
        <p:nvPicPr>
          <p:cNvPr id="230" name="Picture 229">
            <a:extLst>
              <a:ext uri="{FF2B5EF4-FFF2-40B4-BE49-F238E27FC236}">
                <a16:creationId xmlns:a16="http://schemas.microsoft.com/office/drawing/2014/main" id="{775FB7B1-41B0-C10E-FB66-D4A3894A37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615828" y="6143625"/>
            <a:ext cx="576266" cy="438150"/>
          </a:xfrm>
          <a:prstGeom prst="rect">
            <a:avLst/>
          </a:prstGeom>
        </p:spPr>
      </p:pic>
      <p:cxnSp>
        <p:nvCxnSpPr>
          <p:cNvPr id="231" name="Straight Connector 230">
            <a:extLst>
              <a:ext uri="{FF2B5EF4-FFF2-40B4-BE49-F238E27FC236}">
                <a16:creationId xmlns:a16="http://schemas.microsoft.com/office/drawing/2014/main" id="{9DADFFA9-52B0-1B56-8223-E9023CBE5F97}"/>
              </a:ext>
            </a:extLst>
          </p:cNvPr>
          <p:cNvCxnSpPr>
            <a:cxnSpLocks/>
          </p:cNvCxnSpPr>
          <p:nvPr userDrawn="1"/>
        </p:nvCxnSpPr>
        <p:spPr>
          <a:xfrm flipH="1">
            <a:off x="1127760" y="6362700"/>
            <a:ext cx="10241280" cy="19156"/>
          </a:xfrm>
          <a:prstGeom prst="line">
            <a:avLst/>
          </a:prstGeom>
          <a:ln>
            <a:solidFill>
              <a:schemeClr val="bg1">
                <a:lumMod val="85000"/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2" name="Rectangle: Rounded Corners 231">
            <a:extLst>
              <a:ext uri="{FF2B5EF4-FFF2-40B4-BE49-F238E27FC236}">
                <a16:creationId xmlns:a16="http://schemas.microsoft.com/office/drawing/2014/main" id="{C4EA8610-21A3-79CF-E1CC-6378E7C09881}"/>
              </a:ext>
            </a:extLst>
          </p:cNvPr>
          <p:cNvSpPr/>
          <p:nvPr userDrawn="1"/>
        </p:nvSpPr>
        <p:spPr>
          <a:xfrm>
            <a:off x="372220" y="6202572"/>
            <a:ext cx="509180" cy="348929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B8BA3E5F-18F6-83AA-6228-38108EA89678}"/>
              </a:ext>
            </a:extLst>
          </p:cNvPr>
          <p:cNvSpPr txBox="1"/>
          <p:nvPr userDrawn="1"/>
        </p:nvSpPr>
        <p:spPr>
          <a:xfrm>
            <a:off x="430901" y="62616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13424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3.95833E-6 -4.81481E-6 L -3.95833E-6 0.07362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81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1.04167E-6 -1.48148E-6 L -1.04167E-6 0.10903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44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1.875E-6 -2.22222E-6 L -1.875E-6 -0.1037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185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2.5E-6 4.81481E-6 L -2.5E-6 -0.09838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93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1.66667E-6 2.59259E-6 L 1.66667E-6 0.11389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9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2.5E-6 -3.7037E-6 L 2.5E-6 -0.11967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995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decel="10000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1" decel="10000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02" grpId="0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65A86FF-A74B-0D70-071E-84ECA8EBB0DD}"/>
              </a:ext>
            </a:extLst>
          </p:cNvPr>
          <p:cNvGrpSpPr/>
          <p:nvPr userDrawn="1"/>
        </p:nvGrpSpPr>
        <p:grpSpPr>
          <a:xfrm>
            <a:off x="1588418" y="1129535"/>
            <a:ext cx="975640" cy="1444924"/>
            <a:chOff x="522288" y="917575"/>
            <a:chExt cx="3175000" cy="4702176"/>
          </a:xfrm>
        </p:grpSpPr>
        <p:sp>
          <p:nvSpPr>
            <p:cNvPr id="5" name="Freeform 65">
              <a:extLst>
                <a:ext uri="{FF2B5EF4-FFF2-40B4-BE49-F238E27FC236}">
                  <a16:creationId xmlns:a16="http://schemas.microsoft.com/office/drawing/2014/main" id="{9B929116-61BF-8EB1-54F8-A9FBE1B26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88" y="3935413"/>
              <a:ext cx="3175000" cy="1684338"/>
            </a:xfrm>
            <a:custGeom>
              <a:avLst/>
              <a:gdLst>
                <a:gd name="T0" fmla="*/ 0 w 2000"/>
                <a:gd name="T1" fmla="*/ 1049 h 1061"/>
                <a:gd name="T2" fmla="*/ 4 w 2000"/>
                <a:gd name="T3" fmla="*/ 915 h 1061"/>
                <a:gd name="T4" fmla="*/ 16 w 2000"/>
                <a:gd name="T5" fmla="*/ 791 h 1061"/>
                <a:gd name="T6" fmla="*/ 36 w 2000"/>
                <a:gd name="T7" fmla="*/ 675 h 1061"/>
                <a:gd name="T8" fmla="*/ 62 w 2000"/>
                <a:gd name="T9" fmla="*/ 571 h 1061"/>
                <a:gd name="T10" fmla="*/ 98 w 2000"/>
                <a:gd name="T11" fmla="*/ 475 h 1061"/>
                <a:gd name="T12" fmla="*/ 140 w 2000"/>
                <a:gd name="T13" fmla="*/ 390 h 1061"/>
                <a:gd name="T14" fmla="*/ 192 w 2000"/>
                <a:gd name="T15" fmla="*/ 314 h 1061"/>
                <a:gd name="T16" fmla="*/ 254 w 2000"/>
                <a:gd name="T17" fmla="*/ 246 h 1061"/>
                <a:gd name="T18" fmla="*/ 322 w 2000"/>
                <a:gd name="T19" fmla="*/ 186 h 1061"/>
                <a:gd name="T20" fmla="*/ 400 w 2000"/>
                <a:gd name="T21" fmla="*/ 136 h 1061"/>
                <a:gd name="T22" fmla="*/ 488 w 2000"/>
                <a:gd name="T23" fmla="*/ 94 h 1061"/>
                <a:gd name="T24" fmla="*/ 584 w 2000"/>
                <a:gd name="T25" fmla="*/ 60 h 1061"/>
                <a:gd name="T26" fmla="*/ 690 w 2000"/>
                <a:gd name="T27" fmla="*/ 34 h 1061"/>
                <a:gd name="T28" fmla="*/ 806 w 2000"/>
                <a:gd name="T29" fmla="*/ 14 h 1061"/>
                <a:gd name="T30" fmla="*/ 930 w 2000"/>
                <a:gd name="T31" fmla="*/ 4 h 1061"/>
                <a:gd name="T32" fmla="*/ 1066 w 2000"/>
                <a:gd name="T33" fmla="*/ 0 h 1061"/>
                <a:gd name="T34" fmla="*/ 1130 w 2000"/>
                <a:gd name="T35" fmla="*/ 2 h 1061"/>
                <a:gd name="T36" fmla="*/ 1250 w 2000"/>
                <a:gd name="T37" fmla="*/ 8 h 1061"/>
                <a:gd name="T38" fmla="*/ 1360 w 2000"/>
                <a:gd name="T39" fmla="*/ 24 h 1061"/>
                <a:gd name="T40" fmla="*/ 1458 w 2000"/>
                <a:gd name="T41" fmla="*/ 46 h 1061"/>
                <a:gd name="T42" fmla="*/ 1550 w 2000"/>
                <a:gd name="T43" fmla="*/ 78 h 1061"/>
                <a:gd name="T44" fmla="*/ 1630 w 2000"/>
                <a:gd name="T45" fmla="*/ 116 h 1061"/>
                <a:gd name="T46" fmla="*/ 1702 w 2000"/>
                <a:gd name="T47" fmla="*/ 164 h 1061"/>
                <a:gd name="T48" fmla="*/ 1766 w 2000"/>
                <a:gd name="T49" fmla="*/ 220 h 1061"/>
                <a:gd name="T50" fmla="*/ 1820 w 2000"/>
                <a:gd name="T51" fmla="*/ 284 h 1061"/>
                <a:gd name="T52" fmla="*/ 1868 w 2000"/>
                <a:gd name="T53" fmla="*/ 358 h 1061"/>
                <a:gd name="T54" fmla="*/ 1906 w 2000"/>
                <a:gd name="T55" fmla="*/ 440 h 1061"/>
                <a:gd name="T56" fmla="*/ 1938 w 2000"/>
                <a:gd name="T57" fmla="*/ 531 h 1061"/>
                <a:gd name="T58" fmla="*/ 1964 w 2000"/>
                <a:gd name="T59" fmla="*/ 633 h 1061"/>
                <a:gd name="T60" fmla="*/ 1982 w 2000"/>
                <a:gd name="T61" fmla="*/ 743 h 1061"/>
                <a:gd name="T62" fmla="*/ 1994 w 2000"/>
                <a:gd name="T63" fmla="*/ 863 h 1061"/>
                <a:gd name="T64" fmla="*/ 2000 w 2000"/>
                <a:gd name="T65" fmla="*/ 993 h 1061"/>
                <a:gd name="T66" fmla="*/ 0 w 2000"/>
                <a:gd name="T67" fmla="*/ 1049 h 10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0" h="1061">
                  <a:moveTo>
                    <a:pt x="0" y="1049"/>
                  </a:moveTo>
                  <a:lnTo>
                    <a:pt x="0" y="1049"/>
                  </a:lnTo>
                  <a:lnTo>
                    <a:pt x="2" y="981"/>
                  </a:lnTo>
                  <a:lnTo>
                    <a:pt x="4" y="915"/>
                  </a:lnTo>
                  <a:lnTo>
                    <a:pt x="10" y="851"/>
                  </a:lnTo>
                  <a:lnTo>
                    <a:pt x="16" y="791"/>
                  </a:lnTo>
                  <a:lnTo>
                    <a:pt x="24" y="731"/>
                  </a:lnTo>
                  <a:lnTo>
                    <a:pt x="36" y="675"/>
                  </a:lnTo>
                  <a:lnTo>
                    <a:pt x="48" y="621"/>
                  </a:lnTo>
                  <a:lnTo>
                    <a:pt x="62" y="571"/>
                  </a:lnTo>
                  <a:lnTo>
                    <a:pt x="78" y="521"/>
                  </a:lnTo>
                  <a:lnTo>
                    <a:pt x="98" y="475"/>
                  </a:lnTo>
                  <a:lnTo>
                    <a:pt x="118" y="432"/>
                  </a:lnTo>
                  <a:lnTo>
                    <a:pt x="140" y="390"/>
                  </a:lnTo>
                  <a:lnTo>
                    <a:pt x="166" y="350"/>
                  </a:lnTo>
                  <a:lnTo>
                    <a:pt x="192" y="314"/>
                  </a:lnTo>
                  <a:lnTo>
                    <a:pt x="222" y="278"/>
                  </a:lnTo>
                  <a:lnTo>
                    <a:pt x="254" y="246"/>
                  </a:lnTo>
                  <a:lnTo>
                    <a:pt x="286" y="214"/>
                  </a:lnTo>
                  <a:lnTo>
                    <a:pt x="322" y="186"/>
                  </a:lnTo>
                  <a:lnTo>
                    <a:pt x="360" y="160"/>
                  </a:lnTo>
                  <a:lnTo>
                    <a:pt x="400" y="136"/>
                  </a:lnTo>
                  <a:lnTo>
                    <a:pt x="444" y="114"/>
                  </a:lnTo>
                  <a:lnTo>
                    <a:pt x="488" y="94"/>
                  </a:lnTo>
                  <a:lnTo>
                    <a:pt x="534" y="76"/>
                  </a:lnTo>
                  <a:lnTo>
                    <a:pt x="584" y="60"/>
                  </a:lnTo>
                  <a:lnTo>
                    <a:pt x="636" y="46"/>
                  </a:lnTo>
                  <a:lnTo>
                    <a:pt x="690" y="34"/>
                  </a:lnTo>
                  <a:lnTo>
                    <a:pt x="746" y="22"/>
                  </a:lnTo>
                  <a:lnTo>
                    <a:pt x="806" y="14"/>
                  </a:lnTo>
                  <a:lnTo>
                    <a:pt x="866" y="8"/>
                  </a:lnTo>
                  <a:lnTo>
                    <a:pt x="930" y="4"/>
                  </a:lnTo>
                  <a:lnTo>
                    <a:pt x="996" y="0"/>
                  </a:lnTo>
                  <a:lnTo>
                    <a:pt x="1066" y="0"/>
                  </a:lnTo>
                  <a:lnTo>
                    <a:pt x="1066" y="0"/>
                  </a:lnTo>
                  <a:lnTo>
                    <a:pt x="1130" y="2"/>
                  </a:lnTo>
                  <a:lnTo>
                    <a:pt x="1190" y="4"/>
                  </a:lnTo>
                  <a:lnTo>
                    <a:pt x="1250" y="8"/>
                  </a:lnTo>
                  <a:lnTo>
                    <a:pt x="1306" y="16"/>
                  </a:lnTo>
                  <a:lnTo>
                    <a:pt x="1360" y="24"/>
                  </a:lnTo>
                  <a:lnTo>
                    <a:pt x="1410" y="34"/>
                  </a:lnTo>
                  <a:lnTo>
                    <a:pt x="1458" y="46"/>
                  </a:lnTo>
                  <a:lnTo>
                    <a:pt x="1506" y="62"/>
                  </a:lnTo>
                  <a:lnTo>
                    <a:pt x="1550" y="78"/>
                  </a:lnTo>
                  <a:lnTo>
                    <a:pt x="1590" y="96"/>
                  </a:lnTo>
                  <a:lnTo>
                    <a:pt x="1630" y="116"/>
                  </a:lnTo>
                  <a:lnTo>
                    <a:pt x="1668" y="140"/>
                  </a:lnTo>
                  <a:lnTo>
                    <a:pt x="1702" y="164"/>
                  </a:lnTo>
                  <a:lnTo>
                    <a:pt x="1734" y="192"/>
                  </a:lnTo>
                  <a:lnTo>
                    <a:pt x="1766" y="220"/>
                  </a:lnTo>
                  <a:lnTo>
                    <a:pt x="1794" y="252"/>
                  </a:lnTo>
                  <a:lnTo>
                    <a:pt x="1820" y="284"/>
                  </a:lnTo>
                  <a:lnTo>
                    <a:pt x="1844" y="320"/>
                  </a:lnTo>
                  <a:lnTo>
                    <a:pt x="1868" y="358"/>
                  </a:lnTo>
                  <a:lnTo>
                    <a:pt x="1888" y="398"/>
                  </a:lnTo>
                  <a:lnTo>
                    <a:pt x="1906" y="440"/>
                  </a:lnTo>
                  <a:lnTo>
                    <a:pt x="1924" y="485"/>
                  </a:lnTo>
                  <a:lnTo>
                    <a:pt x="1938" y="531"/>
                  </a:lnTo>
                  <a:lnTo>
                    <a:pt x="1952" y="581"/>
                  </a:lnTo>
                  <a:lnTo>
                    <a:pt x="1964" y="633"/>
                  </a:lnTo>
                  <a:lnTo>
                    <a:pt x="1974" y="687"/>
                  </a:lnTo>
                  <a:lnTo>
                    <a:pt x="1982" y="743"/>
                  </a:lnTo>
                  <a:lnTo>
                    <a:pt x="1988" y="801"/>
                  </a:lnTo>
                  <a:lnTo>
                    <a:pt x="1994" y="863"/>
                  </a:lnTo>
                  <a:lnTo>
                    <a:pt x="1998" y="927"/>
                  </a:lnTo>
                  <a:lnTo>
                    <a:pt x="2000" y="993"/>
                  </a:lnTo>
                  <a:lnTo>
                    <a:pt x="2000" y="1061"/>
                  </a:lnTo>
                  <a:lnTo>
                    <a:pt x="0" y="104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" name="Freeform 66">
              <a:extLst>
                <a:ext uri="{FF2B5EF4-FFF2-40B4-BE49-F238E27FC236}">
                  <a16:creationId xmlns:a16="http://schemas.microsoft.com/office/drawing/2014/main" id="{B83AB39C-F023-665A-88DD-214CAE077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88" y="3935413"/>
              <a:ext cx="3175000" cy="1684338"/>
            </a:xfrm>
            <a:custGeom>
              <a:avLst/>
              <a:gdLst>
                <a:gd name="T0" fmla="*/ 0 w 2000"/>
                <a:gd name="T1" fmla="*/ 1049 h 1061"/>
                <a:gd name="T2" fmla="*/ 4 w 2000"/>
                <a:gd name="T3" fmla="*/ 915 h 1061"/>
                <a:gd name="T4" fmla="*/ 16 w 2000"/>
                <a:gd name="T5" fmla="*/ 791 h 1061"/>
                <a:gd name="T6" fmla="*/ 36 w 2000"/>
                <a:gd name="T7" fmla="*/ 675 h 1061"/>
                <a:gd name="T8" fmla="*/ 62 w 2000"/>
                <a:gd name="T9" fmla="*/ 571 h 1061"/>
                <a:gd name="T10" fmla="*/ 98 w 2000"/>
                <a:gd name="T11" fmla="*/ 475 h 1061"/>
                <a:gd name="T12" fmla="*/ 140 w 2000"/>
                <a:gd name="T13" fmla="*/ 390 h 1061"/>
                <a:gd name="T14" fmla="*/ 192 w 2000"/>
                <a:gd name="T15" fmla="*/ 314 h 1061"/>
                <a:gd name="T16" fmla="*/ 254 w 2000"/>
                <a:gd name="T17" fmla="*/ 246 h 1061"/>
                <a:gd name="T18" fmla="*/ 322 w 2000"/>
                <a:gd name="T19" fmla="*/ 186 h 1061"/>
                <a:gd name="T20" fmla="*/ 400 w 2000"/>
                <a:gd name="T21" fmla="*/ 136 h 1061"/>
                <a:gd name="T22" fmla="*/ 488 w 2000"/>
                <a:gd name="T23" fmla="*/ 94 h 1061"/>
                <a:gd name="T24" fmla="*/ 584 w 2000"/>
                <a:gd name="T25" fmla="*/ 60 h 1061"/>
                <a:gd name="T26" fmla="*/ 690 w 2000"/>
                <a:gd name="T27" fmla="*/ 34 h 1061"/>
                <a:gd name="T28" fmla="*/ 806 w 2000"/>
                <a:gd name="T29" fmla="*/ 14 h 1061"/>
                <a:gd name="T30" fmla="*/ 930 w 2000"/>
                <a:gd name="T31" fmla="*/ 4 h 1061"/>
                <a:gd name="T32" fmla="*/ 1066 w 2000"/>
                <a:gd name="T33" fmla="*/ 0 h 1061"/>
                <a:gd name="T34" fmla="*/ 1130 w 2000"/>
                <a:gd name="T35" fmla="*/ 2 h 1061"/>
                <a:gd name="T36" fmla="*/ 1250 w 2000"/>
                <a:gd name="T37" fmla="*/ 8 h 1061"/>
                <a:gd name="T38" fmla="*/ 1360 w 2000"/>
                <a:gd name="T39" fmla="*/ 24 h 1061"/>
                <a:gd name="T40" fmla="*/ 1458 w 2000"/>
                <a:gd name="T41" fmla="*/ 46 h 1061"/>
                <a:gd name="T42" fmla="*/ 1550 w 2000"/>
                <a:gd name="T43" fmla="*/ 78 h 1061"/>
                <a:gd name="T44" fmla="*/ 1630 w 2000"/>
                <a:gd name="T45" fmla="*/ 116 h 1061"/>
                <a:gd name="T46" fmla="*/ 1702 w 2000"/>
                <a:gd name="T47" fmla="*/ 164 h 1061"/>
                <a:gd name="T48" fmla="*/ 1766 w 2000"/>
                <a:gd name="T49" fmla="*/ 220 h 1061"/>
                <a:gd name="T50" fmla="*/ 1820 w 2000"/>
                <a:gd name="T51" fmla="*/ 284 h 1061"/>
                <a:gd name="T52" fmla="*/ 1868 w 2000"/>
                <a:gd name="T53" fmla="*/ 358 h 1061"/>
                <a:gd name="T54" fmla="*/ 1906 w 2000"/>
                <a:gd name="T55" fmla="*/ 440 h 1061"/>
                <a:gd name="T56" fmla="*/ 1938 w 2000"/>
                <a:gd name="T57" fmla="*/ 531 h 1061"/>
                <a:gd name="T58" fmla="*/ 1964 w 2000"/>
                <a:gd name="T59" fmla="*/ 633 h 1061"/>
                <a:gd name="T60" fmla="*/ 1982 w 2000"/>
                <a:gd name="T61" fmla="*/ 743 h 1061"/>
                <a:gd name="T62" fmla="*/ 1994 w 2000"/>
                <a:gd name="T63" fmla="*/ 863 h 1061"/>
                <a:gd name="T64" fmla="*/ 2000 w 2000"/>
                <a:gd name="T65" fmla="*/ 993 h 1061"/>
                <a:gd name="T66" fmla="*/ 0 w 2000"/>
                <a:gd name="T67" fmla="*/ 1049 h 10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0" h="1061">
                  <a:moveTo>
                    <a:pt x="0" y="1049"/>
                  </a:moveTo>
                  <a:lnTo>
                    <a:pt x="0" y="1049"/>
                  </a:lnTo>
                  <a:lnTo>
                    <a:pt x="2" y="981"/>
                  </a:lnTo>
                  <a:lnTo>
                    <a:pt x="4" y="915"/>
                  </a:lnTo>
                  <a:lnTo>
                    <a:pt x="10" y="851"/>
                  </a:lnTo>
                  <a:lnTo>
                    <a:pt x="16" y="791"/>
                  </a:lnTo>
                  <a:lnTo>
                    <a:pt x="24" y="731"/>
                  </a:lnTo>
                  <a:lnTo>
                    <a:pt x="36" y="675"/>
                  </a:lnTo>
                  <a:lnTo>
                    <a:pt x="48" y="621"/>
                  </a:lnTo>
                  <a:lnTo>
                    <a:pt x="62" y="571"/>
                  </a:lnTo>
                  <a:lnTo>
                    <a:pt x="78" y="521"/>
                  </a:lnTo>
                  <a:lnTo>
                    <a:pt x="98" y="475"/>
                  </a:lnTo>
                  <a:lnTo>
                    <a:pt x="118" y="432"/>
                  </a:lnTo>
                  <a:lnTo>
                    <a:pt x="140" y="390"/>
                  </a:lnTo>
                  <a:lnTo>
                    <a:pt x="166" y="350"/>
                  </a:lnTo>
                  <a:lnTo>
                    <a:pt x="192" y="314"/>
                  </a:lnTo>
                  <a:lnTo>
                    <a:pt x="222" y="278"/>
                  </a:lnTo>
                  <a:lnTo>
                    <a:pt x="254" y="246"/>
                  </a:lnTo>
                  <a:lnTo>
                    <a:pt x="286" y="214"/>
                  </a:lnTo>
                  <a:lnTo>
                    <a:pt x="322" y="186"/>
                  </a:lnTo>
                  <a:lnTo>
                    <a:pt x="360" y="160"/>
                  </a:lnTo>
                  <a:lnTo>
                    <a:pt x="400" y="136"/>
                  </a:lnTo>
                  <a:lnTo>
                    <a:pt x="444" y="114"/>
                  </a:lnTo>
                  <a:lnTo>
                    <a:pt x="488" y="94"/>
                  </a:lnTo>
                  <a:lnTo>
                    <a:pt x="534" y="76"/>
                  </a:lnTo>
                  <a:lnTo>
                    <a:pt x="584" y="60"/>
                  </a:lnTo>
                  <a:lnTo>
                    <a:pt x="636" y="46"/>
                  </a:lnTo>
                  <a:lnTo>
                    <a:pt x="690" y="34"/>
                  </a:lnTo>
                  <a:lnTo>
                    <a:pt x="746" y="22"/>
                  </a:lnTo>
                  <a:lnTo>
                    <a:pt x="806" y="14"/>
                  </a:lnTo>
                  <a:lnTo>
                    <a:pt x="866" y="8"/>
                  </a:lnTo>
                  <a:lnTo>
                    <a:pt x="930" y="4"/>
                  </a:lnTo>
                  <a:lnTo>
                    <a:pt x="996" y="0"/>
                  </a:lnTo>
                  <a:lnTo>
                    <a:pt x="1066" y="0"/>
                  </a:lnTo>
                  <a:lnTo>
                    <a:pt x="1066" y="0"/>
                  </a:lnTo>
                  <a:lnTo>
                    <a:pt x="1130" y="2"/>
                  </a:lnTo>
                  <a:lnTo>
                    <a:pt x="1190" y="4"/>
                  </a:lnTo>
                  <a:lnTo>
                    <a:pt x="1250" y="8"/>
                  </a:lnTo>
                  <a:lnTo>
                    <a:pt x="1306" y="16"/>
                  </a:lnTo>
                  <a:lnTo>
                    <a:pt x="1360" y="24"/>
                  </a:lnTo>
                  <a:lnTo>
                    <a:pt x="1410" y="34"/>
                  </a:lnTo>
                  <a:lnTo>
                    <a:pt x="1458" y="46"/>
                  </a:lnTo>
                  <a:lnTo>
                    <a:pt x="1506" y="62"/>
                  </a:lnTo>
                  <a:lnTo>
                    <a:pt x="1550" y="78"/>
                  </a:lnTo>
                  <a:lnTo>
                    <a:pt x="1590" y="96"/>
                  </a:lnTo>
                  <a:lnTo>
                    <a:pt x="1630" y="116"/>
                  </a:lnTo>
                  <a:lnTo>
                    <a:pt x="1668" y="140"/>
                  </a:lnTo>
                  <a:lnTo>
                    <a:pt x="1702" y="164"/>
                  </a:lnTo>
                  <a:lnTo>
                    <a:pt x="1734" y="192"/>
                  </a:lnTo>
                  <a:lnTo>
                    <a:pt x="1766" y="220"/>
                  </a:lnTo>
                  <a:lnTo>
                    <a:pt x="1794" y="252"/>
                  </a:lnTo>
                  <a:lnTo>
                    <a:pt x="1820" y="284"/>
                  </a:lnTo>
                  <a:lnTo>
                    <a:pt x="1844" y="320"/>
                  </a:lnTo>
                  <a:lnTo>
                    <a:pt x="1868" y="358"/>
                  </a:lnTo>
                  <a:lnTo>
                    <a:pt x="1888" y="398"/>
                  </a:lnTo>
                  <a:lnTo>
                    <a:pt x="1906" y="440"/>
                  </a:lnTo>
                  <a:lnTo>
                    <a:pt x="1924" y="485"/>
                  </a:lnTo>
                  <a:lnTo>
                    <a:pt x="1938" y="531"/>
                  </a:lnTo>
                  <a:lnTo>
                    <a:pt x="1952" y="581"/>
                  </a:lnTo>
                  <a:lnTo>
                    <a:pt x="1964" y="633"/>
                  </a:lnTo>
                  <a:lnTo>
                    <a:pt x="1974" y="687"/>
                  </a:lnTo>
                  <a:lnTo>
                    <a:pt x="1982" y="743"/>
                  </a:lnTo>
                  <a:lnTo>
                    <a:pt x="1988" y="801"/>
                  </a:lnTo>
                  <a:lnTo>
                    <a:pt x="1994" y="863"/>
                  </a:lnTo>
                  <a:lnTo>
                    <a:pt x="1998" y="927"/>
                  </a:lnTo>
                  <a:lnTo>
                    <a:pt x="2000" y="993"/>
                  </a:lnTo>
                  <a:lnTo>
                    <a:pt x="2000" y="1061"/>
                  </a:lnTo>
                  <a:lnTo>
                    <a:pt x="0" y="104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67">
              <a:extLst>
                <a:ext uri="{FF2B5EF4-FFF2-40B4-BE49-F238E27FC236}">
                  <a16:creationId xmlns:a16="http://schemas.microsoft.com/office/drawing/2014/main" id="{B84C52DF-A1DC-D8F7-09AF-3102EACC0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413" y="3509963"/>
              <a:ext cx="561975" cy="784225"/>
            </a:xfrm>
            <a:custGeom>
              <a:avLst/>
              <a:gdLst>
                <a:gd name="T0" fmla="*/ 0 w 354"/>
                <a:gd name="T1" fmla="*/ 178 h 494"/>
                <a:gd name="T2" fmla="*/ 0 w 354"/>
                <a:gd name="T3" fmla="*/ 406 h 494"/>
                <a:gd name="T4" fmla="*/ 4 w 354"/>
                <a:gd name="T5" fmla="*/ 438 h 494"/>
                <a:gd name="T6" fmla="*/ 14 w 354"/>
                <a:gd name="T7" fmla="*/ 460 h 494"/>
                <a:gd name="T8" fmla="*/ 32 w 354"/>
                <a:gd name="T9" fmla="*/ 476 h 494"/>
                <a:gd name="T10" fmla="*/ 54 w 354"/>
                <a:gd name="T11" fmla="*/ 486 h 494"/>
                <a:gd name="T12" fmla="*/ 80 w 354"/>
                <a:gd name="T13" fmla="*/ 492 h 494"/>
                <a:gd name="T14" fmla="*/ 178 w 354"/>
                <a:gd name="T15" fmla="*/ 494 h 494"/>
                <a:gd name="T16" fmla="*/ 246 w 354"/>
                <a:gd name="T17" fmla="*/ 494 h 494"/>
                <a:gd name="T18" fmla="*/ 290 w 354"/>
                <a:gd name="T19" fmla="*/ 490 h 494"/>
                <a:gd name="T20" fmla="*/ 314 w 354"/>
                <a:gd name="T21" fmla="*/ 482 h 494"/>
                <a:gd name="T22" fmla="*/ 334 w 354"/>
                <a:gd name="T23" fmla="*/ 470 h 494"/>
                <a:gd name="T24" fmla="*/ 346 w 354"/>
                <a:gd name="T25" fmla="*/ 450 h 494"/>
                <a:gd name="T26" fmla="*/ 354 w 354"/>
                <a:gd name="T27" fmla="*/ 422 h 494"/>
                <a:gd name="T28" fmla="*/ 354 w 354"/>
                <a:gd name="T29" fmla="*/ 406 h 494"/>
                <a:gd name="T30" fmla="*/ 354 w 354"/>
                <a:gd name="T31" fmla="*/ 178 h 494"/>
                <a:gd name="T32" fmla="*/ 352 w 354"/>
                <a:gd name="T33" fmla="*/ 142 h 494"/>
                <a:gd name="T34" fmla="*/ 340 w 354"/>
                <a:gd name="T35" fmla="*/ 110 h 494"/>
                <a:gd name="T36" fmla="*/ 324 w 354"/>
                <a:gd name="T37" fmla="*/ 80 h 494"/>
                <a:gd name="T38" fmla="*/ 302 w 354"/>
                <a:gd name="T39" fmla="*/ 52 h 494"/>
                <a:gd name="T40" fmla="*/ 276 w 354"/>
                <a:gd name="T41" fmla="*/ 30 h 494"/>
                <a:gd name="T42" fmla="*/ 246 w 354"/>
                <a:gd name="T43" fmla="*/ 14 h 494"/>
                <a:gd name="T44" fmla="*/ 214 w 354"/>
                <a:gd name="T45" fmla="*/ 4 h 494"/>
                <a:gd name="T46" fmla="*/ 178 w 354"/>
                <a:gd name="T47" fmla="*/ 0 h 494"/>
                <a:gd name="T48" fmla="*/ 160 w 354"/>
                <a:gd name="T49" fmla="*/ 0 h 494"/>
                <a:gd name="T50" fmla="*/ 126 w 354"/>
                <a:gd name="T51" fmla="*/ 8 h 494"/>
                <a:gd name="T52" fmla="*/ 94 w 354"/>
                <a:gd name="T53" fmla="*/ 22 h 494"/>
                <a:gd name="T54" fmla="*/ 66 w 354"/>
                <a:gd name="T55" fmla="*/ 40 h 494"/>
                <a:gd name="T56" fmla="*/ 42 w 354"/>
                <a:gd name="T57" fmla="*/ 66 h 494"/>
                <a:gd name="T58" fmla="*/ 22 w 354"/>
                <a:gd name="T59" fmla="*/ 94 h 494"/>
                <a:gd name="T60" fmla="*/ 8 w 354"/>
                <a:gd name="T61" fmla="*/ 126 h 494"/>
                <a:gd name="T62" fmla="*/ 2 w 354"/>
                <a:gd name="T63" fmla="*/ 16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4" h="494">
                  <a:moveTo>
                    <a:pt x="0" y="178"/>
                  </a:moveTo>
                  <a:lnTo>
                    <a:pt x="0" y="178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2" y="422"/>
                  </a:lnTo>
                  <a:lnTo>
                    <a:pt x="4" y="438"/>
                  </a:lnTo>
                  <a:lnTo>
                    <a:pt x="8" y="450"/>
                  </a:lnTo>
                  <a:lnTo>
                    <a:pt x="14" y="460"/>
                  </a:lnTo>
                  <a:lnTo>
                    <a:pt x="22" y="470"/>
                  </a:lnTo>
                  <a:lnTo>
                    <a:pt x="32" y="476"/>
                  </a:lnTo>
                  <a:lnTo>
                    <a:pt x="42" y="482"/>
                  </a:lnTo>
                  <a:lnTo>
                    <a:pt x="54" y="486"/>
                  </a:lnTo>
                  <a:lnTo>
                    <a:pt x="66" y="490"/>
                  </a:lnTo>
                  <a:lnTo>
                    <a:pt x="80" y="492"/>
                  </a:lnTo>
                  <a:lnTo>
                    <a:pt x="110" y="494"/>
                  </a:lnTo>
                  <a:lnTo>
                    <a:pt x="178" y="494"/>
                  </a:lnTo>
                  <a:lnTo>
                    <a:pt x="178" y="494"/>
                  </a:lnTo>
                  <a:lnTo>
                    <a:pt x="246" y="494"/>
                  </a:lnTo>
                  <a:lnTo>
                    <a:pt x="276" y="492"/>
                  </a:lnTo>
                  <a:lnTo>
                    <a:pt x="290" y="490"/>
                  </a:lnTo>
                  <a:lnTo>
                    <a:pt x="302" y="486"/>
                  </a:lnTo>
                  <a:lnTo>
                    <a:pt x="314" y="482"/>
                  </a:lnTo>
                  <a:lnTo>
                    <a:pt x="324" y="476"/>
                  </a:lnTo>
                  <a:lnTo>
                    <a:pt x="334" y="470"/>
                  </a:lnTo>
                  <a:lnTo>
                    <a:pt x="340" y="460"/>
                  </a:lnTo>
                  <a:lnTo>
                    <a:pt x="346" y="450"/>
                  </a:lnTo>
                  <a:lnTo>
                    <a:pt x="352" y="438"/>
                  </a:lnTo>
                  <a:lnTo>
                    <a:pt x="354" y="422"/>
                  </a:lnTo>
                  <a:lnTo>
                    <a:pt x="354" y="406"/>
                  </a:lnTo>
                  <a:lnTo>
                    <a:pt x="354" y="406"/>
                  </a:lnTo>
                  <a:lnTo>
                    <a:pt x="354" y="178"/>
                  </a:lnTo>
                  <a:lnTo>
                    <a:pt x="354" y="178"/>
                  </a:lnTo>
                  <a:lnTo>
                    <a:pt x="354" y="160"/>
                  </a:lnTo>
                  <a:lnTo>
                    <a:pt x="352" y="142"/>
                  </a:lnTo>
                  <a:lnTo>
                    <a:pt x="346" y="126"/>
                  </a:lnTo>
                  <a:lnTo>
                    <a:pt x="340" y="110"/>
                  </a:lnTo>
                  <a:lnTo>
                    <a:pt x="334" y="94"/>
                  </a:lnTo>
                  <a:lnTo>
                    <a:pt x="324" y="80"/>
                  </a:lnTo>
                  <a:lnTo>
                    <a:pt x="314" y="66"/>
                  </a:lnTo>
                  <a:lnTo>
                    <a:pt x="302" y="52"/>
                  </a:lnTo>
                  <a:lnTo>
                    <a:pt x="290" y="40"/>
                  </a:lnTo>
                  <a:lnTo>
                    <a:pt x="276" y="30"/>
                  </a:lnTo>
                  <a:lnTo>
                    <a:pt x="262" y="22"/>
                  </a:lnTo>
                  <a:lnTo>
                    <a:pt x="246" y="14"/>
                  </a:lnTo>
                  <a:lnTo>
                    <a:pt x="230" y="8"/>
                  </a:lnTo>
                  <a:lnTo>
                    <a:pt x="214" y="4"/>
                  </a:lnTo>
                  <a:lnTo>
                    <a:pt x="19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60" y="0"/>
                  </a:lnTo>
                  <a:lnTo>
                    <a:pt x="142" y="4"/>
                  </a:lnTo>
                  <a:lnTo>
                    <a:pt x="126" y="8"/>
                  </a:lnTo>
                  <a:lnTo>
                    <a:pt x="110" y="14"/>
                  </a:lnTo>
                  <a:lnTo>
                    <a:pt x="94" y="22"/>
                  </a:lnTo>
                  <a:lnTo>
                    <a:pt x="80" y="30"/>
                  </a:lnTo>
                  <a:lnTo>
                    <a:pt x="66" y="40"/>
                  </a:lnTo>
                  <a:lnTo>
                    <a:pt x="54" y="52"/>
                  </a:lnTo>
                  <a:lnTo>
                    <a:pt x="42" y="66"/>
                  </a:lnTo>
                  <a:lnTo>
                    <a:pt x="32" y="80"/>
                  </a:lnTo>
                  <a:lnTo>
                    <a:pt x="22" y="94"/>
                  </a:lnTo>
                  <a:lnTo>
                    <a:pt x="14" y="110"/>
                  </a:lnTo>
                  <a:lnTo>
                    <a:pt x="8" y="126"/>
                  </a:lnTo>
                  <a:lnTo>
                    <a:pt x="4" y="142"/>
                  </a:lnTo>
                  <a:lnTo>
                    <a:pt x="2" y="160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F5B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" name="Freeform 68">
              <a:extLst>
                <a:ext uri="{FF2B5EF4-FFF2-40B4-BE49-F238E27FC236}">
                  <a16:creationId xmlns:a16="http://schemas.microsoft.com/office/drawing/2014/main" id="{17748DC5-D6D4-799B-AD77-9539CAE90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413" y="3509963"/>
              <a:ext cx="561975" cy="784225"/>
            </a:xfrm>
            <a:custGeom>
              <a:avLst/>
              <a:gdLst>
                <a:gd name="T0" fmla="*/ 0 w 354"/>
                <a:gd name="T1" fmla="*/ 178 h 494"/>
                <a:gd name="T2" fmla="*/ 0 w 354"/>
                <a:gd name="T3" fmla="*/ 406 h 494"/>
                <a:gd name="T4" fmla="*/ 4 w 354"/>
                <a:gd name="T5" fmla="*/ 438 h 494"/>
                <a:gd name="T6" fmla="*/ 14 w 354"/>
                <a:gd name="T7" fmla="*/ 460 h 494"/>
                <a:gd name="T8" fmla="*/ 32 w 354"/>
                <a:gd name="T9" fmla="*/ 476 h 494"/>
                <a:gd name="T10" fmla="*/ 54 w 354"/>
                <a:gd name="T11" fmla="*/ 486 h 494"/>
                <a:gd name="T12" fmla="*/ 80 w 354"/>
                <a:gd name="T13" fmla="*/ 492 h 494"/>
                <a:gd name="T14" fmla="*/ 178 w 354"/>
                <a:gd name="T15" fmla="*/ 494 h 494"/>
                <a:gd name="T16" fmla="*/ 246 w 354"/>
                <a:gd name="T17" fmla="*/ 494 h 494"/>
                <a:gd name="T18" fmla="*/ 290 w 354"/>
                <a:gd name="T19" fmla="*/ 490 h 494"/>
                <a:gd name="T20" fmla="*/ 314 w 354"/>
                <a:gd name="T21" fmla="*/ 482 h 494"/>
                <a:gd name="T22" fmla="*/ 334 w 354"/>
                <a:gd name="T23" fmla="*/ 470 h 494"/>
                <a:gd name="T24" fmla="*/ 346 w 354"/>
                <a:gd name="T25" fmla="*/ 450 h 494"/>
                <a:gd name="T26" fmla="*/ 354 w 354"/>
                <a:gd name="T27" fmla="*/ 422 h 494"/>
                <a:gd name="T28" fmla="*/ 354 w 354"/>
                <a:gd name="T29" fmla="*/ 406 h 494"/>
                <a:gd name="T30" fmla="*/ 354 w 354"/>
                <a:gd name="T31" fmla="*/ 178 h 494"/>
                <a:gd name="T32" fmla="*/ 352 w 354"/>
                <a:gd name="T33" fmla="*/ 142 h 494"/>
                <a:gd name="T34" fmla="*/ 340 w 354"/>
                <a:gd name="T35" fmla="*/ 110 h 494"/>
                <a:gd name="T36" fmla="*/ 324 w 354"/>
                <a:gd name="T37" fmla="*/ 80 h 494"/>
                <a:gd name="T38" fmla="*/ 302 w 354"/>
                <a:gd name="T39" fmla="*/ 52 h 494"/>
                <a:gd name="T40" fmla="*/ 276 w 354"/>
                <a:gd name="T41" fmla="*/ 30 h 494"/>
                <a:gd name="T42" fmla="*/ 246 w 354"/>
                <a:gd name="T43" fmla="*/ 14 h 494"/>
                <a:gd name="T44" fmla="*/ 214 w 354"/>
                <a:gd name="T45" fmla="*/ 4 h 494"/>
                <a:gd name="T46" fmla="*/ 178 w 354"/>
                <a:gd name="T47" fmla="*/ 0 h 494"/>
                <a:gd name="T48" fmla="*/ 160 w 354"/>
                <a:gd name="T49" fmla="*/ 0 h 494"/>
                <a:gd name="T50" fmla="*/ 126 w 354"/>
                <a:gd name="T51" fmla="*/ 8 h 494"/>
                <a:gd name="T52" fmla="*/ 94 w 354"/>
                <a:gd name="T53" fmla="*/ 22 h 494"/>
                <a:gd name="T54" fmla="*/ 66 w 354"/>
                <a:gd name="T55" fmla="*/ 40 h 494"/>
                <a:gd name="T56" fmla="*/ 42 w 354"/>
                <a:gd name="T57" fmla="*/ 66 h 494"/>
                <a:gd name="T58" fmla="*/ 22 w 354"/>
                <a:gd name="T59" fmla="*/ 94 h 494"/>
                <a:gd name="T60" fmla="*/ 8 w 354"/>
                <a:gd name="T61" fmla="*/ 126 h 494"/>
                <a:gd name="T62" fmla="*/ 2 w 354"/>
                <a:gd name="T63" fmla="*/ 16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4" h="494">
                  <a:moveTo>
                    <a:pt x="0" y="178"/>
                  </a:moveTo>
                  <a:lnTo>
                    <a:pt x="0" y="178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2" y="422"/>
                  </a:lnTo>
                  <a:lnTo>
                    <a:pt x="4" y="438"/>
                  </a:lnTo>
                  <a:lnTo>
                    <a:pt x="8" y="450"/>
                  </a:lnTo>
                  <a:lnTo>
                    <a:pt x="14" y="460"/>
                  </a:lnTo>
                  <a:lnTo>
                    <a:pt x="22" y="470"/>
                  </a:lnTo>
                  <a:lnTo>
                    <a:pt x="32" y="476"/>
                  </a:lnTo>
                  <a:lnTo>
                    <a:pt x="42" y="482"/>
                  </a:lnTo>
                  <a:lnTo>
                    <a:pt x="54" y="486"/>
                  </a:lnTo>
                  <a:lnTo>
                    <a:pt x="66" y="490"/>
                  </a:lnTo>
                  <a:lnTo>
                    <a:pt x="80" y="492"/>
                  </a:lnTo>
                  <a:lnTo>
                    <a:pt x="110" y="494"/>
                  </a:lnTo>
                  <a:lnTo>
                    <a:pt x="178" y="494"/>
                  </a:lnTo>
                  <a:lnTo>
                    <a:pt x="178" y="494"/>
                  </a:lnTo>
                  <a:lnTo>
                    <a:pt x="246" y="494"/>
                  </a:lnTo>
                  <a:lnTo>
                    <a:pt x="276" y="492"/>
                  </a:lnTo>
                  <a:lnTo>
                    <a:pt x="290" y="490"/>
                  </a:lnTo>
                  <a:lnTo>
                    <a:pt x="302" y="486"/>
                  </a:lnTo>
                  <a:lnTo>
                    <a:pt x="314" y="482"/>
                  </a:lnTo>
                  <a:lnTo>
                    <a:pt x="324" y="476"/>
                  </a:lnTo>
                  <a:lnTo>
                    <a:pt x="334" y="470"/>
                  </a:lnTo>
                  <a:lnTo>
                    <a:pt x="340" y="460"/>
                  </a:lnTo>
                  <a:lnTo>
                    <a:pt x="346" y="450"/>
                  </a:lnTo>
                  <a:lnTo>
                    <a:pt x="352" y="438"/>
                  </a:lnTo>
                  <a:lnTo>
                    <a:pt x="354" y="422"/>
                  </a:lnTo>
                  <a:lnTo>
                    <a:pt x="354" y="406"/>
                  </a:lnTo>
                  <a:lnTo>
                    <a:pt x="354" y="406"/>
                  </a:lnTo>
                  <a:lnTo>
                    <a:pt x="354" y="178"/>
                  </a:lnTo>
                  <a:lnTo>
                    <a:pt x="354" y="178"/>
                  </a:lnTo>
                  <a:lnTo>
                    <a:pt x="354" y="160"/>
                  </a:lnTo>
                  <a:lnTo>
                    <a:pt x="352" y="142"/>
                  </a:lnTo>
                  <a:lnTo>
                    <a:pt x="346" y="126"/>
                  </a:lnTo>
                  <a:lnTo>
                    <a:pt x="340" y="110"/>
                  </a:lnTo>
                  <a:lnTo>
                    <a:pt x="334" y="94"/>
                  </a:lnTo>
                  <a:lnTo>
                    <a:pt x="324" y="80"/>
                  </a:lnTo>
                  <a:lnTo>
                    <a:pt x="314" y="66"/>
                  </a:lnTo>
                  <a:lnTo>
                    <a:pt x="302" y="52"/>
                  </a:lnTo>
                  <a:lnTo>
                    <a:pt x="290" y="40"/>
                  </a:lnTo>
                  <a:lnTo>
                    <a:pt x="276" y="30"/>
                  </a:lnTo>
                  <a:lnTo>
                    <a:pt x="262" y="22"/>
                  </a:lnTo>
                  <a:lnTo>
                    <a:pt x="246" y="14"/>
                  </a:lnTo>
                  <a:lnTo>
                    <a:pt x="230" y="8"/>
                  </a:lnTo>
                  <a:lnTo>
                    <a:pt x="214" y="4"/>
                  </a:lnTo>
                  <a:lnTo>
                    <a:pt x="19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60" y="0"/>
                  </a:lnTo>
                  <a:lnTo>
                    <a:pt x="142" y="4"/>
                  </a:lnTo>
                  <a:lnTo>
                    <a:pt x="126" y="8"/>
                  </a:lnTo>
                  <a:lnTo>
                    <a:pt x="110" y="14"/>
                  </a:lnTo>
                  <a:lnTo>
                    <a:pt x="94" y="22"/>
                  </a:lnTo>
                  <a:lnTo>
                    <a:pt x="80" y="30"/>
                  </a:lnTo>
                  <a:lnTo>
                    <a:pt x="66" y="40"/>
                  </a:lnTo>
                  <a:lnTo>
                    <a:pt x="54" y="52"/>
                  </a:lnTo>
                  <a:lnTo>
                    <a:pt x="42" y="66"/>
                  </a:lnTo>
                  <a:lnTo>
                    <a:pt x="32" y="80"/>
                  </a:lnTo>
                  <a:lnTo>
                    <a:pt x="22" y="94"/>
                  </a:lnTo>
                  <a:lnTo>
                    <a:pt x="14" y="110"/>
                  </a:lnTo>
                  <a:lnTo>
                    <a:pt x="8" y="126"/>
                  </a:lnTo>
                  <a:lnTo>
                    <a:pt x="4" y="142"/>
                  </a:lnTo>
                  <a:lnTo>
                    <a:pt x="2" y="160"/>
                  </a:lnTo>
                  <a:lnTo>
                    <a:pt x="0" y="1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" name="Freeform 69">
              <a:extLst>
                <a:ext uri="{FF2B5EF4-FFF2-40B4-BE49-F238E27FC236}">
                  <a16:creationId xmlns:a16="http://schemas.microsoft.com/office/drawing/2014/main" id="{5390B6AF-B3E5-B128-5E67-A666916EC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413" y="3973513"/>
              <a:ext cx="561975" cy="323850"/>
            </a:xfrm>
            <a:custGeom>
              <a:avLst/>
              <a:gdLst>
                <a:gd name="T0" fmla="*/ 354 w 354"/>
                <a:gd name="T1" fmla="*/ 0 h 204"/>
                <a:gd name="T2" fmla="*/ 354 w 354"/>
                <a:gd name="T3" fmla="*/ 0 h 204"/>
                <a:gd name="T4" fmla="*/ 292 w 354"/>
                <a:gd name="T5" fmla="*/ 10 h 204"/>
                <a:gd name="T6" fmla="*/ 228 w 354"/>
                <a:gd name="T7" fmla="*/ 18 h 204"/>
                <a:gd name="T8" fmla="*/ 158 w 354"/>
                <a:gd name="T9" fmla="*/ 22 h 204"/>
                <a:gd name="T10" fmla="*/ 86 w 354"/>
                <a:gd name="T11" fmla="*/ 24 h 204"/>
                <a:gd name="T12" fmla="*/ 86 w 354"/>
                <a:gd name="T13" fmla="*/ 24 h 204"/>
                <a:gd name="T14" fmla="*/ 42 w 354"/>
                <a:gd name="T15" fmla="*/ 22 h 204"/>
                <a:gd name="T16" fmla="*/ 0 w 354"/>
                <a:gd name="T17" fmla="*/ 20 h 204"/>
                <a:gd name="T18" fmla="*/ 0 w 354"/>
                <a:gd name="T19" fmla="*/ 20 h 204"/>
                <a:gd name="T20" fmla="*/ 0 w 354"/>
                <a:gd name="T21" fmla="*/ 114 h 204"/>
                <a:gd name="T22" fmla="*/ 0 w 354"/>
                <a:gd name="T23" fmla="*/ 114 h 204"/>
                <a:gd name="T24" fmla="*/ 2 w 354"/>
                <a:gd name="T25" fmla="*/ 128 h 204"/>
                <a:gd name="T26" fmla="*/ 4 w 354"/>
                <a:gd name="T27" fmla="*/ 142 h 204"/>
                <a:gd name="T28" fmla="*/ 6 w 354"/>
                <a:gd name="T29" fmla="*/ 152 h 204"/>
                <a:gd name="T30" fmla="*/ 12 w 354"/>
                <a:gd name="T31" fmla="*/ 162 h 204"/>
                <a:gd name="T32" fmla="*/ 16 w 354"/>
                <a:gd name="T33" fmla="*/ 172 h 204"/>
                <a:gd name="T34" fmla="*/ 24 w 354"/>
                <a:gd name="T35" fmla="*/ 178 h 204"/>
                <a:gd name="T36" fmla="*/ 32 w 354"/>
                <a:gd name="T37" fmla="*/ 184 h 204"/>
                <a:gd name="T38" fmla="*/ 40 w 354"/>
                <a:gd name="T39" fmla="*/ 190 h 204"/>
                <a:gd name="T40" fmla="*/ 60 w 354"/>
                <a:gd name="T41" fmla="*/ 196 h 204"/>
                <a:gd name="T42" fmla="*/ 84 w 354"/>
                <a:gd name="T43" fmla="*/ 200 h 204"/>
                <a:gd name="T44" fmla="*/ 110 w 354"/>
                <a:gd name="T45" fmla="*/ 202 h 204"/>
                <a:gd name="T46" fmla="*/ 138 w 354"/>
                <a:gd name="T47" fmla="*/ 204 h 204"/>
                <a:gd name="T48" fmla="*/ 138 w 354"/>
                <a:gd name="T49" fmla="*/ 204 h 204"/>
                <a:gd name="T50" fmla="*/ 178 w 354"/>
                <a:gd name="T51" fmla="*/ 202 h 204"/>
                <a:gd name="T52" fmla="*/ 178 w 354"/>
                <a:gd name="T53" fmla="*/ 202 h 204"/>
                <a:gd name="T54" fmla="*/ 218 w 354"/>
                <a:gd name="T55" fmla="*/ 204 h 204"/>
                <a:gd name="T56" fmla="*/ 218 w 354"/>
                <a:gd name="T57" fmla="*/ 204 h 204"/>
                <a:gd name="T58" fmla="*/ 246 w 354"/>
                <a:gd name="T59" fmla="*/ 202 h 204"/>
                <a:gd name="T60" fmla="*/ 272 w 354"/>
                <a:gd name="T61" fmla="*/ 200 h 204"/>
                <a:gd name="T62" fmla="*/ 296 w 354"/>
                <a:gd name="T63" fmla="*/ 196 h 204"/>
                <a:gd name="T64" fmla="*/ 316 w 354"/>
                <a:gd name="T65" fmla="*/ 190 h 204"/>
                <a:gd name="T66" fmla="*/ 324 w 354"/>
                <a:gd name="T67" fmla="*/ 184 h 204"/>
                <a:gd name="T68" fmla="*/ 332 w 354"/>
                <a:gd name="T69" fmla="*/ 178 h 204"/>
                <a:gd name="T70" fmla="*/ 338 w 354"/>
                <a:gd name="T71" fmla="*/ 172 h 204"/>
                <a:gd name="T72" fmla="*/ 344 w 354"/>
                <a:gd name="T73" fmla="*/ 162 h 204"/>
                <a:gd name="T74" fmla="*/ 348 w 354"/>
                <a:gd name="T75" fmla="*/ 152 h 204"/>
                <a:gd name="T76" fmla="*/ 352 w 354"/>
                <a:gd name="T77" fmla="*/ 142 h 204"/>
                <a:gd name="T78" fmla="*/ 354 w 354"/>
                <a:gd name="T79" fmla="*/ 128 h 204"/>
                <a:gd name="T80" fmla="*/ 354 w 354"/>
                <a:gd name="T81" fmla="*/ 114 h 204"/>
                <a:gd name="T82" fmla="*/ 354 w 354"/>
                <a:gd name="T83" fmla="*/ 114 h 204"/>
                <a:gd name="T84" fmla="*/ 354 w 354"/>
                <a:gd name="T8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4" h="204">
                  <a:moveTo>
                    <a:pt x="354" y="0"/>
                  </a:moveTo>
                  <a:lnTo>
                    <a:pt x="354" y="0"/>
                  </a:lnTo>
                  <a:lnTo>
                    <a:pt x="292" y="10"/>
                  </a:lnTo>
                  <a:lnTo>
                    <a:pt x="228" y="18"/>
                  </a:lnTo>
                  <a:lnTo>
                    <a:pt x="158" y="22"/>
                  </a:lnTo>
                  <a:lnTo>
                    <a:pt x="86" y="24"/>
                  </a:lnTo>
                  <a:lnTo>
                    <a:pt x="86" y="24"/>
                  </a:lnTo>
                  <a:lnTo>
                    <a:pt x="42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4" y="142"/>
                  </a:lnTo>
                  <a:lnTo>
                    <a:pt x="6" y="152"/>
                  </a:lnTo>
                  <a:lnTo>
                    <a:pt x="12" y="162"/>
                  </a:lnTo>
                  <a:lnTo>
                    <a:pt x="16" y="172"/>
                  </a:lnTo>
                  <a:lnTo>
                    <a:pt x="24" y="178"/>
                  </a:lnTo>
                  <a:lnTo>
                    <a:pt x="32" y="184"/>
                  </a:lnTo>
                  <a:lnTo>
                    <a:pt x="40" y="190"/>
                  </a:lnTo>
                  <a:lnTo>
                    <a:pt x="60" y="196"/>
                  </a:lnTo>
                  <a:lnTo>
                    <a:pt x="84" y="200"/>
                  </a:lnTo>
                  <a:lnTo>
                    <a:pt x="110" y="202"/>
                  </a:lnTo>
                  <a:lnTo>
                    <a:pt x="138" y="204"/>
                  </a:lnTo>
                  <a:lnTo>
                    <a:pt x="138" y="204"/>
                  </a:lnTo>
                  <a:lnTo>
                    <a:pt x="178" y="202"/>
                  </a:lnTo>
                  <a:lnTo>
                    <a:pt x="178" y="202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46" y="202"/>
                  </a:lnTo>
                  <a:lnTo>
                    <a:pt x="272" y="200"/>
                  </a:lnTo>
                  <a:lnTo>
                    <a:pt x="296" y="196"/>
                  </a:lnTo>
                  <a:lnTo>
                    <a:pt x="316" y="190"/>
                  </a:lnTo>
                  <a:lnTo>
                    <a:pt x="324" y="184"/>
                  </a:lnTo>
                  <a:lnTo>
                    <a:pt x="332" y="178"/>
                  </a:lnTo>
                  <a:lnTo>
                    <a:pt x="338" y="172"/>
                  </a:lnTo>
                  <a:lnTo>
                    <a:pt x="344" y="162"/>
                  </a:lnTo>
                  <a:lnTo>
                    <a:pt x="348" y="152"/>
                  </a:lnTo>
                  <a:lnTo>
                    <a:pt x="352" y="142"/>
                  </a:lnTo>
                  <a:lnTo>
                    <a:pt x="354" y="128"/>
                  </a:lnTo>
                  <a:lnTo>
                    <a:pt x="354" y="114"/>
                  </a:lnTo>
                  <a:lnTo>
                    <a:pt x="354" y="114"/>
                  </a:lnTo>
                  <a:lnTo>
                    <a:pt x="354" y="0"/>
                  </a:lnTo>
                  <a:close/>
                </a:path>
              </a:pathLst>
            </a:custGeom>
            <a:solidFill>
              <a:srgbClr val="E5B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70">
              <a:extLst>
                <a:ext uri="{FF2B5EF4-FFF2-40B4-BE49-F238E27FC236}">
                  <a16:creationId xmlns:a16="http://schemas.microsoft.com/office/drawing/2014/main" id="{9871F574-0C42-EE21-2865-EE3BEDAC3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413" y="3973513"/>
              <a:ext cx="561975" cy="323850"/>
            </a:xfrm>
            <a:custGeom>
              <a:avLst/>
              <a:gdLst>
                <a:gd name="T0" fmla="*/ 354 w 354"/>
                <a:gd name="T1" fmla="*/ 0 h 204"/>
                <a:gd name="T2" fmla="*/ 354 w 354"/>
                <a:gd name="T3" fmla="*/ 0 h 204"/>
                <a:gd name="T4" fmla="*/ 292 w 354"/>
                <a:gd name="T5" fmla="*/ 10 h 204"/>
                <a:gd name="T6" fmla="*/ 228 w 354"/>
                <a:gd name="T7" fmla="*/ 18 h 204"/>
                <a:gd name="T8" fmla="*/ 158 w 354"/>
                <a:gd name="T9" fmla="*/ 22 h 204"/>
                <a:gd name="T10" fmla="*/ 86 w 354"/>
                <a:gd name="T11" fmla="*/ 24 h 204"/>
                <a:gd name="T12" fmla="*/ 86 w 354"/>
                <a:gd name="T13" fmla="*/ 24 h 204"/>
                <a:gd name="T14" fmla="*/ 42 w 354"/>
                <a:gd name="T15" fmla="*/ 22 h 204"/>
                <a:gd name="T16" fmla="*/ 0 w 354"/>
                <a:gd name="T17" fmla="*/ 20 h 204"/>
                <a:gd name="T18" fmla="*/ 0 w 354"/>
                <a:gd name="T19" fmla="*/ 20 h 204"/>
                <a:gd name="T20" fmla="*/ 0 w 354"/>
                <a:gd name="T21" fmla="*/ 114 h 204"/>
                <a:gd name="T22" fmla="*/ 0 w 354"/>
                <a:gd name="T23" fmla="*/ 114 h 204"/>
                <a:gd name="T24" fmla="*/ 2 w 354"/>
                <a:gd name="T25" fmla="*/ 128 h 204"/>
                <a:gd name="T26" fmla="*/ 4 w 354"/>
                <a:gd name="T27" fmla="*/ 142 h 204"/>
                <a:gd name="T28" fmla="*/ 6 w 354"/>
                <a:gd name="T29" fmla="*/ 152 h 204"/>
                <a:gd name="T30" fmla="*/ 12 w 354"/>
                <a:gd name="T31" fmla="*/ 162 h 204"/>
                <a:gd name="T32" fmla="*/ 16 w 354"/>
                <a:gd name="T33" fmla="*/ 172 h 204"/>
                <a:gd name="T34" fmla="*/ 24 w 354"/>
                <a:gd name="T35" fmla="*/ 178 h 204"/>
                <a:gd name="T36" fmla="*/ 32 w 354"/>
                <a:gd name="T37" fmla="*/ 184 h 204"/>
                <a:gd name="T38" fmla="*/ 40 w 354"/>
                <a:gd name="T39" fmla="*/ 190 h 204"/>
                <a:gd name="T40" fmla="*/ 60 w 354"/>
                <a:gd name="T41" fmla="*/ 196 h 204"/>
                <a:gd name="T42" fmla="*/ 84 w 354"/>
                <a:gd name="T43" fmla="*/ 200 h 204"/>
                <a:gd name="T44" fmla="*/ 110 w 354"/>
                <a:gd name="T45" fmla="*/ 202 h 204"/>
                <a:gd name="T46" fmla="*/ 138 w 354"/>
                <a:gd name="T47" fmla="*/ 204 h 204"/>
                <a:gd name="T48" fmla="*/ 138 w 354"/>
                <a:gd name="T49" fmla="*/ 204 h 204"/>
                <a:gd name="T50" fmla="*/ 178 w 354"/>
                <a:gd name="T51" fmla="*/ 202 h 204"/>
                <a:gd name="T52" fmla="*/ 178 w 354"/>
                <a:gd name="T53" fmla="*/ 202 h 204"/>
                <a:gd name="T54" fmla="*/ 218 w 354"/>
                <a:gd name="T55" fmla="*/ 204 h 204"/>
                <a:gd name="T56" fmla="*/ 218 w 354"/>
                <a:gd name="T57" fmla="*/ 204 h 204"/>
                <a:gd name="T58" fmla="*/ 246 w 354"/>
                <a:gd name="T59" fmla="*/ 202 h 204"/>
                <a:gd name="T60" fmla="*/ 272 w 354"/>
                <a:gd name="T61" fmla="*/ 200 h 204"/>
                <a:gd name="T62" fmla="*/ 296 w 354"/>
                <a:gd name="T63" fmla="*/ 196 h 204"/>
                <a:gd name="T64" fmla="*/ 316 w 354"/>
                <a:gd name="T65" fmla="*/ 190 h 204"/>
                <a:gd name="T66" fmla="*/ 324 w 354"/>
                <a:gd name="T67" fmla="*/ 184 h 204"/>
                <a:gd name="T68" fmla="*/ 332 w 354"/>
                <a:gd name="T69" fmla="*/ 178 h 204"/>
                <a:gd name="T70" fmla="*/ 338 w 354"/>
                <a:gd name="T71" fmla="*/ 172 h 204"/>
                <a:gd name="T72" fmla="*/ 344 w 354"/>
                <a:gd name="T73" fmla="*/ 162 h 204"/>
                <a:gd name="T74" fmla="*/ 348 w 354"/>
                <a:gd name="T75" fmla="*/ 152 h 204"/>
                <a:gd name="T76" fmla="*/ 352 w 354"/>
                <a:gd name="T77" fmla="*/ 142 h 204"/>
                <a:gd name="T78" fmla="*/ 354 w 354"/>
                <a:gd name="T79" fmla="*/ 128 h 204"/>
                <a:gd name="T80" fmla="*/ 354 w 354"/>
                <a:gd name="T81" fmla="*/ 114 h 204"/>
                <a:gd name="T82" fmla="*/ 354 w 354"/>
                <a:gd name="T83" fmla="*/ 114 h 204"/>
                <a:gd name="T84" fmla="*/ 354 w 354"/>
                <a:gd name="T8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4" h="204">
                  <a:moveTo>
                    <a:pt x="354" y="0"/>
                  </a:moveTo>
                  <a:lnTo>
                    <a:pt x="354" y="0"/>
                  </a:lnTo>
                  <a:lnTo>
                    <a:pt x="292" y="10"/>
                  </a:lnTo>
                  <a:lnTo>
                    <a:pt x="228" y="18"/>
                  </a:lnTo>
                  <a:lnTo>
                    <a:pt x="158" y="22"/>
                  </a:lnTo>
                  <a:lnTo>
                    <a:pt x="86" y="24"/>
                  </a:lnTo>
                  <a:lnTo>
                    <a:pt x="86" y="24"/>
                  </a:lnTo>
                  <a:lnTo>
                    <a:pt x="42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4" y="142"/>
                  </a:lnTo>
                  <a:lnTo>
                    <a:pt x="6" y="152"/>
                  </a:lnTo>
                  <a:lnTo>
                    <a:pt x="12" y="162"/>
                  </a:lnTo>
                  <a:lnTo>
                    <a:pt x="16" y="172"/>
                  </a:lnTo>
                  <a:lnTo>
                    <a:pt x="24" y="178"/>
                  </a:lnTo>
                  <a:lnTo>
                    <a:pt x="32" y="184"/>
                  </a:lnTo>
                  <a:lnTo>
                    <a:pt x="40" y="190"/>
                  </a:lnTo>
                  <a:lnTo>
                    <a:pt x="60" y="196"/>
                  </a:lnTo>
                  <a:lnTo>
                    <a:pt x="84" y="200"/>
                  </a:lnTo>
                  <a:lnTo>
                    <a:pt x="110" y="202"/>
                  </a:lnTo>
                  <a:lnTo>
                    <a:pt x="138" y="204"/>
                  </a:lnTo>
                  <a:lnTo>
                    <a:pt x="138" y="204"/>
                  </a:lnTo>
                  <a:lnTo>
                    <a:pt x="178" y="202"/>
                  </a:lnTo>
                  <a:lnTo>
                    <a:pt x="178" y="202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46" y="202"/>
                  </a:lnTo>
                  <a:lnTo>
                    <a:pt x="272" y="200"/>
                  </a:lnTo>
                  <a:lnTo>
                    <a:pt x="296" y="196"/>
                  </a:lnTo>
                  <a:lnTo>
                    <a:pt x="316" y="190"/>
                  </a:lnTo>
                  <a:lnTo>
                    <a:pt x="324" y="184"/>
                  </a:lnTo>
                  <a:lnTo>
                    <a:pt x="332" y="178"/>
                  </a:lnTo>
                  <a:lnTo>
                    <a:pt x="338" y="172"/>
                  </a:lnTo>
                  <a:lnTo>
                    <a:pt x="344" y="162"/>
                  </a:lnTo>
                  <a:lnTo>
                    <a:pt x="348" y="152"/>
                  </a:lnTo>
                  <a:lnTo>
                    <a:pt x="352" y="142"/>
                  </a:lnTo>
                  <a:lnTo>
                    <a:pt x="354" y="128"/>
                  </a:lnTo>
                  <a:lnTo>
                    <a:pt x="354" y="114"/>
                  </a:lnTo>
                  <a:lnTo>
                    <a:pt x="354" y="114"/>
                  </a:lnTo>
                  <a:lnTo>
                    <a:pt x="3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71">
              <a:extLst>
                <a:ext uri="{FF2B5EF4-FFF2-40B4-BE49-F238E27FC236}">
                  <a16:creationId xmlns:a16="http://schemas.microsoft.com/office/drawing/2014/main" id="{5AA3A289-A46B-1BA1-1937-7C1BAFEE6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088" y="4135438"/>
              <a:ext cx="952500" cy="184150"/>
            </a:xfrm>
            <a:custGeom>
              <a:avLst/>
              <a:gdLst>
                <a:gd name="T0" fmla="*/ 0 w 600"/>
                <a:gd name="T1" fmla="*/ 0 h 116"/>
                <a:gd name="T2" fmla="*/ 0 w 600"/>
                <a:gd name="T3" fmla="*/ 0 h 116"/>
                <a:gd name="T4" fmla="*/ 32 w 600"/>
                <a:gd name="T5" fmla="*/ 22 h 116"/>
                <a:gd name="T6" fmla="*/ 68 w 600"/>
                <a:gd name="T7" fmla="*/ 40 h 116"/>
                <a:gd name="T8" fmla="*/ 104 w 600"/>
                <a:gd name="T9" fmla="*/ 54 h 116"/>
                <a:gd name="T10" fmla="*/ 140 w 600"/>
                <a:gd name="T11" fmla="*/ 66 h 116"/>
                <a:gd name="T12" fmla="*/ 140 w 600"/>
                <a:gd name="T13" fmla="*/ 66 h 116"/>
                <a:gd name="T14" fmla="*/ 178 w 600"/>
                <a:gd name="T15" fmla="*/ 74 h 116"/>
                <a:gd name="T16" fmla="*/ 216 w 600"/>
                <a:gd name="T17" fmla="*/ 78 h 116"/>
                <a:gd name="T18" fmla="*/ 256 w 600"/>
                <a:gd name="T19" fmla="*/ 82 h 116"/>
                <a:gd name="T20" fmla="*/ 294 w 600"/>
                <a:gd name="T21" fmla="*/ 82 h 116"/>
                <a:gd name="T22" fmla="*/ 294 w 600"/>
                <a:gd name="T23" fmla="*/ 82 h 116"/>
                <a:gd name="T24" fmla="*/ 332 w 600"/>
                <a:gd name="T25" fmla="*/ 82 h 116"/>
                <a:gd name="T26" fmla="*/ 372 w 600"/>
                <a:gd name="T27" fmla="*/ 80 h 116"/>
                <a:gd name="T28" fmla="*/ 410 w 600"/>
                <a:gd name="T29" fmla="*/ 74 h 116"/>
                <a:gd name="T30" fmla="*/ 448 w 600"/>
                <a:gd name="T31" fmla="*/ 68 h 116"/>
                <a:gd name="T32" fmla="*/ 448 w 600"/>
                <a:gd name="T33" fmla="*/ 68 h 116"/>
                <a:gd name="T34" fmla="*/ 488 w 600"/>
                <a:gd name="T35" fmla="*/ 60 h 116"/>
                <a:gd name="T36" fmla="*/ 526 w 600"/>
                <a:gd name="T37" fmla="*/ 50 h 116"/>
                <a:gd name="T38" fmla="*/ 562 w 600"/>
                <a:gd name="T39" fmla="*/ 38 h 116"/>
                <a:gd name="T40" fmla="*/ 600 w 600"/>
                <a:gd name="T41" fmla="*/ 24 h 116"/>
                <a:gd name="T42" fmla="*/ 600 w 600"/>
                <a:gd name="T43" fmla="*/ 24 h 116"/>
                <a:gd name="T44" fmla="*/ 566 w 600"/>
                <a:gd name="T45" fmla="*/ 46 h 116"/>
                <a:gd name="T46" fmla="*/ 530 w 600"/>
                <a:gd name="T47" fmla="*/ 66 h 116"/>
                <a:gd name="T48" fmla="*/ 494 w 600"/>
                <a:gd name="T49" fmla="*/ 80 h 116"/>
                <a:gd name="T50" fmla="*/ 454 w 600"/>
                <a:gd name="T51" fmla="*/ 94 h 116"/>
                <a:gd name="T52" fmla="*/ 454 w 600"/>
                <a:gd name="T53" fmla="*/ 94 h 116"/>
                <a:gd name="T54" fmla="*/ 416 w 600"/>
                <a:gd name="T55" fmla="*/ 102 h 116"/>
                <a:gd name="T56" fmla="*/ 376 w 600"/>
                <a:gd name="T57" fmla="*/ 110 h 116"/>
                <a:gd name="T58" fmla="*/ 334 w 600"/>
                <a:gd name="T59" fmla="*/ 114 h 116"/>
                <a:gd name="T60" fmla="*/ 294 w 600"/>
                <a:gd name="T61" fmla="*/ 116 h 116"/>
                <a:gd name="T62" fmla="*/ 294 w 600"/>
                <a:gd name="T63" fmla="*/ 116 h 116"/>
                <a:gd name="T64" fmla="*/ 254 w 600"/>
                <a:gd name="T65" fmla="*/ 114 h 116"/>
                <a:gd name="T66" fmla="*/ 212 w 600"/>
                <a:gd name="T67" fmla="*/ 110 h 116"/>
                <a:gd name="T68" fmla="*/ 172 w 600"/>
                <a:gd name="T69" fmla="*/ 102 h 116"/>
                <a:gd name="T70" fmla="*/ 134 w 600"/>
                <a:gd name="T71" fmla="*/ 90 h 116"/>
                <a:gd name="T72" fmla="*/ 134 w 600"/>
                <a:gd name="T73" fmla="*/ 90 h 116"/>
                <a:gd name="T74" fmla="*/ 96 w 600"/>
                <a:gd name="T75" fmla="*/ 74 h 116"/>
                <a:gd name="T76" fmla="*/ 76 w 600"/>
                <a:gd name="T77" fmla="*/ 64 h 116"/>
                <a:gd name="T78" fmla="*/ 60 w 600"/>
                <a:gd name="T79" fmla="*/ 54 h 116"/>
                <a:gd name="T80" fmla="*/ 42 w 600"/>
                <a:gd name="T81" fmla="*/ 42 h 116"/>
                <a:gd name="T82" fmla="*/ 26 w 600"/>
                <a:gd name="T83" fmla="*/ 30 h 116"/>
                <a:gd name="T84" fmla="*/ 12 w 600"/>
                <a:gd name="T85" fmla="*/ 16 h 116"/>
                <a:gd name="T86" fmla="*/ 0 w 600"/>
                <a:gd name="T87" fmla="*/ 0 h 116"/>
                <a:gd name="T88" fmla="*/ 0 w 600"/>
                <a:gd name="T8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00" h="116">
                  <a:moveTo>
                    <a:pt x="0" y="0"/>
                  </a:moveTo>
                  <a:lnTo>
                    <a:pt x="0" y="0"/>
                  </a:lnTo>
                  <a:lnTo>
                    <a:pt x="32" y="22"/>
                  </a:lnTo>
                  <a:lnTo>
                    <a:pt x="68" y="40"/>
                  </a:lnTo>
                  <a:lnTo>
                    <a:pt x="104" y="54"/>
                  </a:lnTo>
                  <a:lnTo>
                    <a:pt x="140" y="66"/>
                  </a:lnTo>
                  <a:lnTo>
                    <a:pt x="140" y="66"/>
                  </a:lnTo>
                  <a:lnTo>
                    <a:pt x="178" y="74"/>
                  </a:lnTo>
                  <a:lnTo>
                    <a:pt x="216" y="78"/>
                  </a:lnTo>
                  <a:lnTo>
                    <a:pt x="256" y="82"/>
                  </a:lnTo>
                  <a:lnTo>
                    <a:pt x="294" y="82"/>
                  </a:lnTo>
                  <a:lnTo>
                    <a:pt x="294" y="82"/>
                  </a:lnTo>
                  <a:lnTo>
                    <a:pt x="332" y="82"/>
                  </a:lnTo>
                  <a:lnTo>
                    <a:pt x="372" y="80"/>
                  </a:lnTo>
                  <a:lnTo>
                    <a:pt x="410" y="74"/>
                  </a:lnTo>
                  <a:lnTo>
                    <a:pt x="448" y="68"/>
                  </a:lnTo>
                  <a:lnTo>
                    <a:pt x="448" y="68"/>
                  </a:lnTo>
                  <a:lnTo>
                    <a:pt x="488" y="60"/>
                  </a:lnTo>
                  <a:lnTo>
                    <a:pt x="526" y="50"/>
                  </a:lnTo>
                  <a:lnTo>
                    <a:pt x="562" y="38"/>
                  </a:lnTo>
                  <a:lnTo>
                    <a:pt x="600" y="24"/>
                  </a:lnTo>
                  <a:lnTo>
                    <a:pt x="600" y="24"/>
                  </a:lnTo>
                  <a:lnTo>
                    <a:pt x="566" y="46"/>
                  </a:lnTo>
                  <a:lnTo>
                    <a:pt x="530" y="66"/>
                  </a:lnTo>
                  <a:lnTo>
                    <a:pt x="494" y="80"/>
                  </a:lnTo>
                  <a:lnTo>
                    <a:pt x="454" y="94"/>
                  </a:lnTo>
                  <a:lnTo>
                    <a:pt x="454" y="94"/>
                  </a:lnTo>
                  <a:lnTo>
                    <a:pt x="416" y="102"/>
                  </a:lnTo>
                  <a:lnTo>
                    <a:pt x="376" y="110"/>
                  </a:lnTo>
                  <a:lnTo>
                    <a:pt x="334" y="114"/>
                  </a:lnTo>
                  <a:lnTo>
                    <a:pt x="294" y="116"/>
                  </a:lnTo>
                  <a:lnTo>
                    <a:pt x="294" y="116"/>
                  </a:lnTo>
                  <a:lnTo>
                    <a:pt x="254" y="114"/>
                  </a:lnTo>
                  <a:lnTo>
                    <a:pt x="212" y="110"/>
                  </a:lnTo>
                  <a:lnTo>
                    <a:pt x="172" y="102"/>
                  </a:lnTo>
                  <a:lnTo>
                    <a:pt x="134" y="90"/>
                  </a:lnTo>
                  <a:lnTo>
                    <a:pt x="134" y="90"/>
                  </a:lnTo>
                  <a:lnTo>
                    <a:pt x="96" y="74"/>
                  </a:lnTo>
                  <a:lnTo>
                    <a:pt x="76" y="64"/>
                  </a:lnTo>
                  <a:lnTo>
                    <a:pt x="60" y="54"/>
                  </a:lnTo>
                  <a:lnTo>
                    <a:pt x="42" y="42"/>
                  </a:lnTo>
                  <a:lnTo>
                    <a:pt x="26" y="30"/>
                  </a:lnTo>
                  <a:lnTo>
                    <a:pt x="12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" name="Freeform 72">
              <a:extLst>
                <a:ext uri="{FF2B5EF4-FFF2-40B4-BE49-F238E27FC236}">
                  <a16:creationId xmlns:a16="http://schemas.microsoft.com/office/drawing/2014/main" id="{8BB85DDA-E39B-D7EC-9982-E9A947F6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8" y="1568450"/>
              <a:ext cx="2755900" cy="2443163"/>
            </a:xfrm>
            <a:custGeom>
              <a:avLst/>
              <a:gdLst>
                <a:gd name="T0" fmla="*/ 754 w 1736"/>
                <a:gd name="T1" fmla="*/ 4 h 1539"/>
                <a:gd name="T2" fmla="*/ 616 w 1736"/>
                <a:gd name="T3" fmla="*/ 22 h 1539"/>
                <a:gd name="T4" fmla="*/ 490 w 1736"/>
                <a:gd name="T5" fmla="*/ 58 h 1539"/>
                <a:gd name="T6" fmla="*/ 378 w 1736"/>
                <a:gd name="T7" fmla="*/ 110 h 1539"/>
                <a:gd name="T8" fmla="*/ 282 w 1736"/>
                <a:gd name="T9" fmla="*/ 176 h 1539"/>
                <a:gd name="T10" fmla="*/ 198 w 1736"/>
                <a:gd name="T11" fmla="*/ 252 h 1539"/>
                <a:gd name="T12" fmla="*/ 130 w 1736"/>
                <a:gd name="T13" fmla="*/ 338 h 1539"/>
                <a:gd name="T14" fmla="*/ 76 w 1736"/>
                <a:gd name="T15" fmla="*/ 431 h 1539"/>
                <a:gd name="T16" fmla="*/ 36 w 1736"/>
                <a:gd name="T17" fmla="*/ 531 h 1539"/>
                <a:gd name="T18" fmla="*/ 10 w 1736"/>
                <a:gd name="T19" fmla="*/ 637 h 1539"/>
                <a:gd name="T20" fmla="*/ 0 w 1736"/>
                <a:gd name="T21" fmla="*/ 743 h 1539"/>
                <a:gd name="T22" fmla="*/ 4 w 1736"/>
                <a:gd name="T23" fmla="*/ 849 h 1539"/>
                <a:gd name="T24" fmla="*/ 22 w 1736"/>
                <a:gd name="T25" fmla="*/ 955 h 1539"/>
                <a:gd name="T26" fmla="*/ 54 w 1736"/>
                <a:gd name="T27" fmla="*/ 1059 h 1539"/>
                <a:gd name="T28" fmla="*/ 102 w 1736"/>
                <a:gd name="T29" fmla="*/ 1155 h 1539"/>
                <a:gd name="T30" fmla="*/ 164 w 1736"/>
                <a:gd name="T31" fmla="*/ 1247 h 1539"/>
                <a:gd name="T32" fmla="*/ 242 w 1736"/>
                <a:gd name="T33" fmla="*/ 1327 h 1539"/>
                <a:gd name="T34" fmla="*/ 334 w 1736"/>
                <a:gd name="T35" fmla="*/ 1399 h 1539"/>
                <a:gd name="T36" fmla="*/ 442 w 1736"/>
                <a:gd name="T37" fmla="*/ 1457 h 1539"/>
                <a:gd name="T38" fmla="*/ 564 w 1736"/>
                <a:gd name="T39" fmla="*/ 1501 h 1539"/>
                <a:gd name="T40" fmla="*/ 700 w 1736"/>
                <a:gd name="T41" fmla="*/ 1529 h 1539"/>
                <a:gd name="T42" fmla="*/ 852 w 1736"/>
                <a:gd name="T43" fmla="*/ 1539 h 1539"/>
                <a:gd name="T44" fmla="*/ 974 w 1736"/>
                <a:gd name="T45" fmla="*/ 1535 h 1539"/>
                <a:gd name="T46" fmla="*/ 1136 w 1736"/>
                <a:gd name="T47" fmla="*/ 1511 h 1539"/>
                <a:gd name="T48" fmla="*/ 1278 w 1736"/>
                <a:gd name="T49" fmla="*/ 1473 h 1539"/>
                <a:gd name="T50" fmla="*/ 1400 w 1736"/>
                <a:gd name="T51" fmla="*/ 1417 h 1539"/>
                <a:gd name="T52" fmla="*/ 1502 w 1736"/>
                <a:gd name="T53" fmla="*/ 1349 h 1539"/>
                <a:gd name="T54" fmla="*/ 1586 w 1736"/>
                <a:gd name="T55" fmla="*/ 1271 h 1539"/>
                <a:gd name="T56" fmla="*/ 1650 w 1736"/>
                <a:gd name="T57" fmla="*/ 1181 h 1539"/>
                <a:gd name="T58" fmla="*/ 1696 w 1736"/>
                <a:gd name="T59" fmla="*/ 1085 h 1539"/>
                <a:gd name="T60" fmla="*/ 1724 w 1736"/>
                <a:gd name="T61" fmla="*/ 983 h 1539"/>
                <a:gd name="T62" fmla="*/ 1736 w 1736"/>
                <a:gd name="T63" fmla="*/ 877 h 1539"/>
                <a:gd name="T64" fmla="*/ 1730 w 1736"/>
                <a:gd name="T65" fmla="*/ 769 h 1539"/>
                <a:gd name="T66" fmla="*/ 1708 w 1736"/>
                <a:gd name="T67" fmla="*/ 661 h 1539"/>
                <a:gd name="T68" fmla="*/ 1672 w 1736"/>
                <a:gd name="T69" fmla="*/ 555 h 1539"/>
                <a:gd name="T70" fmla="*/ 1622 w 1736"/>
                <a:gd name="T71" fmla="*/ 453 h 1539"/>
                <a:gd name="T72" fmla="*/ 1556 w 1736"/>
                <a:gd name="T73" fmla="*/ 358 h 1539"/>
                <a:gd name="T74" fmla="*/ 1478 w 1736"/>
                <a:gd name="T75" fmla="*/ 268 h 1539"/>
                <a:gd name="T76" fmla="*/ 1386 w 1736"/>
                <a:gd name="T77" fmla="*/ 190 h 1539"/>
                <a:gd name="T78" fmla="*/ 1282 w 1736"/>
                <a:gd name="T79" fmla="*/ 122 h 1539"/>
                <a:gd name="T80" fmla="*/ 1166 w 1736"/>
                <a:gd name="T81" fmla="*/ 66 h 1539"/>
                <a:gd name="T82" fmla="*/ 1040 w 1736"/>
                <a:gd name="T83" fmla="*/ 28 h 1539"/>
                <a:gd name="T84" fmla="*/ 902 w 1736"/>
                <a:gd name="T85" fmla="*/ 6 h 1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36" h="1539">
                  <a:moveTo>
                    <a:pt x="804" y="0"/>
                  </a:moveTo>
                  <a:lnTo>
                    <a:pt x="804" y="0"/>
                  </a:lnTo>
                  <a:lnTo>
                    <a:pt x="754" y="4"/>
                  </a:lnTo>
                  <a:lnTo>
                    <a:pt x="706" y="8"/>
                  </a:lnTo>
                  <a:lnTo>
                    <a:pt x="660" y="14"/>
                  </a:lnTo>
                  <a:lnTo>
                    <a:pt x="616" y="22"/>
                  </a:lnTo>
                  <a:lnTo>
                    <a:pt x="572" y="32"/>
                  </a:lnTo>
                  <a:lnTo>
                    <a:pt x="530" y="44"/>
                  </a:lnTo>
                  <a:lnTo>
                    <a:pt x="490" y="58"/>
                  </a:lnTo>
                  <a:lnTo>
                    <a:pt x="452" y="74"/>
                  </a:lnTo>
                  <a:lnTo>
                    <a:pt x="414" y="92"/>
                  </a:lnTo>
                  <a:lnTo>
                    <a:pt x="378" y="110"/>
                  </a:lnTo>
                  <a:lnTo>
                    <a:pt x="344" y="130"/>
                  </a:lnTo>
                  <a:lnTo>
                    <a:pt x="312" y="152"/>
                  </a:lnTo>
                  <a:lnTo>
                    <a:pt x="282" y="176"/>
                  </a:lnTo>
                  <a:lnTo>
                    <a:pt x="252" y="200"/>
                  </a:lnTo>
                  <a:lnTo>
                    <a:pt x="224" y="226"/>
                  </a:lnTo>
                  <a:lnTo>
                    <a:pt x="198" y="252"/>
                  </a:lnTo>
                  <a:lnTo>
                    <a:pt x="174" y="280"/>
                  </a:lnTo>
                  <a:lnTo>
                    <a:pt x="152" y="308"/>
                  </a:lnTo>
                  <a:lnTo>
                    <a:pt x="130" y="338"/>
                  </a:lnTo>
                  <a:lnTo>
                    <a:pt x="110" y="368"/>
                  </a:lnTo>
                  <a:lnTo>
                    <a:pt x="92" y="399"/>
                  </a:lnTo>
                  <a:lnTo>
                    <a:pt x="76" y="431"/>
                  </a:lnTo>
                  <a:lnTo>
                    <a:pt x="62" y="465"/>
                  </a:lnTo>
                  <a:lnTo>
                    <a:pt x="48" y="497"/>
                  </a:lnTo>
                  <a:lnTo>
                    <a:pt x="36" y="531"/>
                  </a:lnTo>
                  <a:lnTo>
                    <a:pt x="26" y="567"/>
                  </a:lnTo>
                  <a:lnTo>
                    <a:pt x="18" y="601"/>
                  </a:lnTo>
                  <a:lnTo>
                    <a:pt x="10" y="637"/>
                  </a:lnTo>
                  <a:lnTo>
                    <a:pt x="6" y="671"/>
                  </a:lnTo>
                  <a:lnTo>
                    <a:pt x="2" y="707"/>
                  </a:lnTo>
                  <a:lnTo>
                    <a:pt x="0" y="743"/>
                  </a:lnTo>
                  <a:lnTo>
                    <a:pt x="0" y="779"/>
                  </a:lnTo>
                  <a:lnTo>
                    <a:pt x="0" y="815"/>
                  </a:lnTo>
                  <a:lnTo>
                    <a:pt x="4" y="849"/>
                  </a:lnTo>
                  <a:lnTo>
                    <a:pt x="8" y="885"/>
                  </a:lnTo>
                  <a:lnTo>
                    <a:pt x="14" y="921"/>
                  </a:lnTo>
                  <a:lnTo>
                    <a:pt x="22" y="955"/>
                  </a:lnTo>
                  <a:lnTo>
                    <a:pt x="32" y="991"/>
                  </a:lnTo>
                  <a:lnTo>
                    <a:pt x="42" y="1025"/>
                  </a:lnTo>
                  <a:lnTo>
                    <a:pt x="54" y="1059"/>
                  </a:lnTo>
                  <a:lnTo>
                    <a:pt x="68" y="1091"/>
                  </a:lnTo>
                  <a:lnTo>
                    <a:pt x="84" y="1123"/>
                  </a:lnTo>
                  <a:lnTo>
                    <a:pt x="102" y="1155"/>
                  </a:lnTo>
                  <a:lnTo>
                    <a:pt x="122" y="1187"/>
                  </a:lnTo>
                  <a:lnTo>
                    <a:pt x="142" y="1217"/>
                  </a:lnTo>
                  <a:lnTo>
                    <a:pt x="164" y="1247"/>
                  </a:lnTo>
                  <a:lnTo>
                    <a:pt x="188" y="1275"/>
                  </a:lnTo>
                  <a:lnTo>
                    <a:pt x="214" y="1301"/>
                  </a:lnTo>
                  <a:lnTo>
                    <a:pt x="242" y="1327"/>
                  </a:lnTo>
                  <a:lnTo>
                    <a:pt x="272" y="1353"/>
                  </a:lnTo>
                  <a:lnTo>
                    <a:pt x="302" y="1377"/>
                  </a:lnTo>
                  <a:lnTo>
                    <a:pt x="334" y="1399"/>
                  </a:lnTo>
                  <a:lnTo>
                    <a:pt x="368" y="1419"/>
                  </a:lnTo>
                  <a:lnTo>
                    <a:pt x="404" y="1439"/>
                  </a:lnTo>
                  <a:lnTo>
                    <a:pt x="442" y="1457"/>
                  </a:lnTo>
                  <a:lnTo>
                    <a:pt x="480" y="1473"/>
                  </a:lnTo>
                  <a:lnTo>
                    <a:pt x="520" y="1489"/>
                  </a:lnTo>
                  <a:lnTo>
                    <a:pt x="564" y="1501"/>
                  </a:lnTo>
                  <a:lnTo>
                    <a:pt x="608" y="1513"/>
                  </a:lnTo>
                  <a:lnTo>
                    <a:pt x="652" y="1521"/>
                  </a:lnTo>
                  <a:lnTo>
                    <a:pt x="700" y="1529"/>
                  </a:lnTo>
                  <a:lnTo>
                    <a:pt x="750" y="1535"/>
                  </a:lnTo>
                  <a:lnTo>
                    <a:pt x="800" y="1537"/>
                  </a:lnTo>
                  <a:lnTo>
                    <a:pt x="852" y="1539"/>
                  </a:lnTo>
                  <a:lnTo>
                    <a:pt x="852" y="1539"/>
                  </a:lnTo>
                  <a:lnTo>
                    <a:pt x="914" y="1537"/>
                  </a:lnTo>
                  <a:lnTo>
                    <a:pt x="974" y="1535"/>
                  </a:lnTo>
                  <a:lnTo>
                    <a:pt x="1030" y="1529"/>
                  </a:lnTo>
                  <a:lnTo>
                    <a:pt x="1084" y="1521"/>
                  </a:lnTo>
                  <a:lnTo>
                    <a:pt x="1136" y="1511"/>
                  </a:lnTo>
                  <a:lnTo>
                    <a:pt x="1186" y="1501"/>
                  </a:lnTo>
                  <a:lnTo>
                    <a:pt x="1234" y="1487"/>
                  </a:lnTo>
                  <a:lnTo>
                    <a:pt x="1278" y="1473"/>
                  </a:lnTo>
                  <a:lnTo>
                    <a:pt x="1322" y="1455"/>
                  </a:lnTo>
                  <a:lnTo>
                    <a:pt x="1362" y="1437"/>
                  </a:lnTo>
                  <a:lnTo>
                    <a:pt x="1400" y="1417"/>
                  </a:lnTo>
                  <a:lnTo>
                    <a:pt x="1436" y="1397"/>
                  </a:lnTo>
                  <a:lnTo>
                    <a:pt x="1470" y="1373"/>
                  </a:lnTo>
                  <a:lnTo>
                    <a:pt x="1502" y="1349"/>
                  </a:lnTo>
                  <a:lnTo>
                    <a:pt x="1532" y="1325"/>
                  </a:lnTo>
                  <a:lnTo>
                    <a:pt x="1560" y="1299"/>
                  </a:lnTo>
                  <a:lnTo>
                    <a:pt x="1586" y="1271"/>
                  </a:lnTo>
                  <a:lnTo>
                    <a:pt x="1608" y="1241"/>
                  </a:lnTo>
                  <a:lnTo>
                    <a:pt x="1630" y="1213"/>
                  </a:lnTo>
                  <a:lnTo>
                    <a:pt x="1650" y="1181"/>
                  </a:lnTo>
                  <a:lnTo>
                    <a:pt x="1666" y="1151"/>
                  </a:lnTo>
                  <a:lnTo>
                    <a:pt x="1682" y="1119"/>
                  </a:lnTo>
                  <a:lnTo>
                    <a:pt x="1696" y="1085"/>
                  </a:lnTo>
                  <a:lnTo>
                    <a:pt x="1706" y="1051"/>
                  </a:lnTo>
                  <a:lnTo>
                    <a:pt x="1716" y="1017"/>
                  </a:lnTo>
                  <a:lnTo>
                    <a:pt x="1724" y="983"/>
                  </a:lnTo>
                  <a:lnTo>
                    <a:pt x="1730" y="947"/>
                  </a:lnTo>
                  <a:lnTo>
                    <a:pt x="1734" y="913"/>
                  </a:lnTo>
                  <a:lnTo>
                    <a:pt x="1736" y="877"/>
                  </a:lnTo>
                  <a:lnTo>
                    <a:pt x="1736" y="841"/>
                  </a:lnTo>
                  <a:lnTo>
                    <a:pt x="1734" y="805"/>
                  </a:lnTo>
                  <a:lnTo>
                    <a:pt x="1730" y="769"/>
                  </a:lnTo>
                  <a:lnTo>
                    <a:pt x="1724" y="733"/>
                  </a:lnTo>
                  <a:lnTo>
                    <a:pt x="1718" y="697"/>
                  </a:lnTo>
                  <a:lnTo>
                    <a:pt x="1708" y="661"/>
                  </a:lnTo>
                  <a:lnTo>
                    <a:pt x="1698" y="625"/>
                  </a:lnTo>
                  <a:lnTo>
                    <a:pt x="1686" y="591"/>
                  </a:lnTo>
                  <a:lnTo>
                    <a:pt x="1672" y="555"/>
                  </a:lnTo>
                  <a:lnTo>
                    <a:pt x="1658" y="521"/>
                  </a:lnTo>
                  <a:lnTo>
                    <a:pt x="1640" y="487"/>
                  </a:lnTo>
                  <a:lnTo>
                    <a:pt x="1622" y="453"/>
                  </a:lnTo>
                  <a:lnTo>
                    <a:pt x="1602" y="421"/>
                  </a:lnTo>
                  <a:lnTo>
                    <a:pt x="1580" y="389"/>
                  </a:lnTo>
                  <a:lnTo>
                    <a:pt x="1556" y="358"/>
                  </a:lnTo>
                  <a:lnTo>
                    <a:pt x="1532" y="328"/>
                  </a:lnTo>
                  <a:lnTo>
                    <a:pt x="1506" y="298"/>
                  </a:lnTo>
                  <a:lnTo>
                    <a:pt x="1478" y="268"/>
                  </a:lnTo>
                  <a:lnTo>
                    <a:pt x="1450" y="242"/>
                  </a:lnTo>
                  <a:lnTo>
                    <a:pt x="1418" y="214"/>
                  </a:lnTo>
                  <a:lnTo>
                    <a:pt x="1386" y="190"/>
                  </a:lnTo>
                  <a:lnTo>
                    <a:pt x="1354" y="166"/>
                  </a:lnTo>
                  <a:lnTo>
                    <a:pt x="1318" y="142"/>
                  </a:lnTo>
                  <a:lnTo>
                    <a:pt x="1282" y="122"/>
                  </a:lnTo>
                  <a:lnTo>
                    <a:pt x="1246" y="102"/>
                  </a:lnTo>
                  <a:lnTo>
                    <a:pt x="1206" y="84"/>
                  </a:lnTo>
                  <a:lnTo>
                    <a:pt x="1166" y="66"/>
                  </a:lnTo>
                  <a:lnTo>
                    <a:pt x="1126" y="52"/>
                  </a:lnTo>
                  <a:lnTo>
                    <a:pt x="1084" y="38"/>
                  </a:lnTo>
                  <a:lnTo>
                    <a:pt x="1040" y="28"/>
                  </a:lnTo>
                  <a:lnTo>
                    <a:pt x="994" y="18"/>
                  </a:lnTo>
                  <a:lnTo>
                    <a:pt x="950" y="10"/>
                  </a:lnTo>
                  <a:lnTo>
                    <a:pt x="902" y="6"/>
                  </a:lnTo>
                  <a:lnTo>
                    <a:pt x="854" y="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F5B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" name="Freeform 73">
              <a:extLst>
                <a:ext uri="{FF2B5EF4-FFF2-40B4-BE49-F238E27FC236}">
                  <a16:creationId xmlns:a16="http://schemas.microsoft.com/office/drawing/2014/main" id="{F54F2B9A-EDF9-4C18-B79A-295E175AC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8" y="1568450"/>
              <a:ext cx="2755900" cy="2443163"/>
            </a:xfrm>
            <a:custGeom>
              <a:avLst/>
              <a:gdLst>
                <a:gd name="T0" fmla="*/ 754 w 1736"/>
                <a:gd name="T1" fmla="*/ 4 h 1539"/>
                <a:gd name="T2" fmla="*/ 616 w 1736"/>
                <a:gd name="T3" fmla="*/ 22 h 1539"/>
                <a:gd name="T4" fmla="*/ 490 w 1736"/>
                <a:gd name="T5" fmla="*/ 58 h 1539"/>
                <a:gd name="T6" fmla="*/ 378 w 1736"/>
                <a:gd name="T7" fmla="*/ 110 h 1539"/>
                <a:gd name="T8" fmla="*/ 282 w 1736"/>
                <a:gd name="T9" fmla="*/ 176 h 1539"/>
                <a:gd name="T10" fmla="*/ 198 w 1736"/>
                <a:gd name="T11" fmla="*/ 252 h 1539"/>
                <a:gd name="T12" fmla="*/ 130 w 1736"/>
                <a:gd name="T13" fmla="*/ 338 h 1539"/>
                <a:gd name="T14" fmla="*/ 76 w 1736"/>
                <a:gd name="T15" fmla="*/ 431 h 1539"/>
                <a:gd name="T16" fmla="*/ 36 w 1736"/>
                <a:gd name="T17" fmla="*/ 531 h 1539"/>
                <a:gd name="T18" fmla="*/ 10 w 1736"/>
                <a:gd name="T19" fmla="*/ 637 h 1539"/>
                <a:gd name="T20" fmla="*/ 0 w 1736"/>
                <a:gd name="T21" fmla="*/ 743 h 1539"/>
                <a:gd name="T22" fmla="*/ 4 w 1736"/>
                <a:gd name="T23" fmla="*/ 849 h 1539"/>
                <a:gd name="T24" fmla="*/ 22 w 1736"/>
                <a:gd name="T25" fmla="*/ 955 h 1539"/>
                <a:gd name="T26" fmla="*/ 54 w 1736"/>
                <a:gd name="T27" fmla="*/ 1059 h 1539"/>
                <a:gd name="T28" fmla="*/ 102 w 1736"/>
                <a:gd name="T29" fmla="*/ 1155 h 1539"/>
                <a:gd name="T30" fmla="*/ 164 w 1736"/>
                <a:gd name="T31" fmla="*/ 1247 h 1539"/>
                <a:gd name="T32" fmla="*/ 242 w 1736"/>
                <a:gd name="T33" fmla="*/ 1327 h 1539"/>
                <a:gd name="T34" fmla="*/ 334 w 1736"/>
                <a:gd name="T35" fmla="*/ 1399 h 1539"/>
                <a:gd name="T36" fmla="*/ 442 w 1736"/>
                <a:gd name="T37" fmla="*/ 1457 h 1539"/>
                <a:gd name="T38" fmla="*/ 564 w 1736"/>
                <a:gd name="T39" fmla="*/ 1501 h 1539"/>
                <a:gd name="T40" fmla="*/ 700 w 1736"/>
                <a:gd name="T41" fmla="*/ 1529 h 1539"/>
                <a:gd name="T42" fmla="*/ 852 w 1736"/>
                <a:gd name="T43" fmla="*/ 1539 h 1539"/>
                <a:gd name="T44" fmla="*/ 974 w 1736"/>
                <a:gd name="T45" fmla="*/ 1535 h 1539"/>
                <a:gd name="T46" fmla="*/ 1136 w 1736"/>
                <a:gd name="T47" fmla="*/ 1511 h 1539"/>
                <a:gd name="T48" fmla="*/ 1278 w 1736"/>
                <a:gd name="T49" fmla="*/ 1473 h 1539"/>
                <a:gd name="T50" fmla="*/ 1400 w 1736"/>
                <a:gd name="T51" fmla="*/ 1417 h 1539"/>
                <a:gd name="T52" fmla="*/ 1502 w 1736"/>
                <a:gd name="T53" fmla="*/ 1349 h 1539"/>
                <a:gd name="T54" fmla="*/ 1586 w 1736"/>
                <a:gd name="T55" fmla="*/ 1271 h 1539"/>
                <a:gd name="T56" fmla="*/ 1650 w 1736"/>
                <a:gd name="T57" fmla="*/ 1181 h 1539"/>
                <a:gd name="T58" fmla="*/ 1696 w 1736"/>
                <a:gd name="T59" fmla="*/ 1085 h 1539"/>
                <a:gd name="T60" fmla="*/ 1724 w 1736"/>
                <a:gd name="T61" fmla="*/ 983 h 1539"/>
                <a:gd name="T62" fmla="*/ 1736 w 1736"/>
                <a:gd name="T63" fmla="*/ 877 h 1539"/>
                <a:gd name="T64" fmla="*/ 1730 w 1736"/>
                <a:gd name="T65" fmla="*/ 769 h 1539"/>
                <a:gd name="T66" fmla="*/ 1708 w 1736"/>
                <a:gd name="T67" fmla="*/ 661 h 1539"/>
                <a:gd name="T68" fmla="*/ 1672 w 1736"/>
                <a:gd name="T69" fmla="*/ 555 h 1539"/>
                <a:gd name="T70" fmla="*/ 1622 w 1736"/>
                <a:gd name="T71" fmla="*/ 453 h 1539"/>
                <a:gd name="T72" fmla="*/ 1556 w 1736"/>
                <a:gd name="T73" fmla="*/ 358 h 1539"/>
                <a:gd name="T74" fmla="*/ 1478 w 1736"/>
                <a:gd name="T75" fmla="*/ 268 h 1539"/>
                <a:gd name="T76" fmla="*/ 1386 w 1736"/>
                <a:gd name="T77" fmla="*/ 190 h 1539"/>
                <a:gd name="T78" fmla="*/ 1282 w 1736"/>
                <a:gd name="T79" fmla="*/ 122 h 1539"/>
                <a:gd name="T80" fmla="*/ 1166 w 1736"/>
                <a:gd name="T81" fmla="*/ 66 h 1539"/>
                <a:gd name="T82" fmla="*/ 1040 w 1736"/>
                <a:gd name="T83" fmla="*/ 28 h 1539"/>
                <a:gd name="T84" fmla="*/ 902 w 1736"/>
                <a:gd name="T85" fmla="*/ 6 h 1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36" h="1539">
                  <a:moveTo>
                    <a:pt x="804" y="0"/>
                  </a:moveTo>
                  <a:lnTo>
                    <a:pt x="804" y="0"/>
                  </a:lnTo>
                  <a:lnTo>
                    <a:pt x="754" y="4"/>
                  </a:lnTo>
                  <a:lnTo>
                    <a:pt x="706" y="8"/>
                  </a:lnTo>
                  <a:lnTo>
                    <a:pt x="660" y="14"/>
                  </a:lnTo>
                  <a:lnTo>
                    <a:pt x="616" y="22"/>
                  </a:lnTo>
                  <a:lnTo>
                    <a:pt x="572" y="32"/>
                  </a:lnTo>
                  <a:lnTo>
                    <a:pt x="530" y="44"/>
                  </a:lnTo>
                  <a:lnTo>
                    <a:pt x="490" y="58"/>
                  </a:lnTo>
                  <a:lnTo>
                    <a:pt x="452" y="74"/>
                  </a:lnTo>
                  <a:lnTo>
                    <a:pt x="414" y="92"/>
                  </a:lnTo>
                  <a:lnTo>
                    <a:pt x="378" y="110"/>
                  </a:lnTo>
                  <a:lnTo>
                    <a:pt x="344" y="130"/>
                  </a:lnTo>
                  <a:lnTo>
                    <a:pt x="312" y="152"/>
                  </a:lnTo>
                  <a:lnTo>
                    <a:pt x="282" y="176"/>
                  </a:lnTo>
                  <a:lnTo>
                    <a:pt x="252" y="200"/>
                  </a:lnTo>
                  <a:lnTo>
                    <a:pt x="224" y="226"/>
                  </a:lnTo>
                  <a:lnTo>
                    <a:pt x="198" y="252"/>
                  </a:lnTo>
                  <a:lnTo>
                    <a:pt x="174" y="280"/>
                  </a:lnTo>
                  <a:lnTo>
                    <a:pt x="152" y="308"/>
                  </a:lnTo>
                  <a:lnTo>
                    <a:pt x="130" y="338"/>
                  </a:lnTo>
                  <a:lnTo>
                    <a:pt x="110" y="368"/>
                  </a:lnTo>
                  <a:lnTo>
                    <a:pt x="92" y="399"/>
                  </a:lnTo>
                  <a:lnTo>
                    <a:pt x="76" y="431"/>
                  </a:lnTo>
                  <a:lnTo>
                    <a:pt x="62" y="465"/>
                  </a:lnTo>
                  <a:lnTo>
                    <a:pt x="48" y="497"/>
                  </a:lnTo>
                  <a:lnTo>
                    <a:pt x="36" y="531"/>
                  </a:lnTo>
                  <a:lnTo>
                    <a:pt x="26" y="567"/>
                  </a:lnTo>
                  <a:lnTo>
                    <a:pt x="18" y="601"/>
                  </a:lnTo>
                  <a:lnTo>
                    <a:pt x="10" y="637"/>
                  </a:lnTo>
                  <a:lnTo>
                    <a:pt x="6" y="671"/>
                  </a:lnTo>
                  <a:lnTo>
                    <a:pt x="2" y="707"/>
                  </a:lnTo>
                  <a:lnTo>
                    <a:pt x="0" y="743"/>
                  </a:lnTo>
                  <a:lnTo>
                    <a:pt x="0" y="779"/>
                  </a:lnTo>
                  <a:lnTo>
                    <a:pt x="0" y="815"/>
                  </a:lnTo>
                  <a:lnTo>
                    <a:pt x="4" y="849"/>
                  </a:lnTo>
                  <a:lnTo>
                    <a:pt x="8" y="885"/>
                  </a:lnTo>
                  <a:lnTo>
                    <a:pt x="14" y="921"/>
                  </a:lnTo>
                  <a:lnTo>
                    <a:pt x="22" y="955"/>
                  </a:lnTo>
                  <a:lnTo>
                    <a:pt x="32" y="991"/>
                  </a:lnTo>
                  <a:lnTo>
                    <a:pt x="42" y="1025"/>
                  </a:lnTo>
                  <a:lnTo>
                    <a:pt x="54" y="1059"/>
                  </a:lnTo>
                  <a:lnTo>
                    <a:pt x="68" y="1091"/>
                  </a:lnTo>
                  <a:lnTo>
                    <a:pt x="84" y="1123"/>
                  </a:lnTo>
                  <a:lnTo>
                    <a:pt x="102" y="1155"/>
                  </a:lnTo>
                  <a:lnTo>
                    <a:pt x="122" y="1187"/>
                  </a:lnTo>
                  <a:lnTo>
                    <a:pt x="142" y="1217"/>
                  </a:lnTo>
                  <a:lnTo>
                    <a:pt x="164" y="1247"/>
                  </a:lnTo>
                  <a:lnTo>
                    <a:pt x="188" y="1275"/>
                  </a:lnTo>
                  <a:lnTo>
                    <a:pt x="214" y="1301"/>
                  </a:lnTo>
                  <a:lnTo>
                    <a:pt x="242" y="1327"/>
                  </a:lnTo>
                  <a:lnTo>
                    <a:pt x="272" y="1353"/>
                  </a:lnTo>
                  <a:lnTo>
                    <a:pt x="302" y="1377"/>
                  </a:lnTo>
                  <a:lnTo>
                    <a:pt x="334" y="1399"/>
                  </a:lnTo>
                  <a:lnTo>
                    <a:pt x="368" y="1419"/>
                  </a:lnTo>
                  <a:lnTo>
                    <a:pt x="404" y="1439"/>
                  </a:lnTo>
                  <a:lnTo>
                    <a:pt x="442" y="1457"/>
                  </a:lnTo>
                  <a:lnTo>
                    <a:pt x="480" y="1473"/>
                  </a:lnTo>
                  <a:lnTo>
                    <a:pt x="520" y="1489"/>
                  </a:lnTo>
                  <a:lnTo>
                    <a:pt x="564" y="1501"/>
                  </a:lnTo>
                  <a:lnTo>
                    <a:pt x="608" y="1513"/>
                  </a:lnTo>
                  <a:lnTo>
                    <a:pt x="652" y="1521"/>
                  </a:lnTo>
                  <a:lnTo>
                    <a:pt x="700" y="1529"/>
                  </a:lnTo>
                  <a:lnTo>
                    <a:pt x="750" y="1535"/>
                  </a:lnTo>
                  <a:lnTo>
                    <a:pt x="800" y="1537"/>
                  </a:lnTo>
                  <a:lnTo>
                    <a:pt x="852" y="1539"/>
                  </a:lnTo>
                  <a:lnTo>
                    <a:pt x="852" y="1539"/>
                  </a:lnTo>
                  <a:lnTo>
                    <a:pt x="914" y="1537"/>
                  </a:lnTo>
                  <a:lnTo>
                    <a:pt x="974" y="1535"/>
                  </a:lnTo>
                  <a:lnTo>
                    <a:pt x="1030" y="1529"/>
                  </a:lnTo>
                  <a:lnTo>
                    <a:pt x="1084" y="1521"/>
                  </a:lnTo>
                  <a:lnTo>
                    <a:pt x="1136" y="1511"/>
                  </a:lnTo>
                  <a:lnTo>
                    <a:pt x="1186" y="1501"/>
                  </a:lnTo>
                  <a:lnTo>
                    <a:pt x="1234" y="1487"/>
                  </a:lnTo>
                  <a:lnTo>
                    <a:pt x="1278" y="1473"/>
                  </a:lnTo>
                  <a:lnTo>
                    <a:pt x="1322" y="1455"/>
                  </a:lnTo>
                  <a:lnTo>
                    <a:pt x="1362" y="1437"/>
                  </a:lnTo>
                  <a:lnTo>
                    <a:pt x="1400" y="1417"/>
                  </a:lnTo>
                  <a:lnTo>
                    <a:pt x="1436" y="1397"/>
                  </a:lnTo>
                  <a:lnTo>
                    <a:pt x="1470" y="1373"/>
                  </a:lnTo>
                  <a:lnTo>
                    <a:pt x="1502" y="1349"/>
                  </a:lnTo>
                  <a:lnTo>
                    <a:pt x="1532" y="1325"/>
                  </a:lnTo>
                  <a:lnTo>
                    <a:pt x="1560" y="1299"/>
                  </a:lnTo>
                  <a:lnTo>
                    <a:pt x="1586" y="1271"/>
                  </a:lnTo>
                  <a:lnTo>
                    <a:pt x="1608" y="1241"/>
                  </a:lnTo>
                  <a:lnTo>
                    <a:pt x="1630" y="1213"/>
                  </a:lnTo>
                  <a:lnTo>
                    <a:pt x="1650" y="1181"/>
                  </a:lnTo>
                  <a:lnTo>
                    <a:pt x="1666" y="1151"/>
                  </a:lnTo>
                  <a:lnTo>
                    <a:pt x="1682" y="1119"/>
                  </a:lnTo>
                  <a:lnTo>
                    <a:pt x="1696" y="1085"/>
                  </a:lnTo>
                  <a:lnTo>
                    <a:pt x="1706" y="1051"/>
                  </a:lnTo>
                  <a:lnTo>
                    <a:pt x="1716" y="1017"/>
                  </a:lnTo>
                  <a:lnTo>
                    <a:pt x="1724" y="983"/>
                  </a:lnTo>
                  <a:lnTo>
                    <a:pt x="1730" y="947"/>
                  </a:lnTo>
                  <a:lnTo>
                    <a:pt x="1734" y="913"/>
                  </a:lnTo>
                  <a:lnTo>
                    <a:pt x="1736" y="877"/>
                  </a:lnTo>
                  <a:lnTo>
                    <a:pt x="1736" y="841"/>
                  </a:lnTo>
                  <a:lnTo>
                    <a:pt x="1734" y="805"/>
                  </a:lnTo>
                  <a:lnTo>
                    <a:pt x="1730" y="769"/>
                  </a:lnTo>
                  <a:lnTo>
                    <a:pt x="1724" y="733"/>
                  </a:lnTo>
                  <a:lnTo>
                    <a:pt x="1718" y="697"/>
                  </a:lnTo>
                  <a:lnTo>
                    <a:pt x="1708" y="661"/>
                  </a:lnTo>
                  <a:lnTo>
                    <a:pt x="1698" y="625"/>
                  </a:lnTo>
                  <a:lnTo>
                    <a:pt x="1686" y="591"/>
                  </a:lnTo>
                  <a:lnTo>
                    <a:pt x="1672" y="555"/>
                  </a:lnTo>
                  <a:lnTo>
                    <a:pt x="1658" y="521"/>
                  </a:lnTo>
                  <a:lnTo>
                    <a:pt x="1640" y="487"/>
                  </a:lnTo>
                  <a:lnTo>
                    <a:pt x="1622" y="453"/>
                  </a:lnTo>
                  <a:lnTo>
                    <a:pt x="1602" y="421"/>
                  </a:lnTo>
                  <a:lnTo>
                    <a:pt x="1580" y="389"/>
                  </a:lnTo>
                  <a:lnTo>
                    <a:pt x="1556" y="358"/>
                  </a:lnTo>
                  <a:lnTo>
                    <a:pt x="1532" y="328"/>
                  </a:lnTo>
                  <a:lnTo>
                    <a:pt x="1506" y="298"/>
                  </a:lnTo>
                  <a:lnTo>
                    <a:pt x="1478" y="268"/>
                  </a:lnTo>
                  <a:lnTo>
                    <a:pt x="1450" y="242"/>
                  </a:lnTo>
                  <a:lnTo>
                    <a:pt x="1418" y="214"/>
                  </a:lnTo>
                  <a:lnTo>
                    <a:pt x="1386" y="190"/>
                  </a:lnTo>
                  <a:lnTo>
                    <a:pt x="1354" y="166"/>
                  </a:lnTo>
                  <a:lnTo>
                    <a:pt x="1318" y="142"/>
                  </a:lnTo>
                  <a:lnTo>
                    <a:pt x="1282" y="122"/>
                  </a:lnTo>
                  <a:lnTo>
                    <a:pt x="1246" y="102"/>
                  </a:lnTo>
                  <a:lnTo>
                    <a:pt x="1206" y="84"/>
                  </a:lnTo>
                  <a:lnTo>
                    <a:pt x="1166" y="66"/>
                  </a:lnTo>
                  <a:lnTo>
                    <a:pt x="1126" y="52"/>
                  </a:lnTo>
                  <a:lnTo>
                    <a:pt x="1084" y="38"/>
                  </a:lnTo>
                  <a:lnTo>
                    <a:pt x="1040" y="28"/>
                  </a:lnTo>
                  <a:lnTo>
                    <a:pt x="994" y="18"/>
                  </a:lnTo>
                  <a:lnTo>
                    <a:pt x="950" y="10"/>
                  </a:lnTo>
                  <a:lnTo>
                    <a:pt x="902" y="6"/>
                  </a:lnTo>
                  <a:lnTo>
                    <a:pt x="854" y="2"/>
                  </a:lnTo>
                  <a:lnTo>
                    <a:pt x="80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74">
              <a:extLst>
                <a:ext uri="{FF2B5EF4-FFF2-40B4-BE49-F238E27FC236}">
                  <a16:creationId xmlns:a16="http://schemas.microsoft.com/office/drawing/2014/main" id="{E6B4B028-D6E4-A9B7-00D5-D18255129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238" y="3059113"/>
              <a:ext cx="63500" cy="66675"/>
            </a:xfrm>
            <a:custGeom>
              <a:avLst/>
              <a:gdLst>
                <a:gd name="T0" fmla="*/ 20 w 40"/>
                <a:gd name="T1" fmla="*/ 42 h 42"/>
                <a:gd name="T2" fmla="*/ 20 w 40"/>
                <a:gd name="T3" fmla="*/ 42 h 42"/>
                <a:gd name="T4" fmla="*/ 28 w 40"/>
                <a:gd name="T5" fmla="*/ 40 h 42"/>
                <a:gd name="T6" fmla="*/ 34 w 40"/>
                <a:gd name="T7" fmla="*/ 36 h 42"/>
                <a:gd name="T8" fmla="*/ 38 w 40"/>
                <a:gd name="T9" fmla="*/ 28 h 42"/>
                <a:gd name="T10" fmla="*/ 40 w 40"/>
                <a:gd name="T11" fmla="*/ 20 h 42"/>
                <a:gd name="T12" fmla="*/ 38 w 40"/>
                <a:gd name="T13" fmla="*/ 14 h 42"/>
                <a:gd name="T14" fmla="*/ 34 w 40"/>
                <a:gd name="T15" fmla="*/ 6 h 42"/>
                <a:gd name="T16" fmla="*/ 28 w 40"/>
                <a:gd name="T17" fmla="*/ 2 h 42"/>
                <a:gd name="T18" fmla="*/ 20 w 40"/>
                <a:gd name="T19" fmla="*/ 0 h 42"/>
                <a:gd name="T20" fmla="*/ 20 w 40"/>
                <a:gd name="T21" fmla="*/ 0 h 42"/>
                <a:gd name="T22" fmla="*/ 10 w 40"/>
                <a:gd name="T23" fmla="*/ 2 h 42"/>
                <a:gd name="T24" fmla="*/ 4 w 40"/>
                <a:gd name="T25" fmla="*/ 6 h 42"/>
                <a:gd name="T26" fmla="*/ 0 w 40"/>
                <a:gd name="T27" fmla="*/ 14 h 42"/>
                <a:gd name="T28" fmla="*/ 0 w 40"/>
                <a:gd name="T29" fmla="*/ 20 h 42"/>
                <a:gd name="T30" fmla="*/ 0 w 40"/>
                <a:gd name="T31" fmla="*/ 28 h 42"/>
                <a:gd name="T32" fmla="*/ 4 w 40"/>
                <a:gd name="T33" fmla="*/ 36 h 42"/>
                <a:gd name="T34" fmla="*/ 10 w 40"/>
                <a:gd name="T35" fmla="*/ 40 h 42"/>
                <a:gd name="T36" fmla="*/ 20 w 40"/>
                <a:gd name="T37" fmla="*/ 42 h 42"/>
                <a:gd name="T38" fmla="*/ 20 w 40"/>
                <a:gd name="T3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" h="42">
                  <a:moveTo>
                    <a:pt x="20" y="42"/>
                  </a:moveTo>
                  <a:lnTo>
                    <a:pt x="20" y="42"/>
                  </a:lnTo>
                  <a:lnTo>
                    <a:pt x="28" y="40"/>
                  </a:lnTo>
                  <a:lnTo>
                    <a:pt x="34" y="36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38" y="14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0" y="28"/>
                  </a:lnTo>
                  <a:lnTo>
                    <a:pt x="4" y="36"/>
                  </a:lnTo>
                  <a:lnTo>
                    <a:pt x="10" y="40"/>
                  </a:lnTo>
                  <a:lnTo>
                    <a:pt x="20" y="42"/>
                  </a:lnTo>
                  <a:lnTo>
                    <a:pt x="20" y="42"/>
                  </a:lnTo>
                  <a:close/>
                </a:path>
              </a:pathLst>
            </a:custGeom>
            <a:solidFill>
              <a:srgbClr val="3A4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75">
              <a:extLst>
                <a:ext uri="{FF2B5EF4-FFF2-40B4-BE49-F238E27FC236}">
                  <a16:creationId xmlns:a16="http://schemas.microsoft.com/office/drawing/2014/main" id="{B19C592C-FFEA-DBEE-72EA-2536DE51C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413" y="2919413"/>
              <a:ext cx="63500" cy="66675"/>
            </a:xfrm>
            <a:custGeom>
              <a:avLst/>
              <a:gdLst>
                <a:gd name="T0" fmla="*/ 20 w 40"/>
                <a:gd name="T1" fmla="*/ 42 h 42"/>
                <a:gd name="T2" fmla="*/ 20 w 40"/>
                <a:gd name="T3" fmla="*/ 42 h 42"/>
                <a:gd name="T4" fmla="*/ 28 w 40"/>
                <a:gd name="T5" fmla="*/ 40 h 42"/>
                <a:gd name="T6" fmla="*/ 34 w 40"/>
                <a:gd name="T7" fmla="*/ 36 h 42"/>
                <a:gd name="T8" fmla="*/ 38 w 40"/>
                <a:gd name="T9" fmla="*/ 28 h 42"/>
                <a:gd name="T10" fmla="*/ 40 w 40"/>
                <a:gd name="T11" fmla="*/ 22 h 42"/>
                <a:gd name="T12" fmla="*/ 38 w 40"/>
                <a:gd name="T13" fmla="*/ 14 h 42"/>
                <a:gd name="T14" fmla="*/ 34 w 40"/>
                <a:gd name="T15" fmla="*/ 6 h 42"/>
                <a:gd name="T16" fmla="*/ 28 w 40"/>
                <a:gd name="T17" fmla="*/ 2 h 42"/>
                <a:gd name="T18" fmla="*/ 20 w 40"/>
                <a:gd name="T19" fmla="*/ 0 h 42"/>
                <a:gd name="T20" fmla="*/ 20 w 40"/>
                <a:gd name="T21" fmla="*/ 0 h 42"/>
                <a:gd name="T22" fmla="*/ 12 w 40"/>
                <a:gd name="T23" fmla="*/ 2 h 42"/>
                <a:gd name="T24" fmla="*/ 6 w 40"/>
                <a:gd name="T25" fmla="*/ 6 h 42"/>
                <a:gd name="T26" fmla="*/ 2 w 40"/>
                <a:gd name="T27" fmla="*/ 14 h 42"/>
                <a:gd name="T28" fmla="*/ 0 w 40"/>
                <a:gd name="T29" fmla="*/ 22 h 42"/>
                <a:gd name="T30" fmla="*/ 2 w 40"/>
                <a:gd name="T31" fmla="*/ 28 h 42"/>
                <a:gd name="T32" fmla="*/ 6 w 40"/>
                <a:gd name="T33" fmla="*/ 36 h 42"/>
                <a:gd name="T34" fmla="*/ 12 w 40"/>
                <a:gd name="T35" fmla="*/ 40 h 42"/>
                <a:gd name="T36" fmla="*/ 20 w 40"/>
                <a:gd name="T37" fmla="*/ 42 h 42"/>
                <a:gd name="T38" fmla="*/ 20 w 40"/>
                <a:gd name="T3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" h="42">
                  <a:moveTo>
                    <a:pt x="20" y="42"/>
                  </a:moveTo>
                  <a:lnTo>
                    <a:pt x="20" y="42"/>
                  </a:lnTo>
                  <a:lnTo>
                    <a:pt x="28" y="40"/>
                  </a:lnTo>
                  <a:lnTo>
                    <a:pt x="34" y="36"/>
                  </a:lnTo>
                  <a:lnTo>
                    <a:pt x="38" y="28"/>
                  </a:lnTo>
                  <a:lnTo>
                    <a:pt x="40" y="22"/>
                  </a:lnTo>
                  <a:lnTo>
                    <a:pt x="38" y="14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2" y="40"/>
                  </a:lnTo>
                  <a:lnTo>
                    <a:pt x="20" y="42"/>
                  </a:lnTo>
                  <a:lnTo>
                    <a:pt x="20" y="42"/>
                  </a:lnTo>
                  <a:close/>
                </a:path>
              </a:pathLst>
            </a:custGeom>
            <a:solidFill>
              <a:srgbClr val="3A4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" name="Freeform 76">
              <a:extLst>
                <a:ext uri="{FF2B5EF4-FFF2-40B4-BE49-F238E27FC236}">
                  <a16:creationId xmlns:a16="http://schemas.microsoft.com/office/drawing/2014/main" id="{0D041FF5-4CAB-A4B5-0CAE-1059F564D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3227388"/>
              <a:ext cx="396875" cy="212725"/>
            </a:xfrm>
            <a:custGeom>
              <a:avLst/>
              <a:gdLst>
                <a:gd name="T0" fmla="*/ 0 w 250"/>
                <a:gd name="T1" fmla="*/ 64 h 134"/>
                <a:gd name="T2" fmla="*/ 0 w 250"/>
                <a:gd name="T3" fmla="*/ 64 h 134"/>
                <a:gd name="T4" fmla="*/ 6 w 250"/>
                <a:gd name="T5" fmla="*/ 74 h 134"/>
                <a:gd name="T6" fmla="*/ 12 w 250"/>
                <a:gd name="T7" fmla="*/ 84 h 134"/>
                <a:gd name="T8" fmla="*/ 26 w 250"/>
                <a:gd name="T9" fmla="*/ 100 h 134"/>
                <a:gd name="T10" fmla="*/ 44 w 250"/>
                <a:gd name="T11" fmla="*/ 114 h 134"/>
                <a:gd name="T12" fmla="*/ 64 w 250"/>
                <a:gd name="T13" fmla="*/ 124 h 134"/>
                <a:gd name="T14" fmla="*/ 84 w 250"/>
                <a:gd name="T15" fmla="*/ 130 h 134"/>
                <a:gd name="T16" fmla="*/ 106 w 250"/>
                <a:gd name="T17" fmla="*/ 134 h 134"/>
                <a:gd name="T18" fmla="*/ 128 w 250"/>
                <a:gd name="T19" fmla="*/ 134 h 134"/>
                <a:gd name="T20" fmla="*/ 150 w 250"/>
                <a:gd name="T21" fmla="*/ 130 h 134"/>
                <a:gd name="T22" fmla="*/ 172 w 250"/>
                <a:gd name="T23" fmla="*/ 124 h 134"/>
                <a:gd name="T24" fmla="*/ 192 w 250"/>
                <a:gd name="T25" fmla="*/ 116 h 134"/>
                <a:gd name="T26" fmla="*/ 210 w 250"/>
                <a:gd name="T27" fmla="*/ 104 h 134"/>
                <a:gd name="T28" fmla="*/ 224 w 250"/>
                <a:gd name="T29" fmla="*/ 88 h 134"/>
                <a:gd name="T30" fmla="*/ 236 w 250"/>
                <a:gd name="T31" fmla="*/ 72 h 134"/>
                <a:gd name="T32" fmla="*/ 246 w 250"/>
                <a:gd name="T33" fmla="*/ 52 h 134"/>
                <a:gd name="T34" fmla="*/ 248 w 250"/>
                <a:gd name="T35" fmla="*/ 42 h 134"/>
                <a:gd name="T36" fmla="*/ 250 w 250"/>
                <a:gd name="T37" fmla="*/ 30 h 134"/>
                <a:gd name="T38" fmla="*/ 250 w 250"/>
                <a:gd name="T39" fmla="*/ 18 h 134"/>
                <a:gd name="T40" fmla="*/ 250 w 250"/>
                <a:gd name="T41" fmla="*/ 6 h 134"/>
                <a:gd name="T42" fmla="*/ 250 w 250"/>
                <a:gd name="T43" fmla="*/ 6 h 134"/>
                <a:gd name="T44" fmla="*/ 248 w 250"/>
                <a:gd name="T45" fmla="*/ 2 h 134"/>
                <a:gd name="T46" fmla="*/ 246 w 250"/>
                <a:gd name="T47" fmla="*/ 0 h 134"/>
                <a:gd name="T48" fmla="*/ 242 w 250"/>
                <a:gd name="T49" fmla="*/ 0 h 134"/>
                <a:gd name="T50" fmla="*/ 238 w 250"/>
                <a:gd name="T51" fmla="*/ 0 h 134"/>
                <a:gd name="T52" fmla="*/ 236 w 250"/>
                <a:gd name="T53" fmla="*/ 2 h 134"/>
                <a:gd name="T54" fmla="*/ 236 w 250"/>
                <a:gd name="T55" fmla="*/ 6 h 134"/>
                <a:gd name="T56" fmla="*/ 236 w 250"/>
                <a:gd name="T57" fmla="*/ 6 h 134"/>
                <a:gd name="T58" fmla="*/ 236 w 250"/>
                <a:gd name="T59" fmla="*/ 28 h 134"/>
                <a:gd name="T60" fmla="*/ 232 w 250"/>
                <a:gd name="T61" fmla="*/ 48 h 134"/>
                <a:gd name="T62" fmla="*/ 224 w 250"/>
                <a:gd name="T63" fmla="*/ 66 h 134"/>
                <a:gd name="T64" fmla="*/ 214 w 250"/>
                <a:gd name="T65" fmla="*/ 80 h 134"/>
                <a:gd name="T66" fmla="*/ 200 w 250"/>
                <a:gd name="T67" fmla="*/ 94 h 134"/>
                <a:gd name="T68" fmla="*/ 184 w 250"/>
                <a:gd name="T69" fmla="*/ 104 h 134"/>
                <a:gd name="T70" fmla="*/ 166 w 250"/>
                <a:gd name="T71" fmla="*/ 112 h 134"/>
                <a:gd name="T72" fmla="*/ 146 w 250"/>
                <a:gd name="T73" fmla="*/ 118 h 134"/>
                <a:gd name="T74" fmla="*/ 128 w 250"/>
                <a:gd name="T75" fmla="*/ 120 h 134"/>
                <a:gd name="T76" fmla="*/ 108 w 250"/>
                <a:gd name="T77" fmla="*/ 120 h 134"/>
                <a:gd name="T78" fmla="*/ 88 w 250"/>
                <a:gd name="T79" fmla="*/ 116 h 134"/>
                <a:gd name="T80" fmla="*/ 68 w 250"/>
                <a:gd name="T81" fmla="*/ 110 h 134"/>
                <a:gd name="T82" fmla="*/ 52 w 250"/>
                <a:gd name="T83" fmla="*/ 102 h 134"/>
                <a:gd name="T84" fmla="*/ 36 w 250"/>
                <a:gd name="T85" fmla="*/ 90 h 134"/>
                <a:gd name="T86" fmla="*/ 22 w 250"/>
                <a:gd name="T87" fmla="*/ 74 h 134"/>
                <a:gd name="T88" fmla="*/ 12 w 250"/>
                <a:gd name="T89" fmla="*/ 56 h 134"/>
                <a:gd name="T90" fmla="*/ 12 w 250"/>
                <a:gd name="T91" fmla="*/ 56 h 134"/>
                <a:gd name="T92" fmla="*/ 10 w 250"/>
                <a:gd name="T93" fmla="*/ 54 h 134"/>
                <a:gd name="T94" fmla="*/ 8 w 250"/>
                <a:gd name="T95" fmla="*/ 54 h 134"/>
                <a:gd name="T96" fmla="*/ 4 w 250"/>
                <a:gd name="T97" fmla="*/ 54 h 134"/>
                <a:gd name="T98" fmla="*/ 0 w 250"/>
                <a:gd name="T99" fmla="*/ 58 h 134"/>
                <a:gd name="T100" fmla="*/ 0 w 250"/>
                <a:gd name="T101" fmla="*/ 60 h 134"/>
                <a:gd name="T102" fmla="*/ 0 w 250"/>
                <a:gd name="T103" fmla="*/ 64 h 134"/>
                <a:gd name="T104" fmla="*/ 0 w 250"/>
                <a:gd name="T105" fmla="*/ 6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" h="134">
                  <a:moveTo>
                    <a:pt x="0" y="64"/>
                  </a:moveTo>
                  <a:lnTo>
                    <a:pt x="0" y="64"/>
                  </a:lnTo>
                  <a:lnTo>
                    <a:pt x="6" y="74"/>
                  </a:lnTo>
                  <a:lnTo>
                    <a:pt x="12" y="84"/>
                  </a:lnTo>
                  <a:lnTo>
                    <a:pt x="26" y="100"/>
                  </a:lnTo>
                  <a:lnTo>
                    <a:pt x="44" y="114"/>
                  </a:lnTo>
                  <a:lnTo>
                    <a:pt x="64" y="124"/>
                  </a:lnTo>
                  <a:lnTo>
                    <a:pt x="84" y="130"/>
                  </a:lnTo>
                  <a:lnTo>
                    <a:pt x="106" y="134"/>
                  </a:lnTo>
                  <a:lnTo>
                    <a:pt x="128" y="134"/>
                  </a:lnTo>
                  <a:lnTo>
                    <a:pt x="150" y="130"/>
                  </a:lnTo>
                  <a:lnTo>
                    <a:pt x="172" y="124"/>
                  </a:lnTo>
                  <a:lnTo>
                    <a:pt x="192" y="116"/>
                  </a:lnTo>
                  <a:lnTo>
                    <a:pt x="210" y="104"/>
                  </a:lnTo>
                  <a:lnTo>
                    <a:pt x="224" y="88"/>
                  </a:lnTo>
                  <a:lnTo>
                    <a:pt x="236" y="72"/>
                  </a:lnTo>
                  <a:lnTo>
                    <a:pt x="246" y="52"/>
                  </a:lnTo>
                  <a:lnTo>
                    <a:pt x="248" y="42"/>
                  </a:lnTo>
                  <a:lnTo>
                    <a:pt x="250" y="30"/>
                  </a:lnTo>
                  <a:lnTo>
                    <a:pt x="250" y="18"/>
                  </a:lnTo>
                  <a:lnTo>
                    <a:pt x="250" y="6"/>
                  </a:lnTo>
                  <a:lnTo>
                    <a:pt x="250" y="6"/>
                  </a:lnTo>
                  <a:lnTo>
                    <a:pt x="248" y="2"/>
                  </a:lnTo>
                  <a:lnTo>
                    <a:pt x="246" y="0"/>
                  </a:lnTo>
                  <a:lnTo>
                    <a:pt x="242" y="0"/>
                  </a:lnTo>
                  <a:lnTo>
                    <a:pt x="238" y="0"/>
                  </a:lnTo>
                  <a:lnTo>
                    <a:pt x="236" y="2"/>
                  </a:lnTo>
                  <a:lnTo>
                    <a:pt x="236" y="6"/>
                  </a:lnTo>
                  <a:lnTo>
                    <a:pt x="236" y="6"/>
                  </a:lnTo>
                  <a:lnTo>
                    <a:pt x="236" y="28"/>
                  </a:lnTo>
                  <a:lnTo>
                    <a:pt x="232" y="48"/>
                  </a:lnTo>
                  <a:lnTo>
                    <a:pt x="224" y="66"/>
                  </a:lnTo>
                  <a:lnTo>
                    <a:pt x="214" y="80"/>
                  </a:lnTo>
                  <a:lnTo>
                    <a:pt x="200" y="94"/>
                  </a:lnTo>
                  <a:lnTo>
                    <a:pt x="184" y="104"/>
                  </a:lnTo>
                  <a:lnTo>
                    <a:pt x="166" y="112"/>
                  </a:lnTo>
                  <a:lnTo>
                    <a:pt x="146" y="118"/>
                  </a:lnTo>
                  <a:lnTo>
                    <a:pt x="128" y="120"/>
                  </a:lnTo>
                  <a:lnTo>
                    <a:pt x="108" y="120"/>
                  </a:lnTo>
                  <a:lnTo>
                    <a:pt x="88" y="116"/>
                  </a:lnTo>
                  <a:lnTo>
                    <a:pt x="68" y="110"/>
                  </a:lnTo>
                  <a:lnTo>
                    <a:pt x="52" y="102"/>
                  </a:lnTo>
                  <a:lnTo>
                    <a:pt x="36" y="90"/>
                  </a:lnTo>
                  <a:lnTo>
                    <a:pt x="22" y="74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0" y="54"/>
                  </a:lnTo>
                  <a:lnTo>
                    <a:pt x="8" y="54"/>
                  </a:lnTo>
                  <a:lnTo>
                    <a:pt x="4" y="54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4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3A4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77">
              <a:extLst>
                <a:ext uri="{FF2B5EF4-FFF2-40B4-BE49-F238E27FC236}">
                  <a16:creationId xmlns:a16="http://schemas.microsoft.com/office/drawing/2014/main" id="{382A6DE4-481A-F97A-879D-E9C1E30EE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3027363"/>
              <a:ext cx="88900" cy="155575"/>
            </a:xfrm>
            <a:custGeom>
              <a:avLst/>
              <a:gdLst>
                <a:gd name="T0" fmla="*/ 22 w 56"/>
                <a:gd name="T1" fmla="*/ 0 h 98"/>
                <a:gd name="T2" fmla="*/ 22 w 56"/>
                <a:gd name="T3" fmla="*/ 0 h 98"/>
                <a:gd name="T4" fmla="*/ 12 w 56"/>
                <a:gd name="T5" fmla="*/ 0 h 98"/>
                <a:gd name="T6" fmla="*/ 6 w 56"/>
                <a:gd name="T7" fmla="*/ 6 h 98"/>
                <a:gd name="T8" fmla="*/ 2 w 56"/>
                <a:gd name="T9" fmla="*/ 10 h 98"/>
                <a:gd name="T10" fmla="*/ 0 w 56"/>
                <a:gd name="T11" fmla="*/ 14 h 98"/>
                <a:gd name="T12" fmla="*/ 0 w 56"/>
                <a:gd name="T13" fmla="*/ 20 h 98"/>
                <a:gd name="T14" fmla="*/ 0 w 56"/>
                <a:gd name="T15" fmla="*/ 24 h 98"/>
                <a:gd name="T16" fmla="*/ 0 w 56"/>
                <a:gd name="T17" fmla="*/ 24 h 98"/>
                <a:gd name="T18" fmla="*/ 16 w 56"/>
                <a:gd name="T19" fmla="*/ 82 h 98"/>
                <a:gd name="T20" fmla="*/ 16 w 56"/>
                <a:gd name="T21" fmla="*/ 82 h 98"/>
                <a:gd name="T22" fmla="*/ 18 w 56"/>
                <a:gd name="T23" fmla="*/ 90 h 98"/>
                <a:gd name="T24" fmla="*/ 24 w 56"/>
                <a:gd name="T25" fmla="*/ 94 h 98"/>
                <a:gd name="T26" fmla="*/ 28 w 56"/>
                <a:gd name="T27" fmla="*/ 96 h 98"/>
                <a:gd name="T28" fmla="*/ 34 w 56"/>
                <a:gd name="T29" fmla="*/ 98 h 98"/>
                <a:gd name="T30" fmla="*/ 34 w 56"/>
                <a:gd name="T31" fmla="*/ 98 h 98"/>
                <a:gd name="T32" fmla="*/ 44 w 56"/>
                <a:gd name="T33" fmla="*/ 96 h 98"/>
                <a:gd name="T34" fmla="*/ 52 w 56"/>
                <a:gd name="T35" fmla="*/ 90 h 98"/>
                <a:gd name="T36" fmla="*/ 54 w 56"/>
                <a:gd name="T37" fmla="*/ 86 h 98"/>
                <a:gd name="T38" fmla="*/ 56 w 56"/>
                <a:gd name="T39" fmla="*/ 82 h 98"/>
                <a:gd name="T40" fmla="*/ 56 w 56"/>
                <a:gd name="T41" fmla="*/ 78 h 98"/>
                <a:gd name="T42" fmla="*/ 56 w 56"/>
                <a:gd name="T43" fmla="*/ 72 h 98"/>
                <a:gd name="T44" fmla="*/ 56 w 56"/>
                <a:gd name="T45" fmla="*/ 72 h 98"/>
                <a:gd name="T46" fmla="*/ 40 w 56"/>
                <a:gd name="T47" fmla="*/ 14 h 98"/>
                <a:gd name="T48" fmla="*/ 40 w 56"/>
                <a:gd name="T49" fmla="*/ 14 h 98"/>
                <a:gd name="T50" fmla="*/ 38 w 56"/>
                <a:gd name="T51" fmla="*/ 8 h 98"/>
                <a:gd name="T52" fmla="*/ 32 w 56"/>
                <a:gd name="T53" fmla="*/ 2 h 98"/>
                <a:gd name="T54" fmla="*/ 28 w 56"/>
                <a:gd name="T55" fmla="*/ 0 h 98"/>
                <a:gd name="T56" fmla="*/ 22 w 56"/>
                <a:gd name="T5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6" h="98">
                  <a:moveTo>
                    <a:pt x="22" y="0"/>
                  </a:moveTo>
                  <a:lnTo>
                    <a:pt x="22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8" y="90"/>
                  </a:lnTo>
                  <a:lnTo>
                    <a:pt x="24" y="94"/>
                  </a:lnTo>
                  <a:lnTo>
                    <a:pt x="28" y="96"/>
                  </a:lnTo>
                  <a:lnTo>
                    <a:pt x="34" y="98"/>
                  </a:lnTo>
                  <a:lnTo>
                    <a:pt x="34" y="98"/>
                  </a:lnTo>
                  <a:lnTo>
                    <a:pt x="44" y="96"/>
                  </a:lnTo>
                  <a:lnTo>
                    <a:pt x="52" y="90"/>
                  </a:lnTo>
                  <a:lnTo>
                    <a:pt x="54" y="86"/>
                  </a:lnTo>
                  <a:lnTo>
                    <a:pt x="56" y="82"/>
                  </a:lnTo>
                  <a:lnTo>
                    <a:pt x="56" y="78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40" y="14"/>
                  </a:lnTo>
                  <a:lnTo>
                    <a:pt x="40" y="14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C9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78">
              <a:extLst>
                <a:ext uri="{FF2B5EF4-FFF2-40B4-BE49-F238E27FC236}">
                  <a16:creationId xmlns:a16="http://schemas.microsoft.com/office/drawing/2014/main" id="{41AF3F77-B8E1-0753-1BDB-3B1FC0B44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3027363"/>
              <a:ext cx="88900" cy="155575"/>
            </a:xfrm>
            <a:custGeom>
              <a:avLst/>
              <a:gdLst>
                <a:gd name="T0" fmla="*/ 22 w 56"/>
                <a:gd name="T1" fmla="*/ 0 h 98"/>
                <a:gd name="T2" fmla="*/ 22 w 56"/>
                <a:gd name="T3" fmla="*/ 0 h 98"/>
                <a:gd name="T4" fmla="*/ 12 w 56"/>
                <a:gd name="T5" fmla="*/ 0 h 98"/>
                <a:gd name="T6" fmla="*/ 6 w 56"/>
                <a:gd name="T7" fmla="*/ 6 h 98"/>
                <a:gd name="T8" fmla="*/ 2 w 56"/>
                <a:gd name="T9" fmla="*/ 10 h 98"/>
                <a:gd name="T10" fmla="*/ 0 w 56"/>
                <a:gd name="T11" fmla="*/ 14 h 98"/>
                <a:gd name="T12" fmla="*/ 0 w 56"/>
                <a:gd name="T13" fmla="*/ 20 h 98"/>
                <a:gd name="T14" fmla="*/ 0 w 56"/>
                <a:gd name="T15" fmla="*/ 24 h 98"/>
                <a:gd name="T16" fmla="*/ 0 w 56"/>
                <a:gd name="T17" fmla="*/ 24 h 98"/>
                <a:gd name="T18" fmla="*/ 16 w 56"/>
                <a:gd name="T19" fmla="*/ 82 h 98"/>
                <a:gd name="T20" fmla="*/ 16 w 56"/>
                <a:gd name="T21" fmla="*/ 82 h 98"/>
                <a:gd name="T22" fmla="*/ 18 w 56"/>
                <a:gd name="T23" fmla="*/ 90 h 98"/>
                <a:gd name="T24" fmla="*/ 24 w 56"/>
                <a:gd name="T25" fmla="*/ 94 h 98"/>
                <a:gd name="T26" fmla="*/ 28 w 56"/>
                <a:gd name="T27" fmla="*/ 96 h 98"/>
                <a:gd name="T28" fmla="*/ 34 w 56"/>
                <a:gd name="T29" fmla="*/ 98 h 98"/>
                <a:gd name="T30" fmla="*/ 34 w 56"/>
                <a:gd name="T31" fmla="*/ 98 h 98"/>
                <a:gd name="T32" fmla="*/ 44 w 56"/>
                <a:gd name="T33" fmla="*/ 96 h 98"/>
                <a:gd name="T34" fmla="*/ 52 w 56"/>
                <a:gd name="T35" fmla="*/ 90 h 98"/>
                <a:gd name="T36" fmla="*/ 54 w 56"/>
                <a:gd name="T37" fmla="*/ 86 h 98"/>
                <a:gd name="T38" fmla="*/ 56 w 56"/>
                <a:gd name="T39" fmla="*/ 82 h 98"/>
                <a:gd name="T40" fmla="*/ 56 w 56"/>
                <a:gd name="T41" fmla="*/ 78 h 98"/>
                <a:gd name="T42" fmla="*/ 56 w 56"/>
                <a:gd name="T43" fmla="*/ 72 h 98"/>
                <a:gd name="T44" fmla="*/ 56 w 56"/>
                <a:gd name="T45" fmla="*/ 72 h 98"/>
                <a:gd name="T46" fmla="*/ 40 w 56"/>
                <a:gd name="T47" fmla="*/ 14 h 98"/>
                <a:gd name="T48" fmla="*/ 40 w 56"/>
                <a:gd name="T49" fmla="*/ 14 h 98"/>
                <a:gd name="T50" fmla="*/ 38 w 56"/>
                <a:gd name="T51" fmla="*/ 8 h 98"/>
                <a:gd name="T52" fmla="*/ 32 w 56"/>
                <a:gd name="T53" fmla="*/ 2 h 98"/>
                <a:gd name="T54" fmla="*/ 28 w 56"/>
                <a:gd name="T55" fmla="*/ 0 h 98"/>
                <a:gd name="T56" fmla="*/ 22 w 56"/>
                <a:gd name="T5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6" h="98">
                  <a:moveTo>
                    <a:pt x="22" y="0"/>
                  </a:moveTo>
                  <a:lnTo>
                    <a:pt x="22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8" y="90"/>
                  </a:lnTo>
                  <a:lnTo>
                    <a:pt x="24" y="94"/>
                  </a:lnTo>
                  <a:lnTo>
                    <a:pt x="28" y="96"/>
                  </a:lnTo>
                  <a:lnTo>
                    <a:pt x="34" y="98"/>
                  </a:lnTo>
                  <a:lnTo>
                    <a:pt x="34" y="98"/>
                  </a:lnTo>
                  <a:lnTo>
                    <a:pt x="44" y="96"/>
                  </a:lnTo>
                  <a:lnTo>
                    <a:pt x="52" y="90"/>
                  </a:lnTo>
                  <a:lnTo>
                    <a:pt x="54" y="86"/>
                  </a:lnTo>
                  <a:lnTo>
                    <a:pt x="56" y="82"/>
                  </a:lnTo>
                  <a:lnTo>
                    <a:pt x="56" y="78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40" y="14"/>
                  </a:lnTo>
                  <a:lnTo>
                    <a:pt x="40" y="14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8" y="0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79">
              <a:extLst>
                <a:ext uri="{FF2B5EF4-FFF2-40B4-BE49-F238E27FC236}">
                  <a16:creationId xmlns:a16="http://schemas.microsoft.com/office/drawing/2014/main" id="{0155CD92-BA8E-3970-F02C-5EE3453AC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113" y="3363913"/>
              <a:ext cx="127000" cy="130175"/>
            </a:xfrm>
            <a:custGeom>
              <a:avLst/>
              <a:gdLst>
                <a:gd name="T0" fmla="*/ 40 w 80"/>
                <a:gd name="T1" fmla="*/ 0 h 82"/>
                <a:gd name="T2" fmla="*/ 40 w 80"/>
                <a:gd name="T3" fmla="*/ 0 h 82"/>
                <a:gd name="T4" fmla="*/ 32 w 80"/>
                <a:gd name="T5" fmla="*/ 0 h 82"/>
                <a:gd name="T6" fmla="*/ 24 w 80"/>
                <a:gd name="T7" fmla="*/ 4 h 82"/>
                <a:gd name="T8" fmla="*/ 16 w 80"/>
                <a:gd name="T9" fmla="*/ 8 h 82"/>
                <a:gd name="T10" fmla="*/ 10 w 80"/>
                <a:gd name="T11" fmla="*/ 12 h 82"/>
                <a:gd name="T12" fmla="*/ 6 w 80"/>
                <a:gd name="T13" fmla="*/ 18 h 82"/>
                <a:gd name="T14" fmla="*/ 4 w 80"/>
                <a:gd name="T15" fmla="*/ 26 h 82"/>
                <a:gd name="T16" fmla="*/ 2 w 80"/>
                <a:gd name="T17" fmla="*/ 32 h 82"/>
                <a:gd name="T18" fmla="*/ 0 w 80"/>
                <a:gd name="T19" fmla="*/ 40 h 82"/>
                <a:gd name="T20" fmla="*/ 2 w 80"/>
                <a:gd name="T21" fmla="*/ 48 h 82"/>
                <a:gd name="T22" fmla="*/ 4 w 80"/>
                <a:gd name="T23" fmla="*/ 56 h 82"/>
                <a:gd name="T24" fmla="*/ 6 w 80"/>
                <a:gd name="T25" fmla="*/ 62 h 82"/>
                <a:gd name="T26" fmla="*/ 10 w 80"/>
                <a:gd name="T27" fmla="*/ 68 h 82"/>
                <a:gd name="T28" fmla="*/ 16 w 80"/>
                <a:gd name="T29" fmla="*/ 74 h 82"/>
                <a:gd name="T30" fmla="*/ 24 w 80"/>
                <a:gd name="T31" fmla="*/ 78 h 82"/>
                <a:gd name="T32" fmla="*/ 32 w 80"/>
                <a:gd name="T33" fmla="*/ 80 h 82"/>
                <a:gd name="T34" fmla="*/ 40 w 80"/>
                <a:gd name="T35" fmla="*/ 82 h 82"/>
                <a:gd name="T36" fmla="*/ 40 w 80"/>
                <a:gd name="T37" fmla="*/ 82 h 82"/>
                <a:gd name="T38" fmla="*/ 50 w 80"/>
                <a:gd name="T39" fmla="*/ 80 h 82"/>
                <a:gd name="T40" fmla="*/ 58 w 80"/>
                <a:gd name="T41" fmla="*/ 78 h 82"/>
                <a:gd name="T42" fmla="*/ 64 w 80"/>
                <a:gd name="T43" fmla="*/ 74 h 82"/>
                <a:gd name="T44" fmla="*/ 70 w 80"/>
                <a:gd name="T45" fmla="*/ 68 h 82"/>
                <a:gd name="T46" fmla="*/ 74 w 80"/>
                <a:gd name="T47" fmla="*/ 62 h 82"/>
                <a:gd name="T48" fmla="*/ 78 w 80"/>
                <a:gd name="T49" fmla="*/ 56 h 82"/>
                <a:gd name="T50" fmla="*/ 80 w 80"/>
                <a:gd name="T51" fmla="*/ 48 h 82"/>
                <a:gd name="T52" fmla="*/ 80 w 80"/>
                <a:gd name="T53" fmla="*/ 40 h 82"/>
                <a:gd name="T54" fmla="*/ 80 w 80"/>
                <a:gd name="T55" fmla="*/ 32 h 82"/>
                <a:gd name="T56" fmla="*/ 78 w 80"/>
                <a:gd name="T57" fmla="*/ 26 h 82"/>
                <a:gd name="T58" fmla="*/ 74 w 80"/>
                <a:gd name="T59" fmla="*/ 18 h 82"/>
                <a:gd name="T60" fmla="*/ 70 w 80"/>
                <a:gd name="T61" fmla="*/ 12 h 82"/>
                <a:gd name="T62" fmla="*/ 64 w 80"/>
                <a:gd name="T63" fmla="*/ 8 h 82"/>
                <a:gd name="T64" fmla="*/ 58 w 80"/>
                <a:gd name="T65" fmla="*/ 4 h 82"/>
                <a:gd name="T66" fmla="*/ 50 w 80"/>
                <a:gd name="T67" fmla="*/ 0 h 82"/>
                <a:gd name="T68" fmla="*/ 40 w 80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0" h="82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4" y="26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6" y="62"/>
                  </a:lnTo>
                  <a:lnTo>
                    <a:pt x="10" y="68"/>
                  </a:lnTo>
                  <a:lnTo>
                    <a:pt x="16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2"/>
                  </a:lnTo>
                  <a:lnTo>
                    <a:pt x="40" y="82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0" y="40"/>
                  </a:lnTo>
                  <a:lnTo>
                    <a:pt x="80" y="32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39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80">
              <a:extLst>
                <a:ext uri="{FF2B5EF4-FFF2-40B4-BE49-F238E27FC236}">
                  <a16:creationId xmlns:a16="http://schemas.microsoft.com/office/drawing/2014/main" id="{EEDBF656-F5AB-F436-F0F8-272654ED1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113" y="3363913"/>
              <a:ext cx="127000" cy="130175"/>
            </a:xfrm>
            <a:custGeom>
              <a:avLst/>
              <a:gdLst>
                <a:gd name="T0" fmla="*/ 40 w 80"/>
                <a:gd name="T1" fmla="*/ 0 h 82"/>
                <a:gd name="T2" fmla="*/ 40 w 80"/>
                <a:gd name="T3" fmla="*/ 0 h 82"/>
                <a:gd name="T4" fmla="*/ 32 w 80"/>
                <a:gd name="T5" fmla="*/ 0 h 82"/>
                <a:gd name="T6" fmla="*/ 24 w 80"/>
                <a:gd name="T7" fmla="*/ 4 h 82"/>
                <a:gd name="T8" fmla="*/ 16 w 80"/>
                <a:gd name="T9" fmla="*/ 8 h 82"/>
                <a:gd name="T10" fmla="*/ 10 w 80"/>
                <a:gd name="T11" fmla="*/ 12 h 82"/>
                <a:gd name="T12" fmla="*/ 6 w 80"/>
                <a:gd name="T13" fmla="*/ 18 h 82"/>
                <a:gd name="T14" fmla="*/ 4 w 80"/>
                <a:gd name="T15" fmla="*/ 26 h 82"/>
                <a:gd name="T16" fmla="*/ 2 w 80"/>
                <a:gd name="T17" fmla="*/ 32 h 82"/>
                <a:gd name="T18" fmla="*/ 0 w 80"/>
                <a:gd name="T19" fmla="*/ 40 h 82"/>
                <a:gd name="T20" fmla="*/ 2 w 80"/>
                <a:gd name="T21" fmla="*/ 48 h 82"/>
                <a:gd name="T22" fmla="*/ 4 w 80"/>
                <a:gd name="T23" fmla="*/ 56 h 82"/>
                <a:gd name="T24" fmla="*/ 6 w 80"/>
                <a:gd name="T25" fmla="*/ 62 h 82"/>
                <a:gd name="T26" fmla="*/ 10 w 80"/>
                <a:gd name="T27" fmla="*/ 68 h 82"/>
                <a:gd name="T28" fmla="*/ 16 w 80"/>
                <a:gd name="T29" fmla="*/ 74 h 82"/>
                <a:gd name="T30" fmla="*/ 24 w 80"/>
                <a:gd name="T31" fmla="*/ 78 h 82"/>
                <a:gd name="T32" fmla="*/ 32 w 80"/>
                <a:gd name="T33" fmla="*/ 80 h 82"/>
                <a:gd name="T34" fmla="*/ 40 w 80"/>
                <a:gd name="T35" fmla="*/ 82 h 82"/>
                <a:gd name="T36" fmla="*/ 40 w 80"/>
                <a:gd name="T37" fmla="*/ 82 h 82"/>
                <a:gd name="T38" fmla="*/ 50 w 80"/>
                <a:gd name="T39" fmla="*/ 80 h 82"/>
                <a:gd name="T40" fmla="*/ 58 w 80"/>
                <a:gd name="T41" fmla="*/ 78 h 82"/>
                <a:gd name="T42" fmla="*/ 64 w 80"/>
                <a:gd name="T43" fmla="*/ 74 h 82"/>
                <a:gd name="T44" fmla="*/ 70 w 80"/>
                <a:gd name="T45" fmla="*/ 68 h 82"/>
                <a:gd name="T46" fmla="*/ 74 w 80"/>
                <a:gd name="T47" fmla="*/ 62 h 82"/>
                <a:gd name="T48" fmla="*/ 78 w 80"/>
                <a:gd name="T49" fmla="*/ 56 h 82"/>
                <a:gd name="T50" fmla="*/ 80 w 80"/>
                <a:gd name="T51" fmla="*/ 48 h 82"/>
                <a:gd name="T52" fmla="*/ 80 w 80"/>
                <a:gd name="T53" fmla="*/ 40 h 82"/>
                <a:gd name="T54" fmla="*/ 80 w 80"/>
                <a:gd name="T55" fmla="*/ 32 h 82"/>
                <a:gd name="T56" fmla="*/ 78 w 80"/>
                <a:gd name="T57" fmla="*/ 26 h 82"/>
                <a:gd name="T58" fmla="*/ 74 w 80"/>
                <a:gd name="T59" fmla="*/ 18 h 82"/>
                <a:gd name="T60" fmla="*/ 70 w 80"/>
                <a:gd name="T61" fmla="*/ 12 h 82"/>
                <a:gd name="T62" fmla="*/ 64 w 80"/>
                <a:gd name="T63" fmla="*/ 8 h 82"/>
                <a:gd name="T64" fmla="*/ 58 w 80"/>
                <a:gd name="T65" fmla="*/ 4 h 82"/>
                <a:gd name="T66" fmla="*/ 50 w 80"/>
                <a:gd name="T67" fmla="*/ 0 h 82"/>
                <a:gd name="T68" fmla="*/ 40 w 80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0" h="82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4" y="26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6" y="62"/>
                  </a:lnTo>
                  <a:lnTo>
                    <a:pt x="10" y="68"/>
                  </a:lnTo>
                  <a:lnTo>
                    <a:pt x="16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2"/>
                  </a:lnTo>
                  <a:lnTo>
                    <a:pt x="40" y="82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0" y="40"/>
                  </a:lnTo>
                  <a:lnTo>
                    <a:pt x="80" y="32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81">
              <a:extLst>
                <a:ext uri="{FF2B5EF4-FFF2-40B4-BE49-F238E27FC236}">
                  <a16:creationId xmlns:a16="http://schemas.microsoft.com/office/drawing/2014/main" id="{B2E95436-A342-A579-23BD-E71D480B3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063" y="3170238"/>
              <a:ext cx="123825" cy="130175"/>
            </a:xfrm>
            <a:custGeom>
              <a:avLst/>
              <a:gdLst>
                <a:gd name="T0" fmla="*/ 38 w 78"/>
                <a:gd name="T1" fmla="*/ 0 h 82"/>
                <a:gd name="T2" fmla="*/ 38 w 78"/>
                <a:gd name="T3" fmla="*/ 0 h 82"/>
                <a:gd name="T4" fmla="*/ 30 w 78"/>
                <a:gd name="T5" fmla="*/ 0 h 82"/>
                <a:gd name="T6" fmla="*/ 22 w 78"/>
                <a:gd name="T7" fmla="*/ 2 h 82"/>
                <a:gd name="T8" fmla="*/ 14 w 78"/>
                <a:gd name="T9" fmla="*/ 6 h 82"/>
                <a:gd name="T10" fmla="*/ 8 w 78"/>
                <a:gd name="T11" fmla="*/ 12 h 82"/>
                <a:gd name="T12" fmla="*/ 4 w 78"/>
                <a:gd name="T13" fmla="*/ 18 h 82"/>
                <a:gd name="T14" fmla="*/ 2 w 78"/>
                <a:gd name="T15" fmla="*/ 26 h 82"/>
                <a:gd name="T16" fmla="*/ 0 w 78"/>
                <a:gd name="T17" fmla="*/ 32 h 82"/>
                <a:gd name="T18" fmla="*/ 0 w 78"/>
                <a:gd name="T19" fmla="*/ 40 h 82"/>
                <a:gd name="T20" fmla="*/ 0 w 78"/>
                <a:gd name="T21" fmla="*/ 48 h 82"/>
                <a:gd name="T22" fmla="*/ 2 w 78"/>
                <a:gd name="T23" fmla="*/ 56 h 82"/>
                <a:gd name="T24" fmla="*/ 4 w 78"/>
                <a:gd name="T25" fmla="*/ 62 h 82"/>
                <a:gd name="T26" fmla="*/ 8 w 78"/>
                <a:gd name="T27" fmla="*/ 68 h 82"/>
                <a:gd name="T28" fmla="*/ 14 w 78"/>
                <a:gd name="T29" fmla="*/ 74 h 82"/>
                <a:gd name="T30" fmla="*/ 22 w 78"/>
                <a:gd name="T31" fmla="*/ 78 h 82"/>
                <a:gd name="T32" fmla="*/ 30 w 78"/>
                <a:gd name="T33" fmla="*/ 80 h 82"/>
                <a:gd name="T34" fmla="*/ 38 w 78"/>
                <a:gd name="T35" fmla="*/ 82 h 82"/>
                <a:gd name="T36" fmla="*/ 38 w 78"/>
                <a:gd name="T37" fmla="*/ 82 h 82"/>
                <a:gd name="T38" fmla="*/ 48 w 78"/>
                <a:gd name="T39" fmla="*/ 80 h 82"/>
                <a:gd name="T40" fmla="*/ 56 w 78"/>
                <a:gd name="T41" fmla="*/ 78 h 82"/>
                <a:gd name="T42" fmla="*/ 62 w 78"/>
                <a:gd name="T43" fmla="*/ 74 h 82"/>
                <a:gd name="T44" fmla="*/ 68 w 78"/>
                <a:gd name="T45" fmla="*/ 68 h 82"/>
                <a:gd name="T46" fmla="*/ 72 w 78"/>
                <a:gd name="T47" fmla="*/ 62 h 82"/>
                <a:gd name="T48" fmla="*/ 76 w 78"/>
                <a:gd name="T49" fmla="*/ 56 h 82"/>
                <a:gd name="T50" fmla="*/ 78 w 78"/>
                <a:gd name="T51" fmla="*/ 48 h 82"/>
                <a:gd name="T52" fmla="*/ 78 w 78"/>
                <a:gd name="T53" fmla="*/ 40 h 82"/>
                <a:gd name="T54" fmla="*/ 78 w 78"/>
                <a:gd name="T55" fmla="*/ 32 h 82"/>
                <a:gd name="T56" fmla="*/ 76 w 78"/>
                <a:gd name="T57" fmla="*/ 26 h 82"/>
                <a:gd name="T58" fmla="*/ 72 w 78"/>
                <a:gd name="T59" fmla="*/ 18 h 82"/>
                <a:gd name="T60" fmla="*/ 68 w 78"/>
                <a:gd name="T61" fmla="*/ 12 h 82"/>
                <a:gd name="T62" fmla="*/ 62 w 78"/>
                <a:gd name="T63" fmla="*/ 6 h 82"/>
                <a:gd name="T64" fmla="*/ 56 w 78"/>
                <a:gd name="T65" fmla="*/ 2 h 82"/>
                <a:gd name="T66" fmla="*/ 48 w 78"/>
                <a:gd name="T67" fmla="*/ 0 h 82"/>
                <a:gd name="T68" fmla="*/ 38 w 78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8" h="82">
                  <a:moveTo>
                    <a:pt x="38" y="0"/>
                  </a:moveTo>
                  <a:lnTo>
                    <a:pt x="38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4" y="6"/>
                  </a:lnTo>
                  <a:lnTo>
                    <a:pt x="8" y="12"/>
                  </a:lnTo>
                  <a:lnTo>
                    <a:pt x="4" y="18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4" y="62"/>
                  </a:lnTo>
                  <a:lnTo>
                    <a:pt x="8" y="68"/>
                  </a:lnTo>
                  <a:lnTo>
                    <a:pt x="14" y="74"/>
                  </a:lnTo>
                  <a:lnTo>
                    <a:pt x="22" y="78"/>
                  </a:lnTo>
                  <a:lnTo>
                    <a:pt x="30" y="80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2" y="74"/>
                  </a:lnTo>
                  <a:lnTo>
                    <a:pt x="68" y="68"/>
                  </a:lnTo>
                  <a:lnTo>
                    <a:pt x="72" y="62"/>
                  </a:lnTo>
                  <a:lnTo>
                    <a:pt x="76" y="56"/>
                  </a:lnTo>
                  <a:lnTo>
                    <a:pt x="78" y="48"/>
                  </a:lnTo>
                  <a:lnTo>
                    <a:pt x="78" y="40"/>
                  </a:lnTo>
                  <a:lnTo>
                    <a:pt x="78" y="32"/>
                  </a:lnTo>
                  <a:lnTo>
                    <a:pt x="76" y="26"/>
                  </a:lnTo>
                  <a:lnTo>
                    <a:pt x="72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39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82">
              <a:extLst>
                <a:ext uri="{FF2B5EF4-FFF2-40B4-BE49-F238E27FC236}">
                  <a16:creationId xmlns:a16="http://schemas.microsoft.com/office/drawing/2014/main" id="{1F818AA7-9198-86CF-8D27-9919885EE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063" y="3170238"/>
              <a:ext cx="123825" cy="130175"/>
            </a:xfrm>
            <a:custGeom>
              <a:avLst/>
              <a:gdLst>
                <a:gd name="T0" fmla="*/ 38 w 78"/>
                <a:gd name="T1" fmla="*/ 0 h 82"/>
                <a:gd name="T2" fmla="*/ 38 w 78"/>
                <a:gd name="T3" fmla="*/ 0 h 82"/>
                <a:gd name="T4" fmla="*/ 30 w 78"/>
                <a:gd name="T5" fmla="*/ 0 h 82"/>
                <a:gd name="T6" fmla="*/ 22 w 78"/>
                <a:gd name="T7" fmla="*/ 2 h 82"/>
                <a:gd name="T8" fmla="*/ 14 w 78"/>
                <a:gd name="T9" fmla="*/ 6 h 82"/>
                <a:gd name="T10" fmla="*/ 8 w 78"/>
                <a:gd name="T11" fmla="*/ 12 h 82"/>
                <a:gd name="T12" fmla="*/ 4 w 78"/>
                <a:gd name="T13" fmla="*/ 18 h 82"/>
                <a:gd name="T14" fmla="*/ 2 w 78"/>
                <a:gd name="T15" fmla="*/ 26 h 82"/>
                <a:gd name="T16" fmla="*/ 0 w 78"/>
                <a:gd name="T17" fmla="*/ 32 h 82"/>
                <a:gd name="T18" fmla="*/ 0 w 78"/>
                <a:gd name="T19" fmla="*/ 40 h 82"/>
                <a:gd name="T20" fmla="*/ 0 w 78"/>
                <a:gd name="T21" fmla="*/ 48 h 82"/>
                <a:gd name="T22" fmla="*/ 2 w 78"/>
                <a:gd name="T23" fmla="*/ 56 h 82"/>
                <a:gd name="T24" fmla="*/ 4 w 78"/>
                <a:gd name="T25" fmla="*/ 62 h 82"/>
                <a:gd name="T26" fmla="*/ 8 w 78"/>
                <a:gd name="T27" fmla="*/ 68 h 82"/>
                <a:gd name="T28" fmla="*/ 14 w 78"/>
                <a:gd name="T29" fmla="*/ 74 h 82"/>
                <a:gd name="T30" fmla="*/ 22 w 78"/>
                <a:gd name="T31" fmla="*/ 78 h 82"/>
                <a:gd name="T32" fmla="*/ 30 w 78"/>
                <a:gd name="T33" fmla="*/ 80 h 82"/>
                <a:gd name="T34" fmla="*/ 38 w 78"/>
                <a:gd name="T35" fmla="*/ 82 h 82"/>
                <a:gd name="T36" fmla="*/ 38 w 78"/>
                <a:gd name="T37" fmla="*/ 82 h 82"/>
                <a:gd name="T38" fmla="*/ 48 w 78"/>
                <a:gd name="T39" fmla="*/ 80 h 82"/>
                <a:gd name="T40" fmla="*/ 56 w 78"/>
                <a:gd name="T41" fmla="*/ 78 h 82"/>
                <a:gd name="T42" fmla="*/ 62 w 78"/>
                <a:gd name="T43" fmla="*/ 74 h 82"/>
                <a:gd name="T44" fmla="*/ 68 w 78"/>
                <a:gd name="T45" fmla="*/ 68 h 82"/>
                <a:gd name="T46" fmla="*/ 72 w 78"/>
                <a:gd name="T47" fmla="*/ 62 h 82"/>
                <a:gd name="T48" fmla="*/ 76 w 78"/>
                <a:gd name="T49" fmla="*/ 56 h 82"/>
                <a:gd name="T50" fmla="*/ 78 w 78"/>
                <a:gd name="T51" fmla="*/ 48 h 82"/>
                <a:gd name="T52" fmla="*/ 78 w 78"/>
                <a:gd name="T53" fmla="*/ 40 h 82"/>
                <a:gd name="T54" fmla="*/ 78 w 78"/>
                <a:gd name="T55" fmla="*/ 32 h 82"/>
                <a:gd name="T56" fmla="*/ 76 w 78"/>
                <a:gd name="T57" fmla="*/ 26 h 82"/>
                <a:gd name="T58" fmla="*/ 72 w 78"/>
                <a:gd name="T59" fmla="*/ 18 h 82"/>
                <a:gd name="T60" fmla="*/ 68 w 78"/>
                <a:gd name="T61" fmla="*/ 12 h 82"/>
                <a:gd name="T62" fmla="*/ 62 w 78"/>
                <a:gd name="T63" fmla="*/ 6 h 82"/>
                <a:gd name="T64" fmla="*/ 56 w 78"/>
                <a:gd name="T65" fmla="*/ 2 h 82"/>
                <a:gd name="T66" fmla="*/ 48 w 78"/>
                <a:gd name="T67" fmla="*/ 0 h 82"/>
                <a:gd name="T68" fmla="*/ 38 w 78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8" h="82">
                  <a:moveTo>
                    <a:pt x="38" y="0"/>
                  </a:moveTo>
                  <a:lnTo>
                    <a:pt x="38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4" y="6"/>
                  </a:lnTo>
                  <a:lnTo>
                    <a:pt x="8" y="12"/>
                  </a:lnTo>
                  <a:lnTo>
                    <a:pt x="4" y="18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4" y="62"/>
                  </a:lnTo>
                  <a:lnTo>
                    <a:pt x="8" y="68"/>
                  </a:lnTo>
                  <a:lnTo>
                    <a:pt x="14" y="74"/>
                  </a:lnTo>
                  <a:lnTo>
                    <a:pt x="22" y="78"/>
                  </a:lnTo>
                  <a:lnTo>
                    <a:pt x="30" y="80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2" y="74"/>
                  </a:lnTo>
                  <a:lnTo>
                    <a:pt x="68" y="68"/>
                  </a:lnTo>
                  <a:lnTo>
                    <a:pt x="72" y="62"/>
                  </a:lnTo>
                  <a:lnTo>
                    <a:pt x="76" y="56"/>
                  </a:lnTo>
                  <a:lnTo>
                    <a:pt x="78" y="48"/>
                  </a:lnTo>
                  <a:lnTo>
                    <a:pt x="78" y="40"/>
                  </a:lnTo>
                  <a:lnTo>
                    <a:pt x="78" y="32"/>
                  </a:lnTo>
                  <a:lnTo>
                    <a:pt x="76" y="26"/>
                  </a:lnTo>
                  <a:lnTo>
                    <a:pt x="72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83">
              <a:extLst>
                <a:ext uri="{FF2B5EF4-FFF2-40B4-BE49-F238E27FC236}">
                  <a16:creationId xmlns:a16="http://schemas.microsoft.com/office/drawing/2014/main" id="{B2B1DF6C-CB4A-D005-6D18-52B99E953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38" y="1397000"/>
              <a:ext cx="3070225" cy="2459038"/>
            </a:xfrm>
            <a:custGeom>
              <a:avLst/>
              <a:gdLst>
                <a:gd name="T0" fmla="*/ 1272 w 1934"/>
                <a:gd name="T1" fmla="*/ 607 h 1549"/>
                <a:gd name="T2" fmla="*/ 1254 w 1934"/>
                <a:gd name="T3" fmla="*/ 671 h 1549"/>
                <a:gd name="T4" fmla="*/ 1220 w 1934"/>
                <a:gd name="T5" fmla="*/ 727 h 1549"/>
                <a:gd name="T6" fmla="*/ 1172 w 1934"/>
                <a:gd name="T7" fmla="*/ 779 h 1549"/>
                <a:gd name="T8" fmla="*/ 1052 w 1934"/>
                <a:gd name="T9" fmla="*/ 871 h 1549"/>
                <a:gd name="T10" fmla="*/ 870 w 1934"/>
                <a:gd name="T11" fmla="*/ 973 h 1549"/>
                <a:gd name="T12" fmla="*/ 710 w 1934"/>
                <a:gd name="T13" fmla="*/ 1061 h 1549"/>
                <a:gd name="T14" fmla="*/ 612 w 1934"/>
                <a:gd name="T15" fmla="*/ 1137 h 1549"/>
                <a:gd name="T16" fmla="*/ 536 w 1934"/>
                <a:gd name="T17" fmla="*/ 1213 h 1549"/>
                <a:gd name="T18" fmla="*/ 490 w 1934"/>
                <a:gd name="T19" fmla="*/ 1295 h 1549"/>
                <a:gd name="T20" fmla="*/ 474 w 1934"/>
                <a:gd name="T21" fmla="*/ 1389 h 1549"/>
                <a:gd name="T22" fmla="*/ 494 w 1934"/>
                <a:gd name="T23" fmla="*/ 1505 h 1549"/>
                <a:gd name="T24" fmla="*/ 478 w 1934"/>
                <a:gd name="T25" fmla="*/ 1545 h 1549"/>
                <a:gd name="T26" fmla="*/ 392 w 1934"/>
                <a:gd name="T27" fmla="*/ 1523 h 1549"/>
                <a:gd name="T28" fmla="*/ 314 w 1934"/>
                <a:gd name="T29" fmla="*/ 1491 h 1549"/>
                <a:gd name="T30" fmla="*/ 244 w 1934"/>
                <a:gd name="T31" fmla="*/ 1449 h 1549"/>
                <a:gd name="T32" fmla="*/ 182 w 1934"/>
                <a:gd name="T33" fmla="*/ 1399 h 1549"/>
                <a:gd name="T34" fmla="*/ 130 w 1934"/>
                <a:gd name="T35" fmla="*/ 1343 h 1549"/>
                <a:gd name="T36" fmla="*/ 88 w 1934"/>
                <a:gd name="T37" fmla="*/ 1277 h 1549"/>
                <a:gd name="T38" fmla="*/ 34 w 1934"/>
                <a:gd name="T39" fmla="*/ 1153 h 1549"/>
                <a:gd name="T40" fmla="*/ 4 w 1934"/>
                <a:gd name="T41" fmla="*/ 987 h 1549"/>
                <a:gd name="T42" fmla="*/ 2 w 1934"/>
                <a:gd name="T43" fmla="*/ 871 h 1549"/>
                <a:gd name="T44" fmla="*/ 14 w 1934"/>
                <a:gd name="T45" fmla="*/ 721 h 1549"/>
                <a:gd name="T46" fmla="*/ 40 w 1934"/>
                <a:gd name="T47" fmla="*/ 587 h 1549"/>
                <a:gd name="T48" fmla="*/ 82 w 1934"/>
                <a:gd name="T49" fmla="*/ 474 h 1549"/>
                <a:gd name="T50" fmla="*/ 134 w 1934"/>
                <a:gd name="T51" fmla="*/ 376 h 1549"/>
                <a:gd name="T52" fmla="*/ 196 w 1934"/>
                <a:gd name="T53" fmla="*/ 292 h 1549"/>
                <a:gd name="T54" fmla="*/ 268 w 1934"/>
                <a:gd name="T55" fmla="*/ 222 h 1549"/>
                <a:gd name="T56" fmla="*/ 346 w 1934"/>
                <a:gd name="T57" fmla="*/ 164 h 1549"/>
                <a:gd name="T58" fmla="*/ 432 w 1934"/>
                <a:gd name="T59" fmla="*/ 118 h 1549"/>
                <a:gd name="T60" fmla="*/ 580 w 1934"/>
                <a:gd name="T61" fmla="*/ 64 h 1549"/>
                <a:gd name="T62" fmla="*/ 744 w 1934"/>
                <a:gd name="T63" fmla="*/ 28 h 1549"/>
                <a:gd name="T64" fmla="*/ 922 w 1934"/>
                <a:gd name="T65" fmla="*/ 2 h 1549"/>
                <a:gd name="T66" fmla="*/ 1042 w 1934"/>
                <a:gd name="T67" fmla="*/ 0 h 1549"/>
                <a:gd name="T68" fmla="*/ 1164 w 1934"/>
                <a:gd name="T69" fmla="*/ 12 h 1549"/>
                <a:gd name="T70" fmla="*/ 1344 w 1934"/>
                <a:gd name="T71" fmla="*/ 50 h 1549"/>
                <a:gd name="T72" fmla="*/ 1444 w 1934"/>
                <a:gd name="T73" fmla="*/ 82 h 1549"/>
                <a:gd name="T74" fmla="*/ 1576 w 1934"/>
                <a:gd name="T75" fmla="*/ 156 h 1549"/>
                <a:gd name="T76" fmla="*/ 1690 w 1934"/>
                <a:gd name="T77" fmla="*/ 254 h 1549"/>
                <a:gd name="T78" fmla="*/ 1784 w 1934"/>
                <a:gd name="T79" fmla="*/ 372 h 1549"/>
                <a:gd name="T80" fmla="*/ 1856 w 1934"/>
                <a:gd name="T81" fmla="*/ 503 h 1549"/>
                <a:gd name="T82" fmla="*/ 1906 w 1934"/>
                <a:gd name="T83" fmla="*/ 645 h 1549"/>
                <a:gd name="T84" fmla="*/ 1932 w 1934"/>
                <a:gd name="T85" fmla="*/ 791 h 1549"/>
                <a:gd name="T86" fmla="*/ 1932 w 1934"/>
                <a:gd name="T87" fmla="*/ 939 h 1549"/>
                <a:gd name="T88" fmla="*/ 1904 w 1934"/>
                <a:gd name="T89" fmla="*/ 1081 h 1549"/>
                <a:gd name="T90" fmla="*/ 1850 w 1934"/>
                <a:gd name="T91" fmla="*/ 1215 h 1549"/>
                <a:gd name="T92" fmla="*/ 1766 w 1934"/>
                <a:gd name="T93" fmla="*/ 1335 h 1549"/>
                <a:gd name="T94" fmla="*/ 1710 w 1934"/>
                <a:gd name="T95" fmla="*/ 1395 h 1549"/>
                <a:gd name="T96" fmla="*/ 1632 w 1934"/>
                <a:gd name="T97" fmla="*/ 1459 h 1549"/>
                <a:gd name="T98" fmla="*/ 1540 w 1934"/>
                <a:gd name="T99" fmla="*/ 1501 h 1549"/>
                <a:gd name="T100" fmla="*/ 1590 w 1934"/>
                <a:gd name="T101" fmla="*/ 1457 h 1549"/>
                <a:gd name="T102" fmla="*/ 1650 w 1934"/>
                <a:gd name="T103" fmla="*/ 1389 h 1549"/>
                <a:gd name="T104" fmla="*/ 1694 w 1934"/>
                <a:gd name="T105" fmla="*/ 1317 h 1549"/>
                <a:gd name="T106" fmla="*/ 1724 w 1934"/>
                <a:gd name="T107" fmla="*/ 1239 h 1549"/>
                <a:gd name="T108" fmla="*/ 1738 w 1934"/>
                <a:gd name="T109" fmla="*/ 1151 h 1549"/>
                <a:gd name="T110" fmla="*/ 1740 w 1934"/>
                <a:gd name="T111" fmla="*/ 1085 h 1549"/>
                <a:gd name="T112" fmla="*/ 1734 w 1934"/>
                <a:gd name="T113" fmla="*/ 1013 h 1549"/>
                <a:gd name="T114" fmla="*/ 1716 w 1934"/>
                <a:gd name="T115" fmla="*/ 947 h 1549"/>
                <a:gd name="T116" fmla="*/ 1676 w 1934"/>
                <a:gd name="T117" fmla="*/ 869 h 1549"/>
                <a:gd name="T118" fmla="*/ 1590 w 1934"/>
                <a:gd name="T119" fmla="*/ 769 h 1549"/>
                <a:gd name="T120" fmla="*/ 1480 w 1934"/>
                <a:gd name="T121" fmla="*/ 687 h 1549"/>
                <a:gd name="T122" fmla="*/ 1356 w 1934"/>
                <a:gd name="T123" fmla="*/ 621 h 1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34" h="1549">
                  <a:moveTo>
                    <a:pt x="1274" y="585"/>
                  </a:moveTo>
                  <a:lnTo>
                    <a:pt x="1274" y="585"/>
                  </a:lnTo>
                  <a:lnTo>
                    <a:pt x="1272" y="607"/>
                  </a:lnTo>
                  <a:lnTo>
                    <a:pt x="1268" y="629"/>
                  </a:lnTo>
                  <a:lnTo>
                    <a:pt x="1262" y="649"/>
                  </a:lnTo>
                  <a:lnTo>
                    <a:pt x="1254" y="671"/>
                  </a:lnTo>
                  <a:lnTo>
                    <a:pt x="1244" y="691"/>
                  </a:lnTo>
                  <a:lnTo>
                    <a:pt x="1232" y="709"/>
                  </a:lnTo>
                  <a:lnTo>
                    <a:pt x="1220" y="727"/>
                  </a:lnTo>
                  <a:lnTo>
                    <a:pt x="1206" y="745"/>
                  </a:lnTo>
                  <a:lnTo>
                    <a:pt x="1190" y="763"/>
                  </a:lnTo>
                  <a:lnTo>
                    <a:pt x="1172" y="779"/>
                  </a:lnTo>
                  <a:lnTo>
                    <a:pt x="1136" y="813"/>
                  </a:lnTo>
                  <a:lnTo>
                    <a:pt x="1096" y="843"/>
                  </a:lnTo>
                  <a:lnTo>
                    <a:pt x="1052" y="871"/>
                  </a:lnTo>
                  <a:lnTo>
                    <a:pt x="1008" y="899"/>
                  </a:lnTo>
                  <a:lnTo>
                    <a:pt x="962" y="923"/>
                  </a:lnTo>
                  <a:lnTo>
                    <a:pt x="870" y="973"/>
                  </a:lnTo>
                  <a:lnTo>
                    <a:pt x="784" y="1017"/>
                  </a:lnTo>
                  <a:lnTo>
                    <a:pt x="746" y="1039"/>
                  </a:lnTo>
                  <a:lnTo>
                    <a:pt x="710" y="1061"/>
                  </a:lnTo>
                  <a:lnTo>
                    <a:pt x="710" y="1061"/>
                  </a:lnTo>
                  <a:lnTo>
                    <a:pt x="642" y="1113"/>
                  </a:lnTo>
                  <a:lnTo>
                    <a:pt x="612" y="1137"/>
                  </a:lnTo>
                  <a:lnTo>
                    <a:pt x="584" y="1163"/>
                  </a:lnTo>
                  <a:lnTo>
                    <a:pt x="558" y="1187"/>
                  </a:lnTo>
                  <a:lnTo>
                    <a:pt x="536" y="1213"/>
                  </a:lnTo>
                  <a:lnTo>
                    <a:pt x="518" y="1239"/>
                  </a:lnTo>
                  <a:lnTo>
                    <a:pt x="502" y="1267"/>
                  </a:lnTo>
                  <a:lnTo>
                    <a:pt x="490" y="1295"/>
                  </a:lnTo>
                  <a:lnTo>
                    <a:pt x="480" y="1325"/>
                  </a:lnTo>
                  <a:lnTo>
                    <a:pt x="476" y="1357"/>
                  </a:lnTo>
                  <a:lnTo>
                    <a:pt x="474" y="1389"/>
                  </a:lnTo>
                  <a:lnTo>
                    <a:pt x="476" y="1425"/>
                  </a:lnTo>
                  <a:lnTo>
                    <a:pt x="482" y="1465"/>
                  </a:lnTo>
                  <a:lnTo>
                    <a:pt x="494" y="1505"/>
                  </a:lnTo>
                  <a:lnTo>
                    <a:pt x="508" y="1549"/>
                  </a:lnTo>
                  <a:lnTo>
                    <a:pt x="508" y="1549"/>
                  </a:lnTo>
                  <a:lnTo>
                    <a:pt x="478" y="1545"/>
                  </a:lnTo>
                  <a:lnTo>
                    <a:pt x="448" y="1539"/>
                  </a:lnTo>
                  <a:lnTo>
                    <a:pt x="420" y="1531"/>
                  </a:lnTo>
                  <a:lnTo>
                    <a:pt x="392" y="1523"/>
                  </a:lnTo>
                  <a:lnTo>
                    <a:pt x="364" y="1513"/>
                  </a:lnTo>
                  <a:lnTo>
                    <a:pt x="338" y="1503"/>
                  </a:lnTo>
                  <a:lnTo>
                    <a:pt x="314" y="1491"/>
                  </a:lnTo>
                  <a:lnTo>
                    <a:pt x="288" y="1479"/>
                  </a:lnTo>
                  <a:lnTo>
                    <a:pt x="266" y="1465"/>
                  </a:lnTo>
                  <a:lnTo>
                    <a:pt x="244" y="1449"/>
                  </a:lnTo>
                  <a:lnTo>
                    <a:pt x="222" y="1433"/>
                  </a:lnTo>
                  <a:lnTo>
                    <a:pt x="202" y="1417"/>
                  </a:lnTo>
                  <a:lnTo>
                    <a:pt x="182" y="1399"/>
                  </a:lnTo>
                  <a:lnTo>
                    <a:pt x="164" y="1381"/>
                  </a:lnTo>
                  <a:lnTo>
                    <a:pt x="146" y="1363"/>
                  </a:lnTo>
                  <a:lnTo>
                    <a:pt x="130" y="1343"/>
                  </a:lnTo>
                  <a:lnTo>
                    <a:pt x="116" y="1321"/>
                  </a:lnTo>
                  <a:lnTo>
                    <a:pt x="100" y="1299"/>
                  </a:lnTo>
                  <a:lnTo>
                    <a:pt x="88" y="1277"/>
                  </a:lnTo>
                  <a:lnTo>
                    <a:pt x="74" y="1253"/>
                  </a:lnTo>
                  <a:lnTo>
                    <a:pt x="52" y="1205"/>
                  </a:lnTo>
                  <a:lnTo>
                    <a:pt x="34" y="1153"/>
                  </a:lnTo>
                  <a:lnTo>
                    <a:pt x="20" y="1101"/>
                  </a:lnTo>
                  <a:lnTo>
                    <a:pt x="10" y="1045"/>
                  </a:lnTo>
                  <a:lnTo>
                    <a:pt x="4" y="987"/>
                  </a:lnTo>
                  <a:lnTo>
                    <a:pt x="0" y="927"/>
                  </a:lnTo>
                  <a:lnTo>
                    <a:pt x="0" y="927"/>
                  </a:lnTo>
                  <a:lnTo>
                    <a:pt x="2" y="871"/>
                  </a:lnTo>
                  <a:lnTo>
                    <a:pt x="4" y="819"/>
                  </a:lnTo>
                  <a:lnTo>
                    <a:pt x="8" y="769"/>
                  </a:lnTo>
                  <a:lnTo>
                    <a:pt x="14" y="721"/>
                  </a:lnTo>
                  <a:lnTo>
                    <a:pt x="22" y="675"/>
                  </a:lnTo>
                  <a:lnTo>
                    <a:pt x="30" y="629"/>
                  </a:lnTo>
                  <a:lnTo>
                    <a:pt x="40" y="587"/>
                  </a:lnTo>
                  <a:lnTo>
                    <a:pt x="52" y="547"/>
                  </a:lnTo>
                  <a:lnTo>
                    <a:pt x="66" y="509"/>
                  </a:lnTo>
                  <a:lnTo>
                    <a:pt x="82" y="474"/>
                  </a:lnTo>
                  <a:lnTo>
                    <a:pt x="98" y="440"/>
                  </a:lnTo>
                  <a:lnTo>
                    <a:pt x="116" y="406"/>
                  </a:lnTo>
                  <a:lnTo>
                    <a:pt x="134" y="376"/>
                  </a:lnTo>
                  <a:lnTo>
                    <a:pt x="154" y="346"/>
                  </a:lnTo>
                  <a:lnTo>
                    <a:pt x="174" y="318"/>
                  </a:lnTo>
                  <a:lnTo>
                    <a:pt x="196" y="292"/>
                  </a:lnTo>
                  <a:lnTo>
                    <a:pt x="220" y="268"/>
                  </a:lnTo>
                  <a:lnTo>
                    <a:pt x="244" y="244"/>
                  </a:lnTo>
                  <a:lnTo>
                    <a:pt x="268" y="222"/>
                  </a:lnTo>
                  <a:lnTo>
                    <a:pt x="294" y="202"/>
                  </a:lnTo>
                  <a:lnTo>
                    <a:pt x="320" y="182"/>
                  </a:lnTo>
                  <a:lnTo>
                    <a:pt x="346" y="164"/>
                  </a:lnTo>
                  <a:lnTo>
                    <a:pt x="374" y="148"/>
                  </a:lnTo>
                  <a:lnTo>
                    <a:pt x="402" y="134"/>
                  </a:lnTo>
                  <a:lnTo>
                    <a:pt x="432" y="118"/>
                  </a:lnTo>
                  <a:lnTo>
                    <a:pt x="460" y="106"/>
                  </a:lnTo>
                  <a:lnTo>
                    <a:pt x="520" y="82"/>
                  </a:lnTo>
                  <a:lnTo>
                    <a:pt x="580" y="64"/>
                  </a:lnTo>
                  <a:lnTo>
                    <a:pt x="642" y="48"/>
                  </a:lnTo>
                  <a:lnTo>
                    <a:pt x="642" y="48"/>
                  </a:lnTo>
                  <a:lnTo>
                    <a:pt x="744" y="28"/>
                  </a:lnTo>
                  <a:lnTo>
                    <a:pt x="836" y="12"/>
                  </a:lnTo>
                  <a:lnTo>
                    <a:pt x="880" y="6"/>
                  </a:lnTo>
                  <a:lnTo>
                    <a:pt x="922" y="2"/>
                  </a:lnTo>
                  <a:lnTo>
                    <a:pt x="962" y="0"/>
                  </a:lnTo>
                  <a:lnTo>
                    <a:pt x="1002" y="0"/>
                  </a:lnTo>
                  <a:lnTo>
                    <a:pt x="1042" y="0"/>
                  </a:lnTo>
                  <a:lnTo>
                    <a:pt x="1082" y="2"/>
                  </a:lnTo>
                  <a:lnTo>
                    <a:pt x="1124" y="6"/>
                  </a:lnTo>
                  <a:lnTo>
                    <a:pt x="1164" y="12"/>
                  </a:lnTo>
                  <a:lnTo>
                    <a:pt x="1206" y="18"/>
                  </a:lnTo>
                  <a:lnTo>
                    <a:pt x="1250" y="28"/>
                  </a:lnTo>
                  <a:lnTo>
                    <a:pt x="1344" y="50"/>
                  </a:lnTo>
                  <a:lnTo>
                    <a:pt x="1344" y="50"/>
                  </a:lnTo>
                  <a:lnTo>
                    <a:pt x="1394" y="64"/>
                  </a:lnTo>
                  <a:lnTo>
                    <a:pt x="1444" y="82"/>
                  </a:lnTo>
                  <a:lnTo>
                    <a:pt x="1490" y="104"/>
                  </a:lnTo>
                  <a:lnTo>
                    <a:pt x="1534" y="130"/>
                  </a:lnTo>
                  <a:lnTo>
                    <a:pt x="1576" y="156"/>
                  </a:lnTo>
                  <a:lnTo>
                    <a:pt x="1616" y="186"/>
                  </a:lnTo>
                  <a:lnTo>
                    <a:pt x="1654" y="220"/>
                  </a:lnTo>
                  <a:lnTo>
                    <a:pt x="1690" y="254"/>
                  </a:lnTo>
                  <a:lnTo>
                    <a:pt x="1724" y="292"/>
                  </a:lnTo>
                  <a:lnTo>
                    <a:pt x="1756" y="330"/>
                  </a:lnTo>
                  <a:lnTo>
                    <a:pt x="1784" y="372"/>
                  </a:lnTo>
                  <a:lnTo>
                    <a:pt x="1810" y="414"/>
                  </a:lnTo>
                  <a:lnTo>
                    <a:pt x="1834" y="458"/>
                  </a:lnTo>
                  <a:lnTo>
                    <a:pt x="1856" y="503"/>
                  </a:lnTo>
                  <a:lnTo>
                    <a:pt x="1876" y="549"/>
                  </a:lnTo>
                  <a:lnTo>
                    <a:pt x="1892" y="597"/>
                  </a:lnTo>
                  <a:lnTo>
                    <a:pt x="1906" y="645"/>
                  </a:lnTo>
                  <a:lnTo>
                    <a:pt x="1916" y="693"/>
                  </a:lnTo>
                  <a:lnTo>
                    <a:pt x="1926" y="743"/>
                  </a:lnTo>
                  <a:lnTo>
                    <a:pt x="1932" y="791"/>
                  </a:lnTo>
                  <a:lnTo>
                    <a:pt x="1934" y="841"/>
                  </a:lnTo>
                  <a:lnTo>
                    <a:pt x="1934" y="889"/>
                  </a:lnTo>
                  <a:lnTo>
                    <a:pt x="1932" y="939"/>
                  </a:lnTo>
                  <a:lnTo>
                    <a:pt x="1926" y="987"/>
                  </a:lnTo>
                  <a:lnTo>
                    <a:pt x="1916" y="1035"/>
                  </a:lnTo>
                  <a:lnTo>
                    <a:pt x="1904" y="1081"/>
                  </a:lnTo>
                  <a:lnTo>
                    <a:pt x="1890" y="1127"/>
                  </a:lnTo>
                  <a:lnTo>
                    <a:pt x="1872" y="1171"/>
                  </a:lnTo>
                  <a:lnTo>
                    <a:pt x="1850" y="1215"/>
                  </a:lnTo>
                  <a:lnTo>
                    <a:pt x="1826" y="1257"/>
                  </a:lnTo>
                  <a:lnTo>
                    <a:pt x="1798" y="1297"/>
                  </a:lnTo>
                  <a:lnTo>
                    <a:pt x="1766" y="1335"/>
                  </a:lnTo>
                  <a:lnTo>
                    <a:pt x="1766" y="1335"/>
                  </a:lnTo>
                  <a:lnTo>
                    <a:pt x="1738" y="1367"/>
                  </a:lnTo>
                  <a:lnTo>
                    <a:pt x="1710" y="1395"/>
                  </a:lnTo>
                  <a:lnTo>
                    <a:pt x="1684" y="1419"/>
                  </a:lnTo>
                  <a:lnTo>
                    <a:pt x="1658" y="1439"/>
                  </a:lnTo>
                  <a:lnTo>
                    <a:pt x="1632" y="1459"/>
                  </a:lnTo>
                  <a:lnTo>
                    <a:pt x="1604" y="1475"/>
                  </a:lnTo>
                  <a:lnTo>
                    <a:pt x="1574" y="1489"/>
                  </a:lnTo>
                  <a:lnTo>
                    <a:pt x="1540" y="1501"/>
                  </a:lnTo>
                  <a:lnTo>
                    <a:pt x="1540" y="1501"/>
                  </a:lnTo>
                  <a:lnTo>
                    <a:pt x="1566" y="1479"/>
                  </a:lnTo>
                  <a:lnTo>
                    <a:pt x="1590" y="1457"/>
                  </a:lnTo>
                  <a:lnTo>
                    <a:pt x="1612" y="1433"/>
                  </a:lnTo>
                  <a:lnTo>
                    <a:pt x="1632" y="1411"/>
                  </a:lnTo>
                  <a:lnTo>
                    <a:pt x="1650" y="1389"/>
                  </a:lnTo>
                  <a:lnTo>
                    <a:pt x="1668" y="1365"/>
                  </a:lnTo>
                  <a:lnTo>
                    <a:pt x="1682" y="1341"/>
                  </a:lnTo>
                  <a:lnTo>
                    <a:pt x="1694" y="1317"/>
                  </a:lnTo>
                  <a:lnTo>
                    <a:pt x="1706" y="1293"/>
                  </a:lnTo>
                  <a:lnTo>
                    <a:pt x="1716" y="1267"/>
                  </a:lnTo>
                  <a:lnTo>
                    <a:pt x="1724" y="1239"/>
                  </a:lnTo>
                  <a:lnTo>
                    <a:pt x="1730" y="1211"/>
                  </a:lnTo>
                  <a:lnTo>
                    <a:pt x="1734" y="1181"/>
                  </a:lnTo>
                  <a:lnTo>
                    <a:pt x="1738" y="1151"/>
                  </a:lnTo>
                  <a:lnTo>
                    <a:pt x="1740" y="1119"/>
                  </a:lnTo>
                  <a:lnTo>
                    <a:pt x="1740" y="1085"/>
                  </a:lnTo>
                  <a:lnTo>
                    <a:pt x="1740" y="1085"/>
                  </a:lnTo>
                  <a:lnTo>
                    <a:pt x="1740" y="1061"/>
                  </a:lnTo>
                  <a:lnTo>
                    <a:pt x="1738" y="1037"/>
                  </a:lnTo>
                  <a:lnTo>
                    <a:pt x="1734" y="1013"/>
                  </a:lnTo>
                  <a:lnTo>
                    <a:pt x="1730" y="991"/>
                  </a:lnTo>
                  <a:lnTo>
                    <a:pt x="1724" y="969"/>
                  </a:lnTo>
                  <a:lnTo>
                    <a:pt x="1716" y="947"/>
                  </a:lnTo>
                  <a:lnTo>
                    <a:pt x="1708" y="927"/>
                  </a:lnTo>
                  <a:lnTo>
                    <a:pt x="1698" y="907"/>
                  </a:lnTo>
                  <a:lnTo>
                    <a:pt x="1676" y="869"/>
                  </a:lnTo>
                  <a:lnTo>
                    <a:pt x="1650" y="833"/>
                  </a:lnTo>
                  <a:lnTo>
                    <a:pt x="1622" y="801"/>
                  </a:lnTo>
                  <a:lnTo>
                    <a:pt x="1590" y="769"/>
                  </a:lnTo>
                  <a:lnTo>
                    <a:pt x="1554" y="741"/>
                  </a:lnTo>
                  <a:lnTo>
                    <a:pt x="1518" y="713"/>
                  </a:lnTo>
                  <a:lnTo>
                    <a:pt x="1480" y="687"/>
                  </a:lnTo>
                  <a:lnTo>
                    <a:pt x="1440" y="665"/>
                  </a:lnTo>
                  <a:lnTo>
                    <a:pt x="1398" y="643"/>
                  </a:lnTo>
                  <a:lnTo>
                    <a:pt x="1356" y="621"/>
                  </a:lnTo>
                  <a:lnTo>
                    <a:pt x="1274" y="585"/>
                  </a:lnTo>
                  <a:close/>
                </a:path>
              </a:pathLst>
            </a:custGeom>
            <a:solidFill>
              <a:srgbClr val="7E4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6" name="Freeform 84">
              <a:extLst>
                <a:ext uri="{FF2B5EF4-FFF2-40B4-BE49-F238E27FC236}">
                  <a16:creationId xmlns:a16="http://schemas.microsoft.com/office/drawing/2014/main" id="{5CCB1AD0-E087-D30C-296A-EBC654E57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38" y="1397000"/>
              <a:ext cx="3070225" cy="2459038"/>
            </a:xfrm>
            <a:custGeom>
              <a:avLst/>
              <a:gdLst>
                <a:gd name="T0" fmla="*/ 1272 w 1934"/>
                <a:gd name="T1" fmla="*/ 607 h 1549"/>
                <a:gd name="T2" fmla="*/ 1254 w 1934"/>
                <a:gd name="T3" fmla="*/ 671 h 1549"/>
                <a:gd name="T4" fmla="*/ 1220 w 1934"/>
                <a:gd name="T5" fmla="*/ 727 h 1549"/>
                <a:gd name="T6" fmla="*/ 1172 w 1934"/>
                <a:gd name="T7" fmla="*/ 779 h 1549"/>
                <a:gd name="T8" fmla="*/ 1052 w 1934"/>
                <a:gd name="T9" fmla="*/ 871 h 1549"/>
                <a:gd name="T10" fmla="*/ 870 w 1934"/>
                <a:gd name="T11" fmla="*/ 973 h 1549"/>
                <a:gd name="T12" fmla="*/ 710 w 1934"/>
                <a:gd name="T13" fmla="*/ 1061 h 1549"/>
                <a:gd name="T14" fmla="*/ 612 w 1934"/>
                <a:gd name="T15" fmla="*/ 1137 h 1549"/>
                <a:gd name="T16" fmla="*/ 536 w 1934"/>
                <a:gd name="T17" fmla="*/ 1213 h 1549"/>
                <a:gd name="T18" fmla="*/ 490 w 1934"/>
                <a:gd name="T19" fmla="*/ 1295 h 1549"/>
                <a:gd name="T20" fmla="*/ 474 w 1934"/>
                <a:gd name="T21" fmla="*/ 1389 h 1549"/>
                <a:gd name="T22" fmla="*/ 494 w 1934"/>
                <a:gd name="T23" fmla="*/ 1505 h 1549"/>
                <a:gd name="T24" fmla="*/ 478 w 1934"/>
                <a:gd name="T25" fmla="*/ 1545 h 1549"/>
                <a:gd name="T26" fmla="*/ 392 w 1934"/>
                <a:gd name="T27" fmla="*/ 1523 h 1549"/>
                <a:gd name="T28" fmla="*/ 314 w 1934"/>
                <a:gd name="T29" fmla="*/ 1491 h 1549"/>
                <a:gd name="T30" fmla="*/ 244 w 1934"/>
                <a:gd name="T31" fmla="*/ 1449 h 1549"/>
                <a:gd name="T32" fmla="*/ 182 w 1934"/>
                <a:gd name="T33" fmla="*/ 1399 h 1549"/>
                <a:gd name="T34" fmla="*/ 130 w 1934"/>
                <a:gd name="T35" fmla="*/ 1343 h 1549"/>
                <a:gd name="T36" fmla="*/ 88 w 1934"/>
                <a:gd name="T37" fmla="*/ 1277 h 1549"/>
                <a:gd name="T38" fmla="*/ 34 w 1934"/>
                <a:gd name="T39" fmla="*/ 1153 h 1549"/>
                <a:gd name="T40" fmla="*/ 4 w 1934"/>
                <a:gd name="T41" fmla="*/ 987 h 1549"/>
                <a:gd name="T42" fmla="*/ 2 w 1934"/>
                <a:gd name="T43" fmla="*/ 871 h 1549"/>
                <a:gd name="T44" fmla="*/ 14 w 1934"/>
                <a:gd name="T45" fmla="*/ 721 h 1549"/>
                <a:gd name="T46" fmla="*/ 40 w 1934"/>
                <a:gd name="T47" fmla="*/ 587 h 1549"/>
                <a:gd name="T48" fmla="*/ 82 w 1934"/>
                <a:gd name="T49" fmla="*/ 474 h 1549"/>
                <a:gd name="T50" fmla="*/ 134 w 1934"/>
                <a:gd name="T51" fmla="*/ 376 h 1549"/>
                <a:gd name="T52" fmla="*/ 196 w 1934"/>
                <a:gd name="T53" fmla="*/ 292 h 1549"/>
                <a:gd name="T54" fmla="*/ 268 w 1934"/>
                <a:gd name="T55" fmla="*/ 222 h 1549"/>
                <a:gd name="T56" fmla="*/ 346 w 1934"/>
                <a:gd name="T57" fmla="*/ 164 h 1549"/>
                <a:gd name="T58" fmla="*/ 432 w 1934"/>
                <a:gd name="T59" fmla="*/ 118 h 1549"/>
                <a:gd name="T60" fmla="*/ 580 w 1934"/>
                <a:gd name="T61" fmla="*/ 64 h 1549"/>
                <a:gd name="T62" fmla="*/ 744 w 1934"/>
                <a:gd name="T63" fmla="*/ 28 h 1549"/>
                <a:gd name="T64" fmla="*/ 922 w 1934"/>
                <a:gd name="T65" fmla="*/ 2 h 1549"/>
                <a:gd name="T66" fmla="*/ 1042 w 1934"/>
                <a:gd name="T67" fmla="*/ 0 h 1549"/>
                <a:gd name="T68" fmla="*/ 1164 w 1934"/>
                <a:gd name="T69" fmla="*/ 12 h 1549"/>
                <a:gd name="T70" fmla="*/ 1344 w 1934"/>
                <a:gd name="T71" fmla="*/ 50 h 1549"/>
                <a:gd name="T72" fmla="*/ 1444 w 1934"/>
                <a:gd name="T73" fmla="*/ 82 h 1549"/>
                <a:gd name="T74" fmla="*/ 1576 w 1934"/>
                <a:gd name="T75" fmla="*/ 156 h 1549"/>
                <a:gd name="T76" fmla="*/ 1690 w 1934"/>
                <a:gd name="T77" fmla="*/ 254 h 1549"/>
                <a:gd name="T78" fmla="*/ 1784 w 1934"/>
                <a:gd name="T79" fmla="*/ 372 h 1549"/>
                <a:gd name="T80" fmla="*/ 1856 w 1934"/>
                <a:gd name="T81" fmla="*/ 503 h 1549"/>
                <a:gd name="T82" fmla="*/ 1906 w 1934"/>
                <a:gd name="T83" fmla="*/ 645 h 1549"/>
                <a:gd name="T84" fmla="*/ 1932 w 1934"/>
                <a:gd name="T85" fmla="*/ 791 h 1549"/>
                <a:gd name="T86" fmla="*/ 1932 w 1934"/>
                <a:gd name="T87" fmla="*/ 939 h 1549"/>
                <a:gd name="T88" fmla="*/ 1904 w 1934"/>
                <a:gd name="T89" fmla="*/ 1081 h 1549"/>
                <a:gd name="T90" fmla="*/ 1850 w 1934"/>
                <a:gd name="T91" fmla="*/ 1215 h 1549"/>
                <a:gd name="T92" fmla="*/ 1766 w 1934"/>
                <a:gd name="T93" fmla="*/ 1335 h 1549"/>
                <a:gd name="T94" fmla="*/ 1710 w 1934"/>
                <a:gd name="T95" fmla="*/ 1395 h 1549"/>
                <a:gd name="T96" fmla="*/ 1632 w 1934"/>
                <a:gd name="T97" fmla="*/ 1459 h 1549"/>
                <a:gd name="T98" fmla="*/ 1540 w 1934"/>
                <a:gd name="T99" fmla="*/ 1501 h 1549"/>
                <a:gd name="T100" fmla="*/ 1590 w 1934"/>
                <a:gd name="T101" fmla="*/ 1457 h 1549"/>
                <a:gd name="T102" fmla="*/ 1650 w 1934"/>
                <a:gd name="T103" fmla="*/ 1389 h 1549"/>
                <a:gd name="T104" fmla="*/ 1694 w 1934"/>
                <a:gd name="T105" fmla="*/ 1317 h 1549"/>
                <a:gd name="T106" fmla="*/ 1724 w 1934"/>
                <a:gd name="T107" fmla="*/ 1239 h 1549"/>
                <a:gd name="T108" fmla="*/ 1738 w 1934"/>
                <a:gd name="T109" fmla="*/ 1151 h 1549"/>
                <a:gd name="T110" fmla="*/ 1740 w 1934"/>
                <a:gd name="T111" fmla="*/ 1085 h 1549"/>
                <a:gd name="T112" fmla="*/ 1734 w 1934"/>
                <a:gd name="T113" fmla="*/ 1013 h 1549"/>
                <a:gd name="T114" fmla="*/ 1716 w 1934"/>
                <a:gd name="T115" fmla="*/ 947 h 1549"/>
                <a:gd name="T116" fmla="*/ 1676 w 1934"/>
                <a:gd name="T117" fmla="*/ 869 h 1549"/>
                <a:gd name="T118" fmla="*/ 1590 w 1934"/>
                <a:gd name="T119" fmla="*/ 769 h 1549"/>
                <a:gd name="T120" fmla="*/ 1480 w 1934"/>
                <a:gd name="T121" fmla="*/ 687 h 1549"/>
                <a:gd name="T122" fmla="*/ 1356 w 1934"/>
                <a:gd name="T123" fmla="*/ 621 h 1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34" h="1549">
                  <a:moveTo>
                    <a:pt x="1274" y="585"/>
                  </a:moveTo>
                  <a:lnTo>
                    <a:pt x="1274" y="585"/>
                  </a:lnTo>
                  <a:lnTo>
                    <a:pt x="1272" y="607"/>
                  </a:lnTo>
                  <a:lnTo>
                    <a:pt x="1268" y="629"/>
                  </a:lnTo>
                  <a:lnTo>
                    <a:pt x="1262" y="649"/>
                  </a:lnTo>
                  <a:lnTo>
                    <a:pt x="1254" y="671"/>
                  </a:lnTo>
                  <a:lnTo>
                    <a:pt x="1244" y="691"/>
                  </a:lnTo>
                  <a:lnTo>
                    <a:pt x="1232" y="709"/>
                  </a:lnTo>
                  <a:lnTo>
                    <a:pt x="1220" y="727"/>
                  </a:lnTo>
                  <a:lnTo>
                    <a:pt x="1206" y="745"/>
                  </a:lnTo>
                  <a:lnTo>
                    <a:pt x="1190" y="763"/>
                  </a:lnTo>
                  <a:lnTo>
                    <a:pt x="1172" y="779"/>
                  </a:lnTo>
                  <a:lnTo>
                    <a:pt x="1136" y="813"/>
                  </a:lnTo>
                  <a:lnTo>
                    <a:pt x="1096" y="843"/>
                  </a:lnTo>
                  <a:lnTo>
                    <a:pt x="1052" y="871"/>
                  </a:lnTo>
                  <a:lnTo>
                    <a:pt x="1008" y="899"/>
                  </a:lnTo>
                  <a:lnTo>
                    <a:pt x="962" y="923"/>
                  </a:lnTo>
                  <a:lnTo>
                    <a:pt x="870" y="973"/>
                  </a:lnTo>
                  <a:lnTo>
                    <a:pt x="784" y="1017"/>
                  </a:lnTo>
                  <a:lnTo>
                    <a:pt x="746" y="1039"/>
                  </a:lnTo>
                  <a:lnTo>
                    <a:pt x="710" y="1061"/>
                  </a:lnTo>
                  <a:lnTo>
                    <a:pt x="710" y="1061"/>
                  </a:lnTo>
                  <a:lnTo>
                    <a:pt x="642" y="1113"/>
                  </a:lnTo>
                  <a:lnTo>
                    <a:pt x="612" y="1137"/>
                  </a:lnTo>
                  <a:lnTo>
                    <a:pt x="584" y="1163"/>
                  </a:lnTo>
                  <a:lnTo>
                    <a:pt x="558" y="1187"/>
                  </a:lnTo>
                  <a:lnTo>
                    <a:pt x="536" y="1213"/>
                  </a:lnTo>
                  <a:lnTo>
                    <a:pt x="518" y="1239"/>
                  </a:lnTo>
                  <a:lnTo>
                    <a:pt x="502" y="1267"/>
                  </a:lnTo>
                  <a:lnTo>
                    <a:pt x="490" y="1295"/>
                  </a:lnTo>
                  <a:lnTo>
                    <a:pt x="480" y="1325"/>
                  </a:lnTo>
                  <a:lnTo>
                    <a:pt x="476" y="1357"/>
                  </a:lnTo>
                  <a:lnTo>
                    <a:pt x="474" y="1389"/>
                  </a:lnTo>
                  <a:lnTo>
                    <a:pt x="476" y="1425"/>
                  </a:lnTo>
                  <a:lnTo>
                    <a:pt x="482" y="1465"/>
                  </a:lnTo>
                  <a:lnTo>
                    <a:pt x="494" y="1505"/>
                  </a:lnTo>
                  <a:lnTo>
                    <a:pt x="508" y="1549"/>
                  </a:lnTo>
                  <a:lnTo>
                    <a:pt x="508" y="1549"/>
                  </a:lnTo>
                  <a:lnTo>
                    <a:pt x="478" y="1545"/>
                  </a:lnTo>
                  <a:lnTo>
                    <a:pt x="448" y="1539"/>
                  </a:lnTo>
                  <a:lnTo>
                    <a:pt x="420" y="1531"/>
                  </a:lnTo>
                  <a:lnTo>
                    <a:pt x="392" y="1523"/>
                  </a:lnTo>
                  <a:lnTo>
                    <a:pt x="364" y="1513"/>
                  </a:lnTo>
                  <a:lnTo>
                    <a:pt x="338" y="1503"/>
                  </a:lnTo>
                  <a:lnTo>
                    <a:pt x="314" y="1491"/>
                  </a:lnTo>
                  <a:lnTo>
                    <a:pt x="288" y="1479"/>
                  </a:lnTo>
                  <a:lnTo>
                    <a:pt x="266" y="1465"/>
                  </a:lnTo>
                  <a:lnTo>
                    <a:pt x="244" y="1449"/>
                  </a:lnTo>
                  <a:lnTo>
                    <a:pt x="222" y="1433"/>
                  </a:lnTo>
                  <a:lnTo>
                    <a:pt x="202" y="1417"/>
                  </a:lnTo>
                  <a:lnTo>
                    <a:pt x="182" y="1399"/>
                  </a:lnTo>
                  <a:lnTo>
                    <a:pt x="164" y="1381"/>
                  </a:lnTo>
                  <a:lnTo>
                    <a:pt x="146" y="1363"/>
                  </a:lnTo>
                  <a:lnTo>
                    <a:pt x="130" y="1343"/>
                  </a:lnTo>
                  <a:lnTo>
                    <a:pt x="116" y="1321"/>
                  </a:lnTo>
                  <a:lnTo>
                    <a:pt x="100" y="1299"/>
                  </a:lnTo>
                  <a:lnTo>
                    <a:pt x="88" y="1277"/>
                  </a:lnTo>
                  <a:lnTo>
                    <a:pt x="74" y="1253"/>
                  </a:lnTo>
                  <a:lnTo>
                    <a:pt x="52" y="1205"/>
                  </a:lnTo>
                  <a:lnTo>
                    <a:pt x="34" y="1153"/>
                  </a:lnTo>
                  <a:lnTo>
                    <a:pt x="20" y="1101"/>
                  </a:lnTo>
                  <a:lnTo>
                    <a:pt x="10" y="1045"/>
                  </a:lnTo>
                  <a:lnTo>
                    <a:pt x="4" y="987"/>
                  </a:lnTo>
                  <a:lnTo>
                    <a:pt x="0" y="927"/>
                  </a:lnTo>
                  <a:lnTo>
                    <a:pt x="0" y="927"/>
                  </a:lnTo>
                  <a:lnTo>
                    <a:pt x="2" y="871"/>
                  </a:lnTo>
                  <a:lnTo>
                    <a:pt x="4" y="819"/>
                  </a:lnTo>
                  <a:lnTo>
                    <a:pt x="8" y="769"/>
                  </a:lnTo>
                  <a:lnTo>
                    <a:pt x="14" y="721"/>
                  </a:lnTo>
                  <a:lnTo>
                    <a:pt x="22" y="675"/>
                  </a:lnTo>
                  <a:lnTo>
                    <a:pt x="30" y="629"/>
                  </a:lnTo>
                  <a:lnTo>
                    <a:pt x="40" y="587"/>
                  </a:lnTo>
                  <a:lnTo>
                    <a:pt x="52" y="547"/>
                  </a:lnTo>
                  <a:lnTo>
                    <a:pt x="66" y="509"/>
                  </a:lnTo>
                  <a:lnTo>
                    <a:pt x="82" y="474"/>
                  </a:lnTo>
                  <a:lnTo>
                    <a:pt x="98" y="440"/>
                  </a:lnTo>
                  <a:lnTo>
                    <a:pt x="116" y="406"/>
                  </a:lnTo>
                  <a:lnTo>
                    <a:pt x="134" y="376"/>
                  </a:lnTo>
                  <a:lnTo>
                    <a:pt x="154" y="346"/>
                  </a:lnTo>
                  <a:lnTo>
                    <a:pt x="174" y="318"/>
                  </a:lnTo>
                  <a:lnTo>
                    <a:pt x="196" y="292"/>
                  </a:lnTo>
                  <a:lnTo>
                    <a:pt x="220" y="268"/>
                  </a:lnTo>
                  <a:lnTo>
                    <a:pt x="244" y="244"/>
                  </a:lnTo>
                  <a:lnTo>
                    <a:pt x="268" y="222"/>
                  </a:lnTo>
                  <a:lnTo>
                    <a:pt x="294" y="202"/>
                  </a:lnTo>
                  <a:lnTo>
                    <a:pt x="320" y="182"/>
                  </a:lnTo>
                  <a:lnTo>
                    <a:pt x="346" y="164"/>
                  </a:lnTo>
                  <a:lnTo>
                    <a:pt x="374" y="148"/>
                  </a:lnTo>
                  <a:lnTo>
                    <a:pt x="402" y="134"/>
                  </a:lnTo>
                  <a:lnTo>
                    <a:pt x="432" y="118"/>
                  </a:lnTo>
                  <a:lnTo>
                    <a:pt x="460" y="106"/>
                  </a:lnTo>
                  <a:lnTo>
                    <a:pt x="520" y="82"/>
                  </a:lnTo>
                  <a:lnTo>
                    <a:pt x="580" y="64"/>
                  </a:lnTo>
                  <a:lnTo>
                    <a:pt x="642" y="48"/>
                  </a:lnTo>
                  <a:lnTo>
                    <a:pt x="642" y="48"/>
                  </a:lnTo>
                  <a:lnTo>
                    <a:pt x="744" y="28"/>
                  </a:lnTo>
                  <a:lnTo>
                    <a:pt x="836" y="12"/>
                  </a:lnTo>
                  <a:lnTo>
                    <a:pt x="880" y="6"/>
                  </a:lnTo>
                  <a:lnTo>
                    <a:pt x="922" y="2"/>
                  </a:lnTo>
                  <a:lnTo>
                    <a:pt x="962" y="0"/>
                  </a:lnTo>
                  <a:lnTo>
                    <a:pt x="1002" y="0"/>
                  </a:lnTo>
                  <a:lnTo>
                    <a:pt x="1042" y="0"/>
                  </a:lnTo>
                  <a:lnTo>
                    <a:pt x="1082" y="2"/>
                  </a:lnTo>
                  <a:lnTo>
                    <a:pt x="1124" y="6"/>
                  </a:lnTo>
                  <a:lnTo>
                    <a:pt x="1164" y="12"/>
                  </a:lnTo>
                  <a:lnTo>
                    <a:pt x="1206" y="18"/>
                  </a:lnTo>
                  <a:lnTo>
                    <a:pt x="1250" y="28"/>
                  </a:lnTo>
                  <a:lnTo>
                    <a:pt x="1344" y="50"/>
                  </a:lnTo>
                  <a:lnTo>
                    <a:pt x="1344" y="50"/>
                  </a:lnTo>
                  <a:lnTo>
                    <a:pt x="1394" y="64"/>
                  </a:lnTo>
                  <a:lnTo>
                    <a:pt x="1444" y="82"/>
                  </a:lnTo>
                  <a:lnTo>
                    <a:pt x="1490" y="104"/>
                  </a:lnTo>
                  <a:lnTo>
                    <a:pt x="1534" y="130"/>
                  </a:lnTo>
                  <a:lnTo>
                    <a:pt x="1576" y="156"/>
                  </a:lnTo>
                  <a:lnTo>
                    <a:pt x="1616" y="186"/>
                  </a:lnTo>
                  <a:lnTo>
                    <a:pt x="1654" y="220"/>
                  </a:lnTo>
                  <a:lnTo>
                    <a:pt x="1690" y="254"/>
                  </a:lnTo>
                  <a:lnTo>
                    <a:pt x="1724" y="292"/>
                  </a:lnTo>
                  <a:lnTo>
                    <a:pt x="1756" y="330"/>
                  </a:lnTo>
                  <a:lnTo>
                    <a:pt x="1784" y="372"/>
                  </a:lnTo>
                  <a:lnTo>
                    <a:pt x="1810" y="414"/>
                  </a:lnTo>
                  <a:lnTo>
                    <a:pt x="1834" y="458"/>
                  </a:lnTo>
                  <a:lnTo>
                    <a:pt x="1856" y="503"/>
                  </a:lnTo>
                  <a:lnTo>
                    <a:pt x="1876" y="549"/>
                  </a:lnTo>
                  <a:lnTo>
                    <a:pt x="1892" y="597"/>
                  </a:lnTo>
                  <a:lnTo>
                    <a:pt x="1906" y="645"/>
                  </a:lnTo>
                  <a:lnTo>
                    <a:pt x="1916" y="693"/>
                  </a:lnTo>
                  <a:lnTo>
                    <a:pt x="1926" y="743"/>
                  </a:lnTo>
                  <a:lnTo>
                    <a:pt x="1932" y="791"/>
                  </a:lnTo>
                  <a:lnTo>
                    <a:pt x="1934" y="841"/>
                  </a:lnTo>
                  <a:lnTo>
                    <a:pt x="1934" y="889"/>
                  </a:lnTo>
                  <a:lnTo>
                    <a:pt x="1932" y="939"/>
                  </a:lnTo>
                  <a:lnTo>
                    <a:pt x="1926" y="987"/>
                  </a:lnTo>
                  <a:lnTo>
                    <a:pt x="1916" y="1035"/>
                  </a:lnTo>
                  <a:lnTo>
                    <a:pt x="1904" y="1081"/>
                  </a:lnTo>
                  <a:lnTo>
                    <a:pt x="1890" y="1127"/>
                  </a:lnTo>
                  <a:lnTo>
                    <a:pt x="1872" y="1171"/>
                  </a:lnTo>
                  <a:lnTo>
                    <a:pt x="1850" y="1215"/>
                  </a:lnTo>
                  <a:lnTo>
                    <a:pt x="1826" y="1257"/>
                  </a:lnTo>
                  <a:lnTo>
                    <a:pt x="1798" y="1297"/>
                  </a:lnTo>
                  <a:lnTo>
                    <a:pt x="1766" y="1335"/>
                  </a:lnTo>
                  <a:lnTo>
                    <a:pt x="1766" y="1335"/>
                  </a:lnTo>
                  <a:lnTo>
                    <a:pt x="1738" y="1367"/>
                  </a:lnTo>
                  <a:lnTo>
                    <a:pt x="1710" y="1395"/>
                  </a:lnTo>
                  <a:lnTo>
                    <a:pt x="1684" y="1419"/>
                  </a:lnTo>
                  <a:lnTo>
                    <a:pt x="1658" y="1439"/>
                  </a:lnTo>
                  <a:lnTo>
                    <a:pt x="1632" y="1459"/>
                  </a:lnTo>
                  <a:lnTo>
                    <a:pt x="1604" y="1475"/>
                  </a:lnTo>
                  <a:lnTo>
                    <a:pt x="1574" y="1489"/>
                  </a:lnTo>
                  <a:lnTo>
                    <a:pt x="1540" y="1501"/>
                  </a:lnTo>
                  <a:lnTo>
                    <a:pt x="1540" y="1501"/>
                  </a:lnTo>
                  <a:lnTo>
                    <a:pt x="1566" y="1479"/>
                  </a:lnTo>
                  <a:lnTo>
                    <a:pt x="1590" y="1457"/>
                  </a:lnTo>
                  <a:lnTo>
                    <a:pt x="1612" y="1433"/>
                  </a:lnTo>
                  <a:lnTo>
                    <a:pt x="1632" y="1411"/>
                  </a:lnTo>
                  <a:lnTo>
                    <a:pt x="1650" y="1389"/>
                  </a:lnTo>
                  <a:lnTo>
                    <a:pt x="1668" y="1365"/>
                  </a:lnTo>
                  <a:lnTo>
                    <a:pt x="1682" y="1341"/>
                  </a:lnTo>
                  <a:lnTo>
                    <a:pt x="1694" y="1317"/>
                  </a:lnTo>
                  <a:lnTo>
                    <a:pt x="1706" y="1293"/>
                  </a:lnTo>
                  <a:lnTo>
                    <a:pt x="1716" y="1267"/>
                  </a:lnTo>
                  <a:lnTo>
                    <a:pt x="1724" y="1239"/>
                  </a:lnTo>
                  <a:lnTo>
                    <a:pt x="1730" y="1211"/>
                  </a:lnTo>
                  <a:lnTo>
                    <a:pt x="1734" y="1181"/>
                  </a:lnTo>
                  <a:lnTo>
                    <a:pt x="1738" y="1151"/>
                  </a:lnTo>
                  <a:lnTo>
                    <a:pt x="1740" y="1119"/>
                  </a:lnTo>
                  <a:lnTo>
                    <a:pt x="1740" y="1085"/>
                  </a:lnTo>
                  <a:lnTo>
                    <a:pt x="1740" y="1085"/>
                  </a:lnTo>
                  <a:lnTo>
                    <a:pt x="1740" y="1061"/>
                  </a:lnTo>
                  <a:lnTo>
                    <a:pt x="1738" y="1037"/>
                  </a:lnTo>
                  <a:lnTo>
                    <a:pt x="1734" y="1013"/>
                  </a:lnTo>
                  <a:lnTo>
                    <a:pt x="1730" y="991"/>
                  </a:lnTo>
                  <a:lnTo>
                    <a:pt x="1724" y="969"/>
                  </a:lnTo>
                  <a:lnTo>
                    <a:pt x="1716" y="947"/>
                  </a:lnTo>
                  <a:lnTo>
                    <a:pt x="1708" y="927"/>
                  </a:lnTo>
                  <a:lnTo>
                    <a:pt x="1698" y="907"/>
                  </a:lnTo>
                  <a:lnTo>
                    <a:pt x="1676" y="869"/>
                  </a:lnTo>
                  <a:lnTo>
                    <a:pt x="1650" y="833"/>
                  </a:lnTo>
                  <a:lnTo>
                    <a:pt x="1622" y="801"/>
                  </a:lnTo>
                  <a:lnTo>
                    <a:pt x="1590" y="769"/>
                  </a:lnTo>
                  <a:lnTo>
                    <a:pt x="1554" y="741"/>
                  </a:lnTo>
                  <a:lnTo>
                    <a:pt x="1518" y="713"/>
                  </a:lnTo>
                  <a:lnTo>
                    <a:pt x="1480" y="687"/>
                  </a:lnTo>
                  <a:lnTo>
                    <a:pt x="1440" y="665"/>
                  </a:lnTo>
                  <a:lnTo>
                    <a:pt x="1398" y="643"/>
                  </a:lnTo>
                  <a:lnTo>
                    <a:pt x="1356" y="621"/>
                  </a:lnTo>
                  <a:lnTo>
                    <a:pt x="1274" y="5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85">
              <a:extLst>
                <a:ext uri="{FF2B5EF4-FFF2-40B4-BE49-F238E27FC236}">
                  <a16:creationId xmlns:a16="http://schemas.microsoft.com/office/drawing/2014/main" id="{64F4B4EA-02BF-B2EF-271F-0110959DF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963" y="917575"/>
              <a:ext cx="1092200" cy="962025"/>
            </a:xfrm>
            <a:custGeom>
              <a:avLst/>
              <a:gdLst>
                <a:gd name="T0" fmla="*/ 676 w 688"/>
                <a:gd name="T1" fmla="*/ 382 h 606"/>
                <a:gd name="T2" fmla="*/ 676 w 688"/>
                <a:gd name="T3" fmla="*/ 382 h 606"/>
                <a:gd name="T4" fmla="*/ 684 w 688"/>
                <a:gd name="T5" fmla="*/ 344 h 606"/>
                <a:gd name="T6" fmla="*/ 688 w 688"/>
                <a:gd name="T7" fmla="*/ 306 h 606"/>
                <a:gd name="T8" fmla="*/ 688 w 688"/>
                <a:gd name="T9" fmla="*/ 272 h 606"/>
                <a:gd name="T10" fmla="*/ 686 w 688"/>
                <a:gd name="T11" fmla="*/ 240 h 606"/>
                <a:gd name="T12" fmla="*/ 680 w 688"/>
                <a:gd name="T13" fmla="*/ 210 h 606"/>
                <a:gd name="T14" fmla="*/ 672 w 688"/>
                <a:gd name="T15" fmla="*/ 182 h 606"/>
                <a:gd name="T16" fmla="*/ 660 w 688"/>
                <a:gd name="T17" fmla="*/ 154 h 606"/>
                <a:gd name="T18" fmla="*/ 646 w 688"/>
                <a:gd name="T19" fmla="*/ 130 h 606"/>
                <a:gd name="T20" fmla="*/ 630 w 688"/>
                <a:gd name="T21" fmla="*/ 108 h 606"/>
                <a:gd name="T22" fmla="*/ 610 w 688"/>
                <a:gd name="T23" fmla="*/ 88 h 606"/>
                <a:gd name="T24" fmla="*/ 590 w 688"/>
                <a:gd name="T25" fmla="*/ 70 h 606"/>
                <a:gd name="T26" fmla="*/ 566 w 688"/>
                <a:gd name="T27" fmla="*/ 54 h 606"/>
                <a:gd name="T28" fmla="*/ 542 w 688"/>
                <a:gd name="T29" fmla="*/ 40 h 606"/>
                <a:gd name="T30" fmla="*/ 516 w 688"/>
                <a:gd name="T31" fmla="*/ 28 h 606"/>
                <a:gd name="T32" fmla="*/ 488 w 688"/>
                <a:gd name="T33" fmla="*/ 18 h 606"/>
                <a:gd name="T34" fmla="*/ 458 w 688"/>
                <a:gd name="T35" fmla="*/ 10 h 606"/>
                <a:gd name="T36" fmla="*/ 458 w 688"/>
                <a:gd name="T37" fmla="*/ 10 h 606"/>
                <a:gd name="T38" fmla="*/ 430 w 688"/>
                <a:gd name="T39" fmla="*/ 6 h 606"/>
                <a:gd name="T40" fmla="*/ 400 w 688"/>
                <a:gd name="T41" fmla="*/ 2 h 606"/>
                <a:gd name="T42" fmla="*/ 370 w 688"/>
                <a:gd name="T43" fmla="*/ 0 h 606"/>
                <a:gd name="T44" fmla="*/ 340 w 688"/>
                <a:gd name="T45" fmla="*/ 0 h 606"/>
                <a:gd name="T46" fmla="*/ 308 w 688"/>
                <a:gd name="T47" fmla="*/ 2 h 606"/>
                <a:gd name="T48" fmla="*/ 278 w 688"/>
                <a:gd name="T49" fmla="*/ 6 h 606"/>
                <a:gd name="T50" fmla="*/ 248 w 688"/>
                <a:gd name="T51" fmla="*/ 12 h 606"/>
                <a:gd name="T52" fmla="*/ 218 w 688"/>
                <a:gd name="T53" fmla="*/ 18 h 606"/>
                <a:gd name="T54" fmla="*/ 188 w 688"/>
                <a:gd name="T55" fmla="*/ 28 h 606"/>
                <a:gd name="T56" fmla="*/ 160 w 688"/>
                <a:gd name="T57" fmla="*/ 40 h 606"/>
                <a:gd name="T58" fmla="*/ 134 w 688"/>
                <a:gd name="T59" fmla="*/ 54 h 606"/>
                <a:gd name="T60" fmla="*/ 110 w 688"/>
                <a:gd name="T61" fmla="*/ 70 h 606"/>
                <a:gd name="T62" fmla="*/ 86 w 688"/>
                <a:gd name="T63" fmla="*/ 88 h 606"/>
                <a:gd name="T64" fmla="*/ 64 w 688"/>
                <a:gd name="T65" fmla="*/ 110 h 606"/>
                <a:gd name="T66" fmla="*/ 46 w 688"/>
                <a:gd name="T67" fmla="*/ 132 h 606"/>
                <a:gd name="T68" fmla="*/ 30 w 688"/>
                <a:gd name="T69" fmla="*/ 158 h 606"/>
                <a:gd name="T70" fmla="*/ 30 w 688"/>
                <a:gd name="T71" fmla="*/ 158 h 606"/>
                <a:gd name="T72" fmla="*/ 22 w 688"/>
                <a:gd name="T73" fmla="*/ 172 h 606"/>
                <a:gd name="T74" fmla="*/ 16 w 688"/>
                <a:gd name="T75" fmla="*/ 188 h 606"/>
                <a:gd name="T76" fmla="*/ 8 w 688"/>
                <a:gd name="T77" fmla="*/ 220 h 606"/>
                <a:gd name="T78" fmla="*/ 2 w 688"/>
                <a:gd name="T79" fmla="*/ 256 h 606"/>
                <a:gd name="T80" fmla="*/ 0 w 688"/>
                <a:gd name="T81" fmla="*/ 292 h 606"/>
                <a:gd name="T82" fmla="*/ 0 w 688"/>
                <a:gd name="T83" fmla="*/ 330 h 606"/>
                <a:gd name="T84" fmla="*/ 6 w 688"/>
                <a:gd name="T85" fmla="*/ 366 h 606"/>
                <a:gd name="T86" fmla="*/ 14 w 688"/>
                <a:gd name="T87" fmla="*/ 400 h 606"/>
                <a:gd name="T88" fmla="*/ 26 w 688"/>
                <a:gd name="T89" fmla="*/ 432 h 606"/>
                <a:gd name="T90" fmla="*/ 26 w 688"/>
                <a:gd name="T91" fmla="*/ 432 h 606"/>
                <a:gd name="T92" fmla="*/ 44 w 688"/>
                <a:gd name="T93" fmla="*/ 466 h 606"/>
                <a:gd name="T94" fmla="*/ 64 w 688"/>
                <a:gd name="T95" fmla="*/ 496 h 606"/>
                <a:gd name="T96" fmla="*/ 86 w 688"/>
                <a:gd name="T97" fmla="*/ 520 h 606"/>
                <a:gd name="T98" fmla="*/ 108 w 688"/>
                <a:gd name="T99" fmla="*/ 540 h 606"/>
                <a:gd name="T100" fmla="*/ 134 w 688"/>
                <a:gd name="T101" fmla="*/ 558 h 606"/>
                <a:gd name="T102" fmla="*/ 160 w 688"/>
                <a:gd name="T103" fmla="*/ 574 h 606"/>
                <a:gd name="T104" fmla="*/ 224 w 688"/>
                <a:gd name="T105" fmla="*/ 606 h 606"/>
                <a:gd name="T106" fmla="*/ 676 w 688"/>
                <a:gd name="T107" fmla="*/ 382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88" h="606">
                  <a:moveTo>
                    <a:pt x="676" y="382"/>
                  </a:moveTo>
                  <a:lnTo>
                    <a:pt x="676" y="382"/>
                  </a:lnTo>
                  <a:lnTo>
                    <a:pt x="684" y="344"/>
                  </a:lnTo>
                  <a:lnTo>
                    <a:pt x="688" y="306"/>
                  </a:lnTo>
                  <a:lnTo>
                    <a:pt x="688" y="272"/>
                  </a:lnTo>
                  <a:lnTo>
                    <a:pt x="686" y="240"/>
                  </a:lnTo>
                  <a:lnTo>
                    <a:pt x="680" y="210"/>
                  </a:lnTo>
                  <a:lnTo>
                    <a:pt x="672" y="182"/>
                  </a:lnTo>
                  <a:lnTo>
                    <a:pt x="660" y="154"/>
                  </a:lnTo>
                  <a:lnTo>
                    <a:pt x="646" y="130"/>
                  </a:lnTo>
                  <a:lnTo>
                    <a:pt x="630" y="108"/>
                  </a:lnTo>
                  <a:lnTo>
                    <a:pt x="610" y="88"/>
                  </a:lnTo>
                  <a:lnTo>
                    <a:pt x="590" y="70"/>
                  </a:lnTo>
                  <a:lnTo>
                    <a:pt x="566" y="54"/>
                  </a:lnTo>
                  <a:lnTo>
                    <a:pt x="542" y="40"/>
                  </a:lnTo>
                  <a:lnTo>
                    <a:pt x="516" y="28"/>
                  </a:lnTo>
                  <a:lnTo>
                    <a:pt x="488" y="18"/>
                  </a:lnTo>
                  <a:lnTo>
                    <a:pt x="458" y="10"/>
                  </a:lnTo>
                  <a:lnTo>
                    <a:pt x="458" y="10"/>
                  </a:lnTo>
                  <a:lnTo>
                    <a:pt x="430" y="6"/>
                  </a:lnTo>
                  <a:lnTo>
                    <a:pt x="400" y="2"/>
                  </a:lnTo>
                  <a:lnTo>
                    <a:pt x="370" y="0"/>
                  </a:lnTo>
                  <a:lnTo>
                    <a:pt x="340" y="0"/>
                  </a:lnTo>
                  <a:lnTo>
                    <a:pt x="308" y="2"/>
                  </a:lnTo>
                  <a:lnTo>
                    <a:pt x="278" y="6"/>
                  </a:lnTo>
                  <a:lnTo>
                    <a:pt x="248" y="12"/>
                  </a:lnTo>
                  <a:lnTo>
                    <a:pt x="218" y="18"/>
                  </a:lnTo>
                  <a:lnTo>
                    <a:pt x="188" y="28"/>
                  </a:lnTo>
                  <a:lnTo>
                    <a:pt x="160" y="40"/>
                  </a:lnTo>
                  <a:lnTo>
                    <a:pt x="134" y="54"/>
                  </a:lnTo>
                  <a:lnTo>
                    <a:pt x="110" y="70"/>
                  </a:lnTo>
                  <a:lnTo>
                    <a:pt x="86" y="88"/>
                  </a:lnTo>
                  <a:lnTo>
                    <a:pt x="64" y="110"/>
                  </a:lnTo>
                  <a:lnTo>
                    <a:pt x="46" y="132"/>
                  </a:lnTo>
                  <a:lnTo>
                    <a:pt x="30" y="158"/>
                  </a:lnTo>
                  <a:lnTo>
                    <a:pt x="30" y="158"/>
                  </a:lnTo>
                  <a:lnTo>
                    <a:pt x="22" y="172"/>
                  </a:lnTo>
                  <a:lnTo>
                    <a:pt x="16" y="188"/>
                  </a:lnTo>
                  <a:lnTo>
                    <a:pt x="8" y="220"/>
                  </a:lnTo>
                  <a:lnTo>
                    <a:pt x="2" y="256"/>
                  </a:lnTo>
                  <a:lnTo>
                    <a:pt x="0" y="292"/>
                  </a:lnTo>
                  <a:lnTo>
                    <a:pt x="0" y="330"/>
                  </a:lnTo>
                  <a:lnTo>
                    <a:pt x="6" y="366"/>
                  </a:lnTo>
                  <a:lnTo>
                    <a:pt x="14" y="400"/>
                  </a:lnTo>
                  <a:lnTo>
                    <a:pt x="26" y="432"/>
                  </a:lnTo>
                  <a:lnTo>
                    <a:pt x="26" y="432"/>
                  </a:lnTo>
                  <a:lnTo>
                    <a:pt x="44" y="466"/>
                  </a:lnTo>
                  <a:lnTo>
                    <a:pt x="64" y="496"/>
                  </a:lnTo>
                  <a:lnTo>
                    <a:pt x="86" y="520"/>
                  </a:lnTo>
                  <a:lnTo>
                    <a:pt x="108" y="540"/>
                  </a:lnTo>
                  <a:lnTo>
                    <a:pt x="134" y="558"/>
                  </a:lnTo>
                  <a:lnTo>
                    <a:pt x="160" y="574"/>
                  </a:lnTo>
                  <a:lnTo>
                    <a:pt x="224" y="606"/>
                  </a:lnTo>
                  <a:lnTo>
                    <a:pt x="676" y="382"/>
                  </a:lnTo>
                  <a:close/>
                </a:path>
              </a:pathLst>
            </a:custGeom>
            <a:solidFill>
              <a:srgbClr val="7E4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86">
              <a:extLst>
                <a:ext uri="{FF2B5EF4-FFF2-40B4-BE49-F238E27FC236}">
                  <a16:creationId xmlns:a16="http://schemas.microsoft.com/office/drawing/2014/main" id="{26318D80-163B-78A2-4C68-0204D2301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963" y="917575"/>
              <a:ext cx="1092200" cy="962025"/>
            </a:xfrm>
            <a:custGeom>
              <a:avLst/>
              <a:gdLst>
                <a:gd name="T0" fmla="*/ 676 w 688"/>
                <a:gd name="T1" fmla="*/ 382 h 606"/>
                <a:gd name="T2" fmla="*/ 676 w 688"/>
                <a:gd name="T3" fmla="*/ 382 h 606"/>
                <a:gd name="T4" fmla="*/ 684 w 688"/>
                <a:gd name="T5" fmla="*/ 344 h 606"/>
                <a:gd name="T6" fmla="*/ 688 w 688"/>
                <a:gd name="T7" fmla="*/ 306 h 606"/>
                <a:gd name="T8" fmla="*/ 688 w 688"/>
                <a:gd name="T9" fmla="*/ 272 h 606"/>
                <a:gd name="T10" fmla="*/ 686 w 688"/>
                <a:gd name="T11" fmla="*/ 240 h 606"/>
                <a:gd name="T12" fmla="*/ 680 w 688"/>
                <a:gd name="T13" fmla="*/ 210 h 606"/>
                <a:gd name="T14" fmla="*/ 672 w 688"/>
                <a:gd name="T15" fmla="*/ 182 h 606"/>
                <a:gd name="T16" fmla="*/ 660 w 688"/>
                <a:gd name="T17" fmla="*/ 154 h 606"/>
                <a:gd name="T18" fmla="*/ 646 w 688"/>
                <a:gd name="T19" fmla="*/ 130 h 606"/>
                <a:gd name="T20" fmla="*/ 630 w 688"/>
                <a:gd name="T21" fmla="*/ 108 h 606"/>
                <a:gd name="T22" fmla="*/ 610 w 688"/>
                <a:gd name="T23" fmla="*/ 88 h 606"/>
                <a:gd name="T24" fmla="*/ 590 w 688"/>
                <a:gd name="T25" fmla="*/ 70 h 606"/>
                <a:gd name="T26" fmla="*/ 566 w 688"/>
                <a:gd name="T27" fmla="*/ 54 h 606"/>
                <a:gd name="T28" fmla="*/ 542 w 688"/>
                <a:gd name="T29" fmla="*/ 40 h 606"/>
                <a:gd name="T30" fmla="*/ 516 w 688"/>
                <a:gd name="T31" fmla="*/ 28 h 606"/>
                <a:gd name="T32" fmla="*/ 488 w 688"/>
                <a:gd name="T33" fmla="*/ 18 h 606"/>
                <a:gd name="T34" fmla="*/ 458 w 688"/>
                <a:gd name="T35" fmla="*/ 10 h 606"/>
                <a:gd name="T36" fmla="*/ 458 w 688"/>
                <a:gd name="T37" fmla="*/ 10 h 606"/>
                <a:gd name="T38" fmla="*/ 430 w 688"/>
                <a:gd name="T39" fmla="*/ 6 h 606"/>
                <a:gd name="T40" fmla="*/ 400 w 688"/>
                <a:gd name="T41" fmla="*/ 2 h 606"/>
                <a:gd name="T42" fmla="*/ 370 w 688"/>
                <a:gd name="T43" fmla="*/ 0 h 606"/>
                <a:gd name="T44" fmla="*/ 340 w 688"/>
                <a:gd name="T45" fmla="*/ 0 h 606"/>
                <a:gd name="T46" fmla="*/ 308 w 688"/>
                <a:gd name="T47" fmla="*/ 2 h 606"/>
                <a:gd name="T48" fmla="*/ 278 w 688"/>
                <a:gd name="T49" fmla="*/ 6 h 606"/>
                <a:gd name="T50" fmla="*/ 248 w 688"/>
                <a:gd name="T51" fmla="*/ 12 h 606"/>
                <a:gd name="T52" fmla="*/ 218 w 688"/>
                <a:gd name="T53" fmla="*/ 18 h 606"/>
                <a:gd name="T54" fmla="*/ 188 w 688"/>
                <a:gd name="T55" fmla="*/ 28 h 606"/>
                <a:gd name="T56" fmla="*/ 160 w 688"/>
                <a:gd name="T57" fmla="*/ 40 h 606"/>
                <a:gd name="T58" fmla="*/ 134 w 688"/>
                <a:gd name="T59" fmla="*/ 54 h 606"/>
                <a:gd name="T60" fmla="*/ 110 w 688"/>
                <a:gd name="T61" fmla="*/ 70 h 606"/>
                <a:gd name="T62" fmla="*/ 86 w 688"/>
                <a:gd name="T63" fmla="*/ 88 h 606"/>
                <a:gd name="T64" fmla="*/ 64 w 688"/>
                <a:gd name="T65" fmla="*/ 110 h 606"/>
                <a:gd name="T66" fmla="*/ 46 w 688"/>
                <a:gd name="T67" fmla="*/ 132 h 606"/>
                <a:gd name="T68" fmla="*/ 30 w 688"/>
                <a:gd name="T69" fmla="*/ 158 h 606"/>
                <a:gd name="T70" fmla="*/ 30 w 688"/>
                <a:gd name="T71" fmla="*/ 158 h 606"/>
                <a:gd name="T72" fmla="*/ 22 w 688"/>
                <a:gd name="T73" fmla="*/ 172 h 606"/>
                <a:gd name="T74" fmla="*/ 16 w 688"/>
                <a:gd name="T75" fmla="*/ 188 h 606"/>
                <a:gd name="T76" fmla="*/ 8 w 688"/>
                <a:gd name="T77" fmla="*/ 220 h 606"/>
                <a:gd name="T78" fmla="*/ 2 w 688"/>
                <a:gd name="T79" fmla="*/ 256 h 606"/>
                <a:gd name="T80" fmla="*/ 0 w 688"/>
                <a:gd name="T81" fmla="*/ 292 h 606"/>
                <a:gd name="T82" fmla="*/ 0 w 688"/>
                <a:gd name="T83" fmla="*/ 330 h 606"/>
                <a:gd name="T84" fmla="*/ 6 w 688"/>
                <a:gd name="T85" fmla="*/ 366 h 606"/>
                <a:gd name="T86" fmla="*/ 14 w 688"/>
                <a:gd name="T87" fmla="*/ 400 h 606"/>
                <a:gd name="T88" fmla="*/ 26 w 688"/>
                <a:gd name="T89" fmla="*/ 432 h 606"/>
                <a:gd name="T90" fmla="*/ 26 w 688"/>
                <a:gd name="T91" fmla="*/ 432 h 606"/>
                <a:gd name="T92" fmla="*/ 44 w 688"/>
                <a:gd name="T93" fmla="*/ 466 h 606"/>
                <a:gd name="T94" fmla="*/ 64 w 688"/>
                <a:gd name="T95" fmla="*/ 496 h 606"/>
                <a:gd name="T96" fmla="*/ 86 w 688"/>
                <a:gd name="T97" fmla="*/ 520 h 606"/>
                <a:gd name="T98" fmla="*/ 108 w 688"/>
                <a:gd name="T99" fmla="*/ 540 h 606"/>
                <a:gd name="T100" fmla="*/ 134 w 688"/>
                <a:gd name="T101" fmla="*/ 558 h 606"/>
                <a:gd name="T102" fmla="*/ 160 w 688"/>
                <a:gd name="T103" fmla="*/ 574 h 606"/>
                <a:gd name="T104" fmla="*/ 224 w 688"/>
                <a:gd name="T105" fmla="*/ 606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606">
                  <a:moveTo>
                    <a:pt x="676" y="382"/>
                  </a:moveTo>
                  <a:lnTo>
                    <a:pt x="676" y="382"/>
                  </a:lnTo>
                  <a:lnTo>
                    <a:pt x="684" y="344"/>
                  </a:lnTo>
                  <a:lnTo>
                    <a:pt x="688" y="306"/>
                  </a:lnTo>
                  <a:lnTo>
                    <a:pt x="688" y="272"/>
                  </a:lnTo>
                  <a:lnTo>
                    <a:pt x="686" y="240"/>
                  </a:lnTo>
                  <a:lnTo>
                    <a:pt x="680" y="210"/>
                  </a:lnTo>
                  <a:lnTo>
                    <a:pt x="672" y="182"/>
                  </a:lnTo>
                  <a:lnTo>
                    <a:pt x="660" y="154"/>
                  </a:lnTo>
                  <a:lnTo>
                    <a:pt x="646" y="130"/>
                  </a:lnTo>
                  <a:lnTo>
                    <a:pt x="630" y="108"/>
                  </a:lnTo>
                  <a:lnTo>
                    <a:pt x="610" y="88"/>
                  </a:lnTo>
                  <a:lnTo>
                    <a:pt x="590" y="70"/>
                  </a:lnTo>
                  <a:lnTo>
                    <a:pt x="566" y="54"/>
                  </a:lnTo>
                  <a:lnTo>
                    <a:pt x="542" y="40"/>
                  </a:lnTo>
                  <a:lnTo>
                    <a:pt x="516" y="28"/>
                  </a:lnTo>
                  <a:lnTo>
                    <a:pt x="488" y="18"/>
                  </a:lnTo>
                  <a:lnTo>
                    <a:pt x="458" y="10"/>
                  </a:lnTo>
                  <a:lnTo>
                    <a:pt x="458" y="10"/>
                  </a:lnTo>
                  <a:lnTo>
                    <a:pt x="430" y="6"/>
                  </a:lnTo>
                  <a:lnTo>
                    <a:pt x="400" y="2"/>
                  </a:lnTo>
                  <a:lnTo>
                    <a:pt x="370" y="0"/>
                  </a:lnTo>
                  <a:lnTo>
                    <a:pt x="340" y="0"/>
                  </a:lnTo>
                  <a:lnTo>
                    <a:pt x="308" y="2"/>
                  </a:lnTo>
                  <a:lnTo>
                    <a:pt x="278" y="6"/>
                  </a:lnTo>
                  <a:lnTo>
                    <a:pt x="248" y="12"/>
                  </a:lnTo>
                  <a:lnTo>
                    <a:pt x="218" y="18"/>
                  </a:lnTo>
                  <a:lnTo>
                    <a:pt x="188" y="28"/>
                  </a:lnTo>
                  <a:lnTo>
                    <a:pt x="160" y="40"/>
                  </a:lnTo>
                  <a:lnTo>
                    <a:pt x="134" y="54"/>
                  </a:lnTo>
                  <a:lnTo>
                    <a:pt x="110" y="70"/>
                  </a:lnTo>
                  <a:lnTo>
                    <a:pt x="86" y="88"/>
                  </a:lnTo>
                  <a:lnTo>
                    <a:pt x="64" y="110"/>
                  </a:lnTo>
                  <a:lnTo>
                    <a:pt x="46" y="132"/>
                  </a:lnTo>
                  <a:lnTo>
                    <a:pt x="30" y="158"/>
                  </a:lnTo>
                  <a:lnTo>
                    <a:pt x="30" y="158"/>
                  </a:lnTo>
                  <a:lnTo>
                    <a:pt x="22" y="172"/>
                  </a:lnTo>
                  <a:lnTo>
                    <a:pt x="16" y="188"/>
                  </a:lnTo>
                  <a:lnTo>
                    <a:pt x="8" y="220"/>
                  </a:lnTo>
                  <a:lnTo>
                    <a:pt x="2" y="256"/>
                  </a:lnTo>
                  <a:lnTo>
                    <a:pt x="0" y="292"/>
                  </a:lnTo>
                  <a:lnTo>
                    <a:pt x="0" y="330"/>
                  </a:lnTo>
                  <a:lnTo>
                    <a:pt x="6" y="366"/>
                  </a:lnTo>
                  <a:lnTo>
                    <a:pt x="14" y="400"/>
                  </a:lnTo>
                  <a:lnTo>
                    <a:pt x="26" y="432"/>
                  </a:lnTo>
                  <a:lnTo>
                    <a:pt x="26" y="432"/>
                  </a:lnTo>
                  <a:lnTo>
                    <a:pt x="44" y="466"/>
                  </a:lnTo>
                  <a:lnTo>
                    <a:pt x="64" y="496"/>
                  </a:lnTo>
                  <a:lnTo>
                    <a:pt x="86" y="520"/>
                  </a:lnTo>
                  <a:lnTo>
                    <a:pt x="108" y="540"/>
                  </a:lnTo>
                  <a:lnTo>
                    <a:pt x="134" y="558"/>
                  </a:lnTo>
                  <a:lnTo>
                    <a:pt x="160" y="574"/>
                  </a:lnTo>
                  <a:lnTo>
                    <a:pt x="224" y="6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87">
              <a:extLst>
                <a:ext uri="{FF2B5EF4-FFF2-40B4-BE49-F238E27FC236}">
                  <a16:creationId xmlns:a16="http://schemas.microsoft.com/office/drawing/2014/main" id="{E5F23311-7CFB-CCD7-CEF2-EB5CBB63A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638" y="1371600"/>
              <a:ext cx="987425" cy="530225"/>
            </a:xfrm>
            <a:custGeom>
              <a:avLst/>
              <a:gdLst>
                <a:gd name="T0" fmla="*/ 20 w 622"/>
                <a:gd name="T1" fmla="*/ 334 h 334"/>
                <a:gd name="T2" fmla="*/ 20 w 622"/>
                <a:gd name="T3" fmla="*/ 334 h 334"/>
                <a:gd name="T4" fmla="*/ 62 w 622"/>
                <a:gd name="T5" fmla="*/ 334 h 334"/>
                <a:gd name="T6" fmla="*/ 106 w 622"/>
                <a:gd name="T7" fmla="*/ 328 h 334"/>
                <a:gd name="T8" fmla="*/ 148 w 622"/>
                <a:gd name="T9" fmla="*/ 318 h 334"/>
                <a:gd name="T10" fmla="*/ 190 w 622"/>
                <a:gd name="T11" fmla="*/ 306 h 334"/>
                <a:gd name="T12" fmla="*/ 230 w 622"/>
                <a:gd name="T13" fmla="*/ 292 h 334"/>
                <a:gd name="T14" fmla="*/ 270 w 622"/>
                <a:gd name="T15" fmla="*/ 276 h 334"/>
                <a:gd name="T16" fmla="*/ 310 w 622"/>
                <a:gd name="T17" fmla="*/ 258 h 334"/>
                <a:gd name="T18" fmla="*/ 348 w 622"/>
                <a:gd name="T19" fmla="*/ 238 h 334"/>
                <a:gd name="T20" fmla="*/ 348 w 622"/>
                <a:gd name="T21" fmla="*/ 238 h 334"/>
                <a:gd name="T22" fmla="*/ 386 w 622"/>
                <a:gd name="T23" fmla="*/ 218 h 334"/>
                <a:gd name="T24" fmla="*/ 424 w 622"/>
                <a:gd name="T25" fmla="*/ 196 h 334"/>
                <a:gd name="T26" fmla="*/ 460 w 622"/>
                <a:gd name="T27" fmla="*/ 174 h 334"/>
                <a:gd name="T28" fmla="*/ 496 w 622"/>
                <a:gd name="T29" fmla="*/ 148 h 334"/>
                <a:gd name="T30" fmla="*/ 528 w 622"/>
                <a:gd name="T31" fmla="*/ 122 h 334"/>
                <a:gd name="T32" fmla="*/ 562 w 622"/>
                <a:gd name="T33" fmla="*/ 92 h 334"/>
                <a:gd name="T34" fmla="*/ 592 w 622"/>
                <a:gd name="T35" fmla="*/ 62 h 334"/>
                <a:gd name="T36" fmla="*/ 618 w 622"/>
                <a:gd name="T37" fmla="*/ 28 h 334"/>
                <a:gd name="T38" fmla="*/ 618 w 622"/>
                <a:gd name="T39" fmla="*/ 28 h 334"/>
                <a:gd name="T40" fmla="*/ 622 w 622"/>
                <a:gd name="T41" fmla="*/ 20 h 334"/>
                <a:gd name="T42" fmla="*/ 622 w 622"/>
                <a:gd name="T43" fmla="*/ 14 h 334"/>
                <a:gd name="T44" fmla="*/ 618 w 622"/>
                <a:gd name="T45" fmla="*/ 8 h 334"/>
                <a:gd name="T46" fmla="*/ 612 w 622"/>
                <a:gd name="T47" fmla="*/ 2 h 334"/>
                <a:gd name="T48" fmla="*/ 606 w 622"/>
                <a:gd name="T49" fmla="*/ 0 h 334"/>
                <a:gd name="T50" fmla="*/ 598 w 622"/>
                <a:gd name="T51" fmla="*/ 0 h 334"/>
                <a:gd name="T52" fmla="*/ 590 w 622"/>
                <a:gd name="T53" fmla="*/ 2 h 334"/>
                <a:gd name="T54" fmla="*/ 582 w 622"/>
                <a:gd name="T55" fmla="*/ 8 h 334"/>
                <a:gd name="T56" fmla="*/ 582 w 622"/>
                <a:gd name="T57" fmla="*/ 8 h 334"/>
                <a:gd name="T58" fmla="*/ 558 w 622"/>
                <a:gd name="T59" fmla="*/ 38 h 334"/>
                <a:gd name="T60" fmla="*/ 528 w 622"/>
                <a:gd name="T61" fmla="*/ 68 h 334"/>
                <a:gd name="T62" fmla="*/ 498 w 622"/>
                <a:gd name="T63" fmla="*/ 94 h 334"/>
                <a:gd name="T64" fmla="*/ 466 w 622"/>
                <a:gd name="T65" fmla="*/ 120 h 334"/>
                <a:gd name="T66" fmla="*/ 432 w 622"/>
                <a:gd name="T67" fmla="*/ 142 h 334"/>
                <a:gd name="T68" fmla="*/ 398 w 622"/>
                <a:gd name="T69" fmla="*/ 164 h 334"/>
                <a:gd name="T70" fmla="*/ 362 w 622"/>
                <a:gd name="T71" fmla="*/ 184 h 334"/>
                <a:gd name="T72" fmla="*/ 328 w 622"/>
                <a:gd name="T73" fmla="*/ 202 h 334"/>
                <a:gd name="T74" fmla="*/ 328 w 622"/>
                <a:gd name="T75" fmla="*/ 202 h 334"/>
                <a:gd name="T76" fmla="*/ 292 w 622"/>
                <a:gd name="T77" fmla="*/ 220 h 334"/>
                <a:gd name="T78" fmla="*/ 256 w 622"/>
                <a:gd name="T79" fmla="*/ 238 h 334"/>
                <a:gd name="T80" fmla="*/ 218 w 622"/>
                <a:gd name="T81" fmla="*/ 254 h 334"/>
                <a:gd name="T82" fmla="*/ 178 w 622"/>
                <a:gd name="T83" fmla="*/ 268 h 334"/>
                <a:gd name="T84" fmla="*/ 140 w 622"/>
                <a:gd name="T85" fmla="*/ 278 h 334"/>
                <a:gd name="T86" fmla="*/ 100 w 622"/>
                <a:gd name="T87" fmla="*/ 288 h 334"/>
                <a:gd name="T88" fmla="*/ 60 w 622"/>
                <a:gd name="T89" fmla="*/ 292 h 334"/>
                <a:gd name="T90" fmla="*/ 20 w 622"/>
                <a:gd name="T91" fmla="*/ 294 h 334"/>
                <a:gd name="T92" fmla="*/ 20 w 622"/>
                <a:gd name="T93" fmla="*/ 294 h 334"/>
                <a:gd name="T94" fmla="*/ 12 w 622"/>
                <a:gd name="T95" fmla="*/ 296 h 334"/>
                <a:gd name="T96" fmla="*/ 6 w 622"/>
                <a:gd name="T97" fmla="*/ 300 h 334"/>
                <a:gd name="T98" fmla="*/ 2 w 622"/>
                <a:gd name="T99" fmla="*/ 306 h 334"/>
                <a:gd name="T100" fmla="*/ 0 w 622"/>
                <a:gd name="T101" fmla="*/ 314 h 334"/>
                <a:gd name="T102" fmla="*/ 2 w 622"/>
                <a:gd name="T103" fmla="*/ 322 h 334"/>
                <a:gd name="T104" fmla="*/ 6 w 622"/>
                <a:gd name="T105" fmla="*/ 328 h 334"/>
                <a:gd name="T106" fmla="*/ 12 w 622"/>
                <a:gd name="T107" fmla="*/ 334 h 334"/>
                <a:gd name="T108" fmla="*/ 20 w 622"/>
                <a:gd name="T109" fmla="*/ 334 h 334"/>
                <a:gd name="T110" fmla="*/ 20 w 622"/>
                <a:gd name="T111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22" h="334">
                  <a:moveTo>
                    <a:pt x="20" y="334"/>
                  </a:moveTo>
                  <a:lnTo>
                    <a:pt x="20" y="334"/>
                  </a:lnTo>
                  <a:lnTo>
                    <a:pt x="62" y="334"/>
                  </a:lnTo>
                  <a:lnTo>
                    <a:pt x="106" y="328"/>
                  </a:lnTo>
                  <a:lnTo>
                    <a:pt x="148" y="318"/>
                  </a:lnTo>
                  <a:lnTo>
                    <a:pt x="190" y="306"/>
                  </a:lnTo>
                  <a:lnTo>
                    <a:pt x="230" y="292"/>
                  </a:lnTo>
                  <a:lnTo>
                    <a:pt x="270" y="276"/>
                  </a:lnTo>
                  <a:lnTo>
                    <a:pt x="310" y="258"/>
                  </a:lnTo>
                  <a:lnTo>
                    <a:pt x="348" y="238"/>
                  </a:lnTo>
                  <a:lnTo>
                    <a:pt x="348" y="238"/>
                  </a:lnTo>
                  <a:lnTo>
                    <a:pt x="386" y="218"/>
                  </a:lnTo>
                  <a:lnTo>
                    <a:pt x="424" y="196"/>
                  </a:lnTo>
                  <a:lnTo>
                    <a:pt x="460" y="174"/>
                  </a:lnTo>
                  <a:lnTo>
                    <a:pt x="496" y="148"/>
                  </a:lnTo>
                  <a:lnTo>
                    <a:pt x="528" y="122"/>
                  </a:lnTo>
                  <a:lnTo>
                    <a:pt x="562" y="92"/>
                  </a:lnTo>
                  <a:lnTo>
                    <a:pt x="592" y="62"/>
                  </a:lnTo>
                  <a:lnTo>
                    <a:pt x="618" y="28"/>
                  </a:lnTo>
                  <a:lnTo>
                    <a:pt x="618" y="28"/>
                  </a:lnTo>
                  <a:lnTo>
                    <a:pt x="622" y="20"/>
                  </a:lnTo>
                  <a:lnTo>
                    <a:pt x="622" y="14"/>
                  </a:lnTo>
                  <a:lnTo>
                    <a:pt x="618" y="8"/>
                  </a:lnTo>
                  <a:lnTo>
                    <a:pt x="612" y="2"/>
                  </a:lnTo>
                  <a:lnTo>
                    <a:pt x="606" y="0"/>
                  </a:lnTo>
                  <a:lnTo>
                    <a:pt x="598" y="0"/>
                  </a:lnTo>
                  <a:lnTo>
                    <a:pt x="590" y="2"/>
                  </a:lnTo>
                  <a:lnTo>
                    <a:pt x="582" y="8"/>
                  </a:lnTo>
                  <a:lnTo>
                    <a:pt x="582" y="8"/>
                  </a:lnTo>
                  <a:lnTo>
                    <a:pt x="558" y="38"/>
                  </a:lnTo>
                  <a:lnTo>
                    <a:pt x="528" y="68"/>
                  </a:lnTo>
                  <a:lnTo>
                    <a:pt x="498" y="94"/>
                  </a:lnTo>
                  <a:lnTo>
                    <a:pt x="466" y="120"/>
                  </a:lnTo>
                  <a:lnTo>
                    <a:pt x="432" y="142"/>
                  </a:lnTo>
                  <a:lnTo>
                    <a:pt x="398" y="164"/>
                  </a:lnTo>
                  <a:lnTo>
                    <a:pt x="362" y="184"/>
                  </a:lnTo>
                  <a:lnTo>
                    <a:pt x="328" y="202"/>
                  </a:lnTo>
                  <a:lnTo>
                    <a:pt x="328" y="202"/>
                  </a:lnTo>
                  <a:lnTo>
                    <a:pt x="292" y="220"/>
                  </a:lnTo>
                  <a:lnTo>
                    <a:pt x="256" y="238"/>
                  </a:lnTo>
                  <a:lnTo>
                    <a:pt x="218" y="254"/>
                  </a:lnTo>
                  <a:lnTo>
                    <a:pt x="178" y="268"/>
                  </a:lnTo>
                  <a:lnTo>
                    <a:pt x="140" y="278"/>
                  </a:lnTo>
                  <a:lnTo>
                    <a:pt x="100" y="288"/>
                  </a:lnTo>
                  <a:lnTo>
                    <a:pt x="60" y="292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12" y="296"/>
                  </a:lnTo>
                  <a:lnTo>
                    <a:pt x="6" y="300"/>
                  </a:lnTo>
                  <a:lnTo>
                    <a:pt x="2" y="306"/>
                  </a:lnTo>
                  <a:lnTo>
                    <a:pt x="0" y="314"/>
                  </a:lnTo>
                  <a:lnTo>
                    <a:pt x="2" y="322"/>
                  </a:lnTo>
                  <a:lnTo>
                    <a:pt x="6" y="328"/>
                  </a:lnTo>
                  <a:lnTo>
                    <a:pt x="12" y="334"/>
                  </a:lnTo>
                  <a:lnTo>
                    <a:pt x="20" y="334"/>
                  </a:lnTo>
                  <a:lnTo>
                    <a:pt x="20" y="334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88">
              <a:extLst>
                <a:ext uri="{FF2B5EF4-FFF2-40B4-BE49-F238E27FC236}">
                  <a16:creationId xmlns:a16="http://schemas.microsoft.com/office/drawing/2014/main" id="{DA98FA53-95D7-B9D7-D065-139186C6F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8" y="1933575"/>
              <a:ext cx="1593850" cy="982663"/>
            </a:xfrm>
            <a:custGeom>
              <a:avLst/>
              <a:gdLst>
                <a:gd name="T0" fmla="*/ 982 w 1004"/>
                <a:gd name="T1" fmla="*/ 40 h 619"/>
                <a:gd name="T2" fmla="*/ 996 w 1004"/>
                <a:gd name="T3" fmla="*/ 159 h 619"/>
                <a:gd name="T4" fmla="*/ 990 w 1004"/>
                <a:gd name="T5" fmla="*/ 239 h 619"/>
                <a:gd name="T6" fmla="*/ 968 w 1004"/>
                <a:gd name="T7" fmla="*/ 317 h 619"/>
                <a:gd name="T8" fmla="*/ 940 w 1004"/>
                <a:gd name="T9" fmla="*/ 369 h 619"/>
                <a:gd name="T10" fmla="*/ 916 w 1004"/>
                <a:gd name="T11" fmla="*/ 401 h 619"/>
                <a:gd name="T12" fmla="*/ 870 w 1004"/>
                <a:gd name="T13" fmla="*/ 439 h 619"/>
                <a:gd name="T14" fmla="*/ 840 w 1004"/>
                <a:gd name="T15" fmla="*/ 457 h 619"/>
                <a:gd name="T16" fmla="*/ 738 w 1004"/>
                <a:gd name="T17" fmla="*/ 483 h 619"/>
                <a:gd name="T18" fmla="*/ 758 w 1004"/>
                <a:gd name="T19" fmla="*/ 415 h 619"/>
                <a:gd name="T20" fmla="*/ 768 w 1004"/>
                <a:gd name="T21" fmla="*/ 327 h 619"/>
                <a:gd name="T22" fmla="*/ 764 w 1004"/>
                <a:gd name="T23" fmla="*/ 319 h 619"/>
                <a:gd name="T24" fmla="*/ 756 w 1004"/>
                <a:gd name="T25" fmla="*/ 315 h 619"/>
                <a:gd name="T26" fmla="*/ 748 w 1004"/>
                <a:gd name="T27" fmla="*/ 319 h 619"/>
                <a:gd name="T28" fmla="*/ 692 w 1004"/>
                <a:gd name="T29" fmla="*/ 371 h 619"/>
                <a:gd name="T30" fmla="*/ 604 w 1004"/>
                <a:gd name="T31" fmla="*/ 443 h 619"/>
                <a:gd name="T32" fmla="*/ 510 w 1004"/>
                <a:gd name="T33" fmla="*/ 507 h 619"/>
                <a:gd name="T34" fmla="*/ 444 w 1004"/>
                <a:gd name="T35" fmla="*/ 543 h 619"/>
                <a:gd name="T36" fmla="*/ 374 w 1004"/>
                <a:gd name="T37" fmla="*/ 571 h 619"/>
                <a:gd name="T38" fmla="*/ 278 w 1004"/>
                <a:gd name="T39" fmla="*/ 593 h 619"/>
                <a:gd name="T40" fmla="*/ 262 w 1004"/>
                <a:gd name="T41" fmla="*/ 575 h 619"/>
                <a:gd name="T42" fmla="*/ 314 w 1004"/>
                <a:gd name="T43" fmla="*/ 509 h 619"/>
                <a:gd name="T44" fmla="*/ 356 w 1004"/>
                <a:gd name="T45" fmla="*/ 457 h 619"/>
                <a:gd name="T46" fmla="*/ 390 w 1004"/>
                <a:gd name="T47" fmla="*/ 397 h 619"/>
                <a:gd name="T48" fmla="*/ 392 w 1004"/>
                <a:gd name="T49" fmla="*/ 391 h 619"/>
                <a:gd name="T50" fmla="*/ 384 w 1004"/>
                <a:gd name="T51" fmla="*/ 387 h 619"/>
                <a:gd name="T52" fmla="*/ 382 w 1004"/>
                <a:gd name="T53" fmla="*/ 387 h 619"/>
                <a:gd name="T54" fmla="*/ 288 w 1004"/>
                <a:gd name="T55" fmla="*/ 417 h 619"/>
                <a:gd name="T56" fmla="*/ 194 w 1004"/>
                <a:gd name="T57" fmla="*/ 441 h 619"/>
                <a:gd name="T58" fmla="*/ 98 w 1004"/>
                <a:gd name="T59" fmla="*/ 455 h 619"/>
                <a:gd name="T60" fmla="*/ 0 w 1004"/>
                <a:gd name="T61" fmla="*/ 461 h 619"/>
                <a:gd name="T62" fmla="*/ 98 w 1004"/>
                <a:gd name="T63" fmla="*/ 461 h 619"/>
                <a:gd name="T64" fmla="*/ 196 w 1004"/>
                <a:gd name="T65" fmla="*/ 449 h 619"/>
                <a:gd name="T66" fmla="*/ 292 w 1004"/>
                <a:gd name="T67" fmla="*/ 429 h 619"/>
                <a:gd name="T68" fmla="*/ 370 w 1004"/>
                <a:gd name="T69" fmla="*/ 407 h 619"/>
                <a:gd name="T70" fmla="*/ 300 w 1004"/>
                <a:gd name="T71" fmla="*/ 497 h 619"/>
                <a:gd name="T72" fmla="*/ 236 w 1004"/>
                <a:gd name="T73" fmla="*/ 573 h 619"/>
                <a:gd name="T74" fmla="*/ 216 w 1004"/>
                <a:gd name="T75" fmla="*/ 607 h 619"/>
                <a:gd name="T76" fmla="*/ 218 w 1004"/>
                <a:gd name="T77" fmla="*/ 615 h 619"/>
                <a:gd name="T78" fmla="*/ 226 w 1004"/>
                <a:gd name="T79" fmla="*/ 619 h 619"/>
                <a:gd name="T80" fmla="*/ 228 w 1004"/>
                <a:gd name="T81" fmla="*/ 619 h 619"/>
                <a:gd name="T82" fmla="*/ 344 w 1004"/>
                <a:gd name="T83" fmla="*/ 603 h 619"/>
                <a:gd name="T84" fmla="*/ 418 w 1004"/>
                <a:gd name="T85" fmla="*/ 579 h 619"/>
                <a:gd name="T86" fmla="*/ 522 w 1004"/>
                <a:gd name="T87" fmla="*/ 529 h 619"/>
                <a:gd name="T88" fmla="*/ 588 w 1004"/>
                <a:gd name="T89" fmla="*/ 485 h 619"/>
                <a:gd name="T90" fmla="*/ 650 w 1004"/>
                <a:gd name="T91" fmla="*/ 439 h 619"/>
                <a:gd name="T92" fmla="*/ 744 w 1004"/>
                <a:gd name="T93" fmla="*/ 355 h 619"/>
                <a:gd name="T94" fmla="*/ 736 w 1004"/>
                <a:gd name="T95" fmla="*/ 411 h 619"/>
                <a:gd name="T96" fmla="*/ 720 w 1004"/>
                <a:gd name="T97" fmla="*/ 471 h 619"/>
                <a:gd name="T98" fmla="*/ 712 w 1004"/>
                <a:gd name="T99" fmla="*/ 491 h 619"/>
                <a:gd name="T100" fmla="*/ 712 w 1004"/>
                <a:gd name="T101" fmla="*/ 499 h 619"/>
                <a:gd name="T102" fmla="*/ 722 w 1004"/>
                <a:gd name="T103" fmla="*/ 505 h 619"/>
                <a:gd name="T104" fmla="*/ 722 w 1004"/>
                <a:gd name="T105" fmla="*/ 505 h 619"/>
                <a:gd name="T106" fmla="*/ 784 w 1004"/>
                <a:gd name="T107" fmla="*/ 497 h 619"/>
                <a:gd name="T108" fmla="*/ 844 w 1004"/>
                <a:gd name="T109" fmla="*/ 475 h 619"/>
                <a:gd name="T110" fmla="*/ 880 w 1004"/>
                <a:gd name="T111" fmla="*/ 455 h 619"/>
                <a:gd name="T112" fmla="*/ 928 w 1004"/>
                <a:gd name="T113" fmla="*/ 411 h 619"/>
                <a:gd name="T114" fmla="*/ 952 w 1004"/>
                <a:gd name="T115" fmla="*/ 379 h 619"/>
                <a:gd name="T116" fmla="*/ 980 w 1004"/>
                <a:gd name="T117" fmla="*/ 321 h 619"/>
                <a:gd name="T118" fmla="*/ 992 w 1004"/>
                <a:gd name="T119" fmla="*/ 283 h 619"/>
                <a:gd name="T120" fmla="*/ 1004 w 1004"/>
                <a:gd name="T121" fmla="*/ 159 h 619"/>
                <a:gd name="T122" fmla="*/ 994 w 1004"/>
                <a:gd name="T123" fmla="*/ 78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4" h="619">
                  <a:moveTo>
                    <a:pt x="970" y="0"/>
                  </a:moveTo>
                  <a:lnTo>
                    <a:pt x="970" y="0"/>
                  </a:lnTo>
                  <a:lnTo>
                    <a:pt x="982" y="40"/>
                  </a:lnTo>
                  <a:lnTo>
                    <a:pt x="990" y="80"/>
                  </a:lnTo>
                  <a:lnTo>
                    <a:pt x="994" y="120"/>
                  </a:lnTo>
                  <a:lnTo>
                    <a:pt x="996" y="159"/>
                  </a:lnTo>
                  <a:lnTo>
                    <a:pt x="996" y="159"/>
                  </a:lnTo>
                  <a:lnTo>
                    <a:pt x="996" y="199"/>
                  </a:lnTo>
                  <a:lnTo>
                    <a:pt x="990" y="239"/>
                  </a:lnTo>
                  <a:lnTo>
                    <a:pt x="980" y="279"/>
                  </a:lnTo>
                  <a:lnTo>
                    <a:pt x="968" y="317"/>
                  </a:lnTo>
                  <a:lnTo>
                    <a:pt x="968" y="317"/>
                  </a:lnTo>
                  <a:lnTo>
                    <a:pt x="960" y="335"/>
                  </a:lnTo>
                  <a:lnTo>
                    <a:pt x="950" y="353"/>
                  </a:lnTo>
                  <a:lnTo>
                    <a:pt x="940" y="369"/>
                  </a:lnTo>
                  <a:lnTo>
                    <a:pt x="928" y="385"/>
                  </a:lnTo>
                  <a:lnTo>
                    <a:pt x="928" y="385"/>
                  </a:lnTo>
                  <a:lnTo>
                    <a:pt x="916" y="401"/>
                  </a:lnTo>
                  <a:lnTo>
                    <a:pt x="902" y="415"/>
                  </a:lnTo>
                  <a:lnTo>
                    <a:pt x="886" y="429"/>
                  </a:lnTo>
                  <a:lnTo>
                    <a:pt x="870" y="439"/>
                  </a:lnTo>
                  <a:lnTo>
                    <a:pt x="870" y="439"/>
                  </a:lnTo>
                  <a:lnTo>
                    <a:pt x="856" y="449"/>
                  </a:lnTo>
                  <a:lnTo>
                    <a:pt x="840" y="457"/>
                  </a:lnTo>
                  <a:lnTo>
                    <a:pt x="808" y="471"/>
                  </a:lnTo>
                  <a:lnTo>
                    <a:pt x="774" y="479"/>
                  </a:lnTo>
                  <a:lnTo>
                    <a:pt x="738" y="483"/>
                  </a:lnTo>
                  <a:lnTo>
                    <a:pt x="738" y="483"/>
                  </a:lnTo>
                  <a:lnTo>
                    <a:pt x="750" y="449"/>
                  </a:lnTo>
                  <a:lnTo>
                    <a:pt x="758" y="415"/>
                  </a:lnTo>
                  <a:lnTo>
                    <a:pt x="758" y="415"/>
                  </a:lnTo>
                  <a:lnTo>
                    <a:pt x="764" y="371"/>
                  </a:lnTo>
                  <a:lnTo>
                    <a:pt x="768" y="327"/>
                  </a:lnTo>
                  <a:lnTo>
                    <a:pt x="768" y="327"/>
                  </a:lnTo>
                  <a:lnTo>
                    <a:pt x="766" y="323"/>
                  </a:lnTo>
                  <a:lnTo>
                    <a:pt x="764" y="319"/>
                  </a:lnTo>
                  <a:lnTo>
                    <a:pt x="764" y="319"/>
                  </a:lnTo>
                  <a:lnTo>
                    <a:pt x="760" y="315"/>
                  </a:lnTo>
                  <a:lnTo>
                    <a:pt x="756" y="315"/>
                  </a:lnTo>
                  <a:lnTo>
                    <a:pt x="756" y="315"/>
                  </a:lnTo>
                  <a:lnTo>
                    <a:pt x="752" y="315"/>
                  </a:lnTo>
                  <a:lnTo>
                    <a:pt x="748" y="319"/>
                  </a:lnTo>
                  <a:lnTo>
                    <a:pt x="748" y="319"/>
                  </a:lnTo>
                  <a:lnTo>
                    <a:pt x="748" y="319"/>
                  </a:lnTo>
                  <a:lnTo>
                    <a:pt x="692" y="371"/>
                  </a:lnTo>
                  <a:lnTo>
                    <a:pt x="634" y="421"/>
                  </a:lnTo>
                  <a:lnTo>
                    <a:pt x="634" y="421"/>
                  </a:lnTo>
                  <a:lnTo>
                    <a:pt x="604" y="443"/>
                  </a:lnTo>
                  <a:lnTo>
                    <a:pt x="574" y="467"/>
                  </a:lnTo>
                  <a:lnTo>
                    <a:pt x="542" y="487"/>
                  </a:lnTo>
                  <a:lnTo>
                    <a:pt x="510" y="507"/>
                  </a:lnTo>
                  <a:lnTo>
                    <a:pt x="510" y="507"/>
                  </a:lnTo>
                  <a:lnTo>
                    <a:pt x="478" y="527"/>
                  </a:lnTo>
                  <a:lnTo>
                    <a:pt x="444" y="543"/>
                  </a:lnTo>
                  <a:lnTo>
                    <a:pt x="408" y="559"/>
                  </a:lnTo>
                  <a:lnTo>
                    <a:pt x="374" y="571"/>
                  </a:lnTo>
                  <a:lnTo>
                    <a:pt x="374" y="571"/>
                  </a:lnTo>
                  <a:lnTo>
                    <a:pt x="342" y="581"/>
                  </a:lnTo>
                  <a:lnTo>
                    <a:pt x="310" y="589"/>
                  </a:lnTo>
                  <a:lnTo>
                    <a:pt x="278" y="593"/>
                  </a:lnTo>
                  <a:lnTo>
                    <a:pt x="246" y="597"/>
                  </a:lnTo>
                  <a:lnTo>
                    <a:pt x="246" y="597"/>
                  </a:lnTo>
                  <a:lnTo>
                    <a:pt x="262" y="575"/>
                  </a:lnTo>
                  <a:lnTo>
                    <a:pt x="278" y="553"/>
                  </a:lnTo>
                  <a:lnTo>
                    <a:pt x="314" y="509"/>
                  </a:lnTo>
                  <a:lnTo>
                    <a:pt x="314" y="509"/>
                  </a:lnTo>
                  <a:lnTo>
                    <a:pt x="336" y="483"/>
                  </a:lnTo>
                  <a:lnTo>
                    <a:pt x="356" y="457"/>
                  </a:lnTo>
                  <a:lnTo>
                    <a:pt x="356" y="457"/>
                  </a:lnTo>
                  <a:lnTo>
                    <a:pt x="376" y="427"/>
                  </a:lnTo>
                  <a:lnTo>
                    <a:pt x="384" y="413"/>
                  </a:lnTo>
                  <a:lnTo>
                    <a:pt x="390" y="397"/>
                  </a:lnTo>
                  <a:lnTo>
                    <a:pt x="392" y="397"/>
                  </a:lnTo>
                  <a:lnTo>
                    <a:pt x="392" y="397"/>
                  </a:lnTo>
                  <a:lnTo>
                    <a:pt x="392" y="391"/>
                  </a:lnTo>
                  <a:lnTo>
                    <a:pt x="392" y="391"/>
                  </a:lnTo>
                  <a:lnTo>
                    <a:pt x="388" y="387"/>
                  </a:lnTo>
                  <a:lnTo>
                    <a:pt x="384" y="387"/>
                  </a:lnTo>
                  <a:lnTo>
                    <a:pt x="384" y="387"/>
                  </a:lnTo>
                  <a:lnTo>
                    <a:pt x="382" y="387"/>
                  </a:lnTo>
                  <a:lnTo>
                    <a:pt x="382" y="387"/>
                  </a:lnTo>
                  <a:lnTo>
                    <a:pt x="336" y="403"/>
                  </a:lnTo>
                  <a:lnTo>
                    <a:pt x="288" y="417"/>
                  </a:lnTo>
                  <a:lnTo>
                    <a:pt x="288" y="417"/>
                  </a:lnTo>
                  <a:lnTo>
                    <a:pt x="242" y="429"/>
                  </a:lnTo>
                  <a:lnTo>
                    <a:pt x="194" y="441"/>
                  </a:lnTo>
                  <a:lnTo>
                    <a:pt x="194" y="441"/>
                  </a:lnTo>
                  <a:lnTo>
                    <a:pt x="146" y="449"/>
                  </a:lnTo>
                  <a:lnTo>
                    <a:pt x="98" y="455"/>
                  </a:lnTo>
                  <a:lnTo>
                    <a:pt x="98" y="455"/>
                  </a:lnTo>
                  <a:lnTo>
                    <a:pt x="50" y="459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38" y="463"/>
                  </a:lnTo>
                  <a:lnTo>
                    <a:pt x="38" y="463"/>
                  </a:lnTo>
                  <a:lnTo>
                    <a:pt x="98" y="461"/>
                  </a:lnTo>
                  <a:lnTo>
                    <a:pt x="98" y="461"/>
                  </a:lnTo>
                  <a:lnTo>
                    <a:pt x="148" y="455"/>
                  </a:lnTo>
                  <a:lnTo>
                    <a:pt x="196" y="449"/>
                  </a:lnTo>
                  <a:lnTo>
                    <a:pt x="196" y="449"/>
                  </a:lnTo>
                  <a:lnTo>
                    <a:pt x="244" y="441"/>
                  </a:lnTo>
                  <a:lnTo>
                    <a:pt x="292" y="429"/>
                  </a:lnTo>
                  <a:lnTo>
                    <a:pt x="292" y="429"/>
                  </a:lnTo>
                  <a:lnTo>
                    <a:pt x="370" y="407"/>
                  </a:lnTo>
                  <a:lnTo>
                    <a:pt x="370" y="407"/>
                  </a:lnTo>
                  <a:lnTo>
                    <a:pt x="354" y="431"/>
                  </a:lnTo>
                  <a:lnTo>
                    <a:pt x="338" y="453"/>
                  </a:lnTo>
                  <a:lnTo>
                    <a:pt x="300" y="497"/>
                  </a:lnTo>
                  <a:lnTo>
                    <a:pt x="300" y="497"/>
                  </a:lnTo>
                  <a:lnTo>
                    <a:pt x="256" y="547"/>
                  </a:lnTo>
                  <a:lnTo>
                    <a:pt x="236" y="573"/>
                  </a:lnTo>
                  <a:lnTo>
                    <a:pt x="218" y="603"/>
                  </a:lnTo>
                  <a:lnTo>
                    <a:pt x="218" y="603"/>
                  </a:lnTo>
                  <a:lnTo>
                    <a:pt x="216" y="607"/>
                  </a:lnTo>
                  <a:lnTo>
                    <a:pt x="216" y="607"/>
                  </a:lnTo>
                  <a:lnTo>
                    <a:pt x="216" y="613"/>
                  </a:lnTo>
                  <a:lnTo>
                    <a:pt x="218" y="615"/>
                  </a:lnTo>
                  <a:lnTo>
                    <a:pt x="222" y="617"/>
                  </a:lnTo>
                  <a:lnTo>
                    <a:pt x="226" y="619"/>
                  </a:lnTo>
                  <a:lnTo>
                    <a:pt x="226" y="619"/>
                  </a:lnTo>
                  <a:lnTo>
                    <a:pt x="226" y="619"/>
                  </a:lnTo>
                  <a:lnTo>
                    <a:pt x="228" y="619"/>
                  </a:lnTo>
                  <a:lnTo>
                    <a:pt x="228" y="619"/>
                  </a:lnTo>
                  <a:lnTo>
                    <a:pt x="268" y="617"/>
                  </a:lnTo>
                  <a:lnTo>
                    <a:pt x="306" y="611"/>
                  </a:lnTo>
                  <a:lnTo>
                    <a:pt x="344" y="603"/>
                  </a:lnTo>
                  <a:lnTo>
                    <a:pt x="380" y="593"/>
                  </a:lnTo>
                  <a:lnTo>
                    <a:pt x="380" y="593"/>
                  </a:lnTo>
                  <a:lnTo>
                    <a:pt x="418" y="579"/>
                  </a:lnTo>
                  <a:lnTo>
                    <a:pt x="454" y="565"/>
                  </a:lnTo>
                  <a:lnTo>
                    <a:pt x="488" y="547"/>
                  </a:lnTo>
                  <a:lnTo>
                    <a:pt x="522" y="529"/>
                  </a:lnTo>
                  <a:lnTo>
                    <a:pt x="522" y="529"/>
                  </a:lnTo>
                  <a:lnTo>
                    <a:pt x="556" y="507"/>
                  </a:lnTo>
                  <a:lnTo>
                    <a:pt x="588" y="485"/>
                  </a:lnTo>
                  <a:lnTo>
                    <a:pt x="618" y="463"/>
                  </a:lnTo>
                  <a:lnTo>
                    <a:pt x="650" y="439"/>
                  </a:lnTo>
                  <a:lnTo>
                    <a:pt x="650" y="439"/>
                  </a:lnTo>
                  <a:lnTo>
                    <a:pt x="698" y="397"/>
                  </a:lnTo>
                  <a:lnTo>
                    <a:pt x="744" y="355"/>
                  </a:lnTo>
                  <a:lnTo>
                    <a:pt x="744" y="355"/>
                  </a:lnTo>
                  <a:lnTo>
                    <a:pt x="740" y="383"/>
                  </a:lnTo>
                  <a:lnTo>
                    <a:pt x="736" y="411"/>
                  </a:lnTo>
                  <a:lnTo>
                    <a:pt x="736" y="411"/>
                  </a:lnTo>
                  <a:lnTo>
                    <a:pt x="732" y="431"/>
                  </a:lnTo>
                  <a:lnTo>
                    <a:pt x="728" y="451"/>
                  </a:lnTo>
                  <a:lnTo>
                    <a:pt x="720" y="471"/>
                  </a:lnTo>
                  <a:lnTo>
                    <a:pt x="712" y="491"/>
                  </a:lnTo>
                  <a:lnTo>
                    <a:pt x="712" y="491"/>
                  </a:lnTo>
                  <a:lnTo>
                    <a:pt x="712" y="491"/>
                  </a:lnTo>
                  <a:lnTo>
                    <a:pt x="712" y="495"/>
                  </a:lnTo>
                  <a:lnTo>
                    <a:pt x="712" y="495"/>
                  </a:lnTo>
                  <a:lnTo>
                    <a:pt x="712" y="499"/>
                  </a:lnTo>
                  <a:lnTo>
                    <a:pt x="714" y="503"/>
                  </a:lnTo>
                  <a:lnTo>
                    <a:pt x="718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44" y="505"/>
                  </a:lnTo>
                  <a:lnTo>
                    <a:pt x="764" y="501"/>
                  </a:lnTo>
                  <a:lnTo>
                    <a:pt x="784" y="497"/>
                  </a:lnTo>
                  <a:lnTo>
                    <a:pt x="806" y="491"/>
                  </a:lnTo>
                  <a:lnTo>
                    <a:pt x="826" y="485"/>
                  </a:lnTo>
                  <a:lnTo>
                    <a:pt x="844" y="475"/>
                  </a:lnTo>
                  <a:lnTo>
                    <a:pt x="862" y="465"/>
                  </a:lnTo>
                  <a:lnTo>
                    <a:pt x="880" y="455"/>
                  </a:lnTo>
                  <a:lnTo>
                    <a:pt x="880" y="455"/>
                  </a:lnTo>
                  <a:lnTo>
                    <a:pt x="898" y="441"/>
                  </a:lnTo>
                  <a:lnTo>
                    <a:pt x="914" y="427"/>
                  </a:lnTo>
                  <a:lnTo>
                    <a:pt x="928" y="411"/>
                  </a:lnTo>
                  <a:lnTo>
                    <a:pt x="940" y="395"/>
                  </a:lnTo>
                  <a:lnTo>
                    <a:pt x="940" y="395"/>
                  </a:lnTo>
                  <a:lnTo>
                    <a:pt x="952" y="379"/>
                  </a:lnTo>
                  <a:lnTo>
                    <a:pt x="964" y="359"/>
                  </a:lnTo>
                  <a:lnTo>
                    <a:pt x="972" y="341"/>
                  </a:lnTo>
                  <a:lnTo>
                    <a:pt x="980" y="321"/>
                  </a:lnTo>
                  <a:lnTo>
                    <a:pt x="980" y="321"/>
                  </a:lnTo>
                  <a:lnTo>
                    <a:pt x="988" y="303"/>
                  </a:lnTo>
                  <a:lnTo>
                    <a:pt x="992" y="283"/>
                  </a:lnTo>
                  <a:lnTo>
                    <a:pt x="1000" y="241"/>
                  </a:lnTo>
                  <a:lnTo>
                    <a:pt x="1004" y="201"/>
                  </a:lnTo>
                  <a:lnTo>
                    <a:pt x="1004" y="159"/>
                  </a:lnTo>
                  <a:lnTo>
                    <a:pt x="1004" y="159"/>
                  </a:lnTo>
                  <a:lnTo>
                    <a:pt x="1000" y="120"/>
                  </a:lnTo>
                  <a:lnTo>
                    <a:pt x="994" y="78"/>
                  </a:lnTo>
                  <a:lnTo>
                    <a:pt x="984" y="40"/>
                  </a:lnTo>
                  <a:lnTo>
                    <a:pt x="970" y="0"/>
                  </a:lnTo>
                  <a:close/>
                </a:path>
              </a:pathLst>
            </a:custGeom>
            <a:solidFill>
              <a:srgbClr val="6D4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89">
              <a:extLst>
                <a:ext uri="{FF2B5EF4-FFF2-40B4-BE49-F238E27FC236}">
                  <a16:creationId xmlns:a16="http://schemas.microsoft.com/office/drawing/2014/main" id="{C6FADFC7-B765-AB57-0CC3-C2582269C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8" y="1933575"/>
              <a:ext cx="1593850" cy="982663"/>
            </a:xfrm>
            <a:custGeom>
              <a:avLst/>
              <a:gdLst>
                <a:gd name="T0" fmla="*/ 982 w 1004"/>
                <a:gd name="T1" fmla="*/ 40 h 619"/>
                <a:gd name="T2" fmla="*/ 996 w 1004"/>
                <a:gd name="T3" fmla="*/ 159 h 619"/>
                <a:gd name="T4" fmla="*/ 990 w 1004"/>
                <a:gd name="T5" fmla="*/ 239 h 619"/>
                <a:gd name="T6" fmla="*/ 968 w 1004"/>
                <a:gd name="T7" fmla="*/ 317 h 619"/>
                <a:gd name="T8" fmla="*/ 940 w 1004"/>
                <a:gd name="T9" fmla="*/ 369 h 619"/>
                <a:gd name="T10" fmla="*/ 916 w 1004"/>
                <a:gd name="T11" fmla="*/ 401 h 619"/>
                <a:gd name="T12" fmla="*/ 870 w 1004"/>
                <a:gd name="T13" fmla="*/ 439 h 619"/>
                <a:gd name="T14" fmla="*/ 840 w 1004"/>
                <a:gd name="T15" fmla="*/ 457 h 619"/>
                <a:gd name="T16" fmla="*/ 738 w 1004"/>
                <a:gd name="T17" fmla="*/ 483 h 619"/>
                <a:gd name="T18" fmla="*/ 758 w 1004"/>
                <a:gd name="T19" fmla="*/ 415 h 619"/>
                <a:gd name="T20" fmla="*/ 768 w 1004"/>
                <a:gd name="T21" fmla="*/ 327 h 619"/>
                <a:gd name="T22" fmla="*/ 764 w 1004"/>
                <a:gd name="T23" fmla="*/ 319 h 619"/>
                <a:gd name="T24" fmla="*/ 756 w 1004"/>
                <a:gd name="T25" fmla="*/ 315 h 619"/>
                <a:gd name="T26" fmla="*/ 748 w 1004"/>
                <a:gd name="T27" fmla="*/ 319 h 619"/>
                <a:gd name="T28" fmla="*/ 692 w 1004"/>
                <a:gd name="T29" fmla="*/ 371 h 619"/>
                <a:gd name="T30" fmla="*/ 604 w 1004"/>
                <a:gd name="T31" fmla="*/ 443 h 619"/>
                <a:gd name="T32" fmla="*/ 510 w 1004"/>
                <a:gd name="T33" fmla="*/ 507 h 619"/>
                <a:gd name="T34" fmla="*/ 444 w 1004"/>
                <a:gd name="T35" fmla="*/ 543 h 619"/>
                <a:gd name="T36" fmla="*/ 374 w 1004"/>
                <a:gd name="T37" fmla="*/ 571 h 619"/>
                <a:gd name="T38" fmla="*/ 278 w 1004"/>
                <a:gd name="T39" fmla="*/ 593 h 619"/>
                <a:gd name="T40" fmla="*/ 262 w 1004"/>
                <a:gd name="T41" fmla="*/ 575 h 619"/>
                <a:gd name="T42" fmla="*/ 314 w 1004"/>
                <a:gd name="T43" fmla="*/ 509 h 619"/>
                <a:gd name="T44" fmla="*/ 356 w 1004"/>
                <a:gd name="T45" fmla="*/ 457 h 619"/>
                <a:gd name="T46" fmla="*/ 390 w 1004"/>
                <a:gd name="T47" fmla="*/ 397 h 619"/>
                <a:gd name="T48" fmla="*/ 392 w 1004"/>
                <a:gd name="T49" fmla="*/ 391 h 619"/>
                <a:gd name="T50" fmla="*/ 384 w 1004"/>
                <a:gd name="T51" fmla="*/ 387 h 619"/>
                <a:gd name="T52" fmla="*/ 382 w 1004"/>
                <a:gd name="T53" fmla="*/ 387 h 619"/>
                <a:gd name="T54" fmla="*/ 288 w 1004"/>
                <a:gd name="T55" fmla="*/ 417 h 619"/>
                <a:gd name="T56" fmla="*/ 194 w 1004"/>
                <a:gd name="T57" fmla="*/ 441 h 619"/>
                <a:gd name="T58" fmla="*/ 98 w 1004"/>
                <a:gd name="T59" fmla="*/ 455 h 619"/>
                <a:gd name="T60" fmla="*/ 0 w 1004"/>
                <a:gd name="T61" fmla="*/ 461 h 619"/>
                <a:gd name="T62" fmla="*/ 98 w 1004"/>
                <a:gd name="T63" fmla="*/ 461 h 619"/>
                <a:gd name="T64" fmla="*/ 196 w 1004"/>
                <a:gd name="T65" fmla="*/ 449 h 619"/>
                <a:gd name="T66" fmla="*/ 292 w 1004"/>
                <a:gd name="T67" fmla="*/ 429 h 619"/>
                <a:gd name="T68" fmla="*/ 370 w 1004"/>
                <a:gd name="T69" fmla="*/ 407 h 619"/>
                <a:gd name="T70" fmla="*/ 300 w 1004"/>
                <a:gd name="T71" fmla="*/ 497 h 619"/>
                <a:gd name="T72" fmla="*/ 236 w 1004"/>
                <a:gd name="T73" fmla="*/ 573 h 619"/>
                <a:gd name="T74" fmla="*/ 216 w 1004"/>
                <a:gd name="T75" fmla="*/ 607 h 619"/>
                <a:gd name="T76" fmla="*/ 218 w 1004"/>
                <a:gd name="T77" fmla="*/ 615 h 619"/>
                <a:gd name="T78" fmla="*/ 226 w 1004"/>
                <a:gd name="T79" fmla="*/ 619 h 619"/>
                <a:gd name="T80" fmla="*/ 228 w 1004"/>
                <a:gd name="T81" fmla="*/ 619 h 619"/>
                <a:gd name="T82" fmla="*/ 344 w 1004"/>
                <a:gd name="T83" fmla="*/ 603 h 619"/>
                <a:gd name="T84" fmla="*/ 418 w 1004"/>
                <a:gd name="T85" fmla="*/ 579 h 619"/>
                <a:gd name="T86" fmla="*/ 522 w 1004"/>
                <a:gd name="T87" fmla="*/ 529 h 619"/>
                <a:gd name="T88" fmla="*/ 588 w 1004"/>
                <a:gd name="T89" fmla="*/ 485 h 619"/>
                <a:gd name="T90" fmla="*/ 650 w 1004"/>
                <a:gd name="T91" fmla="*/ 439 h 619"/>
                <a:gd name="T92" fmla="*/ 744 w 1004"/>
                <a:gd name="T93" fmla="*/ 355 h 619"/>
                <a:gd name="T94" fmla="*/ 736 w 1004"/>
                <a:gd name="T95" fmla="*/ 411 h 619"/>
                <a:gd name="T96" fmla="*/ 720 w 1004"/>
                <a:gd name="T97" fmla="*/ 471 h 619"/>
                <a:gd name="T98" fmla="*/ 712 w 1004"/>
                <a:gd name="T99" fmla="*/ 491 h 619"/>
                <a:gd name="T100" fmla="*/ 712 w 1004"/>
                <a:gd name="T101" fmla="*/ 499 h 619"/>
                <a:gd name="T102" fmla="*/ 722 w 1004"/>
                <a:gd name="T103" fmla="*/ 505 h 619"/>
                <a:gd name="T104" fmla="*/ 722 w 1004"/>
                <a:gd name="T105" fmla="*/ 505 h 619"/>
                <a:gd name="T106" fmla="*/ 784 w 1004"/>
                <a:gd name="T107" fmla="*/ 497 h 619"/>
                <a:gd name="T108" fmla="*/ 844 w 1004"/>
                <a:gd name="T109" fmla="*/ 475 h 619"/>
                <a:gd name="T110" fmla="*/ 880 w 1004"/>
                <a:gd name="T111" fmla="*/ 455 h 619"/>
                <a:gd name="T112" fmla="*/ 928 w 1004"/>
                <a:gd name="T113" fmla="*/ 411 h 619"/>
                <a:gd name="T114" fmla="*/ 952 w 1004"/>
                <a:gd name="T115" fmla="*/ 379 h 619"/>
                <a:gd name="T116" fmla="*/ 980 w 1004"/>
                <a:gd name="T117" fmla="*/ 321 h 619"/>
                <a:gd name="T118" fmla="*/ 992 w 1004"/>
                <a:gd name="T119" fmla="*/ 283 h 619"/>
                <a:gd name="T120" fmla="*/ 1004 w 1004"/>
                <a:gd name="T121" fmla="*/ 159 h 619"/>
                <a:gd name="T122" fmla="*/ 994 w 1004"/>
                <a:gd name="T123" fmla="*/ 78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4" h="619">
                  <a:moveTo>
                    <a:pt x="970" y="0"/>
                  </a:moveTo>
                  <a:lnTo>
                    <a:pt x="970" y="0"/>
                  </a:lnTo>
                  <a:lnTo>
                    <a:pt x="982" y="40"/>
                  </a:lnTo>
                  <a:lnTo>
                    <a:pt x="990" y="80"/>
                  </a:lnTo>
                  <a:lnTo>
                    <a:pt x="994" y="120"/>
                  </a:lnTo>
                  <a:lnTo>
                    <a:pt x="996" y="159"/>
                  </a:lnTo>
                  <a:lnTo>
                    <a:pt x="996" y="159"/>
                  </a:lnTo>
                  <a:lnTo>
                    <a:pt x="996" y="199"/>
                  </a:lnTo>
                  <a:lnTo>
                    <a:pt x="990" y="239"/>
                  </a:lnTo>
                  <a:lnTo>
                    <a:pt x="980" y="279"/>
                  </a:lnTo>
                  <a:lnTo>
                    <a:pt x="968" y="317"/>
                  </a:lnTo>
                  <a:lnTo>
                    <a:pt x="968" y="317"/>
                  </a:lnTo>
                  <a:lnTo>
                    <a:pt x="960" y="335"/>
                  </a:lnTo>
                  <a:lnTo>
                    <a:pt x="950" y="353"/>
                  </a:lnTo>
                  <a:lnTo>
                    <a:pt x="940" y="369"/>
                  </a:lnTo>
                  <a:lnTo>
                    <a:pt x="928" y="385"/>
                  </a:lnTo>
                  <a:lnTo>
                    <a:pt x="928" y="385"/>
                  </a:lnTo>
                  <a:lnTo>
                    <a:pt x="916" y="401"/>
                  </a:lnTo>
                  <a:lnTo>
                    <a:pt x="902" y="415"/>
                  </a:lnTo>
                  <a:lnTo>
                    <a:pt x="886" y="429"/>
                  </a:lnTo>
                  <a:lnTo>
                    <a:pt x="870" y="439"/>
                  </a:lnTo>
                  <a:lnTo>
                    <a:pt x="870" y="439"/>
                  </a:lnTo>
                  <a:lnTo>
                    <a:pt x="856" y="449"/>
                  </a:lnTo>
                  <a:lnTo>
                    <a:pt x="840" y="457"/>
                  </a:lnTo>
                  <a:lnTo>
                    <a:pt x="808" y="471"/>
                  </a:lnTo>
                  <a:lnTo>
                    <a:pt x="774" y="479"/>
                  </a:lnTo>
                  <a:lnTo>
                    <a:pt x="738" y="483"/>
                  </a:lnTo>
                  <a:lnTo>
                    <a:pt x="738" y="483"/>
                  </a:lnTo>
                  <a:lnTo>
                    <a:pt x="750" y="449"/>
                  </a:lnTo>
                  <a:lnTo>
                    <a:pt x="758" y="415"/>
                  </a:lnTo>
                  <a:lnTo>
                    <a:pt x="758" y="415"/>
                  </a:lnTo>
                  <a:lnTo>
                    <a:pt x="764" y="371"/>
                  </a:lnTo>
                  <a:lnTo>
                    <a:pt x="768" y="327"/>
                  </a:lnTo>
                  <a:lnTo>
                    <a:pt x="768" y="327"/>
                  </a:lnTo>
                  <a:lnTo>
                    <a:pt x="766" y="323"/>
                  </a:lnTo>
                  <a:lnTo>
                    <a:pt x="764" y="319"/>
                  </a:lnTo>
                  <a:lnTo>
                    <a:pt x="764" y="319"/>
                  </a:lnTo>
                  <a:lnTo>
                    <a:pt x="760" y="315"/>
                  </a:lnTo>
                  <a:lnTo>
                    <a:pt x="756" y="315"/>
                  </a:lnTo>
                  <a:lnTo>
                    <a:pt x="756" y="315"/>
                  </a:lnTo>
                  <a:lnTo>
                    <a:pt x="752" y="315"/>
                  </a:lnTo>
                  <a:lnTo>
                    <a:pt x="748" y="319"/>
                  </a:lnTo>
                  <a:lnTo>
                    <a:pt x="748" y="319"/>
                  </a:lnTo>
                  <a:lnTo>
                    <a:pt x="748" y="319"/>
                  </a:lnTo>
                  <a:lnTo>
                    <a:pt x="692" y="371"/>
                  </a:lnTo>
                  <a:lnTo>
                    <a:pt x="634" y="421"/>
                  </a:lnTo>
                  <a:lnTo>
                    <a:pt x="634" y="421"/>
                  </a:lnTo>
                  <a:lnTo>
                    <a:pt x="604" y="443"/>
                  </a:lnTo>
                  <a:lnTo>
                    <a:pt x="574" y="467"/>
                  </a:lnTo>
                  <a:lnTo>
                    <a:pt x="542" y="487"/>
                  </a:lnTo>
                  <a:lnTo>
                    <a:pt x="510" y="507"/>
                  </a:lnTo>
                  <a:lnTo>
                    <a:pt x="510" y="507"/>
                  </a:lnTo>
                  <a:lnTo>
                    <a:pt x="478" y="527"/>
                  </a:lnTo>
                  <a:lnTo>
                    <a:pt x="444" y="543"/>
                  </a:lnTo>
                  <a:lnTo>
                    <a:pt x="408" y="559"/>
                  </a:lnTo>
                  <a:lnTo>
                    <a:pt x="374" y="571"/>
                  </a:lnTo>
                  <a:lnTo>
                    <a:pt x="374" y="571"/>
                  </a:lnTo>
                  <a:lnTo>
                    <a:pt x="342" y="581"/>
                  </a:lnTo>
                  <a:lnTo>
                    <a:pt x="310" y="589"/>
                  </a:lnTo>
                  <a:lnTo>
                    <a:pt x="278" y="593"/>
                  </a:lnTo>
                  <a:lnTo>
                    <a:pt x="246" y="597"/>
                  </a:lnTo>
                  <a:lnTo>
                    <a:pt x="246" y="597"/>
                  </a:lnTo>
                  <a:lnTo>
                    <a:pt x="262" y="575"/>
                  </a:lnTo>
                  <a:lnTo>
                    <a:pt x="278" y="553"/>
                  </a:lnTo>
                  <a:lnTo>
                    <a:pt x="314" y="509"/>
                  </a:lnTo>
                  <a:lnTo>
                    <a:pt x="314" y="509"/>
                  </a:lnTo>
                  <a:lnTo>
                    <a:pt x="336" y="483"/>
                  </a:lnTo>
                  <a:lnTo>
                    <a:pt x="356" y="457"/>
                  </a:lnTo>
                  <a:lnTo>
                    <a:pt x="356" y="457"/>
                  </a:lnTo>
                  <a:lnTo>
                    <a:pt x="376" y="427"/>
                  </a:lnTo>
                  <a:lnTo>
                    <a:pt x="384" y="413"/>
                  </a:lnTo>
                  <a:lnTo>
                    <a:pt x="390" y="397"/>
                  </a:lnTo>
                  <a:lnTo>
                    <a:pt x="392" y="397"/>
                  </a:lnTo>
                  <a:lnTo>
                    <a:pt x="392" y="397"/>
                  </a:lnTo>
                  <a:lnTo>
                    <a:pt x="392" y="391"/>
                  </a:lnTo>
                  <a:lnTo>
                    <a:pt x="392" y="391"/>
                  </a:lnTo>
                  <a:lnTo>
                    <a:pt x="388" y="387"/>
                  </a:lnTo>
                  <a:lnTo>
                    <a:pt x="384" y="387"/>
                  </a:lnTo>
                  <a:lnTo>
                    <a:pt x="384" y="387"/>
                  </a:lnTo>
                  <a:lnTo>
                    <a:pt x="382" y="387"/>
                  </a:lnTo>
                  <a:lnTo>
                    <a:pt x="382" y="387"/>
                  </a:lnTo>
                  <a:lnTo>
                    <a:pt x="336" y="403"/>
                  </a:lnTo>
                  <a:lnTo>
                    <a:pt x="288" y="417"/>
                  </a:lnTo>
                  <a:lnTo>
                    <a:pt x="288" y="417"/>
                  </a:lnTo>
                  <a:lnTo>
                    <a:pt x="242" y="429"/>
                  </a:lnTo>
                  <a:lnTo>
                    <a:pt x="194" y="441"/>
                  </a:lnTo>
                  <a:lnTo>
                    <a:pt x="194" y="441"/>
                  </a:lnTo>
                  <a:lnTo>
                    <a:pt x="146" y="449"/>
                  </a:lnTo>
                  <a:lnTo>
                    <a:pt x="98" y="455"/>
                  </a:lnTo>
                  <a:lnTo>
                    <a:pt x="98" y="455"/>
                  </a:lnTo>
                  <a:lnTo>
                    <a:pt x="50" y="459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38" y="463"/>
                  </a:lnTo>
                  <a:lnTo>
                    <a:pt x="38" y="463"/>
                  </a:lnTo>
                  <a:lnTo>
                    <a:pt x="98" y="461"/>
                  </a:lnTo>
                  <a:lnTo>
                    <a:pt x="98" y="461"/>
                  </a:lnTo>
                  <a:lnTo>
                    <a:pt x="148" y="455"/>
                  </a:lnTo>
                  <a:lnTo>
                    <a:pt x="196" y="449"/>
                  </a:lnTo>
                  <a:lnTo>
                    <a:pt x="196" y="449"/>
                  </a:lnTo>
                  <a:lnTo>
                    <a:pt x="244" y="441"/>
                  </a:lnTo>
                  <a:lnTo>
                    <a:pt x="292" y="429"/>
                  </a:lnTo>
                  <a:lnTo>
                    <a:pt x="292" y="429"/>
                  </a:lnTo>
                  <a:lnTo>
                    <a:pt x="370" y="407"/>
                  </a:lnTo>
                  <a:lnTo>
                    <a:pt x="370" y="407"/>
                  </a:lnTo>
                  <a:lnTo>
                    <a:pt x="354" y="431"/>
                  </a:lnTo>
                  <a:lnTo>
                    <a:pt x="338" y="453"/>
                  </a:lnTo>
                  <a:lnTo>
                    <a:pt x="300" y="497"/>
                  </a:lnTo>
                  <a:lnTo>
                    <a:pt x="300" y="497"/>
                  </a:lnTo>
                  <a:lnTo>
                    <a:pt x="256" y="547"/>
                  </a:lnTo>
                  <a:lnTo>
                    <a:pt x="236" y="573"/>
                  </a:lnTo>
                  <a:lnTo>
                    <a:pt x="218" y="603"/>
                  </a:lnTo>
                  <a:lnTo>
                    <a:pt x="218" y="603"/>
                  </a:lnTo>
                  <a:lnTo>
                    <a:pt x="216" y="607"/>
                  </a:lnTo>
                  <a:lnTo>
                    <a:pt x="216" y="607"/>
                  </a:lnTo>
                  <a:lnTo>
                    <a:pt x="216" y="613"/>
                  </a:lnTo>
                  <a:lnTo>
                    <a:pt x="218" y="615"/>
                  </a:lnTo>
                  <a:lnTo>
                    <a:pt x="222" y="617"/>
                  </a:lnTo>
                  <a:lnTo>
                    <a:pt x="226" y="619"/>
                  </a:lnTo>
                  <a:lnTo>
                    <a:pt x="226" y="619"/>
                  </a:lnTo>
                  <a:lnTo>
                    <a:pt x="226" y="619"/>
                  </a:lnTo>
                  <a:lnTo>
                    <a:pt x="228" y="619"/>
                  </a:lnTo>
                  <a:lnTo>
                    <a:pt x="228" y="619"/>
                  </a:lnTo>
                  <a:lnTo>
                    <a:pt x="268" y="617"/>
                  </a:lnTo>
                  <a:lnTo>
                    <a:pt x="306" y="611"/>
                  </a:lnTo>
                  <a:lnTo>
                    <a:pt x="344" y="603"/>
                  </a:lnTo>
                  <a:lnTo>
                    <a:pt x="380" y="593"/>
                  </a:lnTo>
                  <a:lnTo>
                    <a:pt x="380" y="593"/>
                  </a:lnTo>
                  <a:lnTo>
                    <a:pt x="418" y="579"/>
                  </a:lnTo>
                  <a:lnTo>
                    <a:pt x="454" y="565"/>
                  </a:lnTo>
                  <a:lnTo>
                    <a:pt x="488" y="547"/>
                  </a:lnTo>
                  <a:lnTo>
                    <a:pt x="522" y="529"/>
                  </a:lnTo>
                  <a:lnTo>
                    <a:pt x="522" y="529"/>
                  </a:lnTo>
                  <a:lnTo>
                    <a:pt x="556" y="507"/>
                  </a:lnTo>
                  <a:lnTo>
                    <a:pt x="588" y="485"/>
                  </a:lnTo>
                  <a:lnTo>
                    <a:pt x="618" y="463"/>
                  </a:lnTo>
                  <a:lnTo>
                    <a:pt x="650" y="439"/>
                  </a:lnTo>
                  <a:lnTo>
                    <a:pt x="650" y="439"/>
                  </a:lnTo>
                  <a:lnTo>
                    <a:pt x="698" y="397"/>
                  </a:lnTo>
                  <a:lnTo>
                    <a:pt x="744" y="355"/>
                  </a:lnTo>
                  <a:lnTo>
                    <a:pt x="744" y="355"/>
                  </a:lnTo>
                  <a:lnTo>
                    <a:pt x="740" y="383"/>
                  </a:lnTo>
                  <a:lnTo>
                    <a:pt x="736" y="411"/>
                  </a:lnTo>
                  <a:lnTo>
                    <a:pt x="736" y="411"/>
                  </a:lnTo>
                  <a:lnTo>
                    <a:pt x="732" y="431"/>
                  </a:lnTo>
                  <a:lnTo>
                    <a:pt x="728" y="451"/>
                  </a:lnTo>
                  <a:lnTo>
                    <a:pt x="720" y="471"/>
                  </a:lnTo>
                  <a:lnTo>
                    <a:pt x="712" y="491"/>
                  </a:lnTo>
                  <a:lnTo>
                    <a:pt x="712" y="491"/>
                  </a:lnTo>
                  <a:lnTo>
                    <a:pt x="712" y="491"/>
                  </a:lnTo>
                  <a:lnTo>
                    <a:pt x="712" y="495"/>
                  </a:lnTo>
                  <a:lnTo>
                    <a:pt x="712" y="495"/>
                  </a:lnTo>
                  <a:lnTo>
                    <a:pt x="712" y="499"/>
                  </a:lnTo>
                  <a:lnTo>
                    <a:pt x="714" y="503"/>
                  </a:lnTo>
                  <a:lnTo>
                    <a:pt x="718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44" y="505"/>
                  </a:lnTo>
                  <a:lnTo>
                    <a:pt x="764" y="501"/>
                  </a:lnTo>
                  <a:lnTo>
                    <a:pt x="784" y="497"/>
                  </a:lnTo>
                  <a:lnTo>
                    <a:pt x="806" y="491"/>
                  </a:lnTo>
                  <a:lnTo>
                    <a:pt x="826" y="485"/>
                  </a:lnTo>
                  <a:lnTo>
                    <a:pt x="844" y="475"/>
                  </a:lnTo>
                  <a:lnTo>
                    <a:pt x="862" y="465"/>
                  </a:lnTo>
                  <a:lnTo>
                    <a:pt x="880" y="455"/>
                  </a:lnTo>
                  <a:lnTo>
                    <a:pt x="880" y="455"/>
                  </a:lnTo>
                  <a:lnTo>
                    <a:pt x="898" y="441"/>
                  </a:lnTo>
                  <a:lnTo>
                    <a:pt x="914" y="427"/>
                  </a:lnTo>
                  <a:lnTo>
                    <a:pt x="928" y="411"/>
                  </a:lnTo>
                  <a:lnTo>
                    <a:pt x="940" y="395"/>
                  </a:lnTo>
                  <a:lnTo>
                    <a:pt x="940" y="395"/>
                  </a:lnTo>
                  <a:lnTo>
                    <a:pt x="952" y="379"/>
                  </a:lnTo>
                  <a:lnTo>
                    <a:pt x="964" y="359"/>
                  </a:lnTo>
                  <a:lnTo>
                    <a:pt x="972" y="341"/>
                  </a:lnTo>
                  <a:lnTo>
                    <a:pt x="980" y="321"/>
                  </a:lnTo>
                  <a:lnTo>
                    <a:pt x="980" y="321"/>
                  </a:lnTo>
                  <a:lnTo>
                    <a:pt x="988" y="303"/>
                  </a:lnTo>
                  <a:lnTo>
                    <a:pt x="992" y="283"/>
                  </a:lnTo>
                  <a:lnTo>
                    <a:pt x="1000" y="241"/>
                  </a:lnTo>
                  <a:lnTo>
                    <a:pt x="1004" y="201"/>
                  </a:lnTo>
                  <a:lnTo>
                    <a:pt x="1004" y="159"/>
                  </a:lnTo>
                  <a:lnTo>
                    <a:pt x="1004" y="159"/>
                  </a:lnTo>
                  <a:lnTo>
                    <a:pt x="1000" y="120"/>
                  </a:lnTo>
                  <a:lnTo>
                    <a:pt x="994" y="78"/>
                  </a:lnTo>
                  <a:lnTo>
                    <a:pt x="984" y="40"/>
                  </a:lnTo>
                  <a:lnTo>
                    <a:pt x="9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90">
              <a:extLst>
                <a:ext uri="{FF2B5EF4-FFF2-40B4-BE49-F238E27FC236}">
                  <a16:creationId xmlns:a16="http://schemas.microsoft.com/office/drawing/2014/main" id="{46CA4632-01FB-C94F-91CD-6701F4975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513" y="3151188"/>
              <a:ext cx="349250" cy="400050"/>
            </a:xfrm>
            <a:custGeom>
              <a:avLst/>
              <a:gdLst>
                <a:gd name="T0" fmla="*/ 180 w 220"/>
                <a:gd name="T1" fmla="*/ 22 h 252"/>
                <a:gd name="T2" fmla="*/ 180 w 220"/>
                <a:gd name="T3" fmla="*/ 22 h 252"/>
                <a:gd name="T4" fmla="*/ 162 w 220"/>
                <a:gd name="T5" fmla="*/ 12 h 252"/>
                <a:gd name="T6" fmla="*/ 146 w 220"/>
                <a:gd name="T7" fmla="*/ 6 h 252"/>
                <a:gd name="T8" fmla="*/ 130 w 220"/>
                <a:gd name="T9" fmla="*/ 2 h 252"/>
                <a:gd name="T10" fmla="*/ 114 w 220"/>
                <a:gd name="T11" fmla="*/ 0 h 252"/>
                <a:gd name="T12" fmla="*/ 100 w 220"/>
                <a:gd name="T13" fmla="*/ 2 h 252"/>
                <a:gd name="T14" fmla="*/ 86 w 220"/>
                <a:gd name="T15" fmla="*/ 6 h 252"/>
                <a:gd name="T16" fmla="*/ 72 w 220"/>
                <a:gd name="T17" fmla="*/ 10 h 252"/>
                <a:gd name="T18" fmla="*/ 60 w 220"/>
                <a:gd name="T19" fmla="*/ 18 h 252"/>
                <a:gd name="T20" fmla="*/ 48 w 220"/>
                <a:gd name="T21" fmla="*/ 26 h 252"/>
                <a:gd name="T22" fmla="*/ 38 w 220"/>
                <a:gd name="T23" fmla="*/ 38 h 252"/>
                <a:gd name="T24" fmla="*/ 28 w 220"/>
                <a:gd name="T25" fmla="*/ 48 h 252"/>
                <a:gd name="T26" fmla="*/ 20 w 220"/>
                <a:gd name="T27" fmla="*/ 62 h 252"/>
                <a:gd name="T28" fmla="*/ 14 w 220"/>
                <a:gd name="T29" fmla="*/ 76 h 252"/>
                <a:gd name="T30" fmla="*/ 8 w 220"/>
                <a:gd name="T31" fmla="*/ 90 h 252"/>
                <a:gd name="T32" fmla="*/ 4 w 220"/>
                <a:gd name="T33" fmla="*/ 104 h 252"/>
                <a:gd name="T34" fmla="*/ 0 w 220"/>
                <a:gd name="T35" fmla="*/ 120 h 252"/>
                <a:gd name="T36" fmla="*/ 0 w 220"/>
                <a:gd name="T37" fmla="*/ 134 h 252"/>
                <a:gd name="T38" fmla="*/ 0 w 220"/>
                <a:gd name="T39" fmla="*/ 150 h 252"/>
                <a:gd name="T40" fmla="*/ 2 w 220"/>
                <a:gd name="T41" fmla="*/ 164 h 252"/>
                <a:gd name="T42" fmla="*/ 6 w 220"/>
                <a:gd name="T43" fmla="*/ 178 h 252"/>
                <a:gd name="T44" fmla="*/ 12 w 220"/>
                <a:gd name="T45" fmla="*/ 192 h 252"/>
                <a:gd name="T46" fmla="*/ 20 w 220"/>
                <a:gd name="T47" fmla="*/ 204 h 252"/>
                <a:gd name="T48" fmla="*/ 30 w 220"/>
                <a:gd name="T49" fmla="*/ 216 h 252"/>
                <a:gd name="T50" fmla="*/ 42 w 220"/>
                <a:gd name="T51" fmla="*/ 226 h 252"/>
                <a:gd name="T52" fmla="*/ 56 w 220"/>
                <a:gd name="T53" fmla="*/ 234 h 252"/>
                <a:gd name="T54" fmla="*/ 72 w 220"/>
                <a:gd name="T55" fmla="*/ 242 h 252"/>
                <a:gd name="T56" fmla="*/ 90 w 220"/>
                <a:gd name="T57" fmla="*/ 246 h 252"/>
                <a:gd name="T58" fmla="*/ 112 w 220"/>
                <a:gd name="T59" fmla="*/ 250 h 252"/>
                <a:gd name="T60" fmla="*/ 136 w 220"/>
                <a:gd name="T61" fmla="*/ 252 h 252"/>
                <a:gd name="T62" fmla="*/ 162 w 220"/>
                <a:gd name="T63" fmla="*/ 250 h 252"/>
                <a:gd name="T64" fmla="*/ 190 w 220"/>
                <a:gd name="T65" fmla="*/ 246 h 252"/>
                <a:gd name="T66" fmla="*/ 220 w 220"/>
                <a:gd name="T67" fmla="*/ 238 h 252"/>
                <a:gd name="T68" fmla="*/ 180 w 220"/>
                <a:gd name="T69" fmla="*/ 2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0" h="252">
                  <a:moveTo>
                    <a:pt x="180" y="22"/>
                  </a:moveTo>
                  <a:lnTo>
                    <a:pt x="180" y="22"/>
                  </a:lnTo>
                  <a:lnTo>
                    <a:pt x="162" y="12"/>
                  </a:lnTo>
                  <a:lnTo>
                    <a:pt x="146" y="6"/>
                  </a:lnTo>
                  <a:lnTo>
                    <a:pt x="130" y="2"/>
                  </a:lnTo>
                  <a:lnTo>
                    <a:pt x="114" y="0"/>
                  </a:lnTo>
                  <a:lnTo>
                    <a:pt x="100" y="2"/>
                  </a:lnTo>
                  <a:lnTo>
                    <a:pt x="86" y="6"/>
                  </a:lnTo>
                  <a:lnTo>
                    <a:pt x="72" y="10"/>
                  </a:lnTo>
                  <a:lnTo>
                    <a:pt x="60" y="18"/>
                  </a:lnTo>
                  <a:lnTo>
                    <a:pt x="48" y="26"/>
                  </a:lnTo>
                  <a:lnTo>
                    <a:pt x="38" y="38"/>
                  </a:lnTo>
                  <a:lnTo>
                    <a:pt x="28" y="48"/>
                  </a:lnTo>
                  <a:lnTo>
                    <a:pt x="20" y="62"/>
                  </a:lnTo>
                  <a:lnTo>
                    <a:pt x="14" y="76"/>
                  </a:lnTo>
                  <a:lnTo>
                    <a:pt x="8" y="90"/>
                  </a:lnTo>
                  <a:lnTo>
                    <a:pt x="4" y="104"/>
                  </a:lnTo>
                  <a:lnTo>
                    <a:pt x="0" y="120"/>
                  </a:lnTo>
                  <a:lnTo>
                    <a:pt x="0" y="134"/>
                  </a:lnTo>
                  <a:lnTo>
                    <a:pt x="0" y="150"/>
                  </a:lnTo>
                  <a:lnTo>
                    <a:pt x="2" y="164"/>
                  </a:lnTo>
                  <a:lnTo>
                    <a:pt x="6" y="178"/>
                  </a:lnTo>
                  <a:lnTo>
                    <a:pt x="12" y="192"/>
                  </a:lnTo>
                  <a:lnTo>
                    <a:pt x="20" y="204"/>
                  </a:lnTo>
                  <a:lnTo>
                    <a:pt x="30" y="216"/>
                  </a:lnTo>
                  <a:lnTo>
                    <a:pt x="42" y="226"/>
                  </a:lnTo>
                  <a:lnTo>
                    <a:pt x="56" y="234"/>
                  </a:lnTo>
                  <a:lnTo>
                    <a:pt x="72" y="242"/>
                  </a:lnTo>
                  <a:lnTo>
                    <a:pt x="90" y="246"/>
                  </a:lnTo>
                  <a:lnTo>
                    <a:pt x="112" y="250"/>
                  </a:lnTo>
                  <a:lnTo>
                    <a:pt x="136" y="252"/>
                  </a:lnTo>
                  <a:lnTo>
                    <a:pt x="162" y="250"/>
                  </a:lnTo>
                  <a:lnTo>
                    <a:pt x="190" y="246"/>
                  </a:lnTo>
                  <a:lnTo>
                    <a:pt x="220" y="238"/>
                  </a:lnTo>
                  <a:lnTo>
                    <a:pt x="180" y="22"/>
                  </a:lnTo>
                  <a:close/>
                </a:path>
              </a:pathLst>
            </a:custGeom>
            <a:solidFill>
              <a:srgbClr val="F5B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91">
              <a:extLst>
                <a:ext uri="{FF2B5EF4-FFF2-40B4-BE49-F238E27FC236}">
                  <a16:creationId xmlns:a16="http://schemas.microsoft.com/office/drawing/2014/main" id="{4934B94F-7024-C454-D5B4-8958C6AB2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513" y="3151188"/>
              <a:ext cx="349250" cy="400050"/>
            </a:xfrm>
            <a:custGeom>
              <a:avLst/>
              <a:gdLst>
                <a:gd name="T0" fmla="*/ 180 w 220"/>
                <a:gd name="T1" fmla="*/ 22 h 252"/>
                <a:gd name="T2" fmla="*/ 180 w 220"/>
                <a:gd name="T3" fmla="*/ 22 h 252"/>
                <a:gd name="T4" fmla="*/ 162 w 220"/>
                <a:gd name="T5" fmla="*/ 12 h 252"/>
                <a:gd name="T6" fmla="*/ 146 w 220"/>
                <a:gd name="T7" fmla="*/ 6 h 252"/>
                <a:gd name="T8" fmla="*/ 130 w 220"/>
                <a:gd name="T9" fmla="*/ 2 h 252"/>
                <a:gd name="T10" fmla="*/ 114 w 220"/>
                <a:gd name="T11" fmla="*/ 0 h 252"/>
                <a:gd name="T12" fmla="*/ 100 w 220"/>
                <a:gd name="T13" fmla="*/ 2 h 252"/>
                <a:gd name="T14" fmla="*/ 86 w 220"/>
                <a:gd name="T15" fmla="*/ 6 h 252"/>
                <a:gd name="T16" fmla="*/ 72 w 220"/>
                <a:gd name="T17" fmla="*/ 10 h 252"/>
                <a:gd name="T18" fmla="*/ 60 w 220"/>
                <a:gd name="T19" fmla="*/ 18 h 252"/>
                <a:gd name="T20" fmla="*/ 48 w 220"/>
                <a:gd name="T21" fmla="*/ 26 h 252"/>
                <a:gd name="T22" fmla="*/ 38 w 220"/>
                <a:gd name="T23" fmla="*/ 38 h 252"/>
                <a:gd name="T24" fmla="*/ 28 w 220"/>
                <a:gd name="T25" fmla="*/ 48 h 252"/>
                <a:gd name="T26" fmla="*/ 20 w 220"/>
                <a:gd name="T27" fmla="*/ 62 h 252"/>
                <a:gd name="T28" fmla="*/ 14 w 220"/>
                <a:gd name="T29" fmla="*/ 76 h 252"/>
                <a:gd name="T30" fmla="*/ 8 w 220"/>
                <a:gd name="T31" fmla="*/ 90 h 252"/>
                <a:gd name="T32" fmla="*/ 4 w 220"/>
                <a:gd name="T33" fmla="*/ 104 h 252"/>
                <a:gd name="T34" fmla="*/ 0 w 220"/>
                <a:gd name="T35" fmla="*/ 120 h 252"/>
                <a:gd name="T36" fmla="*/ 0 w 220"/>
                <a:gd name="T37" fmla="*/ 134 h 252"/>
                <a:gd name="T38" fmla="*/ 0 w 220"/>
                <a:gd name="T39" fmla="*/ 150 h 252"/>
                <a:gd name="T40" fmla="*/ 2 w 220"/>
                <a:gd name="T41" fmla="*/ 164 h 252"/>
                <a:gd name="T42" fmla="*/ 6 w 220"/>
                <a:gd name="T43" fmla="*/ 178 h 252"/>
                <a:gd name="T44" fmla="*/ 12 w 220"/>
                <a:gd name="T45" fmla="*/ 192 h 252"/>
                <a:gd name="T46" fmla="*/ 20 w 220"/>
                <a:gd name="T47" fmla="*/ 204 h 252"/>
                <a:gd name="T48" fmla="*/ 30 w 220"/>
                <a:gd name="T49" fmla="*/ 216 h 252"/>
                <a:gd name="T50" fmla="*/ 42 w 220"/>
                <a:gd name="T51" fmla="*/ 226 h 252"/>
                <a:gd name="T52" fmla="*/ 56 w 220"/>
                <a:gd name="T53" fmla="*/ 234 h 252"/>
                <a:gd name="T54" fmla="*/ 72 w 220"/>
                <a:gd name="T55" fmla="*/ 242 h 252"/>
                <a:gd name="T56" fmla="*/ 90 w 220"/>
                <a:gd name="T57" fmla="*/ 246 h 252"/>
                <a:gd name="T58" fmla="*/ 112 w 220"/>
                <a:gd name="T59" fmla="*/ 250 h 252"/>
                <a:gd name="T60" fmla="*/ 136 w 220"/>
                <a:gd name="T61" fmla="*/ 252 h 252"/>
                <a:gd name="T62" fmla="*/ 162 w 220"/>
                <a:gd name="T63" fmla="*/ 250 h 252"/>
                <a:gd name="T64" fmla="*/ 190 w 220"/>
                <a:gd name="T65" fmla="*/ 246 h 252"/>
                <a:gd name="T66" fmla="*/ 220 w 220"/>
                <a:gd name="T67" fmla="*/ 23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0" h="252">
                  <a:moveTo>
                    <a:pt x="180" y="22"/>
                  </a:moveTo>
                  <a:lnTo>
                    <a:pt x="180" y="22"/>
                  </a:lnTo>
                  <a:lnTo>
                    <a:pt x="162" y="12"/>
                  </a:lnTo>
                  <a:lnTo>
                    <a:pt x="146" y="6"/>
                  </a:lnTo>
                  <a:lnTo>
                    <a:pt x="130" y="2"/>
                  </a:lnTo>
                  <a:lnTo>
                    <a:pt x="114" y="0"/>
                  </a:lnTo>
                  <a:lnTo>
                    <a:pt x="100" y="2"/>
                  </a:lnTo>
                  <a:lnTo>
                    <a:pt x="86" y="6"/>
                  </a:lnTo>
                  <a:lnTo>
                    <a:pt x="72" y="10"/>
                  </a:lnTo>
                  <a:lnTo>
                    <a:pt x="60" y="18"/>
                  </a:lnTo>
                  <a:lnTo>
                    <a:pt x="48" y="26"/>
                  </a:lnTo>
                  <a:lnTo>
                    <a:pt x="38" y="38"/>
                  </a:lnTo>
                  <a:lnTo>
                    <a:pt x="28" y="48"/>
                  </a:lnTo>
                  <a:lnTo>
                    <a:pt x="20" y="62"/>
                  </a:lnTo>
                  <a:lnTo>
                    <a:pt x="14" y="76"/>
                  </a:lnTo>
                  <a:lnTo>
                    <a:pt x="8" y="90"/>
                  </a:lnTo>
                  <a:lnTo>
                    <a:pt x="4" y="104"/>
                  </a:lnTo>
                  <a:lnTo>
                    <a:pt x="0" y="120"/>
                  </a:lnTo>
                  <a:lnTo>
                    <a:pt x="0" y="134"/>
                  </a:lnTo>
                  <a:lnTo>
                    <a:pt x="0" y="150"/>
                  </a:lnTo>
                  <a:lnTo>
                    <a:pt x="2" y="164"/>
                  </a:lnTo>
                  <a:lnTo>
                    <a:pt x="6" y="178"/>
                  </a:lnTo>
                  <a:lnTo>
                    <a:pt x="12" y="192"/>
                  </a:lnTo>
                  <a:lnTo>
                    <a:pt x="20" y="204"/>
                  </a:lnTo>
                  <a:lnTo>
                    <a:pt x="30" y="216"/>
                  </a:lnTo>
                  <a:lnTo>
                    <a:pt x="42" y="226"/>
                  </a:lnTo>
                  <a:lnTo>
                    <a:pt x="56" y="234"/>
                  </a:lnTo>
                  <a:lnTo>
                    <a:pt x="72" y="242"/>
                  </a:lnTo>
                  <a:lnTo>
                    <a:pt x="90" y="246"/>
                  </a:lnTo>
                  <a:lnTo>
                    <a:pt x="112" y="250"/>
                  </a:lnTo>
                  <a:lnTo>
                    <a:pt x="136" y="252"/>
                  </a:lnTo>
                  <a:lnTo>
                    <a:pt x="162" y="250"/>
                  </a:lnTo>
                  <a:lnTo>
                    <a:pt x="190" y="246"/>
                  </a:lnTo>
                  <a:lnTo>
                    <a:pt x="220" y="2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4" name="Oval 59">
            <a:extLst>
              <a:ext uri="{FF2B5EF4-FFF2-40B4-BE49-F238E27FC236}">
                <a16:creationId xmlns:a16="http://schemas.microsoft.com/office/drawing/2014/main" id="{6CD5BE6F-6864-45F9-FD19-DE336514DE2A}"/>
              </a:ext>
            </a:extLst>
          </p:cNvPr>
          <p:cNvSpPr/>
          <p:nvPr userDrawn="1"/>
        </p:nvSpPr>
        <p:spPr>
          <a:xfrm>
            <a:off x="852139" y="2472243"/>
            <a:ext cx="10880396" cy="2585846"/>
          </a:xfrm>
          <a:prstGeom prst="roundRect">
            <a:avLst>
              <a:gd name="adj" fmla="val 48084"/>
            </a:avLst>
          </a:prstGeom>
          <a:solidFill>
            <a:schemeClr val="accent3"/>
          </a:solidFill>
          <a:ln>
            <a:noFill/>
          </a:ln>
          <a:effectLst>
            <a:outerShdw blurRad="596900" dist="457200" dir="8100000" algn="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5" name="Freeform 92">
            <a:extLst>
              <a:ext uri="{FF2B5EF4-FFF2-40B4-BE49-F238E27FC236}">
                <a16:creationId xmlns:a16="http://schemas.microsoft.com/office/drawing/2014/main" id="{EEB5A1ED-66D9-4FA0-212E-2AB32CF10DE1}"/>
              </a:ext>
            </a:extLst>
          </p:cNvPr>
          <p:cNvSpPr>
            <a:spLocks/>
          </p:cNvSpPr>
          <p:nvPr userDrawn="1"/>
        </p:nvSpPr>
        <p:spPr bwMode="auto">
          <a:xfrm>
            <a:off x="1588221" y="2503137"/>
            <a:ext cx="231911" cy="216765"/>
          </a:xfrm>
          <a:custGeom>
            <a:avLst/>
            <a:gdLst>
              <a:gd name="T0" fmla="*/ 224 w 444"/>
              <a:gd name="T1" fmla="*/ 2 h 415"/>
              <a:gd name="T2" fmla="*/ 160 w 444"/>
              <a:gd name="T3" fmla="*/ 0 h 415"/>
              <a:gd name="T4" fmla="*/ 110 w 444"/>
              <a:gd name="T5" fmla="*/ 10 h 415"/>
              <a:gd name="T6" fmla="*/ 72 w 444"/>
              <a:gd name="T7" fmla="*/ 28 h 415"/>
              <a:gd name="T8" fmla="*/ 44 w 444"/>
              <a:gd name="T9" fmla="*/ 52 h 415"/>
              <a:gd name="T10" fmla="*/ 26 w 444"/>
              <a:gd name="T11" fmla="*/ 81 h 415"/>
              <a:gd name="T12" fmla="*/ 12 w 444"/>
              <a:gd name="T13" fmla="*/ 115 h 415"/>
              <a:gd name="T14" fmla="*/ 6 w 444"/>
              <a:gd name="T15" fmla="*/ 151 h 415"/>
              <a:gd name="T16" fmla="*/ 2 w 444"/>
              <a:gd name="T17" fmla="*/ 187 h 415"/>
              <a:gd name="T18" fmla="*/ 0 w 444"/>
              <a:gd name="T19" fmla="*/ 275 h 415"/>
              <a:gd name="T20" fmla="*/ 4 w 444"/>
              <a:gd name="T21" fmla="*/ 335 h 415"/>
              <a:gd name="T22" fmla="*/ 12 w 444"/>
              <a:gd name="T23" fmla="*/ 367 h 415"/>
              <a:gd name="T24" fmla="*/ 20 w 444"/>
              <a:gd name="T25" fmla="*/ 377 h 415"/>
              <a:gd name="T26" fmla="*/ 30 w 444"/>
              <a:gd name="T27" fmla="*/ 375 h 415"/>
              <a:gd name="T28" fmla="*/ 42 w 444"/>
              <a:gd name="T29" fmla="*/ 357 h 415"/>
              <a:gd name="T30" fmla="*/ 54 w 444"/>
              <a:gd name="T31" fmla="*/ 321 h 415"/>
              <a:gd name="T32" fmla="*/ 64 w 444"/>
              <a:gd name="T33" fmla="*/ 271 h 415"/>
              <a:gd name="T34" fmla="*/ 68 w 444"/>
              <a:gd name="T35" fmla="*/ 241 h 415"/>
              <a:gd name="T36" fmla="*/ 68 w 444"/>
              <a:gd name="T37" fmla="*/ 317 h 415"/>
              <a:gd name="T38" fmla="*/ 74 w 444"/>
              <a:gd name="T39" fmla="*/ 371 h 415"/>
              <a:gd name="T40" fmla="*/ 86 w 444"/>
              <a:gd name="T41" fmla="*/ 399 h 415"/>
              <a:gd name="T42" fmla="*/ 98 w 444"/>
              <a:gd name="T43" fmla="*/ 409 h 415"/>
              <a:gd name="T44" fmla="*/ 104 w 444"/>
              <a:gd name="T45" fmla="*/ 411 h 415"/>
              <a:gd name="T46" fmla="*/ 116 w 444"/>
              <a:gd name="T47" fmla="*/ 405 h 415"/>
              <a:gd name="T48" fmla="*/ 126 w 444"/>
              <a:gd name="T49" fmla="*/ 389 h 415"/>
              <a:gd name="T50" fmla="*/ 140 w 444"/>
              <a:gd name="T51" fmla="*/ 343 h 415"/>
              <a:gd name="T52" fmla="*/ 156 w 444"/>
              <a:gd name="T53" fmla="*/ 269 h 415"/>
              <a:gd name="T54" fmla="*/ 162 w 444"/>
              <a:gd name="T55" fmla="*/ 251 h 415"/>
              <a:gd name="T56" fmla="*/ 158 w 444"/>
              <a:gd name="T57" fmla="*/ 313 h 415"/>
              <a:gd name="T58" fmla="*/ 162 w 444"/>
              <a:gd name="T59" fmla="*/ 363 h 415"/>
              <a:gd name="T60" fmla="*/ 174 w 444"/>
              <a:gd name="T61" fmla="*/ 397 h 415"/>
              <a:gd name="T62" fmla="*/ 188 w 444"/>
              <a:gd name="T63" fmla="*/ 415 h 415"/>
              <a:gd name="T64" fmla="*/ 196 w 444"/>
              <a:gd name="T65" fmla="*/ 415 h 415"/>
              <a:gd name="T66" fmla="*/ 204 w 444"/>
              <a:gd name="T67" fmla="*/ 411 h 415"/>
              <a:gd name="T68" fmla="*/ 222 w 444"/>
              <a:gd name="T69" fmla="*/ 385 h 415"/>
              <a:gd name="T70" fmla="*/ 236 w 444"/>
              <a:gd name="T71" fmla="*/ 331 h 415"/>
              <a:gd name="T72" fmla="*/ 248 w 444"/>
              <a:gd name="T73" fmla="*/ 247 h 415"/>
              <a:gd name="T74" fmla="*/ 248 w 444"/>
              <a:gd name="T75" fmla="*/ 267 h 415"/>
              <a:gd name="T76" fmla="*/ 256 w 444"/>
              <a:gd name="T77" fmla="*/ 317 h 415"/>
              <a:gd name="T78" fmla="*/ 274 w 444"/>
              <a:gd name="T79" fmla="*/ 365 h 415"/>
              <a:gd name="T80" fmla="*/ 288 w 444"/>
              <a:gd name="T81" fmla="*/ 383 h 415"/>
              <a:gd name="T82" fmla="*/ 302 w 444"/>
              <a:gd name="T83" fmla="*/ 391 h 415"/>
              <a:gd name="T84" fmla="*/ 320 w 444"/>
              <a:gd name="T85" fmla="*/ 387 h 415"/>
              <a:gd name="T86" fmla="*/ 324 w 444"/>
              <a:gd name="T87" fmla="*/ 381 h 415"/>
              <a:gd name="T88" fmla="*/ 330 w 444"/>
              <a:gd name="T89" fmla="*/ 365 h 415"/>
              <a:gd name="T90" fmla="*/ 330 w 444"/>
              <a:gd name="T91" fmla="*/ 329 h 415"/>
              <a:gd name="T92" fmla="*/ 314 w 444"/>
              <a:gd name="T93" fmla="*/ 245 h 415"/>
              <a:gd name="T94" fmla="*/ 308 w 444"/>
              <a:gd name="T95" fmla="*/ 207 h 415"/>
              <a:gd name="T96" fmla="*/ 344 w 444"/>
              <a:gd name="T97" fmla="*/ 215 h 415"/>
              <a:gd name="T98" fmla="*/ 398 w 444"/>
              <a:gd name="T99" fmla="*/ 223 h 415"/>
              <a:gd name="T100" fmla="*/ 422 w 444"/>
              <a:gd name="T101" fmla="*/ 223 h 415"/>
              <a:gd name="T102" fmla="*/ 438 w 444"/>
              <a:gd name="T103" fmla="*/ 219 h 415"/>
              <a:gd name="T104" fmla="*/ 444 w 444"/>
              <a:gd name="T105" fmla="*/ 205 h 415"/>
              <a:gd name="T106" fmla="*/ 432 w 444"/>
              <a:gd name="T107" fmla="*/ 181 h 415"/>
              <a:gd name="T108" fmla="*/ 410 w 444"/>
              <a:gd name="T109" fmla="*/ 151 h 415"/>
              <a:gd name="T110" fmla="*/ 360 w 444"/>
              <a:gd name="T111" fmla="*/ 89 h 415"/>
              <a:gd name="T112" fmla="*/ 304 w 444"/>
              <a:gd name="T113" fmla="*/ 38 h 415"/>
              <a:gd name="T114" fmla="*/ 262 w 444"/>
              <a:gd name="T115" fmla="*/ 10 h 415"/>
              <a:gd name="T116" fmla="*/ 236 w 444"/>
              <a:gd name="T117" fmla="*/ 2 h 4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44" h="415">
                <a:moveTo>
                  <a:pt x="224" y="2"/>
                </a:moveTo>
                <a:lnTo>
                  <a:pt x="224" y="2"/>
                </a:lnTo>
                <a:lnTo>
                  <a:pt x="190" y="0"/>
                </a:lnTo>
                <a:lnTo>
                  <a:pt x="160" y="0"/>
                </a:lnTo>
                <a:lnTo>
                  <a:pt x="134" y="4"/>
                </a:lnTo>
                <a:lnTo>
                  <a:pt x="110" y="10"/>
                </a:lnTo>
                <a:lnTo>
                  <a:pt x="90" y="18"/>
                </a:lnTo>
                <a:lnTo>
                  <a:pt x="72" y="28"/>
                </a:lnTo>
                <a:lnTo>
                  <a:pt x="58" y="38"/>
                </a:lnTo>
                <a:lnTo>
                  <a:pt x="44" y="52"/>
                </a:lnTo>
                <a:lnTo>
                  <a:pt x="34" y="65"/>
                </a:lnTo>
                <a:lnTo>
                  <a:pt x="26" y="81"/>
                </a:lnTo>
                <a:lnTo>
                  <a:pt x="18" y="97"/>
                </a:lnTo>
                <a:lnTo>
                  <a:pt x="12" y="115"/>
                </a:lnTo>
                <a:lnTo>
                  <a:pt x="8" y="133"/>
                </a:lnTo>
                <a:lnTo>
                  <a:pt x="6" y="151"/>
                </a:lnTo>
                <a:lnTo>
                  <a:pt x="2" y="187"/>
                </a:lnTo>
                <a:lnTo>
                  <a:pt x="2" y="187"/>
                </a:lnTo>
                <a:lnTo>
                  <a:pt x="2" y="235"/>
                </a:lnTo>
                <a:lnTo>
                  <a:pt x="0" y="275"/>
                </a:lnTo>
                <a:lnTo>
                  <a:pt x="2" y="307"/>
                </a:lnTo>
                <a:lnTo>
                  <a:pt x="4" y="335"/>
                </a:lnTo>
                <a:lnTo>
                  <a:pt x="8" y="355"/>
                </a:lnTo>
                <a:lnTo>
                  <a:pt x="12" y="367"/>
                </a:lnTo>
                <a:lnTo>
                  <a:pt x="18" y="375"/>
                </a:lnTo>
                <a:lnTo>
                  <a:pt x="20" y="377"/>
                </a:lnTo>
                <a:lnTo>
                  <a:pt x="24" y="379"/>
                </a:lnTo>
                <a:lnTo>
                  <a:pt x="30" y="375"/>
                </a:lnTo>
                <a:lnTo>
                  <a:pt x="36" y="369"/>
                </a:lnTo>
                <a:lnTo>
                  <a:pt x="42" y="357"/>
                </a:lnTo>
                <a:lnTo>
                  <a:pt x="48" y="341"/>
                </a:lnTo>
                <a:lnTo>
                  <a:pt x="54" y="321"/>
                </a:lnTo>
                <a:lnTo>
                  <a:pt x="60" y="297"/>
                </a:lnTo>
                <a:lnTo>
                  <a:pt x="64" y="271"/>
                </a:lnTo>
                <a:lnTo>
                  <a:pt x="68" y="241"/>
                </a:lnTo>
                <a:lnTo>
                  <a:pt x="68" y="241"/>
                </a:lnTo>
                <a:lnTo>
                  <a:pt x="68" y="289"/>
                </a:lnTo>
                <a:lnTo>
                  <a:pt x="68" y="317"/>
                </a:lnTo>
                <a:lnTo>
                  <a:pt x="70" y="345"/>
                </a:lnTo>
                <a:lnTo>
                  <a:pt x="74" y="371"/>
                </a:lnTo>
                <a:lnTo>
                  <a:pt x="82" y="391"/>
                </a:lnTo>
                <a:lnTo>
                  <a:pt x="86" y="399"/>
                </a:lnTo>
                <a:lnTo>
                  <a:pt x="90" y="405"/>
                </a:lnTo>
                <a:lnTo>
                  <a:pt x="98" y="409"/>
                </a:lnTo>
                <a:lnTo>
                  <a:pt x="104" y="411"/>
                </a:lnTo>
                <a:lnTo>
                  <a:pt x="104" y="411"/>
                </a:lnTo>
                <a:lnTo>
                  <a:pt x="110" y="409"/>
                </a:lnTo>
                <a:lnTo>
                  <a:pt x="116" y="405"/>
                </a:lnTo>
                <a:lnTo>
                  <a:pt x="120" y="397"/>
                </a:lnTo>
                <a:lnTo>
                  <a:pt x="126" y="389"/>
                </a:lnTo>
                <a:lnTo>
                  <a:pt x="132" y="369"/>
                </a:lnTo>
                <a:lnTo>
                  <a:pt x="140" y="343"/>
                </a:lnTo>
                <a:lnTo>
                  <a:pt x="150" y="291"/>
                </a:lnTo>
                <a:lnTo>
                  <a:pt x="156" y="269"/>
                </a:lnTo>
                <a:lnTo>
                  <a:pt x="162" y="251"/>
                </a:lnTo>
                <a:lnTo>
                  <a:pt x="162" y="251"/>
                </a:lnTo>
                <a:lnTo>
                  <a:pt x="160" y="283"/>
                </a:lnTo>
                <a:lnTo>
                  <a:pt x="158" y="313"/>
                </a:lnTo>
                <a:lnTo>
                  <a:pt x="160" y="339"/>
                </a:lnTo>
                <a:lnTo>
                  <a:pt x="162" y="363"/>
                </a:lnTo>
                <a:lnTo>
                  <a:pt x="168" y="381"/>
                </a:lnTo>
                <a:lnTo>
                  <a:pt x="174" y="397"/>
                </a:lnTo>
                <a:lnTo>
                  <a:pt x="180" y="409"/>
                </a:lnTo>
                <a:lnTo>
                  <a:pt x="188" y="415"/>
                </a:lnTo>
                <a:lnTo>
                  <a:pt x="192" y="415"/>
                </a:lnTo>
                <a:lnTo>
                  <a:pt x="196" y="415"/>
                </a:lnTo>
                <a:lnTo>
                  <a:pt x="200" y="415"/>
                </a:lnTo>
                <a:lnTo>
                  <a:pt x="204" y="411"/>
                </a:lnTo>
                <a:lnTo>
                  <a:pt x="214" y="401"/>
                </a:lnTo>
                <a:lnTo>
                  <a:pt x="222" y="385"/>
                </a:lnTo>
                <a:lnTo>
                  <a:pt x="230" y="361"/>
                </a:lnTo>
                <a:lnTo>
                  <a:pt x="236" y="331"/>
                </a:lnTo>
                <a:lnTo>
                  <a:pt x="242" y="293"/>
                </a:lnTo>
                <a:lnTo>
                  <a:pt x="248" y="247"/>
                </a:lnTo>
                <a:lnTo>
                  <a:pt x="248" y="247"/>
                </a:lnTo>
                <a:lnTo>
                  <a:pt x="248" y="267"/>
                </a:lnTo>
                <a:lnTo>
                  <a:pt x="250" y="291"/>
                </a:lnTo>
                <a:lnTo>
                  <a:pt x="256" y="317"/>
                </a:lnTo>
                <a:lnTo>
                  <a:pt x="264" y="343"/>
                </a:lnTo>
                <a:lnTo>
                  <a:pt x="274" y="365"/>
                </a:lnTo>
                <a:lnTo>
                  <a:pt x="282" y="375"/>
                </a:lnTo>
                <a:lnTo>
                  <a:pt x="288" y="383"/>
                </a:lnTo>
                <a:lnTo>
                  <a:pt x="296" y="387"/>
                </a:lnTo>
                <a:lnTo>
                  <a:pt x="302" y="391"/>
                </a:lnTo>
                <a:lnTo>
                  <a:pt x="310" y="391"/>
                </a:lnTo>
                <a:lnTo>
                  <a:pt x="320" y="387"/>
                </a:lnTo>
                <a:lnTo>
                  <a:pt x="320" y="387"/>
                </a:lnTo>
                <a:lnTo>
                  <a:pt x="324" y="381"/>
                </a:lnTo>
                <a:lnTo>
                  <a:pt x="328" y="375"/>
                </a:lnTo>
                <a:lnTo>
                  <a:pt x="330" y="365"/>
                </a:lnTo>
                <a:lnTo>
                  <a:pt x="332" y="355"/>
                </a:lnTo>
                <a:lnTo>
                  <a:pt x="330" y="329"/>
                </a:lnTo>
                <a:lnTo>
                  <a:pt x="326" y="301"/>
                </a:lnTo>
                <a:lnTo>
                  <a:pt x="314" y="245"/>
                </a:lnTo>
                <a:lnTo>
                  <a:pt x="310" y="221"/>
                </a:lnTo>
                <a:lnTo>
                  <a:pt x="308" y="207"/>
                </a:lnTo>
                <a:lnTo>
                  <a:pt x="308" y="207"/>
                </a:lnTo>
                <a:lnTo>
                  <a:pt x="344" y="215"/>
                </a:lnTo>
                <a:lnTo>
                  <a:pt x="372" y="221"/>
                </a:lnTo>
                <a:lnTo>
                  <a:pt x="398" y="223"/>
                </a:lnTo>
                <a:lnTo>
                  <a:pt x="412" y="225"/>
                </a:lnTo>
                <a:lnTo>
                  <a:pt x="422" y="223"/>
                </a:lnTo>
                <a:lnTo>
                  <a:pt x="432" y="221"/>
                </a:lnTo>
                <a:lnTo>
                  <a:pt x="438" y="219"/>
                </a:lnTo>
                <a:lnTo>
                  <a:pt x="442" y="213"/>
                </a:lnTo>
                <a:lnTo>
                  <a:pt x="444" y="205"/>
                </a:lnTo>
                <a:lnTo>
                  <a:pt x="440" y="195"/>
                </a:lnTo>
                <a:lnTo>
                  <a:pt x="432" y="181"/>
                </a:lnTo>
                <a:lnTo>
                  <a:pt x="432" y="181"/>
                </a:lnTo>
                <a:lnTo>
                  <a:pt x="410" y="151"/>
                </a:lnTo>
                <a:lnTo>
                  <a:pt x="386" y="119"/>
                </a:lnTo>
                <a:lnTo>
                  <a:pt x="360" y="89"/>
                </a:lnTo>
                <a:lnTo>
                  <a:pt x="332" y="61"/>
                </a:lnTo>
                <a:lnTo>
                  <a:pt x="304" y="38"/>
                </a:lnTo>
                <a:lnTo>
                  <a:pt x="276" y="18"/>
                </a:lnTo>
                <a:lnTo>
                  <a:pt x="262" y="10"/>
                </a:lnTo>
                <a:lnTo>
                  <a:pt x="248" y="6"/>
                </a:lnTo>
                <a:lnTo>
                  <a:pt x="236" y="2"/>
                </a:lnTo>
                <a:lnTo>
                  <a:pt x="224" y="2"/>
                </a:lnTo>
                <a:close/>
              </a:path>
            </a:pathLst>
          </a:custGeom>
          <a:solidFill>
            <a:srgbClr val="F5BFB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59C812BB-CD80-6EED-C21B-FA03A00408D2}"/>
              </a:ext>
            </a:extLst>
          </p:cNvPr>
          <p:cNvSpPr/>
          <p:nvPr userDrawn="1"/>
        </p:nvSpPr>
        <p:spPr>
          <a:xfrm>
            <a:off x="3435390" y="5116843"/>
            <a:ext cx="314300" cy="314300"/>
          </a:xfrm>
          <a:prstGeom prst="ellipse">
            <a:avLst/>
          </a:prstGeom>
          <a:solidFill>
            <a:schemeClr val="accent5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CF17D904-0AD5-A958-5836-0F119FAF9F38}"/>
              </a:ext>
            </a:extLst>
          </p:cNvPr>
          <p:cNvGrpSpPr/>
          <p:nvPr userDrawn="1"/>
        </p:nvGrpSpPr>
        <p:grpSpPr>
          <a:xfrm>
            <a:off x="11093713" y="5100602"/>
            <a:ext cx="491043" cy="830997"/>
            <a:chOff x="1417532" y="3295231"/>
            <a:chExt cx="1563996" cy="2646768"/>
          </a:xfrm>
        </p:grpSpPr>
        <p:sp>
          <p:nvSpPr>
            <p:cNvPr id="38" name="Freeform 5">
              <a:extLst>
                <a:ext uri="{FF2B5EF4-FFF2-40B4-BE49-F238E27FC236}">
                  <a16:creationId xmlns:a16="http://schemas.microsoft.com/office/drawing/2014/main" id="{1A4DEA0D-5203-1DBF-9C93-38E237D609F2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106938" y="5789204"/>
              <a:ext cx="151532" cy="152795"/>
            </a:xfrm>
            <a:custGeom>
              <a:avLst/>
              <a:gdLst>
                <a:gd name="T0" fmla="*/ 108 w 240"/>
                <a:gd name="T1" fmla="*/ 16 h 242"/>
                <a:gd name="T2" fmla="*/ 108 w 240"/>
                <a:gd name="T3" fmla="*/ 16 h 242"/>
                <a:gd name="T4" fmla="*/ 106 w 240"/>
                <a:gd name="T5" fmla="*/ 32 h 242"/>
                <a:gd name="T6" fmla="*/ 104 w 240"/>
                <a:gd name="T7" fmla="*/ 52 h 242"/>
                <a:gd name="T8" fmla="*/ 104 w 240"/>
                <a:gd name="T9" fmla="*/ 76 h 242"/>
                <a:gd name="T10" fmla="*/ 106 w 240"/>
                <a:gd name="T11" fmla="*/ 104 h 242"/>
                <a:gd name="T12" fmla="*/ 112 w 240"/>
                <a:gd name="T13" fmla="*/ 134 h 242"/>
                <a:gd name="T14" fmla="*/ 118 w 240"/>
                <a:gd name="T15" fmla="*/ 148 h 242"/>
                <a:gd name="T16" fmla="*/ 124 w 240"/>
                <a:gd name="T17" fmla="*/ 164 h 242"/>
                <a:gd name="T18" fmla="*/ 132 w 240"/>
                <a:gd name="T19" fmla="*/ 178 h 242"/>
                <a:gd name="T20" fmla="*/ 142 w 240"/>
                <a:gd name="T21" fmla="*/ 192 h 242"/>
                <a:gd name="T22" fmla="*/ 142 w 240"/>
                <a:gd name="T23" fmla="*/ 192 h 242"/>
                <a:gd name="T24" fmla="*/ 128 w 240"/>
                <a:gd name="T25" fmla="*/ 192 h 242"/>
                <a:gd name="T26" fmla="*/ 112 w 240"/>
                <a:gd name="T27" fmla="*/ 192 h 242"/>
                <a:gd name="T28" fmla="*/ 94 w 240"/>
                <a:gd name="T29" fmla="*/ 196 h 242"/>
                <a:gd name="T30" fmla="*/ 72 w 240"/>
                <a:gd name="T31" fmla="*/ 200 h 242"/>
                <a:gd name="T32" fmla="*/ 48 w 240"/>
                <a:gd name="T33" fmla="*/ 210 h 242"/>
                <a:gd name="T34" fmla="*/ 24 w 240"/>
                <a:gd name="T35" fmla="*/ 224 h 242"/>
                <a:gd name="T36" fmla="*/ 12 w 240"/>
                <a:gd name="T37" fmla="*/ 232 h 242"/>
                <a:gd name="T38" fmla="*/ 0 w 240"/>
                <a:gd name="T39" fmla="*/ 242 h 242"/>
                <a:gd name="T40" fmla="*/ 240 w 240"/>
                <a:gd name="T41" fmla="*/ 242 h 242"/>
                <a:gd name="T42" fmla="*/ 240 w 240"/>
                <a:gd name="T43" fmla="*/ 242 h 242"/>
                <a:gd name="T44" fmla="*/ 230 w 240"/>
                <a:gd name="T45" fmla="*/ 222 h 242"/>
                <a:gd name="T46" fmla="*/ 222 w 240"/>
                <a:gd name="T47" fmla="*/ 198 h 242"/>
                <a:gd name="T48" fmla="*/ 210 w 240"/>
                <a:gd name="T49" fmla="*/ 168 h 242"/>
                <a:gd name="T50" fmla="*/ 200 w 240"/>
                <a:gd name="T51" fmla="*/ 132 h 242"/>
                <a:gd name="T52" fmla="*/ 190 w 240"/>
                <a:gd name="T53" fmla="*/ 94 h 242"/>
                <a:gd name="T54" fmla="*/ 182 w 240"/>
                <a:gd name="T55" fmla="*/ 52 h 242"/>
                <a:gd name="T56" fmla="*/ 178 w 240"/>
                <a:gd name="T57" fmla="*/ 8 h 242"/>
                <a:gd name="T58" fmla="*/ 178 w 240"/>
                <a:gd name="T59" fmla="*/ 8 h 242"/>
                <a:gd name="T60" fmla="*/ 172 w 240"/>
                <a:gd name="T61" fmla="*/ 6 h 242"/>
                <a:gd name="T62" fmla="*/ 164 w 240"/>
                <a:gd name="T63" fmla="*/ 2 h 242"/>
                <a:gd name="T64" fmla="*/ 154 w 240"/>
                <a:gd name="T65" fmla="*/ 0 h 242"/>
                <a:gd name="T66" fmla="*/ 144 w 240"/>
                <a:gd name="T67" fmla="*/ 0 h 242"/>
                <a:gd name="T68" fmla="*/ 132 w 240"/>
                <a:gd name="T69" fmla="*/ 2 h 242"/>
                <a:gd name="T70" fmla="*/ 120 w 240"/>
                <a:gd name="T71" fmla="*/ 6 h 242"/>
                <a:gd name="T72" fmla="*/ 108 w 240"/>
                <a:gd name="T73" fmla="*/ 16 h 242"/>
                <a:gd name="T74" fmla="*/ 108 w 240"/>
                <a:gd name="T75" fmla="*/ 16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40" h="242">
                  <a:moveTo>
                    <a:pt x="108" y="16"/>
                  </a:moveTo>
                  <a:lnTo>
                    <a:pt x="108" y="16"/>
                  </a:lnTo>
                  <a:lnTo>
                    <a:pt x="106" y="32"/>
                  </a:lnTo>
                  <a:lnTo>
                    <a:pt x="104" y="52"/>
                  </a:lnTo>
                  <a:lnTo>
                    <a:pt x="104" y="76"/>
                  </a:lnTo>
                  <a:lnTo>
                    <a:pt x="106" y="104"/>
                  </a:lnTo>
                  <a:lnTo>
                    <a:pt x="112" y="134"/>
                  </a:lnTo>
                  <a:lnTo>
                    <a:pt x="118" y="148"/>
                  </a:lnTo>
                  <a:lnTo>
                    <a:pt x="124" y="164"/>
                  </a:lnTo>
                  <a:lnTo>
                    <a:pt x="132" y="178"/>
                  </a:lnTo>
                  <a:lnTo>
                    <a:pt x="142" y="192"/>
                  </a:lnTo>
                  <a:lnTo>
                    <a:pt x="142" y="192"/>
                  </a:lnTo>
                  <a:lnTo>
                    <a:pt x="128" y="192"/>
                  </a:lnTo>
                  <a:lnTo>
                    <a:pt x="112" y="192"/>
                  </a:lnTo>
                  <a:lnTo>
                    <a:pt x="94" y="196"/>
                  </a:lnTo>
                  <a:lnTo>
                    <a:pt x="72" y="200"/>
                  </a:lnTo>
                  <a:lnTo>
                    <a:pt x="48" y="210"/>
                  </a:lnTo>
                  <a:lnTo>
                    <a:pt x="24" y="224"/>
                  </a:lnTo>
                  <a:lnTo>
                    <a:pt x="12" y="232"/>
                  </a:lnTo>
                  <a:lnTo>
                    <a:pt x="0" y="242"/>
                  </a:lnTo>
                  <a:lnTo>
                    <a:pt x="240" y="242"/>
                  </a:lnTo>
                  <a:lnTo>
                    <a:pt x="240" y="242"/>
                  </a:lnTo>
                  <a:lnTo>
                    <a:pt x="230" y="222"/>
                  </a:lnTo>
                  <a:lnTo>
                    <a:pt x="222" y="198"/>
                  </a:lnTo>
                  <a:lnTo>
                    <a:pt x="210" y="168"/>
                  </a:lnTo>
                  <a:lnTo>
                    <a:pt x="200" y="132"/>
                  </a:lnTo>
                  <a:lnTo>
                    <a:pt x="190" y="94"/>
                  </a:lnTo>
                  <a:lnTo>
                    <a:pt x="182" y="52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2" y="6"/>
                  </a:lnTo>
                  <a:lnTo>
                    <a:pt x="164" y="2"/>
                  </a:lnTo>
                  <a:lnTo>
                    <a:pt x="154" y="0"/>
                  </a:lnTo>
                  <a:lnTo>
                    <a:pt x="144" y="0"/>
                  </a:lnTo>
                  <a:lnTo>
                    <a:pt x="132" y="2"/>
                  </a:lnTo>
                  <a:lnTo>
                    <a:pt x="120" y="6"/>
                  </a:lnTo>
                  <a:lnTo>
                    <a:pt x="108" y="16"/>
                  </a:lnTo>
                  <a:lnTo>
                    <a:pt x="108" y="16"/>
                  </a:ln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6">
              <a:extLst>
                <a:ext uri="{FF2B5EF4-FFF2-40B4-BE49-F238E27FC236}">
                  <a16:creationId xmlns:a16="http://schemas.microsoft.com/office/drawing/2014/main" id="{779EA2C1-328D-EF50-8D1D-7ACFB1378611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340271" y="5752326"/>
              <a:ext cx="150270" cy="154058"/>
            </a:xfrm>
            <a:custGeom>
              <a:avLst/>
              <a:gdLst>
                <a:gd name="T0" fmla="*/ 130 w 238"/>
                <a:gd name="T1" fmla="*/ 16 h 244"/>
                <a:gd name="T2" fmla="*/ 130 w 238"/>
                <a:gd name="T3" fmla="*/ 16 h 244"/>
                <a:gd name="T4" fmla="*/ 132 w 238"/>
                <a:gd name="T5" fmla="*/ 34 h 244"/>
                <a:gd name="T6" fmla="*/ 134 w 238"/>
                <a:gd name="T7" fmla="*/ 52 h 244"/>
                <a:gd name="T8" fmla="*/ 136 w 238"/>
                <a:gd name="T9" fmla="*/ 78 h 244"/>
                <a:gd name="T10" fmla="*/ 132 w 238"/>
                <a:gd name="T11" fmla="*/ 104 h 244"/>
                <a:gd name="T12" fmla="*/ 126 w 238"/>
                <a:gd name="T13" fmla="*/ 134 h 244"/>
                <a:gd name="T14" fmla="*/ 122 w 238"/>
                <a:gd name="T15" fmla="*/ 150 h 244"/>
                <a:gd name="T16" fmla="*/ 114 w 238"/>
                <a:gd name="T17" fmla="*/ 164 h 244"/>
                <a:gd name="T18" fmla="*/ 106 w 238"/>
                <a:gd name="T19" fmla="*/ 180 h 244"/>
                <a:gd name="T20" fmla="*/ 96 w 238"/>
                <a:gd name="T21" fmla="*/ 194 h 244"/>
                <a:gd name="T22" fmla="*/ 96 w 238"/>
                <a:gd name="T23" fmla="*/ 194 h 244"/>
                <a:gd name="T24" fmla="*/ 110 w 238"/>
                <a:gd name="T25" fmla="*/ 194 h 244"/>
                <a:gd name="T26" fmla="*/ 126 w 238"/>
                <a:gd name="T27" fmla="*/ 194 h 244"/>
                <a:gd name="T28" fmla="*/ 146 w 238"/>
                <a:gd name="T29" fmla="*/ 196 h 244"/>
                <a:gd name="T30" fmla="*/ 168 w 238"/>
                <a:gd name="T31" fmla="*/ 202 h 244"/>
                <a:gd name="T32" fmla="*/ 190 w 238"/>
                <a:gd name="T33" fmla="*/ 210 h 244"/>
                <a:gd name="T34" fmla="*/ 214 w 238"/>
                <a:gd name="T35" fmla="*/ 224 h 244"/>
                <a:gd name="T36" fmla="*/ 226 w 238"/>
                <a:gd name="T37" fmla="*/ 234 h 244"/>
                <a:gd name="T38" fmla="*/ 238 w 238"/>
                <a:gd name="T39" fmla="*/ 244 h 244"/>
                <a:gd name="T40" fmla="*/ 0 w 238"/>
                <a:gd name="T41" fmla="*/ 244 h 244"/>
                <a:gd name="T42" fmla="*/ 0 w 238"/>
                <a:gd name="T43" fmla="*/ 244 h 244"/>
                <a:gd name="T44" fmla="*/ 8 w 238"/>
                <a:gd name="T45" fmla="*/ 224 h 244"/>
                <a:gd name="T46" fmla="*/ 18 w 238"/>
                <a:gd name="T47" fmla="*/ 200 h 244"/>
                <a:gd name="T48" fmla="*/ 28 w 238"/>
                <a:gd name="T49" fmla="*/ 170 h 244"/>
                <a:gd name="T50" fmla="*/ 40 w 238"/>
                <a:gd name="T51" fmla="*/ 134 h 244"/>
                <a:gd name="T52" fmla="*/ 50 w 238"/>
                <a:gd name="T53" fmla="*/ 94 h 244"/>
                <a:gd name="T54" fmla="*/ 56 w 238"/>
                <a:gd name="T55" fmla="*/ 52 h 244"/>
                <a:gd name="T56" fmla="*/ 60 w 238"/>
                <a:gd name="T57" fmla="*/ 10 h 244"/>
                <a:gd name="T58" fmla="*/ 60 w 238"/>
                <a:gd name="T59" fmla="*/ 10 h 244"/>
                <a:gd name="T60" fmla="*/ 68 w 238"/>
                <a:gd name="T61" fmla="*/ 6 h 244"/>
                <a:gd name="T62" fmla="*/ 76 w 238"/>
                <a:gd name="T63" fmla="*/ 4 h 244"/>
                <a:gd name="T64" fmla="*/ 84 w 238"/>
                <a:gd name="T65" fmla="*/ 2 h 244"/>
                <a:gd name="T66" fmla="*/ 96 w 238"/>
                <a:gd name="T67" fmla="*/ 0 h 244"/>
                <a:gd name="T68" fmla="*/ 108 w 238"/>
                <a:gd name="T69" fmla="*/ 2 h 244"/>
                <a:gd name="T70" fmla="*/ 118 w 238"/>
                <a:gd name="T71" fmla="*/ 8 h 244"/>
                <a:gd name="T72" fmla="*/ 130 w 238"/>
                <a:gd name="T73" fmla="*/ 16 h 244"/>
                <a:gd name="T74" fmla="*/ 130 w 238"/>
                <a:gd name="T75" fmla="*/ 16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8" h="244">
                  <a:moveTo>
                    <a:pt x="130" y="16"/>
                  </a:moveTo>
                  <a:lnTo>
                    <a:pt x="130" y="16"/>
                  </a:lnTo>
                  <a:lnTo>
                    <a:pt x="132" y="34"/>
                  </a:lnTo>
                  <a:lnTo>
                    <a:pt x="134" y="52"/>
                  </a:lnTo>
                  <a:lnTo>
                    <a:pt x="136" y="78"/>
                  </a:lnTo>
                  <a:lnTo>
                    <a:pt x="132" y="104"/>
                  </a:lnTo>
                  <a:lnTo>
                    <a:pt x="126" y="134"/>
                  </a:lnTo>
                  <a:lnTo>
                    <a:pt x="122" y="150"/>
                  </a:lnTo>
                  <a:lnTo>
                    <a:pt x="114" y="164"/>
                  </a:lnTo>
                  <a:lnTo>
                    <a:pt x="106" y="180"/>
                  </a:lnTo>
                  <a:lnTo>
                    <a:pt x="96" y="194"/>
                  </a:lnTo>
                  <a:lnTo>
                    <a:pt x="96" y="194"/>
                  </a:lnTo>
                  <a:lnTo>
                    <a:pt x="110" y="194"/>
                  </a:lnTo>
                  <a:lnTo>
                    <a:pt x="126" y="194"/>
                  </a:lnTo>
                  <a:lnTo>
                    <a:pt x="146" y="196"/>
                  </a:lnTo>
                  <a:lnTo>
                    <a:pt x="168" y="202"/>
                  </a:lnTo>
                  <a:lnTo>
                    <a:pt x="190" y="210"/>
                  </a:lnTo>
                  <a:lnTo>
                    <a:pt x="214" y="224"/>
                  </a:lnTo>
                  <a:lnTo>
                    <a:pt x="226" y="234"/>
                  </a:lnTo>
                  <a:lnTo>
                    <a:pt x="238" y="244"/>
                  </a:lnTo>
                  <a:lnTo>
                    <a:pt x="0" y="244"/>
                  </a:lnTo>
                  <a:lnTo>
                    <a:pt x="0" y="244"/>
                  </a:lnTo>
                  <a:lnTo>
                    <a:pt x="8" y="224"/>
                  </a:lnTo>
                  <a:lnTo>
                    <a:pt x="18" y="200"/>
                  </a:lnTo>
                  <a:lnTo>
                    <a:pt x="28" y="170"/>
                  </a:lnTo>
                  <a:lnTo>
                    <a:pt x="40" y="134"/>
                  </a:lnTo>
                  <a:lnTo>
                    <a:pt x="50" y="94"/>
                  </a:lnTo>
                  <a:lnTo>
                    <a:pt x="56" y="5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8" y="6"/>
                  </a:lnTo>
                  <a:lnTo>
                    <a:pt x="76" y="4"/>
                  </a:lnTo>
                  <a:lnTo>
                    <a:pt x="84" y="2"/>
                  </a:lnTo>
                  <a:lnTo>
                    <a:pt x="96" y="0"/>
                  </a:lnTo>
                  <a:lnTo>
                    <a:pt x="108" y="2"/>
                  </a:lnTo>
                  <a:lnTo>
                    <a:pt x="118" y="8"/>
                  </a:lnTo>
                  <a:lnTo>
                    <a:pt x="130" y="16"/>
                  </a:lnTo>
                  <a:lnTo>
                    <a:pt x="130" y="16"/>
                  </a:ln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7">
              <a:extLst>
                <a:ext uri="{FF2B5EF4-FFF2-40B4-BE49-F238E27FC236}">
                  <a16:creationId xmlns:a16="http://schemas.microsoft.com/office/drawing/2014/main" id="{CC62AF34-B647-702A-9A8F-31BA631201AA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627541" y="5319009"/>
              <a:ext cx="460911" cy="456491"/>
            </a:xfrm>
            <a:custGeom>
              <a:avLst/>
              <a:gdLst>
                <a:gd name="T0" fmla="*/ 612 w 730"/>
                <a:gd name="T1" fmla="*/ 0 h 723"/>
                <a:gd name="T2" fmla="*/ 592 w 730"/>
                <a:gd name="T3" fmla="*/ 12 h 723"/>
                <a:gd name="T4" fmla="*/ 492 w 730"/>
                <a:gd name="T5" fmla="*/ 99 h 723"/>
                <a:gd name="T6" fmla="*/ 384 w 730"/>
                <a:gd name="T7" fmla="*/ 205 h 723"/>
                <a:gd name="T8" fmla="*/ 308 w 730"/>
                <a:gd name="T9" fmla="*/ 289 h 723"/>
                <a:gd name="T10" fmla="*/ 236 w 730"/>
                <a:gd name="T11" fmla="*/ 381 h 723"/>
                <a:gd name="T12" fmla="*/ 172 w 730"/>
                <a:gd name="T13" fmla="*/ 475 h 723"/>
                <a:gd name="T14" fmla="*/ 146 w 730"/>
                <a:gd name="T15" fmla="*/ 521 h 723"/>
                <a:gd name="T16" fmla="*/ 102 w 730"/>
                <a:gd name="T17" fmla="*/ 517 h 723"/>
                <a:gd name="T18" fmla="*/ 50 w 730"/>
                <a:gd name="T19" fmla="*/ 517 h 723"/>
                <a:gd name="T20" fmla="*/ 28 w 730"/>
                <a:gd name="T21" fmla="*/ 523 h 723"/>
                <a:gd name="T22" fmla="*/ 10 w 730"/>
                <a:gd name="T23" fmla="*/ 533 h 723"/>
                <a:gd name="T24" fmla="*/ 2 w 730"/>
                <a:gd name="T25" fmla="*/ 549 h 723"/>
                <a:gd name="T26" fmla="*/ 0 w 730"/>
                <a:gd name="T27" fmla="*/ 559 h 723"/>
                <a:gd name="T28" fmla="*/ 6 w 730"/>
                <a:gd name="T29" fmla="*/ 571 h 723"/>
                <a:gd name="T30" fmla="*/ 14 w 730"/>
                <a:gd name="T31" fmla="*/ 581 h 723"/>
                <a:gd name="T32" fmla="*/ 36 w 730"/>
                <a:gd name="T33" fmla="*/ 585 h 723"/>
                <a:gd name="T34" fmla="*/ 66 w 730"/>
                <a:gd name="T35" fmla="*/ 585 h 723"/>
                <a:gd name="T36" fmla="*/ 86 w 730"/>
                <a:gd name="T37" fmla="*/ 585 h 723"/>
                <a:gd name="T38" fmla="*/ 42 w 730"/>
                <a:gd name="T39" fmla="*/ 613 h 723"/>
                <a:gd name="T40" fmla="*/ 18 w 730"/>
                <a:gd name="T41" fmla="*/ 641 h 723"/>
                <a:gd name="T42" fmla="*/ 12 w 730"/>
                <a:gd name="T43" fmla="*/ 653 h 723"/>
                <a:gd name="T44" fmla="*/ 16 w 730"/>
                <a:gd name="T45" fmla="*/ 665 h 723"/>
                <a:gd name="T46" fmla="*/ 20 w 730"/>
                <a:gd name="T47" fmla="*/ 669 h 723"/>
                <a:gd name="T48" fmla="*/ 30 w 730"/>
                <a:gd name="T49" fmla="*/ 673 h 723"/>
                <a:gd name="T50" fmla="*/ 52 w 730"/>
                <a:gd name="T51" fmla="*/ 667 h 723"/>
                <a:gd name="T52" fmla="*/ 82 w 730"/>
                <a:gd name="T53" fmla="*/ 651 h 723"/>
                <a:gd name="T54" fmla="*/ 116 w 730"/>
                <a:gd name="T55" fmla="*/ 627 h 723"/>
                <a:gd name="T56" fmla="*/ 106 w 730"/>
                <a:gd name="T57" fmla="*/ 639 h 723"/>
                <a:gd name="T58" fmla="*/ 90 w 730"/>
                <a:gd name="T59" fmla="*/ 667 h 723"/>
                <a:gd name="T60" fmla="*/ 84 w 730"/>
                <a:gd name="T61" fmla="*/ 689 h 723"/>
                <a:gd name="T62" fmla="*/ 84 w 730"/>
                <a:gd name="T63" fmla="*/ 701 h 723"/>
                <a:gd name="T64" fmla="*/ 92 w 730"/>
                <a:gd name="T65" fmla="*/ 709 h 723"/>
                <a:gd name="T66" fmla="*/ 98 w 730"/>
                <a:gd name="T67" fmla="*/ 711 h 723"/>
                <a:gd name="T68" fmla="*/ 114 w 730"/>
                <a:gd name="T69" fmla="*/ 709 h 723"/>
                <a:gd name="T70" fmla="*/ 128 w 730"/>
                <a:gd name="T71" fmla="*/ 703 h 723"/>
                <a:gd name="T72" fmla="*/ 150 w 730"/>
                <a:gd name="T73" fmla="*/ 679 h 723"/>
                <a:gd name="T74" fmla="*/ 162 w 730"/>
                <a:gd name="T75" fmla="*/ 653 h 723"/>
                <a:gd name="T76" fmla="*/ 166 w 730"/>
                <a:gd name="T77" fmla="*/ 643 h 723"/>
                <a:gd name="T78" fmla="*/ 168 w 730"/>
                <a:gd name="T79" fmla="*/ 671 h 723"/>
                <a:gd name="T80" fmla="*/ 174 w 730"/>
                <a:gd name="T81" fmla="*/ 703 h 723"/>
                <a:gd name="T82" fmla="*/ 180 w 730"/>
                <a:gd name="T83" fmla="*/ 715 h 723"/>
                <a:gd name="T84" fmla="*/ 190 w 730"/>
                <a:gd name="T85" fmla="*/ 721 h 723"/>
                <a:gd name="T86" fmla="*/ 204 w 730"/>
                <a:gd name="T87" fmla="*/ 721 h 723"/>
                <a:gd name="T88" fmla="*/ 212 w 730"/>
                <a:gd name="T89" fmla="*/ 717 h 723"/>
                <a:gd name="T90" fmla="*/ 222 w 730"/>
                <a:gd name="T91" fmla="*/ 703 h 723"/>
                <a:gd name="T92" fmla="*/ 230 w 730"/>
                <a:gd name="T93" fmla="*/ 671 h 723"/>
                <a:gd name="T94" fmla="*/ 228 w 730"/>
                <a:gd name="T95" fmla="*/ 625 h 723"/>
                <a:gd name="T96" fmla="*/ 222 w 730"/>
                <a:gd name="T97" fmla="*/ 587 h 723"/>
                <a:gd name="T98" fmla="*/ 218 w 730"/>
                <a:gd name="T99" fmla="*/ 577 h 723"/>
                <a:gd name="T100" fmla="*/ 262 w 730"/>
                <a:gd name="T101" fmla="*/ 511 h 723"/>
                <a:gd name="T102" fmla="*/ 344 w 730"/>
                <a:gd name="T103" fmla="*/ 397 h 723"/>
                <a:gd name="T104" fmla="*/ 416 w 730"/>
                <a:gd name="T105" fmla="*/ 307 h 723"/>
                <a:gd name="T106" fmla="*/ 498 w 730"/>
                <a:gd name="T107" fmla="*/ 217 h 723"/>
                <a:gd name="T108" fmla="*/ 588 w 730"/>
                <a:gd name="T109" fmla="*/ 133 h 723"/>
                <a:gd name="T110" fmla="*/ 658 w 730"/>
                <a:gd name="T111" fmla="*/ 79 h 723"/>
                <a:gd name="T112" fmla="*/ 706 w 730"/>
                <a:gd name="T113" fmla="*/ 49 h 723"/>
                <a:gd name="T114" fmla="*/ 612 w 730"/>
                <a:gd name="T115" fmla="*/ 0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30" h="723">
                  <a:moveTo>
                    <a:pt x="612" y="0"/>
                  </a:moveTo>
                  <a:lnTo>
                    <a:pt x="612" y="0"/>
                  </a:lnTo>
                  <a:lnTo>
                    <a:pt x="606" y="4"/>
                  </a:lnTo>
                  <a:lnTo>
                    <a:pt x="592" y="12"/>
                  </a:lnTo>
                  <a:lnTo>
                    <a:pt x="552" y="47"/>
                  </a:lnTo>
                  <a:lnTo>
                    <a:pt x="492" y="99"/>
                  </a:lnTo>
                  <a:lnTo>
                    <a:pt x="422" y="167"/>
                  </a:lnTo>
                  <a:lnTo>
                    <a:pt x="384" y="205"/>
                  </a:lnTo>
                  <a:lnTo>
                    <a:pt x="346" y="247"/>
                  </a:lnTo>
                  <a:lnTo>
                    <a:pt x="308" y="289"/>
                  </a:lnTo>
                  <a:lnTo>
                    <a:pt x="272" y="335"/>
                  </a:lnTo>
                  <a:lnTo>
                    <a:pt x="236" y="381"/>
                  </a:lnTo>
                  <a:lnTo>
                    <a:pt x="202" y="427"/>
                  </a:lnTo>
                  <a:lnTo>
                    <a:pt x="172" y="475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24" y="519"/>
                  </a:lnTo>
                  <a:lnTo>
                    <a:pt x="102" y="517"/>
                  </a:lnTo>
                  <a:lnTo>
                    <a:pt x="76" y="515"/>
                  </a:lnTo>
                  <a:lnTo>
                    <a:pt x="50" y="517"/>
                  </a:lnTo>
                  <a:lnTo>
                    <a:pt x="38" y="519"/>
                  </a:lnTo>
                  <a:lnTo>
                    <a:pt x="28" y="523"/>
                  </a:lnTo>
                  <a:lnTo>
                    <a:pt x="18" y="527"/>
                  </a:lnTo>
                  <a:lnTo>
                    <a:pt x="10" y="533"/>
                  </a:lnTo>
                  <a:lnTo>
                    <a:pt x="4" y="541"/>
                  </a:lnTo>
                  <a:lnTo>
                    <a:pt x="2" y="549"/>
                  </a:lnTo>
                  <a:lnTo>
                    <a:pt x="2" y="549"/>
                  </a:lnTo>
                  <a:lnTo>
                    <a:pt x="0" y="559"/>
                  </a:lnTo>
                  <a:lnTo>
                    <a:pt x="2" y="565"/>
                  </a:lnTo>
                  <a:lnTo>
                    <a:pt x="6" y="571"/>
                  </a:lnTo>
                  <a:lnTo>
                    <a:pt x="10" y="577"/>
                  </a:lnTo>
                  <a:lnTo>
                    <a:pt x="14" y="581"/>
                  </a:lnTo>
                  <a:lnTo>
                    <a:pt x="20" y="583"/>
                  </a:lnTo>
                  <a:lnTo>
                    <a:pt x="36" y="585"/>
                  </a:lnTo>
                  <a:lnTo>
                    <a:pt x="50" y="587"/>
                  </a:lnTo>
                  <a:lnTo>
                    <a:pt x="66" y="585"/>
                  </a:lnTo>
                  <a:lnTo>
                    <a:pt x="86" y="585"/>
                  </a:lnTo>
                  <a:lnTo>
                    <a:pt x="86" y="585"/>
                  </a:lnTo>
                  <a:lnTo>
                    <a:pt x="72" y="593"/>
                  </a:lnTo>
                  <a:lnTo>
                    <a:pt x="42" y="613"/>
                  </a:lnTo>
                  <a:lnTo>
                    <a:pt x="28" y="627"/>
                  </a:lnTo>
                  <a:lnTo>
                    <a:pt x="18" y="641"/>
                  </a:lnTo>
                  <a:lnTo>
                    <a:pt x="14" y="647"/>
                  </a:lnTo>
                  <a:lnTo>
                    <a:pt x="12" y="653"/>
                  </a:lnTo>
                  <a:lnTo>
                    <a:pt x="12" y="659"/>
                  </a:lnTo>
                  <a:lnTo>
                    <a:pt x="16" y="665"/>
                  </a:lnTo>
                  <a:lnTo>
                    <a:pt x="16" y="665"/>
                  </a:lnTo>
                  <a:lnTo>
                    <a:pt x="20" y="669"/>
                  </a:lnTo>
                  <a:lnTo>
                    <a:pt x="24" y="671"/>
                  </a:lnTo>
                  <a:lnTo>
                    <a:pt x="30" y="673"/>
                  </a:lnTo>
                  <a:lnTo>
                    <a:pt x="38" y="673"/>
                  </a:lnTo>
                  <a:lnTo>
                    <a:pt x="52" y="667"/>
                  </a:lnTo>
                  <a:lnTo>
                    <a:pt x="68" y="661"/>
                  </a:lnTo>
                  <a:lnTo>
                    <a:pt x="82" y="651"/>
                  </a:lnTo>
                  <a:lnTo>
                    <a:pt x="96" y="641"/>
                  </a:lnTo>
                  <a:lnTo>
                    <a:pt x="116" y="627"/>
                  </a:lnTo>
                  <a:lnTo>
                    <a:pt x="116" y="627"/>
                  </a:lnTo>
                  <a:lnTo>
                    <a:pt x="106" y="639"/>
                  </a:lnTo>
                  <a:lnTo>
                    <a:pt x="98" y="653"/>
                  </a:lnTo>
                  <a:lnTo>
                    <a:pt x="90" y="667"/>
                  </a:lnTo>
                  <a:lnTo>
                    <a:pt x="84" y="683"/>
                  </a:lnTo>
                  <a:lnTo>
                    <a:pt x="84" y="689"/>
                  </a:lnTo>
                  <a:lnTo>
                    <a:pt x="84" y="695"/>
                  </a:lnTo>
                  <a:lnTo>
                    <a:pt x="84" y="701"/>
                  </a:lnTo>
                  <a:lnTo>
                    <a:pt x="88" y="705"/>
                  </a:lnTo>
                  <a:lnTo>
                    <a:pt x="92" y="709"/>
                  </a:lnTo>
                  <a:lnTo>
                    <a:pt x="98" y="711"/>
                  </a:lnTo>
                  <a:lnTo>
                    <a:pt x="98" y="711"/>
                  </a:lnTo>
                  <a:lnTo>
                    <a:pt x="106" y="711"/>
                  </a:lnTo>
                  <a:lnTo>
                    <a:pt x="114" y="709"/>
                  </a:lnTo>
                  <a:lnTo>
                    <a:pt x="122" y="707"/>
                  </a:lnTo>
                  <a:lnTo>
                    <a:pt x="128" y="703"/>
                  </a:lnTo>
                  <a:lnTo>
                    <a:pt x="140" y="691"/>
                  </a:lnTo>
                  <a:lnTo>
                    <a:pt x="150" y="679"/>
                  </a:lnTo>
                  <a:lnTo>
                    <a:pt x="156" y="665"/>
                  </a:lnTo>
                  <a:lnTo>
                    <a:pt x="162" y="653"/>
                  </a:lnTo>
                  <a:lnTo>
                    <a:pt x="166" y="643"/>
                  </a:lnTo>
                  <a:lnTo>
                    <a:pt x="166" y="643"/>
                  </a:lnTo>
                  <a:lnTo>
                    <a:pt x="166" y="657"/>
                  </a:lnTo>
                  <a:lnTo>
                    <a:pt x="168" y="671"/>
                  </a:lnTo>
                  <a:lnTo>
                    <a:pt x="170" y="687"/>
                  </a:lnTo>
                  <a:lnTo>
                    <a:pt x="174" y="703"/>
                  </a:lnTo>
                  <a:lnTo>
                    <a:pt x="176" y="709"/>
                  </a:lnTo>
                  <a:lnTo>
                    <a:pt x="180" y="715"/>
                  </a:lnTo>
                  <a:lnTo>
                    <a:pt x="184" y="719"/>
                  </a:lnTo>
                  <a:lnTo>
                    <a:pt x="190" y="721"/>
                  </a:lnTo>
                  <a:lnTo>
                    <a:pt x="196" y="723"/>
                  </a:lnTo>
                  <a:lnTo>
                    <a:pt x="204" y="721"/>
                  </a:lnTo>
                  <a:lnTo>
                    <a:pt x="204" y="721"/>
                  </a:lnTo>
                  <a:lnTo>
                    <a:pt x="212" y="717"/>
                  </a:lnTo>
                  <a:lnTo>
                    <a:pt x="218" y="711"/>
                  </a:lnTo>
                  <a:lnTo>
                    <a:pt x="222" y="703"/>
                  </a:lnTo>
                  <a:lnTo>
                    <a:pt x="226" y="693"/>
                  </a:lnTo>
                  <a:lnTo>
                    <a:pt x="230" y="671"/>
                  </a:lnTo>
                  <a:lnTo>
                    <a:pt x="230" y="649"/>
                  </a:lnTo>
                  <a:lnTo>
                    <a:pt x="228" y="625"/>
                  </a:lnTo>
                  <a:lnTo>
                    <a:pt x="226" y="603"/>
                  </a:lnTo>
                  <a:lnTo>
                    <a:pt x="222" y="587"/>
                  </a:lnTo>
                  <a:lnTo>
                    <a:pt x="218" y="577"/>
                  </a:lnTo>
                  <a:lnTo>
                    <a:pt x="218" y="577"/>
                  </a:lnTo>
                  <a:lnTo>
                    <a:pt x="230" y="559"/>
                  </a:lnTo>
                  <a:lnTo>
                    <a:pt x="262" y="511"/>
                  </a:lnTo>
                  <a:lnTo>
                    <a:pt x="314" y="439"/>
                  </a:lnTo>
                  <a:lnTo>
                    <a:pt x="344" y="397"/>
                  </a:lnTo>
                  <a:lnTo>
                    <a:pt x="378" y="353"/>
                  </a:lnTo>
                  <a:lnTo>
                    <a:pt x="416" y="307"/>
                  </a:lnTo>
                  <a:lnTo>
                    <a:pt x="456" y="261"/>
                  </a:lnTo>
                  <a:lnTo>
                    <a:pt x="498" y="217"/>
                  </a:lnTo>
                  <a:lnTo>
                    <a:pt x="542" y="173"/>
                  </a:lnTo>
                  <a:lnTo>
                    <a:pt x="588" y="133"/>
                  </a:lnTo>
                  <a:lnTo>
                    <a:pt x="634" y="95"/>
                  </a:lnTo>
                  <a:lnTo>
                    <a:pt x="658" y="79"/>
                  </a:lnTo>
                  <a:lnTo>
                    <a:pt x="682" y="63"/>
                  </a:lnTo>
                  <a:lnTo>
                    <a:pt x="706" y="49"/>
                  </a:lnTo>
                  <a:lnTo>
                    <a:pt x="730" y="37"/>
                  </a:lnTo>
                  <a:lnTo>
                    <a:pt x="612" y="0"/>
                  </a:ln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8">
              <a:extLst>
                <a:ext uri="{FF2B5EF4-FFF2-40B4-BE49-F238E27FC236}">
                  <a16:creationId xmlns:a16="http://schemas.microsoft.com/office/drawing/2014/main" id="{901213AD-91A5-2330-BF57-ADD3F999F252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438537" y="4904657"/>
              <a:ext cx="542991" cy="364309"/>
            </a:xfrm>
            <a:custGeom>
              <a:avLst/>
              <a:gdLst>
                <a:gd name="T0" fmla="*/ 102 w 860"/>
                <a:gd name="T1" fmla="*/ 575 h 577"/>
                <a:gd name="T2" fmla="*/ 124 w 860"/>
                <a:gd name="T3" fmla="*/ 577 h 577"/>
                <a:gd name="T4" fmla="*/ 174 w 860"/>
                <a:gd name="T5" fmla="*/ 573 h 577"/>
                <a:gd name="T6" fmla="*/ 246 w 860"/>
                <a:gd name="T7" fmla="*/ 559 h 577"/>
                <a:gd name="T8" fmla="*/ 334 w 860"/>
                <a:gd name="T9" fmla="*/ 533 h 577"/>
                <a:gd name="T10" fmla="*/ 430 w 860"/>
                <a:gd name="T11" fmla="*/ 489 h 577"/>
                <a:gd name="T12" fmla="*/ 504 w 860"/>
                <a:gd name="T13" fmla="*/ 442 h 577"/>
                <a:gd name="T14" fmla="*/ 552 w 860"/>
                <a:gd name="T15" fmla="*/ 406 h 577"/>
                <a:gd name="T16" fmla="*/ 600 w 860"/>
                <a:gd name="T17" fmla="*/ 360 h 577"/>
                <a:gd name="T18" fmla="*/ 644 w 860"/>
                <a:gd name="T19" fmla="*/ 310 h 577"/>
                <a:gd name="T20" fmla="*/ 684 w 860"/>
                <a:gd name="T21" fmla="*/ 252 h 577"/>
                <a:gd name="T22" fmla="*/ 704 w 860"/>
                <a:gd name="T23" fmla="*/ 220 h 577"/>
                <a:gd name="T24" fmla="*/ 744 w 860"/>
                <a:gd name="T25" fmla="*/ 238 h 577"/>
                <a:gd name="T26" fmla="*/ 794 w 860"/>
                <a:gd name="T27" fmla="*/ 252 h 577"/>
                <a:gd name="T28" fmla="*/ 818 w 860"/>
                <a:gd name="T29" fmla="*/ 254 h 577"/>
                <a:gd name="T30" fmla="*/ 838 w 860"/>
                <a:gd name="T31" fmla="*/ 250 h 577"/>
                <a:gd name="T32" fmla="*/ 850 w 860"/>
                <a:gd name="T33" fmla="*/ 238 h 577"/>
                <a:gd name="T34" fmla="*/ 854 w 860"/>
                <a:gd name="T35" fmla="*/ 230 h 577"/>
                <a:gd name="T36" fmla="*/ 854 w 860"/>
                <a:gd name="T37" fmla="*/ 216 h 577"/>
                <a:gd name="T38" fmla="*/ 846 w 860"/>
                <a:gd name="T39" fmla="*/ 204 h 577"/>
                <a:gd name="T40" fmla="*/ 828 w 860"/>
                <a:gd name="T41" fmla="*/ 192 h 577"/>
                <a:gd name="T42" fmla="*/ 800 w 860"/>
                <a:gd name="T43" fmla="*/ 184 h 577"/>
                <a:gd name="T44" fmla="*/ 780 w 860"/>
                <a:gd name="T45" fmla="*/ 178 h 577"/>
                <a:gd name="T46" fmla="*/ 824 w 860"/>
                <a:gd name="T47" fmla="*/ 158 h 577"/>
                <a:gd name="T48" fmla="*/ 852 w 860"/>
                <a:gd name="T49" fmla="*/ 136 h 577"/>
                <a:gd name="T50" fmla="*/ 858 w 860"/>
                <a:gd name="T51" fmla="*/ 124 h 577"/>
                <a:gd name="T52" fmla="*/ 858 w 860"/>
                <a:gd name="T53" fmla="*/ 112 h 577"/>
                <a:gd name="T54" fmla="*/ 856 w 860"/>
                <a:gd name="T55" fmla="*/ 106 h 577"/>
                <a:gd name="T56" fmla="*/ 848 w 860"/>
                <a:gd name="T57" fmla="*/ 100 h 577"/>
                <a:gd name="T58" fmla="*/ 828 w 860"/>
                <a:gd name="T59" fmla="*/ 102 h 577"/>
                <a:gd name="T60" fmla="*/ 786 w 860"/>
                <a:gd name="T61" fmla="*/ 120 h 577"/>
                <a:gd name="T62" fmla="*/ 766 w 860"/>
                <a:gd name="T63" fmla="*/ 128 h 577"/>
                <a:gd name="T64" fmla="*/ 784 w 860"/>
                <a:gd name="T65" fmla="*/ 104 h 577"/>
                <a:gd name="T66" fmla="*/ 802 w 860"/>
                <a:gd name="T67" fmla="*/ 74 h 577"/>
                <a:gd name="T68" fmla="*/ 806 w 860"/>
                <a:gd name="T69" fmla="*/ 52 h 577"/>
                <a:gd name="T70" fmla="*/ 800 w 860"/>
                <a:gd name="T71" fmla="*/ 40 h 577"/>
                <a:gd name="T72" fmla="*/ 792 w 860"/>
                <a:gd name="T73" fmla="*/ 36 h 577"/>
                <a:gd name="T74" fmla="*/ 778 w 860"/>
                <a:gd name="T75" fmla="*/ 34 h 577"/>
                <a:gd name="T76" fmla="*/ 764 w 860"/>
                <a:gd name="T77" fmla="*/ 38 h 577"/>
                <a:gd name="T78" fmla="*/ 742 w 860"/>
                <a:gd name="T79" fmla="*/ 60 h 577"/>
                <a:gd name="T80" fmla="*/ 726 w 860"/>
                <a:gd name="T81" fmla="*/ 86 h 577"/>
                <a:gd name="T82" fmla="*/ 722 w 860"/>
                <a:gd name="T83" fmla="*/ 98 h 577"/>
                <a:gd name="T84" fmla="*/ 720 w 860"/>
                <a:gd name="T85" fmla="*/ 66 h 577"/>
                <a:gd name="T86" fmla="*/ 712 w 860"/>
                <a:gd name="T87" fmla="*/ 30 h 577"/>
                <a:gd name="T88" fmla="*/ 700 w 860"/>
                <a:gd name="T89" fmla="*/ 8 h 577"/>
                <a:gd name="T90" fmla="*/ 688 w 860"/>
                <a:gd name="T91" fmla="*/ 0 h 577"/>
                <a:gd name="T92" fmla="*/ 680 w 860"/>
                <a:gd name="T93" fmla="*/ 0 h 577"/>
                <a:gd name="T94" fmla="*/ 664 w 860"/>
                <a:gd name="T95" fmla="*/ 6 h 577"/>
                <a:gd name="T96" fmla="*/ 656 w 860"/>
                <a:gd name="T97" fmla="*/ 20 h 577"/>
                <a:gd name="T98" fmla="*/ 650 w 860"/>
                <a:gd name="T99" fmla="*/ 42 h 577"/>
                <a:gd name="T100" fmla="*/ 648 w 860"/>
                <a:gd name="T101" fmla="*/ 92 h 577"/>
                <a:gd name="T102" fmla="*/ 652 w 860"/>
                <a:gd name="T103" fmla="*/ 144 h 577"/>
                <a:gd name="T104" fmla="*/ 644 w 860"/>
                <a:gd name="T105" fmla="*/ 160 h 577"/>
                <a:gd name="T106" fmla="*/ 618 w 860"/>
                <a:gd name="T107" fmla="*/ 198 h 577"/>
                <a:gd name="T108" fmla="*/ 574 w 860"/>
                <a:gd name="T109" fmla="*/ 252 h 577"/>
                <a:gd name="T110" fmla="*/ 510 w 860"/>
                <a:gd name="T111" fmla="*/ 314 h 577"/>
                <a:gd name="T112" fmla="*/ 420 w 860"/>
                <a:gd name="T113" fmla="*/ 378 h 577"/>
                <a:gd name="T114" fmla="*/ 368 w 860"/>
                <a:gd name="T115" fmla="*/ 408 h 577"/>
                <a:gd name="T116" fmla="*/ 308 w 860"/>
                <a:gd name="T117" fmla="*/ 436 h 577"/>
                <a:gd name="T118" fmla="*/ 242 w 860"/>
                <a:gd name="T119" fmla="*/ 461 h 577"/>
                <a:gd name="T120" fmla="*/ 168 w 860"/>
                <a:gd name="T121" fmla="*/ 481 h 577"/>
                <a:gd name="T122" fmla="*/ 88 w 860"/>
                <a:gd name="T123" fmla="*/ 497 h 577"/>
                <a:gd name="T124" fmla="*/ 0 w 860"/>
                <a:gd name="T125" fmla="*/ 505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0" h="577">
                  <a:moveTo>
                    <a:pt x="102" y="575"/>
                  </a:moveTo>
                  <a:lnTo>
                    <a:pt x="102" y="575"/>
                  </a:lnTo>
                  <a:lnTo>
                    <a:pt x="110" y="577"/>
                  </a:lnTo>
                  <a:lnTo>
                    <a:pt x="124" y="577"/>
                  </a:lnTo>
                  <a:lnTo>
                    <a:pt x="146" y="575"/>
                  </a:lnTo>
                  <a:lnTo>
                    <a:pt x="174" y="573"/>
                  </a:lnTo>
                  <a:lnTo>
                    <a:pt x="208" y="567"/>
                  </a:lnTo>
                  <a:lnTo>
                    <a:pt x="246" y="559"/>
                  </a:lnTo>
                  <a:lnTo>
                    <a:pt x="288" y="547"/>
                  </a:lnTo>
                  <a:lnTo>
                    <a:pt x="334" y="533"/>
                  </a:lnTo>
                  <a:lnTo>
                    <a:pt x="382" y="513"/>
                  </a:lnTo>
                  <a:lnTo>
                    <a:pt x="430" y="489"/>
                  </a:lnTo>
                  <a:lnTo>
                    <a:pt x="480" y="461"/>
                  </a:lnTo>
                  <a:lnTo>
                    <a:pt x="504" y="442"/>
                  </a:lnTo>
                  <a:lnTo>
                    <a:pt x="528" y="424"/>
                  </a:lnTo>
                  <a:lnTo>
                    <a:pt x="552" y="406"/>
                  </a:lnTo>
                  <a:lnTo>
                    <a:pt x="576" y="384"/>
                  </a:lnTo>
                  <a:lnTo>
                    <a:pt x="600" y="360"/>
                  </a:lnTo>
                  <a:lnTo>
                    <a:pt x="622" y="336"/>
                  </a:lnTo>
                  <a:lnTo>
                    <a:pt x="644" y="310"/>
                  </a:lnTo>
                  <a:lnTo>
                    <a:pt x="664" y="282"/>
                  </a:lnTo>
                  <a:lnTo>
                    <a:pt x="684" y="252"/>
                  </a:lnTo>
                  <a:lnTo>
                    <a:pt x="704" y="220"/>
                  </a:lnTo>
                  <a:lnTo>
                    <a:pt x="704" y="220"/>
                  </a:lnTo>
                  <a:lnTo>
                    <a:pt x="724" y="230"/>
                  </a:lnTo>
                  <a:lnTo>
                    <a:pt x="744" y="238"/>
                  </a:lnTo>
                  <a:lnTo>
                    <a:pt x="768" y="246"/>
                  </a:lnTo>
                  <a:lnTo>
                    <a:pt x="794" y="252"/>
                  </a:lnTo>
                  <a:lnTo>
                    <a:pt x="806" y="254"/>
                  </a:lnTo>
                  <a:lnTo>
                    <a:pt x="818" y="254"/>
                  </a:lnTo>
                  <a:lnTo>
                    <a:pt x="828" y="254"/>
                  </a:lnTo>
                  <a:lnTo>
                    <a:pt x="838" y="250"/>
                  </a:lnTo>
                  <a:lnTo>
                    <a:pt x="844" y="246"/>
                  </a:lnTo>
                  <a:lnTo>
                    <a:pt x="850" y="238"/>
                  </a:lnTo>
                  <a:lnTo>
                    <a:pt x="850" y="238"/>
                  </a:lnTo>
                  <a:lnTo>
                    <a:pt x="854" y="230"/>
                  </a:lnTo>
                  <a:lnTo>
                    <a:pt x="854" y="222"/>
                  </a:lnTo>
                  <a:lnTo>
                    <a:pt x="854" y="216"/>
                  </a:lnTo>
                  <a:lnTo>
                    <a:pt x="850" y="210"/>
                  </a:lnTo>
                  <a:lnTo>
                    <a:pt x="846" y="204"/>
                  </a:lnTo>
                  <a:lnTo>
                    <a:pt x="842" y="200"/>
                  </a:lnTo>
                  <a:lnTo>
                    <a:pt x="828" y="192"/>
                  </a:lnTo>
                  <a:lnTo>
                    <a:pt x="814" y="186"/>
                  </a:lnTo>
                  <a:lnTo>
                    <a:pt x="800" y="184"/>
                  </a:lnTo>
                  <a:lnTo>
                    <a:pt x="780" y="178"/>
                  </a:lnTo>
                  <a:lnTo>
                    <a:pt x="780" y="178"/>
                  </a:lnTo>
                  <a:lnTo>
                    <a:pt x="794" y="172"/>
                  </a:lnTo>
                  <a:lnTo>
                    <a:pt x="824" y="158"/>
                  </a:lnTo>
                  <a:lnTo>
                    <a:pt x="838" y="148"/>
                  </a:lnTo>
                  <a:lnTo>
                    <a:pt x="852" y="136"/>
                  </a:lnTo>
                  <a:lnTo>
                    <a:pt x="856" y="130"/>
                  </a:lnTo>
                  <a:lnTo>
                    <a:pt x="858" y="124"/>
                  </a:lnTo>
                  <a:lnTo>
                    <a:pt x="860" y="118"/>
                  </a:lnTo>
                  <a:lnTo>
                    <a:pt x="858" y="112"/>
                  </a:lnTo>
                  <a:lnTo>
                    <a:pt x="858" y="112"/>
                  </a:lnTo>
                  <a:lnTo>
                    <a:pt x="856" y="106"/>
                  </a:lnTo>
                  <a:lnTo>
                    <a:pt x="852" y="104"/>
                  </a:lnTo>
                  <a:lnTo>
                    <a:pt x="848" y="100"/>
                  </a:lnTo>
                  <a:lnTo>
                    <a:pt x="842" y="100"/>
                  </a:lnTo>
                  <a:lnTo>
                    <a:pt x="828" y="102"/>
                  </a:lnTo>
                  <a:lnTo>
                    <a:pt x="814" y="106"/>
                  </a:lnTo>
                  <a:lnTo>
                    <a:pt x="786" y="120"/>
                  </a:lnTo>
                  <a:lnTo>
                    <a:pt x="766" y="128"/>
                  </a:lnTo>
                  <a:lnTo>
                    <a:pt x="766" y="128"/>
                  </a:lnTo>
                  <a:lnTo>
                    <a:pt x="776" y="118"/>
                  </a:lnTo>
                  <a:lnTo>
                    <a:pt x="784" y="104"/>
                  </a:lnTo>
                  <a:lnTo>
                    <a:pt x="794" y="90"/>
                  </a:lnTo>
                  <a:lnTo>
                    <a:pt x="802" y="74"/>
                  </a:lnTo>
                  <a:lnTo>
                    <a:pt x="806" y="58"/>
                  </a:lnTo>
                  <a:lnTo>
                    <a:pt x="806" y="52"/>
                  </a:lnTo>
                  <a:lnTo>
                    <a:pt x="804" y="46"/>
                  </a:lnTo>
                  <a:lnTo>
                    <a:pt x="800" y="40"/>
                  </a:lnTo>
                  <a:lnTo>
                    <a:pt x="792" y="36"/>
                  </a:lnTo>
                  <a:lnTo>
                    <a:pt x="792" y="36"/>
                  </a:lnTo>
                  <a:lnTo>
                    <a:pt x="786" y="34"/>
                  </a:lnTo>
                  <a:lnTo>
                    <a:pt x="778" y="34"/>
                  </a:lnTo>
                  <a:lnTo>
                    <a:pt x="772" y="36"/>
                  </a:lnTo>
                  <a:lnTo>
                    <a:pt x="764" y="38"/>
                  </a:lnTo>
                  <a:lnTo>
                    <a:pt x="752" y="48"/>
                  </a:lnTo>
                  <a:lnTo>
                    <a:pt x="742" y="60"/>
                  </a:lnTo>
                  <a:lnTo>
                    <a:pt x="734" y="74"/>
                  </a:lnTo>
                  <a:lnTo>
                    <a:pt x="726" y="86"/>
                  </a:lnTo>
                  <a:lnTo>
                    <a:pt x="722" y="98"/>
                  </a:lnTo>
                  <a:lnTo>
                    <a:pt x="722" y="98"/>
                  </a:lnTo>
                  <a:lnTo>
                    <a:pt x="720" y="82"/>
                  </a:lnTo>
                  <a:lnTo>
                    <a:pt x="720" y="66"/>
                  </a:lnTo>
                  <a:lnTo>
                    <a:pt x="718" y="48"/>
                  </a:lnTo>
                  <a:lnTo>
                    <a:pt x="712" y="30"/>
                  </a:lnTo>
                  <a:lnTo>
                    <a:pt x="704" y="14"/>
                  </a:lnTo>
                  <a:lnTo>
                    <a:pt x="700" y="8"/>
                  </a:lnTo>
                  <a:lnTo>
                    <a:pt x="694" y="2"/>
                  </a:lnTo>
                  <a:lnTo>
                    <a:pt x="688" y="0"/>
                  </a:lnTo>
                  <a:lnTo>
                    <a:pt x="680" y="0"/>
                  </a:lnTo>
                  <a:lnTo>
                    <a:pt x="680" y="0"/>
                  </a:lnTo>
                  <a:lnTo>
                    <a:pt x="672" y="2"/>
                  </a:lnTo>
                  <a:lnTo>
                    <a:pt x="664" y="6"/>
                  </a:lnTo>
                  <a:lnTo>
                    <a:pt x="660" y="12"/>
                  </a:lnTo>
                  <a:lnTo>
                    <a:pt x="656" y="20"/>
                  </a:lnTo>
                  <a:lnTo>
                    <a:pt x="652" y="30"/>
                  </a:lnTo>
                  <a:lnTo>
                    <a:pt x="650" y="42"/>
                  </a:lnTo>
                  <a:lnTo>
                    <a:pt x="648" y="66"/>
                  </a:lnTo>
                  <a:lnTo>
                    <a:pt x="648" y="92"/>
                  </a:lnTo>
                  <a:lnTo>
                    <a:pt x="648" y="116"/>
                  </a:lnTo>
                  <a:lnTo>
                    <a:pt x="652" y="144"/>
                  </a:lnTo>
                  <a:lnTo>
                    <a:pt x="652" y="144"/>
                  </a:lnTo>
                  <a:lnTo>
                    <a:pt x="644" y="160"/>
                  </a:lnTo>
                  <a:lnTo>
                    <a:pt x="634" y="176"/>
                  </a:lnTo>
                  <a:lnTo>
                    <a:pt x="618" y="198"/>
                  </a:lnTo>
                  <a:lnTo>
                    <a:pt x="600" y="222"/>
                  </a:lnTo>
                  <a:lnTo>
                    <a:pt x="574" y="252"/>
                  </a:lnTo>
                  <a:lnTo>
                    <a:pt x="544" y="282"/>
                  </a:lnTo>
                  <a:lnTo>
                    <a:pt x="510" y="314"/>
                  </a:lnTo>
                  <a:lnTo>
                    <a:pt x="468" y="346"/>
                  </a:lnTo>
                  <a:lnTo>
                    <a:pt x="420" y="378"/>
                  </a:lnTo>
                  <a:lnTo>
                    <a:pt x="394" y="394"/>
                  </a:lnTo>
                  <a:lnTo>
                    <a:pt x="368" y="408"/>
                  </a:lnTo>
                  <a:lnTo>
                    <a:pt x="338" y="422"/>
                  </a:lnTo>
                  <a:lnTo>
                    <a:pt x="308" y="436"/>
                  </a:lnTo>
                  <a:lnTo>
                    <a:pt x="276" y="450"/>
                  </a:lnTo>
                  <a:lnTo>
                    <a:pt x="242" y="461"/>
                  </a:lnTo>
                  <a:lnTo>
                    <a:pt x="206" y="473"/>
                  </a:lnTo>
                  <a:lnTo>
                    <a:pt x="168" y="481"/>
                  </a:lnTo>
                  <a:lnTo>
                    <a:pt x="130" y="489"/>
                  </a:lnTo>
                  <a:lnTo>
                    <a:pt x="88" y="497"/>
                  </a:lnTo>
                  <a:lnTo>
                    <a:pt x="46" y="501"/>
                  </a:lnTo>
                  <a:lnTo>
                    <a:pt x="0" y="505"/>
                  </a:lnTo>
                  <a:lnTo>
                    <a:pt x="102" y="575"/>
                  </a:ln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9">
              <a:extLst>
                <a:ext uri="{FF2B5EF4-FFF2-40B4-BE49-F238E27FC236}">
                  <a16:creationId xmlns:a16="http://schemas.microsoft.com/office/drawing/2014/main" id="{1F9AD3E6-12D1-7EB9-0261-B91BEB76914B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613953" y="3295231"/>
              <a:ext cx="934450" cy="923716"/>
            </a:xfrm>
            <a:custGeom>
              <a:avLst/>
              <a:gdLst>
                <a:gd name="T0" fmla="*/ 0 w 1480"/>
                <a:gd name="T1" fmla="*/ 1375 h 1463"/>
                <a:gd name="T2" fmla="*/ 20 w 1480"/>
                <a:gd name="T3" fmla="*/ 1327 h 1463"/>
                <a:gd name="T4" fmla="*/ 58 w 1480"/>
                <a:gd name="T5" fmla="*/ 1253 h 1463"/>
                <a:gd name="T6" fmla="*/ 118 w 1480"/>
                <a:gd name="T7" fmla="*/ 1153 h 1463"/>
                <a:gd name="T8" fmla="*/ 204 w 1480"/>
                <a:gd name="T9" fmla="*/ 1040 h 1463"/>
                <a:gd name="T10" fmla="*/ 284 w 1480"/>
                <a:gd name="T11" fmla="*/ 950 h 1463"/>
                <a:gd name="T12" fmla="*/ 348 w 1480"/>
                <a:gd name="T13" fmla="*/ 892 h 1463"/>
                <a:gd name="T14" fmla="*/ 418 w 1480"/>
                <a:gd name="T15" fmla="*/ 834 h 1463"/>
                <a:gd name="T16" fmla="*/ 494 w 1480"/>
                <a:gd name="T17" fmla="*/ 778 h 1463"/>
                <a:gd name="T18" fmla="*/ 580 w 1480"/>
                <a:gd name="T19" fmla="*/ 728 h 1463"/>
                <a:gd name="T20" fmla="*/ 672 w 1480"/>
                <a:gd name="T21" fmla="*/ 682 h 1463"/>
                <a:gd name="T22" fmla="*/ 722 w 1480"/>
                <a:gd name="T23" fmla="*/ 660 h 1463"/>
                <a:gd name="T24" fmla="*/ 908 w 1480"/>
                <a:gd name="T25" fmla="*/ 582 h 1463"/>
                <a:gd name="T26" fmla="*/ 1058 w 1480"/>
                <a:gd name="T27" fmla="*/ 508 h 1463"/>
                <a:gd name="T28" fmla="*/ 1174 w 1480"/>
                <a:gd name="T29" fmla="*/ 434 h 1463"/>
                <a:gd name="T30" fmla="*/ 1222 w 1480"/>
                <a:gd name="T31" fmla="*/ 396 h 1463"/>
                <a:gd name="T32" fmla="*/ 1260 w 1480"/>
                <a:gd name="T33" fmla="*/ 358 h 1463"/>
                <a:gd name="T34" fmla="*/ 1292 w 1480"/>
                <a:gd name="T35" fmla="*/ 318 h 1463"/>
                <a:gd name="T36" fmla="*/ 1318 w 1480"/>
                <a:gd name="T37" fmla="*/ 278 h 1463"/>
                <a:gd name="T38" fmla="*/ 1334 w 1480"/>
                <a:gd name="T39" fmla="*/ 238 h 1463"/>
                <a:gd name="T40" fmla="*/ 1346 w 1480"/>
                <a:gd name="T41" fmla="*/ 194 h 1463"/>
                <a:gd name="T42" fmla="*/ 1348 w 1480"/>
                <a:gd name="T43" fmla="*/ 150 h 1463"/>
                <a:gd name="T44" fmla="*/ 1346 w 1480"/>
                <a:gd name="T45" fmla="*/ 102 h 1463"/>
                <a:gd name="T46" fmla="*/ 1338 w 1480"/>
                <a:gd name="T47" fmla="*/ 52 h 1463"/>
                <a:gd name="T48" fmla="*/ 1322 w 1480"/>
                <a:gd name="T49" fmla="*/ 0 h 1463"/>
                <a:gd name="T50" fmla="*/ 1334 w 1480"/>
                <a:gd name="T51" fmla="*/ 16 h 1463"/>
                <a:gd name="T52" fmla="*/ 1366 w 1480"/>
                <a:gd name="T53" fmla="*/ 60 h 1463"/>
                <a:gd name="T54" fmla="*/ 1404 w 1480"/>
                <a:gd name="T55" fmla="*/ 130 h 1463"/>
                <a:gd name="T56" fmla="*/ 1442 w 1480"/>
                <a:gd name="T57" fmla="*/ 222 h 1463"/>
                <a:gd name="T58" fmla="*/ 1466 w 1480"/>
                <a:gd name="T59" fmla="*/ 304 h 1463"/>
                <a:gd name="T60" fmla="*/ 1476 w 1480"/>
                <a:gd name="T61" fmla="*/ 362 h 1463"/>
                <a:gd name="T62" fmla="*/ 1480 w 1480"/>
                <a:gd name="T63" fmla="*/ 424 h 1463"/>
                <a:gd name="T64" fmla="*/ 1476 w 1480"/>
                <a:gd name="T65" fmla="*/ 490 h 1463"/>
                <a:gd name="T66" fmla="*/ 1466 w 1480"/>
                <a:gd name="T67" fmla="*/ 556 h 1463"/>
                <a:gd name="T68" fmla="*/ 1446 w 1480"/>
                <a:gd name="T69" fmla="*/ 626 h 1463"/>
                <a:gd name="T70" fmla="*/ 1418 w 1480"/>
                <a:gd name="T71" fmla="*/ 696 h 1463"/>
                <a:gd name="T72" fmla="*/ 1398 w 1480"/>
                <a:gd name="T73" fmla="*/ 732 h 1463"/>
                <a:gd name="T74" fmla="*/ 1356 w 1480"/>
                <a:gd name="T75" fmla="*/ 800 h 1463"/>
                <a:gd name="T76" fmla="*/ 1276 w 1480"/>
                <a:gd name="T77" fmla="*/ 908 h 1463"/>
                <a:gd name="T78" fmla="*/ 1170 w 1480"/>
                <a:gd name="T79" fmla="*/ 1030 h 1463"/>
                <a:gd name="T80" fmla="*/ 1114 w 1480"/>
                <a:gd name="T81" fmla="*/ 1095 h 1463"/>
                <a:gd name="T82" fmla="*/ 1086 w 1480"/>
                <a:gd name="T83" fmla="*/ 1145 h 1463"/>
                <a:gd name="T84" fmla="*/ 1072 w 1480"/>
                <a:gd name="T85" fmla="*/ 1179 h 1463"/>
                <a:gd name="T86" fmla="*/ 1064 w 1480"/>
                <a:gd name="T87" fmla="*/ 1217 h 1463"/>
                <a:gd name="T88" fmla="*/ 1064 w 1480"/>
                <a:gd name="T89" fmla="*/ 1261 h 1463"/>
                <a:gd name="T90" fmla="*/ 1070 w 1480"/>
                <a:gd name="T91" fmla="*/ 1309 h 1463"/>
                <a:gd name="T92" fmla="*/ 1084 w 1480"/>
                <a:gd name="T93" fmla="*/ 1363 h 1463"/>
                <a:gd name="T94" fmla="*/ 1122 w 1480"/>
                <a:gd name="T95" fmla="*/ 1463 h 1463"/>
                <a:gd name="T96" fmla="*/ 1104 w 1480"/>
                <a:gd name="T97" fmla="*/ 1449 h 1463"/>
                <a:gd name="T98" fmla="*/ 1054 w 1480"/>
                <a:gd name="T99" fmla="*/ 1417 h 1463"/>
                <a:gd name="T100" fmla="*/ 970 w 1480"/>
                <a:gd name="T101" fmla="*/ 1375 h 1463"/>
                <a:gd name="T102" fmla="*/ 884 w 1480"/>
                <a:gd name="T103" fmla="*/ 1343 h 1463"/>
                <a:gd name="T104" fmla="*/ 814 w 1480"/>
                <a:gd name="T105" fmla="*/ 1323 h 1463"/>
                <a:gd name="T106" fmla="*/ 736 w 1480"/>
                <a:gd name="T107" fmla="*/ 1307 h 1463"/>
                <a:gd name="T108" fmla="*/ 650 w 1480"/>
                <a:gd name="T109" fmla="*/ 1297 h 1463"/>
                <a:gd name="T110" fmla="*/ 552 w 1480"/>
                <a:gd name="T111" fmla="*/ 1291 h 1463"/>
                <a:gd name="T112" fmla="*/ 446 w 1480"/>
                <a:gd name="T113" fmla="*/ 1293 h 1463"/>
                <a:gd name="T114" fmla="*/ 332 w 1480"/>
                <a:gd name="T115" fmla="*/ 1303 h 1463"/>
                <a:gd name="T116" fmla="*/ 206 w 1480"/>
                <a:gd name="T117" fmla="*/ 1323 h 1463"/>
                <a:gd name="T118" fmla="*/ 70 w 1480"/>
                <a:gd name="T119" fmla="*/ 1355 h 1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80" h="1463">
                  <a:moveTo>
                    <a:pt x="0" y="1375"/>
                  </a:moveTo>
                  <a:lnTo>
                    <a:pt x="0" y="1375"/>
                  </a:lnTo>
                  <a:lnTo>
                    <a:pt x="8" y="1353"/>
                  </a:lnTo>
                  <a:lnTo>
                    <a:pt x="20" y="1327"/>
                  </a:lnTo>
                  <a:lnTo>
                    <a:pt x="36" y="1293"/>
                  </a:lnTo>
                  <a:lnTo>
                    <a:pt x="58" y="1253"/>
                  </a:lnTo>
                  <a:lnTo>
                    <a:pt x="86" y="1205"/>
                  </a:lnTo>
                  <a:lnTo>
                    <a:pt x="118" y="1153"/>
                  </a:lnTo>
                  <a:lnTo>
                    <a:pt x="158" y="1099"/>
                  </a:lnTo>
                  <a:lnTo>
                    <a:pt x="204" y="1040"/>
                  </a:lnTo>
                  <a:lnTo>
                    <a:pt x="256" y="980"/>
                  </a:lnTo>
                  <a:lnTo>
                    <a:pt x="284" y="950"/>
                  </a:lnTo>
                  <a:lnTo>
                    <a:pt x="316" y="920"/>
                  </a:lnTo>
                  <a:lnTo>
                    <a:pt x="348" y="892"/>
                  </a:lnTo>
                  <a:lnTo>
                    <a:pt x="382" y="862"/>
                  </a:lnTo>
                  <a:lnTo>
                    <a:pt x="418" y="834"/>
                  </a:lnTo>
                  <a:lnTo>
                    <a:pt x="454" y="806"/>
                  </a:lnTo>
                  <a:lnTo>
                    <a:pt x="494" y="778"/>
                  </a:lnTo>
                  <a:lnTo>
                    <a:pt x="536" y="752"/>
                  </a:lnTo>
                  <a:lnTo>
                    <a:pt x="580" y="728"/>
                  </a:lnTo>
                  <a:lnTo>
                    <a:pt x="626" y="704"/>
                  </a:lnTo>
                  <a:lnTo>
                    <a:pt x="672" y="682"/>
                  </a:lnTo>
                  <a:lnTo>
                    <a:pt x="722" y="660"/>
                  </a:lnTo>
                  <a:lnTo>
                    <a:pt x="722" y="660"/>
                  </a:lnTo>
                  <a:lnTo>
                    <a:pt x="820" y="620"/>
                  </a:lnTo>
                  <a:lnTo>
                    <a:pt x="908" y="582"/>
                  </a:lnTo>
                  <a:lnTo>
                    <a:pt x="986" y="544"/>
                  </a:lnTo>
                  <a:lnTo>
                    <a:pt x="1058" y="508"/>
                  </a:lnTo>
                  <a:lnTo>
                    <a:pt x="1120" y="470"/>
                  </a:lnTo>
                  <a:lnTo>
                    <a:pt x="1174" y="434"/>
                  </a:lnTo>
                  <a:lnTo>
                    <a:pt x="1200" y="414"/>
                  </a:lnTo>
                  <a:lnTo>
                    <a:pt x="1222" y="396"/>
                  </a:lnTo>
                  <a:lnTo>
                    <a:pt x="1242" y="376"/>
                  </a:lnTo>
                  <a:lnTo>
                    <a:pt x="1260" y="358"/>
                  </a:lnTo>
                  <a:lnTo>
                    <a:pt x="1278" y="338"/>
                  </a:lnTo>
                  <a:lnTo>
                    <a:pt x="1292" y="318"/>
                  </a:lnTo>
                  <a:lnTo>
                    <a:pt x="1306" y="298"/>
                  </a:lnTo>
                  <a:lnTo>
                    <a:pt x="1318" y="278"/>
                  </a:lnTo>
                  <a:lnTo>
                    <a:pt x="1326" y="258"/>
                  </a:lnTo>
                  <a:lnTo>
                    <a:pt x="1334" y="238"/>
                  </a:lnTo>
                  <a:lnTo>
                    <a:pt x="1340" y="216"/>
                  </a:lnTo>
                  <a:lnTo>
                    <a:pt x="1346" y="194"/>
                  </a:lnTo>
                  <a:lnTo>
                    <a:pt x="1348" y="172"/>
                  </a:lnTo>
                  <a:lnTo>
                    <a:pt x="1348" y="150"/>
                  </a:lnTo>
                  <a:lnTo>
                    <a:pt x="1348" y="126"/>
                  </a:lnTo>
                  <a:lnTo>
                    <a:pt x="1346" y="102"/>
                  </a:lnTo>
                  <a:lnTo>
                    <a:pt x="1342" y="78"/>
                  </a:lnTo>
                  <a:lnTo>
                    <a:pt x="1338" y="52"/>
                  </a:lnTo>
                  <a:lnTo>
                    <a:pt x="1330" y="26"/>
                  </a:lnTo>
                  <a:lnTo>
                    <a:pt x="1322" y="0"/>
                  </a:lnTo>
                  <a:lnTo>
                    <a:pt x="1322" y="0"/>
                  </a:lnTo>
                  <a:lnTo>
                    <a:pt x="1334" y="16"/>
                  </a:lnTo>
                  <a:lnTo>
                    <a:pt x="1348" y="36"/>
                  </a:lnTo>
                  <a:lnTo>
                    <a:pt x="1366" y="60"/>
                  </a:lnTo>
                  <a:lnTo>
                    <a:pt x="1384" y="92"/>
                  </a:lnTo>
                  <a:lnTo>
                    <a:pt x="1404" y="130"/>
                  </a:lnTo>
                  <a:lnTo>
                    <a:pt x="1424" y="174"/>
                  </a:lnTo>
                  <a:lnTo>
                    <a:pt x="1442" y="222"/>
                  </a:lnTo>
                  <a:lnTo>
                    <a:pt x="1458" y="276"/>
                  </a:lnTo>
                  <a:lnTo>
                    <a:pt x="1466" y="304"/>
                  </a:lnTo>
                  <a:lnTo>
                    <a:pt x="1470" y="332"/>
                  </a:lnTo>
                  <a:lnTo>
                    <a:pt x="1476" y="362"/>
                  </a:lnTo>
                  <a:lnTo>
                    <a:pt x="1478" y="392"/>
                  </a:lnTo>
                  <a:lnTo>
                    <a:pt x="1480" y="424"/>
                  </a:lnTo>
                  <a:lnTo>
                    <a:pt x="1478" y="456"/>
                  </a:lnTo>
                  <a:lnTo>
                    <a:pt x="1476" y="490"/>
                  </a:lnTo>
                  <a:lnTo>
                    <a:pt x="1472" y="522"/>
                  </a:lnTo>
                  <a:lnTo>
                    <a:pt x="1466" y="556"/>
                  </a:lnTo>
                  <a:lnTo>
                    <a:pt x="1458" y="592"/>
                  </a:lnTo>
                  <a:lnTo>
                    <a:pt x="1446" y="626"/>
                  </a:lnTo>
                  <a:lnTo>
                    <a:pt x="1434" y="662"/>
                  </a:lnTo>
                  <a:lnTo>
                    <a:pt x="1418" y="696"/>
                  </a:lnTo>
                  <a:lnTo>
                    <a:pt x="1398" y="732"/>
                  </a:lnTo>
                  <a:lnTo>
                    <a:pt x="1398" y="732"/>
                  </a:lnTo>
                  <a:lnTo>
                    <a:pt x="1378" y="768"/>
                  </a:lnTo>
                  <a:lnTo>
                    <a:pt x="1356" y="800"/>
                  </a:lnTo>
                  <a:lnTo>
                    <a:pt x="1316" y="858"/>
                  </a:lnTo>
                  <a:lnTo>
                    <a:pt x="1276" y="908"/>
                  </a:lnTo>
                  <a:lnTo>
                    <a:pt x="1238" y="954"/>
                  </a:lnTo>
                  <a:lnTo>
                    <a:pt x="1170" y="1030"/>
                  </a:lnTo>
                  <a:lnTo>
                    <a:pt x="1140" y="1063"/>
                  </a:lnTo>
                  <a:lnTo>
                    <a:pt x="1114" y="1095"/>
                  </a:lnTo>
                  <a:lnTo>
                    <a:pt x="1094" y="1129"/>
                  </a:lnTo>
                  <a:lnTo>
                    <a:pt x="1086" y="1145"/>
                  </a:lnTo>
                  <a:lnTo>
                    <a:pt x="1078" y="1161"/>
                  </a:lnTo>
                  <a:lnTo>
                    <a:pt x="1072" y="1179"/>
                  </a:lnTo>
                  <a:lnTo>
                    <a:pt x="1068" y="1199"/>
                  </a:lnTo>
                  <a:lnTo>
                    <a:pt x="1064" y="1217"/>
                  </a:lnTo>
                  <a:lnTo>
                    <a:pt x="1064" y="1239"/>
                  </a:lnTo>
                  <a:lnTo>
                    <a:pt x="1064" y="1261"/>
                  </a:lnTo>
                  <a:lnTo>
                    <a:pt x="1066" y="1283"/>
                  </a:lnTo>
                  <a:lnTo>
                    <a:pt x="1070" y="1309"/>
                  </a:lnTo>
                  <a:lnTo>
                    <a:pt x="1076" y="1335"/>
                  </a:lnTo>
                  <a:lnTo>
                    <a:pt x="1084" y="1363"/>
                  </a:lnTo>
                  <a:lnTo>
                    <a:pt x="1094" y="1395"/>
                  </a:lnTo>
                  <a:lnTo>
                    <a:pt x="1122" y="1463"/>
                  </a:lnTo>
                  <a:lnTo>
                    <a:pt x="1122" y="1463"/>
                  </a:lnTo>
                  <a:lnTo>
                    <a:pt x="1104" y="1449"/>
                  </a:lnTo>
                  <a:lnTo>
                    <a:pt x="1084" y="1435"/>
                  </a:lnTo>
                  <a:lnTo>
                    <a:pt x="1054" y="1417"/>
                  </a:lnTo>
                  <a:lnTo>
                    <a:pt x="1016" y="1397"/>
                  </a:lnTo>
                  <a:lnTo>
                    <a:pt x="970" y="1375"/>
                  </a:lnTo>
                  <a:lnTo>
                    <a:pt x="914" y="1353"/>
                  </a:lnTo>
                  <a:lnTo>
                    <a:pt x="884" y="1343"/>
                  </a:lnTo>
                  <a:lnTo>
                    <a:pt x="850" y="1333"/>
                  </a:lnTo>
                  <a:lnTo>
                    <a:pt x="814" y="1323"/>
                  </a:lnTo>
                  <a:lnTo>
                    <a:pt x="776" y="1315"/>
                  </a:lnTo>
                  <a:lnTo>
                    <a:pt x="736" y="1307"/>
                  </a:lnTo>
                  <a:lnTo>
                    <a:pt x="694" y="1301"/>
                  </a:lnTo>
                  <a:lnTo>
                    <a:pt x="650" y="1297"/>
                  </a:lnTo>
                  <a:lnTo>
                    <a:pt x="602" y="1293"/>
                  </a:lnTo>
                  <a:lnTo>
                    <a:pt x="552" y="1291"/>
                  </a:lnTo>
                  <a:lnTo>
                    <a:pt x="500" y="1291"/>
                  </a:lnTo>
                  <a:lnTo>
                    <a:pt x="446" y="1293"/>
                  </a:lnTo>
                  <a:lnTo>
                    <a:pt x="390" y="1297"/>
                  </a:lnTo>
                  <a:lnTo>
                    <a:pt x="332" y="1303"/>
                  </a:lnTo>
                  <a:lnTo>
                    <a:pt x="270" y="1313"/>
                  </a:lnTo>
                  <a:lnTo>
                    <a:pt x="206" y="1323"/>
                  </a:lnTo>
                  <a:lnTo>
                    <a:pt x="140" y="1337"/>
                  </a:lnTo>
                  <a:lnTo>
                    <a:pt x="70" y="1355"/>
                  </a:lnTo>
                  <a:lnTo>
                    <a:pt x="0" y="137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43" name="Freeform 10">
              <a:extLst>
                <a:ext uri="{FF2B5EF4-FFF2-40B4-BE49-F238E27FC236}">
                  <a16:creationId xmlns:a16="http://schemas.microsoft.com/office/drawing/2014/main" id="{7301E300-54A1-D39B-F405-73DBD6C611E6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613953" y="3295231"/>
              <a:ext cx="934450" cy="923716"/>
            </a:xfrm>
            <a:custGeom>
              <a:avLst/>
              <a:gdLst>
                <a:gd name="T0" fmla="*/ 0 w 1480"/>
                <a:gd name="T1" fmla="*/ 1375 h 1463"/>
                <a:gd name="T2" fmla="*/ 20 w 1480"/>
                <a:gd name="T3" fmla="*/ 1327 h 1463"/>
                <a:gd name="T4" fmla="*/ 58 w 1480"/>
                <a:gd name="T5" fmla="*/ 1253 h 1463"/>
                <a:gd name="T6" fmla="*/ 118 w 1480"/>
                <a:gd name="T7" fmla="*/ 1153 h 1463"/>
                <a:gd name="T8" fmla="*/ 204 w 1480"/>
                <a:gd name="T9" fmla="*/ 1040 h 1463"/>
                <a:gd name="T10" fmla="*/ 284 w 1480"/>
                <a:gd name="T11" fmla="*/ 950 h 1463"/>
                <a:gd name="T12" fmla="*/ 348 w 1480"/>
                <a:gd name="T13" fmla="*/ 892 h 1463"/>
                <a:gd name="T14" fmla="*/ 418 w 1480"/>
                <a:gd name="T15" fmla="*/ 834 h 1463"/>
                <a:gd name="T16" fmla="*/ 494 w 1480"/>
                <a:gd name="T17" fmla="*/ 778 h 1463"/>
                <a:gd name="T18" fmla="*/ 580 w 1480"/>
                <a:gd name="T19" fmla="*/ 728 h 1463"/>
                <a:gd name="T20" fmla="*/ 672 w 1480"/>
                <a:gd name="T21" fmla="*/ 682 h 1463"/>
                <a:gd name="T22" fmla="*/ 722 w 1480"/>
                <a:gd name="T23" fmla="*/ 660 h 1463"/>
                <a:gd name="T24" fmla="*/ 908 w 1480"/>
                <a:gd name="T25" fmla="*/ 582 h 1463"/>
                <a:gd name="T26" fmla="*/ 1058 w 1480"/>
                <a:gd name="T27" fmla="*/ 508 h 1463"/>
                <a:gd name="T28" fmla="*/ 1174 w 1480"/>
                <a:gd name="T29" fmla="*/ 434 h 1463"/>
                <a:gd name="T30" fmla="*/ 1222 w 1480"/>
                <a:gd name="T31" fmla="*/ 396 h 1463"/>
                <a:gd name="T32" fmla="*/ 1260 w 1480"/>
                <a:gd name="T33" fmla="*/ 358 h 1463"/>
                <a:gd name="T34" fmla="*/ 1292 w 1480"/>
                <a:gd name="T35" fmla="*/ 318 h 1463"/>
                <a:gd name="T36" fmla="*/ 1318 w 1480"/>
                <a:gd name="T37" fmla="*/ 278 h 1463"/>
                <a:gd name="T38" fmla="*/ 1334 w 1480"/>
                <a:gd name="T39" fmla="*/ 238 h 1463"/>
                <a:gd name="T40" fmla="*/ 1346 w 1480"/>
                <a:gd name="T41" fmla="*/ 194 h 1463"/>
                <a:gd name="T42" fmla="*/ 1348 w 1480"/>
                <a:gd name="T43" fmla="*/ 150 h 1463"/>
                <a:gd name="T44" fmla="*/ 1346 w 1480"/>
                <a:gd name="T45" fmla="*/ 102 h 1463"/>
                <a:gd name="T46" fmla="*/ 1338 w 1480"/>
                <a:gd name="T47" fmla="*/ 52 h 1463"/>
                <a:gd name="T48" fmla="*/ 1322 w 1480"/>
                <a:gd name="T49" fmla="*/ 0 h 1463"/>
                <a:gd name="T50" fmla="*/ 1334 w 1480"/>
                <a:gd name="T51" fmla="*/ 16 h 1463"/>
                <a:gd name="T52" fmla="*/ 1366 w 1480"/>
                <a:gd name="T53" fmla="*/ 60 h 1463"/>
                <a:gd name="T54" fmla="*/ 1404 w 1480"/>
                <a:gd name="T55" fmla="*/ 130 h 1463"/>
                <a:gd name="T56" fmla="*/ 1442 w 1480"/>
                <a:gd name="T57" fmla="*/ 222 h 1463"/>
                <a:gd name="T58" fmla="*/ 1466 w 1480"/>
                <a:gd name="T59" fmla="*/ 304 h 1463"/>
                <a:gd name="T60" fmla="*/ 1476 w 1480"/>
                <a:gd name="T61" fmla="*/ 362 h 1463"/>
                <a:gd name="T62" fmla="*/ 1480 w 1480"/>
                <a:gd name="T63" fmla="*/ 424 h 1463"/>
                <a:gd name="T64" fmla="*/ 1476 w 1480"/>
                <a:gd name="T65" fmla="*/ 490 h 1463"/>
                <a:gd name="T66" fmla="*/ 1466 w 1480"/>
                <a:gd name="T67" fmla="*/ 556 h 1463"/>
                <a:gd name="T68" fmla="*/ 1446 w 1480"/>
                <a:gd name="T69" fmla="*/ 626 h 1463"/>
                <a:gd name="T70" fmla="*/ 1418 w 1480"/>
                <a:gd name="T71" fmla="*/ 696 h 1463"/>
                <a:gd name="T72" fmla="*/ 1398 w 1480"/>
                <a:gd name="T73" fmla="*/ 732 h 1463"/>
                <a:gd name="T74" fmla="*/ 1356 w 1480"/>
                <a:gd name="T75" fmla="*/ 800 h 1463"/>
                <a:gd name="T76" fmla="*/ 1276 w 1480"/>
                <a:gd name="T77" fmla="*/ 908 h 1463"/>
                <a:gd name="T78" fmla="*/ 1170 w 1480"/>
                <a:gd name="T79" fmla="*/ 1030 h 1463"/>
                <a:gd name="T80" fmla="*/ 1114 w 1480"/>
                <a:gd name="T81" fmla="*/ 1095 h 1463"/>
                <a:gd name="T82" fmla="*/ 1086 w 1480"/>
                <a:gd name="T83" fmla="*/ 1145 h 1463"/>
                <a:gd name="T84" fmla="*/ 1072 w 1480"/>
                <a:gd name="T85" fmla="*/ 1179 h 1463"/>
                <a:gd name="T86" fmla="*/ 1064 w 1480"/>
                <a:gd name="T87" fmla="*/ 1217 h 1463"/>
                <a:gd name="T88" fmla="*/ 1064 w 1480"/>
                <a:gd name="T89" fmla="*/ 1261 h 1463"/>
                <a:gd name="T90" fmla="*/ 1070 w 1480"/>
                <a:gd name="T91" fmla="*/ 1309 h 1463"/>
                <a:gd name="T92" fmla="*/ 1084 w 1480"/>
                <a:gd name="T93" fmla="*/ 1363 h 1463"/>
                <a:gd name="T94" fmla="*/ 1122 w 1480"/>
                <a:gd name="T95" fmla="*/ 1463 h 1463"/>
                <a:gd name="T96" fmla="*/ 1104 w 1480"/>
                <a:gd name="T97" fmla="*/ 1449 h 1463"/>
                <a:gd name="T98" fmla="*/ 1054 w 1480"/>
                <a:gd name="T99" fmla="*/ 1417 h 1463"/>
                <a:gd name="T100" fmla="*/ 970 w 1480"/>
                <a:gd name="T101" fmla="*/ 1375 h 1463"/>
                <a:gd name="T102" fmla="*/ 884 w 1480"/>
                <a:gd name="T103" fmla="*/ 1343 h 1463"/>
                <a:gd name="T104" fmla="*/ 814 w 1480"/>
                <a:gd name="T105" fmla="*/ 1323 h 1463"/>
                <a:gd name="T106" fmla="*/ 736 w 1480"/>
                <a:gd name="T107" fmla="*/ 1307 h 1463"/>
                <a:gd name="T108" fmla="*/ 650 w 1480"/>
                <a:gd name="T109" fmla="*/ 1297 h 1463"/>
                <a:gd name="T110" fmla="*/ 552 w 1480"/>
                <a:gd name="T111" fmla="*/ 1291 h 1463"/>
                <a:gd name="T112" fmla="*/ 446 w 1480"/>
                <a:gd name="T113" fmla="*/ 1293 h 1463"/>
                <a:gd name="T114" fmla="*/ 332 w 1480"/>
                <a:gd name="T115" fmla="*/ 1303 h 1463"/>
                <a:gd name="T116" fmla="*/ 206 w 1480"/>
                <a:gd name="T117" fmla="*/ 1323 h 1463"/>
                <a:gd name="T118" fmla="*/ 70 w 1480"/>
                <a:gd name="T119" fmla="*/ 1355 h 1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80" h="1463">
                  <a:moveTo>
                    <a:pt x="0" y="1375"/>
                  </a:moveTo>
                  <a:lnTo>
                    <a:pt x="0" y="1375"/>
                  </a:lnTo>
                  <a:lnTo>
                    <a:pt x="8" y="1353"/>
                  </a:lnTo>
                  <a:lnTo>
                    <a:pt x="20" y="1327"/>
                  </a:lnTo>
                  <a:lnTo>
                    <a:pt x="36" y="1293"/>
                  </a:lnTo>
                  <a:lnTo>
                    <a:pt x="58" y="1253"/>
                  </a:lnTo>
                  <a:lnTo>
                    <a:pt x="86" y="1205"/>
                  </a:lnTo>
                  <a:lnTo>
                    <a:pt x="118" y="1153"/>
                  </a:lnTo>
                  <a:lnTo>
                    <a:pt x="158" y="1099"/>
                  </a:lnTo>
                  <a:lnTo>
                    <a:pt x="204" y="1040"/>
                  </a:lnTo>
                  <a:lnTo>
                    <a:pt x="256" y="980"/>
                  </a:lnTo>
                  <a:lnTo>
                    <a:pt x="284" y="950"/>
                  </a:lnTo>
                  <a:lnTo>
                    <a:pt x="316" y="920"/>
                  </a:lnTo>
                  <a:lnTo>
                    <a:pt x="348" y="892"/>
                  </a:lnTo>
                  <a:lnTo>
                    <a:pt x="382" y="862"/>
                  </a:lnTo>
                  <a:lnTo>
                    <a:pt x="418" y="834"/>
                  </a:lnTo>
                  <a:lnTo>
                    <a:pt x="454" y="806"/>
                  </a:lnTo>
                  <a:lnTo>
                    <a:pt x="494" y="778"/>
                  </a:lnTo>
                  <a:lnTo>
                    <a:pt x="536" y="752"/>
                  </a:lnTo>
                  <a:lnTo>
                    <a:pt x="580" y="728"/>
                  </a:lnTo>
                  <a:lnTo>
                    <a:pt x="626" y="704"/>
                  </a:lnTo>
                  <a:lnTo>
                    <a:pt x="672" y="682"/>
                  </a:lnTo>
                  <a:lnTo>
                    <a:pt x="722" y="660"/>
                  </a:lnTo>
                  <a:lnTo>
                    <a:pt x="722" y="660"/>
                  </a:lnTo>
                  <a:lnTo>
                    <a:pt x="820" y="620"/>
                  </a:lnTo>
                  <a:lnTo>
                    <a:pt x="908" y="582"/>
                  </a:lnTo>
                  <a:lnTo>
                    <a:pt x="986" y="544"/>
                  </a:lnTo>
                  <a:lnTo>
                    <a:pt x="1058" y="508"/>
                  </a:lnTo>
                  <a:lnTo>
                    <a:pt x="1120" y="470"/>
                  </a:lnTo>
                  <a:lnTo>
                    <a:pt x="1174" y="434"/>
                  </a:lnTo>
                  <a:lnTo>
                    <a:pt x="1200" y="414"/>
                  </a:lnTo>
                  <a:lnTo>
                    <a:pt x="1222" y="396"/>
                  </a:lnTo>
                  <a:lnTo>
                    <a:pt x="1242" y="376"/>
                  </a:lnTo>
                  <a:lnTo>
                    <a:pt x="1260" y="358"/>
                  </a:lnTo>
                  <a:lnTo>
                    <a:pt x="1278" y="338"/>
                  </a:lnTo>
                  <a:lnTo>
                    <a:pt x="1292" y="318"/>
                  </a:lnTo>
                  <a:lnTo>
                    <a:pt x="1306" y="298"/>
                  </a:lnTo>
                  <a:lnTo>
                    <a:pt x="1318" y="278"/>
                  </a:lnTo>
                  <a:lnTo>
                    <a:pt x="1326" y="258"/>
                  </a:lnTo>
                  <a:lnTo>
                    <a:pt x="1334" y="238"/>
                  </a:lnTo>
                  <a:lnTo>
                    <a:pt x="1340" y="216"/>
                  </a:lnTo>
                  <a:lnTo>
                    <a:pt x="1346" y="194"/>
                  </a:lnTo>
                  <a:lnTo>
                    <a:pt x="1348" y="172"/>
                  </a:lnTo>
                  <a:lnTo>
                    <a:pt x="1348" y="150"/>
                  </a:lnTo>
                  <a:lnTo>
                    <a:pt x="1348" y="126"/>
                  </a:lnTo>
                  <a:lnTo>
                    <a:pt x="1346" y="102"/>
                  </a:lnTo>
                  <a:lnTo>
                    <a:pt x="1342" y="78"/>
                  </a:lnTo>
                  <a:lnTo>
                    <a:pt x="1338" y="52"/>
                  </a:lnTo>
                  <a:lnTo>
                    <a:pt x="1330" y="26"/>
                  </a:lnTo>
                  <a:lnTo>
                    <a:pt x="1322" y="0"/>
                  </a:lnTo>
                  <a:lnTo>
                    <a:pt x="1322" y="0"/>
                  </a:lnTo>
                  <a:lnTo>
                    <a:pt x="1334" y="16"/>
                  </a:lnTo>
                  <a:lnTo>
                    <a:pt x="1348" y="36"/>
                  </a:lnTo>
                  <a:lnTo>
                    <a:pt x="1366" y="60"/>
                  </a:lnTo>
                  <a:lnTo>
                    <a:pt x="1384" y="92"/>
                  </a:lnTo>
                  <a:lnTo>
                    <a:pt x="1404" y="130"/>
                  </a:lnTo>
                  <a:lnTo>
                    <a:pt x="1424" y="174"/>
                  </a:lnTo>
                  <a:lnTo>
                    <a:pt x="1442" y="222"/>
                  </a:lnTo>
                  <a:lnTo>
                    <a:pt x="1458" y="276"/>
                  </a:lnTo>
                  <a:lnTo>
                    <a:pt x="1466" y="304"/>
                  </a:lnTo>
                  <a:lnTo>
                    <a:pt x="1470" y="332"/>
                  </a:lnTo>
                  <a:lnTo>
                    <a:pt x="1476" y="362"/>
                  </a:lnTo>
                  <a:lnTo>
                    <a:pt x="1478" y="392"/>
                  </a:lnTo>
                  <a:lnTo>
                    <a:pt x="1480" y="424"/>
                  </a:lnTo>
                  <a:lnTo>
                    <a:pt x="1478" y="456"/>
                  </a:lnTo>
                  <a:lnTo>
                    <a:pt x="1476" y="490"/>
                  </a:lnTo>
                  <a:lnTo>
                    <a:pt x="1472" y="522"/>
                  </a:lnTo>
                  <a:lnTo>
                    <a:pt x="1466" y="556"/>
                  </a:lnTo>
                  <a:lnTo>
                    <a:pt x="1458" y="592"/>
                  </a:lnTo>
                  <a:lnTo>
                    <a:pt x="1446" y="626"/>
                  </a:lnTo>
                  <a:lnTo>
                    <a:pt x="1434" y="662"/>
                  </a:lnTo>
                  <a:lnTo>
                    <a:pt x="1418" y="696"/>
                  </a:lnTo>
                  <a:lnTo>
                    <a:pt x="1398" y="732"/>
                  </a:lnTo>
                  <a:lnTo>
                    <a:pt x="1398" y="732"/>
                  </a:lnTo>
                  <a:lnTo>
                    <a:pt x="1378" y="768"/>
                  </a:lnTo>
                  <a:lnTo>
                    <a:pt x="1356" y="800"/>
                  </a:lnTo>
                  <a:lnTo>
                    <a:pt x="1316" y="858"/>
                  </a:lnTo>
                  <a:lnTo>
                    <a:pt x="1276" y="908"/>
                  </a:lnTo>
                  <a:lnTo>
                    <a:pt x="1238" y="954"/>
                  </a:lnTo>
                  <a:lnTo>
                    <a:pt x="1170" y="1030"/>
                  </a:lnTo>
                  <a:lnTo>
                    <a:pt x="1140" y="1063"/>
                  </a:lnTo>
                  <a:lnTo>
                    <a:pt x="1114" y="1095"/>
                  </a:lnTo>
                  <a:lnTo>
                    <a:pt x="1094" y="1129"/>
                  </a:lnTo>
                  <a:lnTo>
                    <a:pt x="1086" y="1145"/>
                  </a:lnTo>
                  <a:lnTo>
                    <a:pt x="1078" y="1161"/>
                  </a:lnTo>
                  <a:lnTo>
                    <a:pt x="1072" y="1179"/>
                  </a:lnTo>
                  <a:lnTo>
                    <a:pt x="1068" y="1199"/>
                  </a:lnTo>
                  <a:lnTo>
                    <a:pt x="1064" y="1217"/>
                  </a:lnTo>
                  <a:lnTo>
                    <a:pt x="1064" y="1239"/>
                  </a:lnTo>
                  <a:lnTo>
                    <a:pt x="1064" y="1261"/>
                  </a:lnTo>
                  <a:lnTo>
                    <a:pt x="1066" y="1283"/>
                  </a:lnTo>
                  <a:lnTo>
                    <a:pt x="1070" y="1309"/>
                  </a:lnTo>
                  <a:lnTo>
                    <a:pt x="1076" y="1335"/>
                  </a:lnTo>
                  <a:lnTo>
                    <a:pt x="1084" y="1363"/>
                  </a:lnTo>
                  <a:lnTo>
                    <a:pt x="1094" y="1395"/>
                  </a:lnTo>
                  <a:lnTo>
                    <a:pt x="1122" y="1463"/>
                  </a:lnTo>
                  <a:lnTo>
                    <a:pt x="1122" y="1463"/>
                  </a:lnTo>
                  <a:lnTo>
                    <a:pt x="1104" y="1449"/>
                  </a:lnTo>
                  <a:lnTo>
                    <a:pt x="1084" y="1435"/>
                  </a:lnTo>
                  <a:lnTo>
                    <a:pt x="1054" y="1417"/>
                  </a:lnTo>
                  <a:lnTo>
                    <a:pt x="1016" y="1397"/>
                  </a:lnTo>
                  <a:lnTo>
                    <a:pt x="970" y="1375"/>
                  </a:lnTo>
                  <a:lnTo>
                    <a:pt x="914" y="1353"/>
                  </a:lnTo>
                  <a:lnTo>
                    <a:pt x="884" y="1343"/>
                  </a:lnTo>
                  <a:lnTo>
                    <a:pt x="850" y="1333"/>
                  </a:lnTo>
                  <a:lnTo>
                    <a:pt x="814" y="1323"/>
                  </a:lnTo>
                  <a:lnTo>
                    <a:pt x="776" y="1315"/>
                  </a:lnTo>
                  <a:lnTo>
                    <a:pt x="736" y="1307"/>
                  </a:lnTo>
                  <a:lnTo>
                    <a:pt x="694" y="1301"/>
                  </a:lnTo>
                  <a:lnTo>
                    <a:pt x="650" y="1297"/>
                  </a:lnTo>
                  <a:lnTo>
                    <a:pt x="602" y="1293"/>
                  </a:lnTo>
                  <a:lnTo>
                    <a:pt x="552" y="1291"/>
                  </a:lnTo>
                  <a:lnTo>
                    <a:pt x="500" y="1291"/>
                  </a:lnTo>
                  <a:lnTo>
                    <a:pt x="446" y="1293"/>
                  </a:lnTo>
                  <a:lnTo>
                    <a:pt x="390" y="1297"/>
                  </a:lnTo>
                  <a:lnTo>
                    <a:pt x="332" y="1303"/>
                  </a:lnTo>
                  <a:lnTo>
                    <a:pt x="270" y="1313"/>
                  </a:lnTo>
                  <a:lnTo>
                    <a:pt x="206" y="1323"/>
                  </a:lnTo>
                  <a:lnTo>
                    <a:pt x="140" y="1337"/>
                  </a:lnTo>
                  <a:lnTo>
                    <a:pt x="70" y="1355"/>
                  </a:lnTo>
                  <a:lnTo>
                    <a:pt x="0" y="137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11">
              <a:extLst>
                <a:ext uri="{FF2B5EF4-FFF2-40B4-BE49-F238E27FC236}">
                  <a16:creationId xmlns:a16="http://schemas.microsoft.com/office/drawing/2014/main" id="{78C9849A-CED2-13DA-BDF5-3704B9BA45C1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761495" y="3804004"/>
              <a:ext cx="633911" cy="226667"/>
            </a:xfrm>
            <a:custGeom>
              <a:avLst/>
              <a:gdLst>
                <a:gd name="T0" fmla="*/ 0 w 1004"/>
                <a:gd name="T1" fmla="*/ 257 h 359"/>
                <a:gd name="T2" fmla="*/ 42 w 1004"/>
                <a:gd name="T3" fmla="*/ 238 h 359"/>
                <a:gd name="T4" fmla="*/ 124 w 1004"/>
                <a:gd name="T5" fmla="*/ 212 h 359"/>
                <a:gd name="T6" fmla="*/ 200 w 1004"/>
                <a:gd name="T7" fmla="*/ 198 h 359"/>
                <a:gd name="T8" fmla="*/ 290 w 1004"/>
                <a:gd name="T9" fmla="*/ 188 h 359"/>
                <a:gd name="T10" fmla="*/ 390 w 1004"/>
                <a:gd name="T11" fmla="*/ 188 h 359"/>
                <a:gd name="T12" fmla="*/ 504 w 1004"/>
                <a:gd name="T13" fmla="*/ 202 h 359"/>
                <a:gd name="T14" fmla="*/ 562 w 1004"/>
                <a:gd name="T15" fmla="*/ 216 h 359"/>
                <a:gd name="T16" fmla="*/ 644 w 1004"/>
                <a:gd name="T17" fmla="*/ 238 h 359"/>
                <a:gd name="T18" fmla="*/ 748 w 1004"/>
                <a:gd name="T19" fmla="*/ 279 h 359"/>
                <a:gd name="T20" fmla="*/ 826 w 1004"/>
                <a:gd name="T21" fmla="*/ 315 h 359"/>
                <a:gd name="T22" fmla="*/ 868 w 1004"/>
                <a:gd name="T23" fmla="*/ 345 h 359"/>
                <a:gd name="T24" fmla="*/ 886 w 1004"/>
                <a:gd name="T25" fmla="*/ 359 h 359"/>
                <a:gd name="T26" fmla="*/ 920 w 1004"/>
                <a:gd name="T27" fmla="*/ 299 h 359"/>
                <a:gd name="T28" fmla="*/ 958 w 1004"/>
                <a:gd name="T29" fmla="*/ 245 h 359"/>
                <a:gd name="T30" fmla="*/ 1004 w 1004"/>
                <a:gd name="T31" fmla="*/ 198 h 359"/>
                <a:gd name="T32" fmla="*/ 994 w 1004"/>
                <a:gd name="T33" fmla="*/ 190 h 359"/>
                <a:gd name="T34" fmla="*/ 920 w 1004"/>
                <a:gd name="T35" fmla="*/ 142 h 359"/>
                <a:gd name="T36" fmla="*/ 860 w 1004"/>
                <a:gd name="T37" fmla="*/ 108 h 359"/>
                <a:gd name="T38" fmla="*/ 786 w 1004"/>
                <a:gd name="T39" fmla="*/ 72 h 359"/>
                <a:gd name="T40" fmla="*/ 702 w 1004"/>
                <a:gd name="T41" fmla="*/ 42 h 359"/>
                <a:gd name="T42" fmla="*/ 608 w 1004"/>
                <a:gd name="T43" fmla="*/ 18 h 359"/>
                <a:gd name="T44" fmla="*/ 506 w 1004"/>
                <a:gd name="T45" fmla="*/ 6 h 359"/>
                <a:gd name="T46" fmla="*/ 414 w 1004"/>
                <a:gd name="T47" fmla="*/ 2 h 359"/>
                <a:gd name="T48" fmla="*/ 302 w 1004"/>
                <a:gd name="T49" fmla="*/ 2 h 359"/>
                <a:gd name="T50" fmla="*/ 256 w 1004"/>
                <a:gd name="T51" fmla="*/ 6 h 359"/>
                <a:gd name="T52" fmla="*/ 248 w 1004"/>
                <a:gd name="T53" fmla="*/ 12 h 359"/>
                <a:gd name="T54" fmla="*/ 250 w 1004"/>
                <a:gd name="T55" fmla="*/ 12 h 359"/>
                <a:gd name="T56" fmla="*/ 192 w 1004"/>
                <a:gd name="T57" fmla="*/ 54 h 359"/>
                <a:gd name="T58" fmla="*/ 114 w 1004"/>
                <a:gd name="T59" fmla="*/ 120 h 359"/>
                <a:gd name="T60" fmla="*/ 54 w 1004"/>
                <a:gd name="T61" fmla="*/ 182 h 359"/>
                <a:gd name="T62" fmla="*/ 16 w 1004"/>
                <a:gd name="T63" fmla="*/ 230 h 359"/>
                <a:gd name="T64" fmla="*/ 0 w 1004"/>
                <a:gd name="T65" fmla="*/ 257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04" h="359">
                  <a:moveTo>
                    <a:pt x="0" y="257"/>
                  </a:moveTo>
                  <a:lnTo>
                    <a:pt x="0" y="257"/>
                  </a:lnTo>
                  <a:lnTo>
                    <a:pt x="10" y="251"/>
                  </a:lnTo>
                  <a:lnTo>
                    <a:pt x="42" y="238"/>
                  </a:lnTo>
                  <a:lnTo>
                    <a:pt x="92" y="220"/>
                  </a:lnTo>
                  <a:lnTo>
                    <a:pt x="124" y="212"/>
                  </a:lnTo>
                  <a:lnTo>
                    <a:pt x="160" y="204"/>
                  </a:lnTo>
                  <a:lnTo>
                    <a:pt x="200" y="198"/>
                  </a:lnTo>
                  <a:lnTo>
                    <a:pt x="242" y="192"/>
                  </a:lnTo>
                  <a:lnTo>
                    <a:pt x="290" y="188"/>
                  </a:lnTo>
                  <a:lnTo>
                    <a:pt x="338" y="186"/>
                  </a:lnTo>
                  <a:lnTo>
                    <a:pt x="390" y="188"/>
                  </a:lnTo>
                  <a:lnTo>
                    <a:pt x="446" y="194"/>
                  </a:lnTo>
                  <a:lnTo>
                    <a:pt x="504" y="202"/>
                  </a:lnTo>
                  <a:lnTo>
                    <a:pt x="562" y="216"/>
                  </a:lnTo>
                  <a:lnTo>
                    <a:pt x="562" y="216"/>
                  </a:lnTo>
                  <a:lnTo>
                    <a:pt x="602" y="226"/>
                  </a:lnTo>
                  <a:lnTo>
                    <a:pt x="644" y="238"/>
                  </a:lnTo>
                  <a:lnTo>
                    <a:pt x="694" y="257"/>
                  </a:lnTo>
                  <a:lnTo>
                    <a:pt x="748" y="279"/>
                  </a:lnTo>
                  <a:lnTo>
                    <a:pt x="800" y="303"/>
                  </a:lnTo>
                  <a:lnTo>
                    <a:pt x="826" y="315"/>
                  </a:lnTo>
                  <a:lnTo>
                    <a:pt x="848" y="329"/>
                  </a:lnTo>
                  <a:lnTo>
                    <a:pt x="868" y="345"/>
                  </a:lnTo>
                  <a:lnTo>
                    <a:pt x="886" y="359"/>
                  </a:lnTo>
                  <a:lnTo>
                    <a:pt x="886" y="359"/>
                  </a:lnTo>
                  <a:lnTo>
                    <a:pt x="896" y="341"/>
                  </a:lnTo>
                  <a:lnTo>
                    <a:pt x="920" y="299"/>
                  </a:lnTo>
                  <a:lnTo>
                    <a:pt x="938" y="271"/>
                  </a:lnTo>
                  <a:lnTo>
                    <a:pt x="958" y="245"/>
                  </a:lnTo>
                  <a:lnTo>
                    <a:pt x="980" y="220"/>
                  </a:lnTo>
                  <a:lnTo>
                    <a:pt x="1004" y="198"/>
                  </a:lnTo>
                  <a:lnTo>
                    <a:pt x="1004" y="198"/>
                  </a:lnTo>
                  <a:lnTo>
                    <a:pt x="994" y="190"/>
                  </a:lnTo>
                  <a:lnTo>
                    <a:pt x="966" y="170"/>
                  </a:lnTo>
                  <a:lnTo>
                    <a:pt x="920" y="142"/>
                  </a:lnTo>
                  <a:lnTo>
                    <a:pt x="892" y="124"/>
                  </a:lnTo>
                  <a:lnTo>
                    <a:pt x="860" y="108"/>
                  </a:lnTo>
                  <a:lnTo>
                    <a:pt x="826" y="90"/>
                  </a:lnTo>
                  <a:lnTo>
                    <a:pt x="786" y="72"/>
                  </a:lnTo>
                  <a:lnTo>
                    <a:pt x="746" y="56"/>
                  </a:lnTo>
                  <a:lnTo>
                    <a:pt x="702" y="42"/>
                  </a:lnTo>
                  <a:lnTo>
                    <a:pt x="656" y="28"/>
                  </a:lnTo>
                  <a:lnTo>
                    <a:pt x="608" y="18"/>
                  </a:lnTo>
                  <a:lnTo>
                    <a:pt x="558" y="10"/>
                  </a:lnTo>
                  <a:lnTo>
                    <a:pt x="506" y="6"/>
                  </a:lnTo>
                  <a:lnTo>
                    <a:pt x="506" y="6"/>
                  </a:lnTo>
                  <a:lnTo>
                    <a:pt x="414" y="2"/>
                  </a:lnTo>
                  <a:lnTo>
                    <a:pt x="348" y="0"/>
                  </a:lnTo>
                  <a:lnTo>
                    <a:pt x="302" y="2"/>
                  </a:lnTo>
                  <a:lnTo>
                    <a:pt x="272" y="4"/>
                  </a:lnTo>
                  <a:lnTo>
                    <a:pt x="256" y="6"/>
                  </a:lnTo>
                  <a:lnTo>
                    <a:pt x="250" y="10"/>
                  </a:lnTo>
                  <a:lnTo>
                    <a:pt x="248" y="12"/>
                  </a:lnTo>
                  <a:lnTo>
                    <a:pt x="250" y="12"/>
                  </a:lnTo>
                  <a:lnTo>
                    <a:pt x="250" y="12"/>
                  </a:lnTo>
                  <a:lnTo>
                    <a:pt x="222" y="32"/>
                  </a:lnTo>
                  <a:lnTo>
                    <a:pt x="192" y="54"/>
                  </a:lnTo>
                  <a:lnTo>
                    <a:pt x="156" y="84"/>
                  </a:lnTo>
                  <a:lnTo>
                    <a:pt x="114" y="120"/>
                  </a:lnTo>
                  <a:lnTo>
                    <a:pt x="74" y="160"/>
                  </a:lnTo>
                  <a:lnTo>
                    <a:pt x="54" y="182"/>
                  </a:lnTo>
                  <a:lnTo>
                    <a:pt x="34" y="206"/>
                  </a:lnTo>
                  <a:lnTo>
                    <a:pt x="16" y="230"/>
                  </a:lnTo>
                  <a:lnTo>
                    <a:pt x="0" y="257"/>
                  </a:lnTo>
                  <a:lnTo>
                    <a:pt x="0" y="257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12">
              <a:extLst>
                <a:ext uri="{FF2B5EF4-FFF2-40B4-BE49-F238E27FC236}">
                  <a16:creationId xmlns:a16="http://schemas.microsoft.com/office/drawing/2014/main" id="{F539C947-2B77-9C2C-8CDE-E6FDAE0359B7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123906" y="3586369"/>
              <a:ext cx="377568" cy="189415"/>
            </a:xfrm>
            <a:custGeom>
              <a:avLst/>
              <a:gdLst>
                <a:gd name="T0" fmla="*/ 0 w 598"/>
                <a:gd name="T1" fmla="*/ 96 h 300"/>
                <a:gd name="T2" fmla="*/ 0 w 598"/>
                <a:gd name="T3" fmla="*/ 96 h 300"/>
                <a:gd name="T4" fmla="*/ 18 w 598"/>
                <a:gd name="T5" fmla="*/ 96 h 300"/>
                <a:gd name="T6" fmla="*/ 66 w 598"/>
                <a:gd name="T7" fmla="*/ 100 h 300"/>
                <a:gd name="T8" fmla="*/ 134 w 598"/>
                <a:gd name="T9" fmla="*/ 108 h 300"/>
                <a:gd name="T10" fmla="*/ 174 w 598"/>
                <a:gd name="T11" fmla="*/ 114 h 300"/>
                <a:gd name="T12" fmla="*/ 216 w 598"/>
                <a:gd name="T13" fmla="*/ 124 h 300"/>
                <a:gd name="T14" fmla="*/ 260 w 598"/>
                <a:gd name="T15" fmla="*/ 134 h 300"/>
                <a:gd name="T16" fmla="*/ 304 w 598"/>
                <a:gd name="T17" fmla="*/ 148 h 300"/>
                <a:gd name="T18" fmla="*/ 346 w 598"/>
                <a:gd name="T19" fmla="*/ 164 h 300"/>
                <a:gd name="T20" fmla="*/ 388 w 598"/>
                <a:gd name="T21" fmla="*/ 184 h 300"/>
                <a:gd name="T22" fmla="*/ 408 w 598"/>
                <a:gd name="T23" fmla="*/ 194 h 300"/>
                <a:gd name="T24" fmla="*/ 426 w 598"/>
                <a:gd name="T25" fmla="*/ 206 h 300"/>
                <a:gd name="T26" fmla="*/ 444 w 598"/>
                <a:gd name="T27" fmla="*/ 220 h 300"/>
                <a:gd name="T28" fmla="*/ 460 w 598"/>
                <a:gd name="T29" fmla="*/ 234 h 300"/>
                <a:gd name="T30" fmla="*/ 476 w 598"/>
                <a:gd name="T31" fmla="*/ 248 h 300"/>
                <a:gd name="T32" fmla="*/ 490 w 598"/>
                <a:gd name="T33" fmla="*/ 264 h 300"/>
                <a:gd name="T34" fmla="*/ 504 w 598"/>
                <a:gd name="T35" fmla="*/ 282 h 300"/>
                <a:gd name="T36" fmla="*/ 514 w 598"/>
                <a:gd name="T37" fmla="*/ 300 h 300"/>
                <a:gd name="T38" fmla="*/ 514 w 598"/>
                <a:gd name="T39" fmla="*/ 300 h 300"/>
                <a:gd name="T40" fmla="*/ 542 w 598"/>
                <a:gd name="T41" fmla="*/ 262 h 300"/>
                <a:gd name="T42" fmla="*/ 570 w 598"/>
                <a:gd name="T43" fmla="*/ 224 h 300"/>
                <a:gd name="T44" fmla="*/ 598 w 598"/>
                <a:gd name="T45" fmla="*/ 178 h 300"/>
                <a:gd name="T46" fmla="*/ 598 w 598"/>
                <a:gd name="T47" fmla="*/ 178 h 300"/>
                <a:gd name="T48" fmla="*/ 592 w 598"/>
                <a:gd name="T49" fmla="*/ 172 h 300"/>
                <a:gd name="T50" fmla="*/ 576 w 598"/>
                <a:gd name="T51" fmla="*/ 154 h 300"/>
                <a:gd name="T52" fmla="*/ 550 w 598"/>
                <a:gd name="T53" fmla="*/ 128 h 300"/>
                <a:gd name="T54" fmla="*/ 532 w 598"/>
                <a:gd name="T55" fmla="*/ 114 h 300"/>
                <a:gd name="T56" fmla="*/ 510 w 598"/>
                <a:gd name="T57" fmla="*/ 98 h 300"/>
                <a:gd name="T58" fmla="*/ 486 w 598"/>
                <a:gd name="T59" fmla="*/ 84 h 300"/>
                <a:gd name="T60" fmla="*/ 458 w 598"/>
                <a:gd name="T61" fmla="*/ 68 h 300"/>
                <a:gd name="T62" fmla="*/ 428 w 598"/>
                <a:gd name="T63" fmla="*/ 52 h 300"/>
                <a:gd name="T64" fmla="*/ 392 w 598"/>
                <a:gd name="T65" fmla="*/ 38 h 300"/>
                <a:gd name="T66" fmla="*/ 354 w 598"/>
                <a:gd name="T67" fmla="*/ 26 h 300"/>
                <a:gd name="T68" fmla="*/ 312 w 598"/>
                <a:gd name="T69" fmla="*/ 14 h 300"/>
                <a:gd name="T70" fmla="*/ 266 w 598"/>
                <a:gd name="T71" fmla="*/ 6 h 300"/>
                <a:gd name="T72" fmla="*/ 216 w 598"/>
                <a:gd name="T73" fmla="*/ 0 h 300"/>
                <a:gd name="T74" fmla="*/ 0 w 598"/>
                <a:gd name="T75" fmla="*/ 96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98" h="300">
                  <a:moveTo>
                    <a:pt x="0" y="96"/>
                  </a:moveTo>
                  <a:lnTo>
                    <a:pt x="0" y="96"/>
                  </a:lnTo>
                  <a:lnTo>
                    <a:pt x="18" y="96"/>
                  </a:lnTo>
                  <a:lnTo>
                    <a:pt x="66" y="100"/>
                  </a:lnTo>
                  <a:lnTo>
                    <a:pt x="134" y="108"/>
                  </a:lnTo>
                  <a:lnTo>
                    <a:pt x="174" y="114"/>
                  </a:lnTo>
                  <a:lnTo>
                    <a:pt x="216" y="124"/>
                  </a:lnTo>
                  <a:lnTo>
                    <a:pt x="260" y="134"/>
                  </a:lnTo>
                  <a:lnTo>
                    <a:pt x="304" y="148"/>
                  </a:lnTo>
                  <a:lnTo>
                    <a:pt x="346" y="164"/>
                  </a:lnTo>
                  <a:lnTo>
                    <a:pt x="388" y="184"/>
                  </a:lnTo>
                  <a:lnTo>
                    <a:pt x="408" y="194"/>
                  </a:lnTo>
                  <a:lnTo>
                    <a:pt x="426" y="206"/>
                  </a:lnTo>
                  <a:lnTo>
                    <a:pt x="444" y="220"/>
                  </a:lnTo>
                  <a:lnTo>
                    <a:pt x="460" y="234"/>
                  </a:lnTo>
                  <a:lnTo>
                    <a:pt x="476" y="248"/>
                  </a:lnTo>
                  <a:lnTo>
                    <a:pt x="490" y="264"/>
                  </a:lnTo>
                  <a:lnTo>
                    <a:pt x="504" y="282"/>
                  </a:lnTo>
                  <a:lnTo>
                    <a:pt x="514" y="300"/>
                  </a:lnTo>
                  <a:lnTo>
                    <a:pt x="514" y="300"/>
                  </a:lnTo>
                  <a:lnTo>
                    <a:pt x="542" y="262"/>
                  </a:lnTo>
                  <a:lnTo>
                    <a:pt x="570" y="224"/>
                  </a:lnTo>
                  <a:lnTo>
                    <a:pt x="598" y="178"/>
                  </a:lnTo>
                  <a:lnTo>
                    <a:pt x="598" y="178"/>
                  </a:lnTo>
                  <a:lnTo>
                    <a:pt x="592" y="172"/>
                  </a:lnTo>
                  <a:lnTo>
                    <a:pt x="576" y="154"/>
                  </a:lnTo>
                  <a:lnTo>
                    <a:pt x="550" y="128"/>
                  </a:lnTo>
                  <a:lnTo>
                    <a:pt x="532" y="114"/>
                  </a:lnTo>
                  <a:lnTo>
                    <a:pt x="510" y="98"/>
                  </a:lnTo>
                  <a:lnTo>
                    <a:pt x="486" y="84"/>
                  </a:lnTo>
                  <a:lnTo>
                    <a:pt x="458" y="68"/>
                  </a:lnTo>
                  <a:lnTo>
                    <a:pt x="428" y="52"/>
                  </a:lnTo>
                  <a:lnTo>
                    <a:pt x="392" y="38"/>
                  </a:lnTo>
                  <a:lnTo>
                    <a:pt x="354" y="26"/>
                  </a:lnTo>
                  <a:lnTo>
                    <a:pt x="312" y="14"/>
                  </a:lnTo>
                  <a:lnTo>
                    <a:pt x="266" y="6"/>
                  </a:lnTo>
                  <a:lnTo>
                    <a:pt x="216" y="0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13">
              <a:extLst>
                <a:ext uri="{FF2B5EF4-FFF2-40B4-BE49-F238E27FC236}">
                  <a16:creationId xmlns:a16="http://schemas.microsoft.com/office/drawing/2014/main" id="{1AF2927A-DF86-4239-3900-D162582B719D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378102" y="3402893"/>
              <a:ext cx="130065" cy="121226"/>
            </a:xfrm>
            <a:custGeom>
              <a:avLst/>
              <a:gdLst>
                <a:gd name="T0" fmla="*/ 0 w 206"/>
                <a:gd name="T1" fmla="*/ 82 h 192"/>
                <a:gd name="T2" fmla="*/ 0 w 206"/>
                <a:gd name="T3" fmla="*/ 82 h 192"/>
                <a:gd name="T4" fmla="*/ 22 w 206"/>
                <a:gd name="T5" fmla="*/ 84 h 192"/>
                <a:gd name="T6" fmla="*/ 46 w 206"/>
                <a:gd name="T7" fmla="*/ 90 h 192"/>
                <a:gd name="T8" fmla="*/ 78 w 206"/>
                <a:gd name="T9" fmla="*/ 98 h 192"/>
                <a:gd name="T10" fmla="*/ 110 w 206"/>
                <a:gd name="T11" fmla="*/ 112 h 192"/>
                <a:gd name="T12" fmla="*/ 128 w 206"/>
                <a:gd name="T13" fmla="*/ 120 h 192"/>
                <a:gd name="T14" fmla="*/ 144 w 206"/>
                <a:gd name="T15" fmla="*/ 132 h 192"/>
                <a:gd name="T16" fmla="*/ 162 w 206"/>
                <a:gd name="T17" fmla="*/ 144 h 192"/>
                <a:gd name="T18" fmla="*/ 176 w 206"/>
                <a:gd name="T19" fmla="*/ 158 h 192"/>
                <a:gd name="T20" fmla="*/ 192 w 206"/>
                <a:gd name="T21" fmla="*/ 174 h 192"/>
                <a:gd name="T22" fmla="*/ 204 w 206"/>
                <a:gd name="T23" fmla="*/ 192 h 192"/>
                <a:gd name="T24" fmla="*/ 204 w 206"/>
                <a:gd name="T25" fmla="*/ 192 h 192"/>
                <a:gd name="T26" fmla="*/ 206 w 206"/>
                <a:gd name="T27" fmla="*/ 176 h 192"/>
                <a:gd name="T28" fmla="*/ 206 w 206"/>
                <a:gd name="T29" fmla="*/ 136 h 192"/>
                <a:gd name="T30" fmla="*/ 206 w 206"/>
                <a:gd name="T31" fmla="*/ 112 h 192"/>
                <a:gd name="T32" fmla="*/ 204 w 206"/>
                <a:gd name="T33" fmla="*/ 88 h 192"/>
                <a:gd name="T34" fmla="*/ 200 w 206"/>
                <a:gd name="T35" fmla="*/ 66 h 192"/>
                <a:gd name="T36" fmla="*/ 192 w 206"/>
                <a:gd name="T37" fmla="*/ 46 h 192"/>
                <a:gd name="T38" fmla="*/ 192 w 206"/>
                <a:gd name="T39" fmla="*/ 46 h 192"/>
                <a:gd name="T40" fmla="*/ 182 w 206"/>
                <a:gd name="T41" fmla="*/ 38 h 192"/>
                <a:gd name="T42" fmla="*/ 170 w 206"/>
                <a:gd name="T43" fmla="*/ 30 h 192"/>
                <a:gd name="T44" fmla="*/ 154 w 206"/>
                <a:gd name="T45" fmla="*/ 22 h 192"/>
                <a:gd name="T46" fmla="*/ 134 w 206"/>
                <a:gd name="T47" fmla="*/ 12 h 192"/>
                <a:gd name="T48" fmla="*/ 110 w 206"/>
                <a:gd name="T49" fmla="*/ 6 h 192"/>
                <a:gd name="T50" fmla="*/ 80 w 206"/>
                <a:gd name="T51" fmla="*/ 2 h 192"/>
                <a:gd name="T52" fmla="*/ 66 w 206"/>
                <a:gd name="T53" fmla="*/ 0 h 192"/>
                <a:gd name="T54" fmla="*/ 48 w 206"/>
                <a:gd name="T55" fmla="*/ 2 h 192"/>
                <a:gd name="T56" fmla="*/ 0 w 206"/>
                <a:gd name="T57" fmla="*/ 8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6" h="192">
                  <a:moveTo>
                    <a:pt x="0" y="82"/>
                  </a:moveTo>
                  <a:lnTo>
                    <a:pt x="0" y="82"/>
                  </a:lnTo>
                  <a:lnTo>
                    <a:pt x="22" y="84"/>
                  </a:lnTo>
                  <a:lnTo>
                    <a:pt x="46" y="90"/>
                  </a:lnTo>
                  <a:lnTo>
                    <a:pt x="78" y="98"/>
                  </a:lnTo>
                  <a:lnTo>
                    <a:pt x="110" y="112"/>
                  </a:lnTo>
                  <a:lnTo>
                    <a:pt x="128" y="120"/>
                  </a:lnTo>
                  <a:lnTo>
                    <a:pt x="144" y="132"/>
                  </a:lnTo>
                  <a:lnTo>
                    <a:pt x="162" y="144"/>
                  </a:lnTo>
                  <a:lnTo>
                    <a:pt x="176" y="158"/>
                  </a:lnTo>
                  <a:lnTo>
                    <a:pt x="192" y="174"/>
                  </a:lnTo>
                  <a:lnTo>
                    <a:pt x="204" y="192"/>
                  </a:lnTo>
                  <a:lnTo>
                    <a:pt x="204" y="192"/>
                  </a:lnTo>
                  <a:lnTo>
                    <a:pt x="206" y="176"/>
                  </a:lnTo>
                  <a:lnTo>
                    <a:pt x="206" y="136"/>
                  </a:lnTo>
                  <a:lnTo>
                    <a:pt x="206" y="112"/>
                  </a:lnTo>
                  <a:lnTo>
                    <a:pt x="204" y="88"/>
                  </a:lnTo>
                  <a:lnTo>
                    <a:pt x="200" y="66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82" y="38"/>
                  </a:lnTo>
                  <a:lnTo>
                    <a:pt x="170" y="30"/>
                  </a:lnTo>
                  <a:lnTo>
                    <a:pt x="154" y="22"/>
                  </a:lnTo>
                  <a:lnTo>
                    <a:pt x="134" y="12"/>
                  </a:lnTo>
                  <a:lnTo>
                    <a:pt x="110" y="6"/>
                  </a:lnTo>
                  <a:lnTo>
                    <a:pt x="80" y="2"/>
                  </a:lnTo>
                  <a:lnTo>
                    <a:pt x="66" y="0"/>
                  </a:lnTo>
                  <a:lnTo>
                    <a:pt x="48" y="2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Freeform 14">
              <a:extLst>
                <a:ext uri="{FF2B5EF4-FFF2-40B4-BE49-F238E27FC236}">
                  <a16:creationId xmlns:a16="http://schemas.microsoft.com/office/drawing/2014/main" id="{BFDCEB64-5169-6F62-4358-5DD67D9DBB5A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417532" y="4049375"/>
              <a:ext cx="1419354" cy="1754619"/>
            </a:xfrm>
            <a:custGeom>
              <a:avLst/>
              <a:gdLst>
                <a:gd name="T0" fmla="*/ 2238 w 2248"/>
                <a:gd name="T1" fmla="*/ 894 h 2779"/>
                <a:gd name="T2" fmla="*/ 2230 w 2248"/>
                <a:gd name="T3" fmla="*/ 820 h 2779"/>
                <a:gd name="T4" fmla="*/ 2144 w 2248"/>
                <a:gd name="T5" fmla="*/ 638 h 2779"/>
                <a:gd name="T6" fmla="*/ 2094 w 2248"/>
                <a:gd name="T7" fmla="*/ 510 h 2779"/>
                <a:gd name="T8" fmla="*/ 2006 w 2248"/>
                <a:gd name="T9" fmla="*/ 394 h 2779"/>
                <a:gd name="T10" fmla="*/ 1892 w 2248"/>
                <a:gd name="T11" fmla="*/ 284 h 2779"/>
                <a:gd name="T12" fmla="*/ 1808 w 2248"/>
                <a:gd name="T13" fmla="*/ 200 h 2779"/>
                <a:gd name="T14" fmla="*/ 1644 w 2248"/>
                <a:gd name="T15" fmla="*/ 102 h 2779"/>
                <a:gd name="T16" fmla="*/ 1258 w 2248"/>
                <a:gd name="T17" fmla="*/ 8 h 2779"/>
                <a:gd name="T18" fmla="*/ 898 w 2248"/>
                <a:gd name="T19" fmla="*/ 16 h 2779"/>
                <a:gd name="T20" fmla="*/ 406 w 2248"/>
                <a:gd name="T21" fmla="*/ 194 h 2779"/>
                <a:gd name="T22" fmla="*/ 454 w 2248"/>
                <a:gd name="T23" fmla="*/ 222 h 2779"/>
                <a:gd name="T24" fmla="*/ 374 w 2248"/>
                <a:gd name="T25" fmla="*/ 258 h 2779"/>
                <a:gd name="T26" fmla="*/ 178 w 2248"/>
                <a:gd name="T27" fmla="*/ 376 h 2779"/>
                <a:gd name="T28" fmla="*/ 252 w 2248"/>
                <a:gd name="T29" fmla="*/ 398 h 2779"/>
                <a:gd name="T30" fmla="*/ 108 w 2248"/>
                <a:gd name="T31" fmla="*/ 546 h 2779"/>
                <a:gd name="T32" fmla="*/ 78 w 2248"/>
                <a:gd name="T33" fmla="*/ 644 h 2779"/>
                <a:gd name="T34" fmla="*/ 10 w 2248"/>
                <a:gd name="T35" fmla="*/ 850 h 2779"/>
                <a:gd name="T36" fmla="*/ 40 w 2248"/>
                <a:gd name="T37" fmla="*/ 860 h 2779"/>
                <a:gd name="T38" fmla="*/ 6 w 2248"/>
                <a:gd name="T39" fmla="*/ 932 h 2779"/>
                <a:gd name="T40" fmla="*/ 0 w 2248"/>
                <a:gd name="T41" fmla="*/ 984 h 2779"/>
                <a:gd name="T42" fmla="*/ 20 w 2248"/>
                <a:gd name="T43" fmla="*/ 1112 h 2779"/>
                <a:gd name="T44" fmla="*/ 58 w 2248"/>
                <a:gd name="T45" fmla="*/ 1376 h 2779"/>
                <a:gd name="T46" fmla="*/ 188 w 2248"/>
                <a:gd name="T47" fmla="*/ 1624 h 2779"/>
                <a:gd name="T48" fmla="*/ 390 w 2248"/>
                <a:gd name="T49" fmla="*/ 1814 h 2779"/>
                <a:gd name="T50" fmla="*/ 690 w 2248"/>
                <a:gd name="T51" fmla="*/ 1953 h 2779"/>
                <a:gd name="T52" fmla="*/ 546 w 2248"/>
                <a:gd name="T53" fmla="*/ 2133 h 2779"/>
                <a:gd name="T54" fmla="*/ 606 w 2248"/>
                <a:gd name="T55" fmla="*/ 2121 h 2779"/>
                <a:gd name="T56" fmla="*/ 548 w 2248"/>
                <a:gd name="T57" fmla="*/ 2241 h 2779"/>
                <a:gd name="T58" fmla="*/ 552 w 2248"/>
                <a:gd name="T59" fmla="*/ 2347 h 2779"/>
                <a:gd name="T60" fmla="*/ 590 w 2248"/>
                <a:gd name="T61" fmla="*/ 2343 h 2779"/>
                <a:gd name="T62" fmla="*/ 576 w 2248"/>
                <a:gd name="T63" fmla="*/ 2485 h 2779"/>
                <a:gd name="T64" fmla="*/ 614 w 2248"/>
                <a:gd name="T65" fmla="*/ 2547 h 2779"/>
                <a:gd name="T66" fmla="*/ 686 w 2248"/>
                <a:gd name="T67" fmla="*/ 2681 h 2779"/>
                <a:gd name="T68" fmla="*/ 732 w 2248"/>
                <a:gd name="T69" fmla="*/ 2699 h 2779"/>
                <a:gd name="T70" fmla="*/ 920 w 2248"/>
                <a:gd name="T71" fmla="*/ 2765 h 2779"/>
                <a:gd name="T72" fmla="*/ 1378 w 2248"/>
                <a:gd name="T73" fmla="*/ 2771 h 2779"/>
                <a:gd name="T74" fmla="*/ 1486 w 2248"/>
                <a:gd name="T75" fmla="*/ 2767 h 2779"/>
                <a:gd name="T76" fmla="*/ 1582 w 2248"/>
                <a:gd name="T77" fmla="*/ 2743 h 2779"/>
                <a:gd name="T78" fmla="*/ 1656 w 2248"/>
                <a:gd name="T79" fmla="*/ 2697 h 2779"/>
                <a:gd name="T80" fmla="*/ 1702 w 2248"/>
                <a:gd name="T81" fmla="*/ 2629 h 2779"/>
                <a:gd name="T82" fmla="*/ 1738 w 2248"/>
                <a:gd name="T83" fmla="*/ 2641 h 2779"/>
                <a:gd name="T84" fmla="*/ 1780 w 2248"/>
                <a:gd name="T85" fmla="*/ 2487 h 2779"/>
                <a:gd name="T86" fmla="*/ 1798 w 2248"/>
                <a:gd name="T87" fmla="*/ 2501 h 2779"/>
                <a:gd name="T88" fmla="*/ 1812 w 2248"/>
                <a:gd name="T89" fmla="*/ 2451 h 2779"/>
                <a:gd name="T90" fmla="*/ 1812 w 2248"/>
                <a:gd name="T91" fmla="*/ 2361 h 2779"/>
                <a:gd name="T92" fmla="*/ 1816 w 2248"/>
                <a:gd name="T93" fmla="*/ 2301 h 2779"/>
                <a:gd name="T94" fmla="*/ 1782 w 2248"/>
                <a:gd name="T95" fmla="*/ 2229 h 2779"/>
                <a:gd name="T96" fmla="*/ 1734 w 2248"/>
                <a:gd name="T97" fmla="*/ 2125 h 2779"/>
                <a:gd name="T98" fmla="*/ 1706 w 2248"/>
                <a:gd name="T99" fmla="*/ 2043 h 2779"/>
                <a:gd name="T100" fmla="*/ 1624 w 2248"/>
                <a:gd name="T101" fmla="*/ 1912 h 2779"/>
                <a:gd name="T102" fmla="*/ 1976 w 2248"/>
                <a:gd name="T103" fmla="*/ 1666 h 2779"/>
                <a:gd name="T104" fmla="*/ 2120 w 2248"/>
                <a:gd name="T105" fmla="*/ 1448 h 2779"/>
                <a:gd name="T106" fmla="*/ 2192 w 2248"/>
                <a:gd name="T107" fmla="*/ 1184 h 2779"/>
                <a:gd name="T108" fmla="*/ 2212 w 2248"/>
                <a:gd name="T109" fmla="*/ 1078 h 2779"/>
                <a:gd name="T110" fmla="*/ 2236 w 2248"/>
                <a:gd name="T111" fmla="*/ 1102 h 2779"/>
                <a:gd name="T112" fmla="*/ 2222 w 2248"/>
                <a:gd name="T113" fmla="*/ 956 h 2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8" h="2779">
                  <a:moveTo>
                    <a:pt x="2222" y="956"/>
                  </a:moveTo>
                  <a:lnTo>
                    <a:pt x="2222" y="956"/>
                  </a:lnTo>
                  <a:lnTo>
                    <a:pt x="2206" y="902"/>
                  </a:lnTo>
                  <a:lnTo>
                    <a:pt x="2188" y="854"/>
                  </a:lnTo>
                  <a:lnTo>
                    <a:pt x="2188" y="854"/>
                  </a:lnTo>
                  <a:lnTo>
                    <a:pt x="2214" y="876"/>
                  </a:lnTo>
                  <a:lnTo>
                    <a:pt x="2214" y="876"/>
                  </a:lnTo>
                  <a:lnTo>
                    <a:pt x="2238" y="894"/>
                  </a:lnTo>
                  <a:lnTo>
                    <a:pt x="2238" y="894"/>
                  </a:lnTo>
                  <a:lnTo>
                    <a:pt x="2248" y="902"/>
                  </a:lnTo>
                  <a:lnTo>
                    <a:pt x="2248" y="902"/>
                  </a:lnTo>
                  <a:lnTo>
                    <a:pt x="2246" y="880"/>
                  </a:lnTo>
                  <a:lnTo>
                    <a:pt x="2242" y="860"/>
                  </a:lnTo>
                  <a:lnTo>
                    <a:pt x="2236" y="840"/>
                  </a:lnTo>
                  <a:lnTo>
                    <a:pt x="2230" y="820"/>
                  </a:lnTo>
                  <a:lnTo>
                    <a:pt x="2230" y="820"/>
                  </a:lnTo>
                  <a:lnTo>
                    <a:pt x="2212" y="782"/>
                  </a:lnTo>
                  <a:lnTo>
                    <a:pt x="2196" y="748"/>
                  </a:lnTo>
                  <a:lnTo>
                    <a:pt x="2196" y="748"/>
                  </a:lnTo>
                  <a:lnTo>
                    <a:pt x="2180" y="716"/>
                  </a:lnTo>
                  <a:lnTo>
                    <a:pt x="2180" y="716"/>
                  </a:lnTo>
                  <a:lnTo>
                    <a:pt x="2166" y="686"/>
                  </a:lnTo>
                  <a:lnTo>
                    <a:pt x="2166" y="686"/>
                  </a:lnTo>
                  <a:lnTo>
                    <a:pt x="2144" y="638"/>
                  </a:lnTo>
                  <a:lnTo>
                    <a:pt x="2144" y="638"/>
                  </a:lnTo>
                  <a:lnTo>
                    <a:pt x="2176" y="652"/>
                  </a:lnTo>
                  <a:lnTo>
                    <a:pt x="2188" y="656"/>
                  </a:lnTo>
                  <a:lnTo>
                    <a:pt x="2188" y="656"/>
                  </a:lnTo>
                  <a:lnTo>
                    <a:pt x="2168" y="616"/>
                  </a:lnTo>
                  <a:lnTo>
                    <a:pt x="2146" y="578"/>
                  </a:lnTo>
                  <a:lnTo>
                    <a:pt x="2120" y="544"/>
                  </a:lnTo>
                  <a:lnTo>
                    <a:pt x="2094" y="510"/>
                  </a:lnTo>
                  <a:lnTo>
                    <a:pt x="2068" y="478"/>
                  </a:lnTo>
                  <a:lnTo>
                    <a:pt x="2040" y="450"/>
                  </a:lnTo>
                  <a:lnTo>
                    <a:pt x="2012" y="422"/>
                  </a:lnTo>
                  <a:lnTo>
                    <a:pt x="1984" y="398"/>
                  </a:lnTo>
                  <a:lnTo>
                    <a:pt x="1984" y="398"/>
                  </a:lnTo>
                  <a:lnTo>
                    <a:pt x="1976" y="392"/>
                  </a:lnTo>
                  <a:lnTo>
                    <a:pt x="1976" y="392"/>
                  </a:lnTo>
                  <a:lnTo>
                    <a:pt x="2006" y="394"/>
                  </a:lnTo>
                  <a:lnTo>
                    <a:pt x="2006" y="394"/>
                  </a:lnTo>
                  <a:lnTo>
                    <a:pt x="2018" y="394"/>
                  </a:lnTo>
                  <a:lnTo>
                    <a:pt x="2018" y="394"/>
                  </a:lnTo>
                  <a:lnTo>
                    <a:pt x="1988" y="362"/>
                  </a:lnTo>
                  <a:lnTo>
                    <a:pt x="1956" y="334"/>
                  </a:lnTo>
                  <a:lnTo>
                    <a:pt x="1924" y="308"/>
                  </a:lnTo>
                  <a:lnTo>
                    <a:pt x="1892" y="284"/>
                  </a:lnTo>
                  <a:lnTo>
                    <a:pt x="1892" y="284"/>
                  </a:lnTo>
                  <a:lnTo>
                    <a:pt x="1828" y="240"/>
                  </a:lnTo>
                  <a:lnTo>
                    <a:pt x="1766" y="204"/>
                  </a:lnTo>
                  <a:lnTo>
                    <a:pt x="1766" y="204"/>
                  </a:lnTo>
                  <a:lnTo>
                    <a:pt x="1762" y="202"/>
                  </a:lnTo>
                  <a:lnTo>
                    <a:pt x="1762" y="202"/>
                  </a:lnTo>
                  <a:lnTo>
                    <a:pt x="1784" y="202"/>
                  </a:lnTo>
                  <a:lnTo>
                    <a:pt x="1784" y="202"/>
                  </a:lnTo>
                  <a:lnTo>
                    <a:pt x="1808" y="200"/>
                  </a:lnTo>
                  <a:lnTo>
                    <a:pt x="1826" y="198"/>
                  </a:lnTo>
                  <a:lnTo>
                    <a:pt x="1826" y="198"/>
                  </a:lnTo>
                  <a:lnTo>
                    <a:pt x="1842" y="194"/>
                  </a:lnTo>
                  <a:lnTo>
                    <a:pt x="1842" y="194"/>
                  </a:lnTo>
                  <a:lnTo>
                    <a:pt x="1742" y="146"/>
                  </a:lnTo>
                  <a:lnTo>
                    <a:pt x="1742" y="146"/>
                  </a:lnTo>
                  <a:lnTo>
                    <a:pt x="1692" y="124"/>
                  </a:lnTo>
                  <a:lnTo>
                    <a:pt x="1644" y="102"/>
                  </a:lnTo>
                  <a:lnTo>
                    <a:pt x="1594" y="84"/>
                  </a:lnTo>
                  <a:lnTo>
                    <a:pt x="1546" y="68"/>
                  </a:lnTo>
                  <a:lnTo>
                    <a:pt x="1498" y="52"/>
                  </a:lnTo>
                  <a:lnTo>
                    <a:pt x="1450" y="40"/>
                  </a:lnTo>
                  <a:lnTo>
                    <a:pt x="1400" y="30"/>
                  </a:lnTo>
                  <a:lnTo>
                    <a:pt x="1354" y="20"/>
                  </a:lnTo>
                  <a:lnTo>
                    <a:pt x="1306" y="14"/>
                  </a:lnTo>
                  <a:lnTo>
                    <a:pt x="1258" y="8"/>
                  </a:lnTo>
                  <a:lnTo>
                    <a:pt x="1212" y="4"/>
                  </a:lnTo>
                  <a:lnTo>
                    <a:pt x="1164" y="2"/>
                  </a:lnTo>
                  <a:lnTo>
                    <a:pt x="1118" y="0"/>
                  </a:lnTo>
                  <a:lnTo>
                    <a:pt x="1074" y="2"/>
                  </a:lnTo>
                  <a:lnTo>
                    <a:pt x="1028" y="4"/>
                  </a:lnTo>
                  <a:lnTo>
                    <a:pt x="984" y="6"/>
                  </a:lnTo>
                  <a:lnTo>
                    <a:pt x="942" y="12"/>
                  </a:lnTo>
                  <a:lnTo>
                    <a:pt x="898" y="16"/>
                  </a:lnTo>
                  <a:lnTo>
                    <a:pt x="856" y="24"/>
                  </a:lnTo>
                  <a:lnTo>
                    <a:pt x="816" y="32"/>
                  </a:lnTo>
                  <a:lnTo>
                    <a:pt x="736" y="52"/>
                  </a:lnTo>
                  <a:lnTo>
                    <a:pt x="660" y="74"/>
                  </a:lnTo>
                  <a:lnTo>
                    <a:pt x="590" y="100"/>
                  </a:lnTo>
                  <a:lnTo>
                    <a:pt x="524" y="130"/>
                  </a:lnTo>
                  <a:lnTo>
                    <a:pt x="462" y="162"/>
                  </a:lnTo>
                  <a:lnTo>
                    <a:pt x="406" y="194"/>
                  </a:lnTo>
                  <a:lnTo>
                    <a:pt x="406" y="194"/>
                  </a:lnTo>
                  <a:lnTo>
                    <a:pt x="376" y="216"/>
                  </a:lnTo>
                  <a:lnTo>
                    <a:pt x="376" y="216"/>
                  </a:lnTo>
                  <a:lnTo>
                    <a:pt x="364" y="224"/>
                  </a:lnTo>
                  <a:lnTo>
                    <a:pt x="364" y="224"/>
                  </a:lnTo>
                  <a:lnTo>
                    <a:pt x="394" y="226"/>
                  </a:lnTo>
                  <a:lnTo>
                    <a:pt x="424" y="226"/>
                  </a:lnTo>
                  <a:lnTo>
                    <a:pt x="454" y="222"/>
                  </a:lnTo>
                  <a:lnTo>
                    <a:pt x="484" y="220"/>
                  </a:lnTo>
                  <a:lnTo>
                    <a:pt x="484" y="220"/>
                  </a:lnTo>
                  <a:lnTo>
                    <a:pt x="480" y="222"/>
                  </a:lnTo>
                  <a:lnTo>
                    <a:pt x="480" y="222"/>
                  </a:lnTo>
                  <a:lnTo>
                    <a:pt x="446" y="232"/>
                  </a:lnTo>
                  <a:lnTo>
                    <a:pt x="414" y="242"/>
                  </a:lnTo>
                  <a:lnTo>
                    <a:pt x="414" y="242"/>
                  </a:lnTo>
                  <a:lnTo>
                    <a:pt x="374" y="258"/>
                  </a:lnTo>
                  <a:lnTo>
                    <a:pt x="338" y="274"/>
                  </a:lnTo>
                  <a:lnTo>
                    <a:pt x="304" y="292"/>
                  </a:lnTo>
                  <a:lnTo>
                    <a:pt x="272" y="310"/>
                  </a:lnTo>
                  <a:lnTo>
                    <a:pt x="272" y="310"/>
                  </a:lnTo>
                  <a:lnTo>
                    <a:pt x="244" y="328"/>
                  </a:lnTo>
                  <a:lnTo>
                    <a:pt x="220" y="346"/>
                  </a:lnTo>
                  <a:lnTo>
                    <a:pt x="178" y="376"/>
                  </a:lnTo>
                  <a:lnTo>
                    <a:pt x="178" y="376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44" y="408"/>
                  </a:lnTo>
                  <a:lnTo>
                    <a:pt x="144" y="408"/>
                  </a:lnTo>
                  <a:lnTo>
                    <a:pt x="170" y="408"/>
                  </a:lnTo>
                  <a:lnTo>
                    <a:pt x="198" y="406"/>
                  </a:lnTo>
                  <a:lnTo>
                    <a:pt x="226" y="404"/>
                  </a:lnTo>
                  <a:lnTo>
                    <a:pt x="252" y="398"/>
                  </a:lnTo>
                  <a:lnTo>
                    <a:pt x="252" y="398"/>
                  </a:lnTo>
                  <a:lnTo>
                    <a:pt x="222" y="424"/>
                  </a:lnTo>
                  <a:lnTo>
                    <a:pt x="222" y="424"/>
                  </a:lnTo>
                  <a:lnTo>
                    <a:pt x="188" y="456"/>
                  </a:lnTo>
                  <a:lnTo>
                    <a:pt x="158" y="488"/>
                  </a:lnTo>
                  <a:lnTo>
                    <a:pt x="158" y="488"/>
                  </a:lnTo>
                  <a:lnTo>
                    <a:pt x="132" y="518"/>
                  </a:lnTo>
                  <a:lnTo>
                    <a:pt x="108" y="546"/>
                  </a:lnTo>
                  <a:lnTo>
                    <a:pt x="90" y="572"/>
                  </a:lnTo>
                  <a:lnTo>
                    <a:pt x="74" y="594"/>
                  </a:lnTo>
                  <a:lnTo>
                    <a:pt x="54" y="628"/>
                  </a:lnTo>
                  <a:lnTo>
                    <a:pt x="46" y="640"/>
                  </a:lnTo>
                  <a:lnTo>
                    <a:pt x="46" y="640"/>
                  </a:lnTo>
                  <a:lnTo>
                    <a:pt x="92" y="620"/>
                  </a:lnTo>
                  <a:lnTo>
                    <a:pt x="92" y="620"/>
                  </a:lnTo>
                  <a:lnTo>
                    <a:pt x="78" y="644"/>
                  </a:lnTo>
                  <a:lnTo>
                    <a:pt x="66" y="668"/>
                  </a:lnTo>
                  <a:lnTo>
                    <a:pt x="54" y="692"/>
                  </a:lnTo>
                  <a:lnTo>
                    <a:pt x="44" y="716"/>
                  </a:lnTo>
                  <a:lnTo>
                    <a:pt x="44" y="716"/>
                  </a:lnTo>
                  <a:lnTo>
                    <a:pt x="30" y="754"/>
                  </a:lnTo>
                  <a:lnTo>
                    <a:pt x="20" y="790"/>
                  </a:lnTo>
                  <a:lnTo>
                    <a:pt x="14" y="822"/>
                  </a:lnTo>
                  <a:lnTo>
                    <a:pt x="10" y="850"/>
                  </a:lnTo>
                  <a:lnTo>
                    <a:pt x="10" y="850"/>
                  </a:lnTo>
                  <a:lnTo>
                    <a:pt x="6" y="872"/>
                  </a:lnTo>
                  <a:lnTo>
                    <a:pt x="6" y="890"/>
                  </a:lnTo>
                  <a:lnTo>
                    <a:pt x="6" y="890"/>
                  </a:lnTo>
                  <a:lnTo>
                    <a:pt x="6" y="904"/>
                  </a:lnTo>
                  <a:lnTo>
                    <a:pt x="6" y="904"/>
                  </a:lnTo>
                  <a:lnTo>
                    <a:pt x="40" y="860"/>
                  </a:lnTo>
                  <a:lnTo>
                    <a:pt x="40" y="860"/>
                  </a:lnTo>
                  <a:lnTo>
                    <a:pt x="38" y="866"/>
                  </a:lnTo>
                  <a:lnTo>
                    <a:pt x="38" y="866"/>
                  </a:lnTo>
                  <a:lnTo>
                    <a:pt x="24" y="890"/>
                  </a:lnTo>
                  <a:lnTo>
                    <a:pt x="12" y="916"/>
                  </a:lnTo>
                  <a:lnTo>
                    <a:pt x="12" y="916"/>
                  </a:lnTo>
                  <a:lnTo>
                    <a:pt x="10" y="924"/>
                  </a:lnTo>
                  <a:lnTo>
                    <a:pt x="10" y="924"/>
                  </a:lnTo>
                  <a:lnTo>
                    <a:pt x="6" y="932"/>
                  </a:lnTo>
                  <a:lnTo>
                    <a:pt x="6" y="932"/>
                  </a:lnTo>
                  <a:lnTo>
                    <a:pt x="4" y="942"/>
                  </a:lnTo>
                  <a:lnTo>
                    <a:pt x="4" y="942"/>
                  </a:lnTo>
                  <a:lnTo>
                    <a:pt x="2" y="950"/>
                  </a:lnTo>
                  <a:lnTo>
                    <a:pt x="2" y="950"/>
                  </a:lnTo>
                  <a:lnTo>
                    <a:pt x="0" y="968"/>
                  </a:lnTo>
                  <a:lnTo>
                    <a:pt x="0" y="968"/>
                  </a:lnTo>
                  <a:lnTo>
                    <a:pt x="0" y="984"/>
                  </a:lnTo>
                  <a:lnTo>
                    <a:pt x="0" y="984"/>
                  </a:lnTo>
                  <a:lnTo>
                    <a:pt x="2" y="1012"/>
                  </a:lnTo>
                  <a:lnTo>
                    <a:pt x="8" y="1036"/>
                  </a:lnTo>
                  <a:lnTo>
                    <a:pt x="8" y="1036"/>
                  </a:lnTo>
                  <a:lnTo>
                    <a:pt x="14" y="1054"/>
                  </a:lnTo>
                  <a:lnTo>
                    <a:pt x="22" y="1068"/>
                  </a:lnTo>
                  <a:lnTo>
                    <a:pt x="22" y="1068"/>
                  </a:lnTo>
                  <a:lnTo>
                    <a:pt x="20" y="1112"/>
                  </a:lnTo>
                  <a:lnTo>
                    <a:pt x="20" y="1112"/>
                  </a:lnTo>
                  <a:lnTo>
                    <a:pt x="22" y="1152"/>
                  </a:lnTo>
                  <a:lnTo>
                    <a:pt x="24" y="1192"/>
                  </a:lnTo>
                  <a:lnTo>
                    <a:pt x="28" y="1230"/>
                  </a:lnTo>
                  <a:lnTo>
                    <a:pt x="32" y="1268"/>
                  </a:lnTo>
                  <a:lnTo>
                    <a:pt x="40" y="1304"/>
                  </a:lnTo>
                  <a:lnTo>
                    <a:pt x="48" y="1340"/>
                  </a:lnTo>
                  <a:lnTo>
                    <a:pt x="58" y="1376"/>
                  </a:lnTo>
                  <a:lnTo>
                    <a:pt x="70" y="1410"/>
                  </a:lnTo>
                  <a:lnTo>
                    <a:pt x="82" y="1444"/>
                  </a:lnTo>
                  <a:lnTo>
                    <a:pt x="96" y="1476"/>
                  </a:lnTo>
                  <a:lnTo>
                    <a:pt x="112" y="1508"/>
                  </a:lnTo>
                  <a:lnTo>
                    <a:pt x="130" y="1538"/>
                  </a:lnTo>
                  <a:lnTo>
                    <a:pt x="148" y="1568"/>
                  </a:lnTo>
                  <a:lnTo>
                    <a:pt x="166" y="1596"/>
                  </a:lnTo>
                  <a:lnTo>
                    <a:pt x="188" y="1624"/>
                  </a:lnTo>
                  <a:lnTo>
                    <a:pt x="208" y="1652"/>
                  </a:lnTo>
                  <a:lnTo>
                    <a:pt x="232" y="1678"/>
                  </a:lnTo>
                  <a:lnTo>
                    <a:pt x="256" y="1702"/>
                  </a:lnTo>
                  <a:lnTo>
                    <a:pt x="280" y="1726"/>
                  </a:lnTo>
                  <a:lnTo>
                    <a:pt x="306" y="1750"/>
                  </a:lnTo>
                  <a:lnTo>
                    <a:pt x="334" y="1772"/>
                  </a:lnTo>
                  <a:lnTo>
                    <a:pt x="362" y="1794"/>
                  </a:lnTo>
                  <a:lnTo>
                    <a:pt x="390" y="1814"/>
                  </a:lnTo>
                  <a:lnTo>
                    <a:pt x="420" y="1832"/>
                  </a:lnTo>
                  <a:lnTo>
                    <a:pt x="452" y="1852"/>
                  </a:lnTo>
                  <a:lnTo>
                    <a:pt x="482" y="1868"/>
                  </a:lnTo>
                  <a:lnTo>
                    <a:pt x="516" y="1884"/>
                  </a:lnTo>
                  <a:lnTo>
                    <a:pt x="548" y="1900"/>
                  </a:lnTo>
                  <a:lnTo>
                    <a:pt x="618" y="1928"/>
                  </a:lnTo>
                  <a:lnTo>
                    <a:pt x="690" y="1953"/>
                  </a:lnTo>
                  <a:lnTo>
                    <a:pt x="690" y="1953"/>
                  </a:lnTo>
                  <a:lnTo>
                    <a:pt x="622" y="2035"/>
                  </a:lnTo>
                  <a:lnTo>
                    <a:pt x="622" y="2035"/>
                  </a:lnTo>
                  <a:lnTo>
                    <a:pt x="568" y="2105"/>
                  </a:lnTo>
                  <a:lnTo>
                    <a:pt x="568" y="2105"/>
                  </a:lnTo>
                  <a:lnTo>
                    <a:pt x="552" y="2125"/>
                  </a:lnTo>
                  <a:lnTo>
                    <a:pt x="552" y="2125"/>
                  </a:lnTo>
                  <a:lnTo>
                    <a:pt x="546" y="2133"/>
                  </a:lnTo>
                  <a:lnTo>
                    <a:pt x="546" y="2133"/>
                  </a:lnTo>
                  <a:lnTo>
                    <a:pt x="568" y="2125"/>
                  </a:lnTo>
                  <a:lnTo>
                    <a:pt x="590" y="2117"/>
                  </a:lnTo>
                  <a:lnTo>
                    <a:pt x="612" y="2107"/>
                  </a:lnTo>
                  <a:lnTo>
                    <a:pt x="632" y="2095"/>
                  </a:lnTo>
                  <a:lnTo>
                    <a:pt x="632" y="2095"/>
                  </a:lnTo>
                  <a:lnTo>
                    <a:pt x="624" y="2101"/>
                  </a:lnTo>
                  <a:lnTo>
                    <a:pt x="624" y="2101"/>
                  </a:lnTo>
                  <a:lnTo>
                    <a:pt x="606" y="2121"/>
                  </a:lnTo>
                  <a:lnTo>
                    <a:pt x="592" y="2143"/>
                  </a:lnTo>
                  <a:lnTo>
                    <a:pt x="592" y="2143"/>
                  </a:lnTo>
                  <a:lnTo>
                    <a:pt x="580" y="2161"/>
                  </a:lnTo>
                  <a:lnTo>
                    <a:pt x="570" y="2181"/>
                  </a:lnTo>
                  <a:lnTo>
                    <a:pt x="556" y="2211"/>
                  </a:lnTo>
                  <a:lnTo>
                    <a:pt x="556" y="2211"/>
                  </a:lnTo>
                  <a:lnTo>
                    <a:pt x="550" y="2233"/>
                  </a:lnTo>
                  <a:lnTo>
                    <a:pt x="548" y="2241"/>
                  </a:lnTo>
                  <a:lnTo>
                    <a:pt x="548" y="2241"/>
                  </a:lnTo>
                  <a:lnTo>
                    <a:pt x="572" y="2225"/>
                  </a:lnTo>
                  <a:lnTo>
                    <a:pt x="596" y="2209"/>
                  </a:lnTo>
                  <a:lnTo>
                    <a:pt x="596" y="2209"/>
                  </a:lnTo>
                  <a:lnTo>
                    <a:pt x="582" y="2247"/>
                  </a:lnTo>
                  <a:lnTo>
                    <a:pt x="570" y="2283"/>
                  </a:lnTo>
                  <a:lnTo>
                    <a:pt x="570" y="2283"/>
                  </a:lnTo>
                  <a:lnTo>
                    <a:pt x="552" y="2347"/>
                  </a:lnTo>
                  <a:lnTo>
                    <a:pt x="552" y="2347"/>
                  </a:lnTo>
                  <a:lnTo>
                    <a:pt x="548" y="2365"/>
                  </a:lnTo>
                  <a:lnTo>
                    <a:pt x="548" y="2365"/>
                  </a:lnTo>
                  <a:lnTo>
                    <a:pt x="548" y="2373"/>
                  </a:lnTo>
                  <a:lnTo>
                    <a:pt x="548" y="2373"/>
                  </a:lnTo>
                  <a:lnTo>
                    <a:pt x="570" y="2359"/>
                  </a:lnTo>
                  <a:lnTo>
                    <a:pt x="590" y="2343"/>
                  </a:lnTo>
                  <a:lnTo>
                    <a:pt x="590" y="2343"/>
                  </a:lnTo>
                  <a:lnTo>
                    <a:pt x="582" y="2365"/>
                  </a:lnTo>
                  <a:lnTo>
                    <a:pt x="578" y="2387"/>
                  </a:lnTo>
                  <a:lnTo>
                    <a:pt x="578" y="2387"/>
                  </a:lnTo>
                  <a:lnTo>
                    <a:pt x="574" y="2405"/>
                  </a:lnTo>
                  <a:lnTo>
                    <a:pt x="574" y="2423"/>
                  </a:lnTo>
                  <a:lnTo>
                    <a:pt x="574" y="2455"/>
                  </a:lnTo>
                  <a:lnTo>
                    <a:pt x="574" y="2455"/>
                  </a:lnTo>
                  <a:lnTo>
                    <a:pt x="576" y="2485"/>
                  </a:lnTo>
                  <a:lnTo>
                    <a:pt x="580" y="2511"/>
                  </a:lnTo>
                  <a:lnTo>
                    <a:pt x="586" y="2533"/>
                  </a:lnTo>
                  <a:lnTo>
                    <a:pt x="592" y="2553"/>
                  </a:lnTo>
                  <a:lnTo>
                    <a:pt x="592" y="2553"/>
                  </a:lnTo>
                  <a:lnTo>
                    <a:pt x="602" y="2579"/>
                  </a:lnTo>
                  <a:lnTo>
                    <a:pt x="606" y="2589"/>
                  </a:lnTo>
                  <a:lnTo>
                    <a:pt x="606" y="2589"/>
                  </a:lnTo>
                  <a:lnTo>
                    <a:pt x="614" y="2547"/>
                  </a:lnTo>
                  <a:lnTo>
                    <a:pt x="614" y="2547"/>
                  </a:lnTo>
                  <a:lnTo>
                    <a:pt x="634" y="2591"/>
                  </a:lnTo>
                  <a:lnTo>
                    <a:pt x="634" y="2591"/>
                  </a:lnTo>
                  <a:lnTo>
                    <a:pt x="646" y="2617"/>
                  </a:lnTo>
                  <a:lnTo>
                    <a:pt x="660" y="2641"/>
                  </a:lnTo>
                  <a:lnTo>
                    <a:pt x="660" y="2641"/>
                  </a:lnTo>
                  <a:lnTo>
                    <a:pt x="674" y="2661"/>
                  </a:lnTo>
                  <a:lnTo>
                    <a:pt x="686" y="2681"/>
                  </a:lnTo>
                  <a:lnTo>
                    <a:pt x="700" y="2697"/>
                  </a:lnTo>
                  <a:lnTo>
                    <a:pt x="714" y="2709"/>
                  </a:lnTo>
                  <a:lnTo>
                    <a:pt x="714" y="2709"/>
                  </a:lnTo>
                  <a:lnTo>
                    <a:pt x="732" y="2725"/>
                  </a:lnTo>
                  <a:lnTo>
                    <a:pt x="732" y="2725"/>
                  </a:lnTo>
                  <a:lnTo>
                    <a:pt x="740" y="2731"/>
                  </a:lnTo>
                  <a:lnTo>
                    <a:pt x="740" y="2731"/>
                  </a:lnTo>
                  <a:lnTo>
                    <a:pt x="732" y="2699"/>
                  </a:lnTo>
                  <a:lnTo>
                    <a:pt x="732" y="2699"/>
                  </a:lnTo>
                  <a:lnTo>
                    <a:pt x="752" y="2711"/>
                  </a:lnTo>
                  <a:lnTo>
                    <a:pt x="772" y="2723"/>
                  </a:lnTo>
                  <a:lnTo>
                    <a:pt x="794" y="2733"/>
                  </a:lnTo>
                  <a:lnTo>
                    <a:pt x="818" y="2741"/>
                  </a:lnTo>
                  <a:lnTo>
                    <a:pt x="842" y="2749"/>
                  </a:lnTo>
                  <a:lnTo>
                    <a:pt x="868" y="2755"/>
                  </a:lnTo>
                  <a:lnTo>
                    <a:pt x="920" y="2765"/>
                  </a:lnTo>
                  <a:lnTo>
                    <a:pt x="976" y="2773"/>
                  </a:lnTo>
                  <a:lnTo>
                    <a:pt x="1034" y="2777"/>
                  </a:lnTo>
                  <a:lnTo>
                    <a:pt x="1094" y="2779"/>
                  </a:lnTo>
                  <a:lnTo>
                    <a:pt x="1156" y="2779"/>
                  </a:lnTo>
                  <a:lnTo>
                    <a:pt x="1156" y="2779"/>
                  </a:lnTo>
                  <a:lnTo>
                    <a:pt x="1246" y="2779"/>
                  </a:lnTo>
                  <a:lnTo>
                    <a:pt x="1334" y="2775"/>
                  </a:lnTo>
                  <a:lnTo>
                    <a:pt x="1378" y="2771"/>
                  </a:lnTo>
                  <a:lnTo>
                    <a:pt x="1418" y="2765"/>
                  </a:lnTo>
                  <a:lnTo>
                    <a:pt x="1458" y="2759"/>
                  </a:lnTo>
                  <a:lnTo>
                    <a:pt x="1498" y="2749"/>
                  </a:lnTo>
                  <a:lnTo>
                    <a:pt x="1498" y="2749"/>
                  </a:lnTo>
                  <a:lnTo>
                    <a:pt x="1494" y="2753"/>
                  </a:lnTo>
                  <a:lnTo>
                    <a:pt x="1494" y="2753"/>
                  </a:lnTo>
                  <a:lnTo>
                    <a:pt x="1486" y="2767"/>
                  </a:lnTo>
                  <a:lnTo>
                    <a:pt x="1486" y="2767"/>
                  </a:lnTo>
                  <a:lnTo>
                    <a:pt x="1482" y="2773"/>
                  </a:lnTo>
                  <a:lnTo>
                    <a:pt x="1482" y="2773"/>
                  </a:lnTo>
                  <a:lnTo>
                    <a:pt x="1504" y="2771"/>
                  </a:lnTo>
                  <a:lnTo>
                    <a:pt x="1526" y="2767"/>
                  </a:lnTo>
                  <a:lnTo>
                    <a:pt x="1548" y="2761"/>
                  </a:lnTo>
                  <a:lnTo>
                    <a:pt x="1568" y="2751"/>
                  </a:lnTo>
                  <a:lnTo>
                    <a:pt x="1568" y="2751"/>
                  </a:lnTo>
                  <a:lnTo>
                    <a:pt x="1582" y="2743"/>
                  </a:lnTo>
                  <a:lnTo>
                    <a:pt x="1594" y="2735"/>
                  </a:lnTo>
                  <a:lnTo>
                    <a:pt x="1594" y="2735"/>
                  </a:lnTo>
                  <a:lnTo>
                    <a:pt x="1594" y="2757"/>
                  </a:lnTo>
                  <a:lnTo>
                    <a:pt x="1594" y="2757"/>
                  </a:lnTo>
                  <a:lnTo>
                    <a:pt x="1612" y="2743"/>
                  </a:lnTo>
                  <a:lnTo>
                    <a:pt x="1628" y="2729"/>
                  </a:lnTo>
                  <a:lnTo>
                    <a:pt x="1644" y="2713"/>
                  </a:lnTo>
                  <a:lnTo>
                    <a:pt x="1656" y="2697"/>
                  </a:lnTo>
                  <a:lnTo>
                    <a:pt x="1656" y="2697"/>
                  </a:lnTo>
                  <a:lnTo>
                    <a:pt x="1676" y="2665"/>
                  </a:lnTo>
                  <a:lnTo>
                    <a:pt x="1676" y="2665"/>
                  </a:lnTo>
                  <a:lnTo>
                    <a:pt x="1694" y="2641"/>
                  </a:lnTo>
                  <a:lnTo>
                    <a:pt x="1694" y="2641"/>
                  </a:lnTo>
                  <a:lnTo>
                    <a:pt x="1702" y="2631"/>
                  </a:lnTo>
                  <a:lnTo>
                    <a:pt x="1702" y="2629"/>
                  </a:lnTo>
                  <a:lnTo>
                    <a:pt x="1702" y="2629"/>
                  </a:lnTo>
                  <a:lnTo>
                    <a:pt x="1700" y="2653"/>
                  </a:lnTo>
                  <a:lnTo>
                    <a:pt x="1700" y="2653"/>
                  </a:lnTo>
                  <a:lnTo>
                    <a:pt x="1698" y="2673"/>
                  </a:lnTo>
                  <a:lnTo>
                    <a:pt x="1698" y="2673"/>
                  </a:lnTo>
                  <a:lnTo>
                    <a:pt x="1696" y="2681"/>
                  </a:lnTo>
                  <a:lnTo>
                    <a:pt x="1696" y="2681"/>
                  </a:lnTo>
                  <a:lnTo>
                    <a:pt x="1718" y="2663"/>
                  </a:lnTo>
                  <a:lnTo>
                    <a:pt x="1738" y="2641"/>
                  </a:lnTo>
                  <a:lnTo>
                    <a:pt x="1752" y="2617"/>
                  </a:lnTo>
                  <a:lnTo>
                    <a:pt x="1764" y="2591"/>
                  </a:lnTo>
                  <a:lnTo>
                    <a:pt x="1764" y="2591"/>
                  </a:lnTo>
                  <a:lnTo>
                    <a:pt x="1774" y="2565"/>
                  </a:lnTo>
                  <a:lnTo>
                    <a:pt x="1778" y="2537"/>
                  </a:lnTo>
                  <a:lnTo>
                    <a:pt x="1780" y="2511"/>
                  </a:lnTo>
                  <a:lnTo>
                    <a:pt x="1780" y="2487"/>
                  </a:lnTo>
                  <a:lnTo>
                    <a:pt x="1780" y="2487"/>
                  </a:lnTo>
                  <a:lnTo>
                    <a:pt x="1778" y="2463"/>
                  </a:lnTo>
                  <a:lnTo>
                    <a:pt x="1778" y="2463"/>
                  </a:lnTo>
                  <a:lnTo>
                    <a:pt x="1788" y="2479"/>
                  </a:lnTo>
                  <a:lnTo>
                    <a:pt x="1788" y="2479"/>
                  </a:lnTo>
                  <a:lnTo>
                    <a:pt x="1796" y="2497"/>
                  </a:lnTo>
                  <a:lnTo>
                    <a:pt x="1796" y="2497"/>
                  </a:lnTo>
                  <a:lnTo>
                    <a:pt x="1798" y="2501"/>
                  </a:lnTo>
                  <a:lnTo>
                    <a:pt x="1798" y="2501"/>
                  </a:lnTo>
                  <a:lnTo>
                    <a:pt x="1800" y="2503"/>
                  </a:lnTo>
                  <a:lnTo>
                    <a:pt x="1800" y="2503"/>
                  </a:lnTo>
                  <a:lnTo>
                    <a:pt x="1806" y="2491"/>
                  </a:lnTo>
                  <a:lnTo>
                    <a:pt x="1810" y="2477"/>
                  </a:lnTo>
                  <a:lnTo>
                    <a:pt x="1810" y="2477"/>
                  </a:lnTo>
                  <a:lnTo>
                    <a:pt x="1812" y="2465"/>
                  </a:lnTo>
                  <a:lnTo>
                    <a:pt x="1812" y="2451"/>
                  </a:lnTo>
                  <a:lnTo>
                    <a:pt x="1812" y="2451"/>
                  </a:lnTo>
                  <a:lnTo>
                    <a:pt x="1810" y="2427"/>
                  </a:lnTo>
                  <a:lnTo>
                    <a:pt x="1810" y="2427"/>
                  </a:lnTo>
                  <a:lnTo>
                    <a:pt x="1806" y="2403"/>
                  </a:lnTo>
                  <a:lnTo>
                    <a:pt x="1806" y="2403"/>
                  </a:lnTo>
                  <a:lnTo>
                    <a:pt x="1798" y="2371"/>
                  </a:lnTo>
                  <a:lnTo>
                    <a:pt x="1788" y="2341"/>
                  </a:lnTo>
                  <a:lnTo>
                    <a:pt x="1788" y="2341"/>
                  </a:lnTo>
                  <a:lnTo>
                    <a:pt x="1812" y="2361"/>
                  </a:lnTo>
                  <a:lnTo>
                    <a:pt x="1812" y="2361"/>
                  </a:lnTo>
                  <a:lnTo>
                    <a:pt x="1828" y="2373"/>
                  </a:lnTo>
                  <a:lnTo>
                    <a:pt x="1828" y="2373"/>
                  </a:lnTo>
                  <a:lnTo>
                    <a:pt x="1834" y="2377"/>
                  </a:lnTo>
                  <a:lnTo>
                    <a:pt x="1834" y="2377"/>
                  </a:lnTo>
                  <a:lnTo>
                    <a:pt x="1832" y="2351"/>
                  </a:lnTo>
                  <a:lnTo>
                    <a:pt x="1824" y="2325"/>
                  </a:lnTo>
                  <a:lnTo>
                    <a:pt x="1816" y="2301"/>
                  </a:lnTo>
                  <a:lnTo>
                    <a:pt x="1804" y="2279"/>
                  </a:lnTo>
                  <a:lnTo>
                    <a:pt x="1804" y="2279"/>
                  </a:lnTo>
                  <a:lnTo>
                    <a:pt x="1794" y="2263"/>
                  </a:lnTo>
                  <a:lnTo>
                    <a:pt x="1784" y="2247"/>
                  </a:lnTo>
                  <a:lnTo>
                    <a:pt x="1760" y="2217"/>
                  </a:lnTo>
                  <a:lnTo>
                    <a:pt x="1760" y="2217"/>
                  </a:lnTo>
                  <a:lnTo>
                    <a:pt x="1782" y="2229"/>
                  </a:lnTo>
                  <a:lnTo>
                    <a:pt x="1782" y="2229"/>
                  </a:lnTo>
                  <a:lnTo>
                    <a:pt x="1798" y="2237"/>
                  </a:lnTo>
                  <a:lnTo>
                    <a:pt x="1798" y="2237"/>
                  </a:lnTo>
                  <a:lnTo>
                    <a:pt x="1808" y="2241"/>
                  </a:lnTo>
                  <a:lnTo>
                    <a:pt x="1808" y="2241"/>
                  </a:lnTo>
                  <a:lnTo>
                    <a:pt x="1818" y="2243"/>
                  </a:lnTo>
                  <a:lnTo>
                    <a:pt x="1818" y="2243"/>
                  </a:lnTo>
                  <a:lnTo>
                    <a:pt x="1774" y="2183"/>
                  </a:lnTo>
                  <a:lnTo>
                    <a:pt x="1734" y="2125"/>
                  </a:lnTo>
                  <a:lnTo>
                    <a:pt x="1734" y="2125"/>
                  </a:lnTo>
                  <a:lnTo>
                    <a:pt x="1714" y="2091"/>
                  </a:lnTo>
                  <a:lnTo>
                    <a:pt x="1694" y="2059"/>
                  </a:lnTo>
                  <a:lnTo>
                    <a:pt x="1694" y="2059"/>
                  </a:lnTo>
                  <a:lnTo>
                    <a:pt x="1716" y="2069"/>
                  </a:lnTo>
                  <a:lnTo>
                    <a:pt x="1724" y="2073"/>
                  </a:lnTo>
                  <a:lnTo>
                    <a:pt x="1724" y="2073"/>
                  </a:lnTo>
                  <a:lnTo>
                    <a:pt x="1706" y="2043"/>
                  </a:lnTo>
                  <a:lnTo>
                    <a:pt x="1688" y="2013"/>
                  </a:lnTo>
                  <a:lnTo>
                    <a:pt x="1652" y="1959"/>
                  </a:lnTo>
                  <a:lnTo>
                    <a:pt x="1652" y="1959"/>
                  </a:lnTo>
                  <a:lnTo>
                    <a:pt x="1636" y="1936"/>
                  </a:lnTo>
                  <a:lnTo>
                    <a:pt x="1636" y="1936"/>
                  </a:lnTo>
                  <a:lnTo>
                    <a:pt x="1628" y="1918"/>
                  </a:lnTo>
                  <a:lnTo>
                    <a:pt x="1628" y="1918"/>
                  </a:lnTo>
                  <a:lnTo>
                    <a:pt x="1624" y="1912"/>
                  </a:lnTo>
                  <a:lnTo>
                    <a:pt x="1624" y="1912"/>
                  </a:lnTo>
                  <a:lnTo>
                    <a:pt x="1686" y="1884"/>
                  </a:lnTo>
                  <a:lnTo>
                    <a:pt x="1746" y="1852"/>
                  </a:lnTo>
                  <a:lnTo>
                    <a:pt x="1804" y="1816"/>
                  </a:lnTo>
                  <a:lnTo>
                    <a:pt x="1856" y="1778"/>
                  </a:lnTo>
                  <a:lnTo>
                    <a:pt x="1908" y="1736"/>
                  </a:lnTo>
                  <a:lnTo>
                    <a:pt x="1954" y="1690"/>
                  </a:lnTo>
                  <a:lnTo>
                    <a:pt x="1976" y="1666"/>
                  </a:lnTo>
                  <a:lnTo>
                    <a:pt x="1998" y="1642"/>
                  </a:lnTo>
                  <a:lnTo>
                    <a:pt x="2018" y="1616"/>
                  </a:lnTo>
                  <a:lnTo>
                    <a:pt x="2038" y="1590"/>
                  </a:lnTo>
                  <a:lnTo>
                    <a:pt x="2056" y="1562"/>
                  </a:lnTo>
                  <a:lnTo>
                    <a:pt x="2074" y="1536"/>
                  </a:lnTo>
                  <a:lnTo>
                    <a:pt x="2090" y="1506"/>
                  </a:lnTo>
                  <a:lnTo>
                    <a:pt x="2106" y="1478"/>
                  </a:lnTo>
                  <a:lnTo>
                    <a:pt x="2120" y="1448"/>
                  </a:lnTo>
                  <a:lnTo>
                    <a:pt x="2132" y="1418"/>
                  </a:lnTo>
                  <a:lnTo>
                    <a:pt x="2144" y="1386"/>
                  </a:lnTo>
                  <a:lnTo>
                    <a:pt x="2156" y="1354"/>
                  </a:lnTo>
                  <a:lnTo>
                    <a:pt x="2166" y="1322"/>
                  </a:lnTo>
                  <a:lnTo>
                    <a:pt x="2174" y="1288"/>
                  </a:lnTo>
                  <a:lnTo>
                    <a:pt x="2180" y="1254"/>
                  </a:lnTo>
                  <a:lnTo>
                    <a:pt x="2186" y="1218"/>
                  </a:lnTo>
                  <a:lnTo>
                    <a:pt x="2192" y="1184"/>
                  </a:lnTo>
                  <a:lnTo>
                    <a:pt x="2194" y="1148"/>
                  </a:lnTo>
                  <a:lnTo>
                    <a:pt x="2196" y="1110"/>
                  </a:lnTo>
                  <a:lnTo>
                    <a:pt x="2198" y="1074"/>
                  </a:lnTo>
                  <a:lnTo>
                    <a:pt x="2198" y="1074"/>
                  </a:lnTo>
                  <a:lnTo>
                    <a:pt x="2198" y="1062"/>
                  </a:lnTo>
                  <a:lnTo>
                    <a:pt x="2198" y="1062"/>
                  </a:lnTo>
                  <a:lnTo>
                    <a:pt x="2212" y="1078"/>
                  </a:lnTo>
                  <a:lnTo>
                    <a:pt x="2212" y="1078"/>
                  </a:lnTo>
                  <a:lnTo>
                    <a:pt x="2222" y="1090"/>
                  </a:lnTo>
                  <a:lnTo>
                    <a:pt x="2228" y="1102"/>
                  </a:lnTo>
                  <a:lnTo>
                    <a:pt x="2228" y="1102"/>
                  </a:lnTo>
                  <a:lnTo>
                    <a:pt x="2232" y="1108"/>
                  </a:lnTo>
                  <a:lnTo>
                    <a:pt x="2232" y="1108"/>
                  </a:lnTo>
                  <a:lnTo>
                    <a:pt x="2232" y="1112"/>
                  </a:lnTo>
                  <a:lnTo>
                    <a:pt x="2232" y="1112"/>
                  </a:lnTo>
                  <a:lnTo>
                    <a:pt x="2236" y="1102"/>
                  </a:lnTo>
                  <a:lnTo>
                    <a:pt x="2240" y="1092"/>
                  </a:lnTo>
                  <a:lnTo>
                    <a:pt x="2242" y="1070"/>
                  </a:lnTo>
                  <a:lnTo>
                    <a:pt x="2242" y="1070"/>
                  </a:lnTo>
                  <a:lnTo>
                    <a:pt x="2240" y="1048"/>
                  </a:lnTo>
                  <a:lnTo>
                    <a:pt x="2238" y="1028"/>
                  </a:lnTo>
                  <a:lnTo>
                    <a:pt x="2238" y="1028"/>
                  </a:lnTo>
                  <a:lnTo>
                    <a:pt x="2230" y="990"/>
                  </a:lnTo>
                  <a:lnTo>
                    <a:pt x="2222" y="956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15">
              <a:extLst>
                <a:ext uri="{FF2B5EF4-FFF2-40B4-BE49-F238E27FC236}">
                  <a16:creationId xmlns:a16="http://schemas.microsoft.com/office/drawing/2014/main" id="{0092C5A3-12B6-8754-1C4F-6369D9DE2D0B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417532" y="4049375"/>
              <a:ext cx="1419354" cy="1754619"/>
            </a:xfrm>
            <a:custGeom>
              <a:avLst/>
              <a:gdLst>
                <a:gd name="T0" fmla="*/ 2238 w 2248"/>
                <a:gd name="T1" fmla="*/ 894 h 2779"/>
                <a:gd name="T2" fmla="*/ 2230 w 2248"/>
                <a:gd name="T3" fmla="*/ 820 h 2779"/>
                <a:gd name="T4" fmla="*/ 2144 w 2248"/>
                <a:gd name="T5" fmla="*/ 638 h 2779"/>
                <a:gd name="T6" fmla="*/ 2094 w 2248"/>
                <a:gd name="T7" fmla="*/ 510 h 2779"/>
                <a:gd name="T8" fmla="*/ 2006 w 2248"/>
                <a:gd name="T9" fmla="*/ 394 h 2779"/>
                <a:gd name="T10" fmla="*/ 1892 w 2248"/>
                <a:gd name="T11" fmla="*/ 284 h 2779"/>
                <a:gd name="T12" fmla="*/ 1808 w 2248"/>
                <a:gd name="T13" fmla="*/ 200 h 2779"/>
                <a:gd name="T14" fmla="*/ 1644 w 2248"/>
                <a:gd name="T15" fmla="*/ 102 h 2779"/>
                <a:gd name="T16" fmla="*/ 1258 w 2248"/>
                <a:gd name="T17" fmla="*/ 8 h 2779"/>
                <a:gd name="T18" fmla="*/ 898 w 2248"/>
                <a:gd name="T19" fmla="*/ 16 h 2779"/>
                <a:gd name="T20" fmla="*/ 406 w 2248"/>
                <a:gd name="T21" fmla="*/ 194 h 2779"/>
                <a:gd name="T22" fmla="*/ 454 w 2248"/>
                <a:gd name="T23" fmla="*/ 222 h 2779"/>
                <a:gd name="T24" fmla="*/ 374 w 2248"/>
                <a:gd name="T25" fmla="*/ 258 h 2779"/>
                <a:gd name="T26" fmla="*/ 178 w 2248"/>
                <a:gd name="T27" fmla="*/ 376 h 2779"/>
                <a:gd name="T28" fmla="*/ 252 w 2248"/>
                <a:gd name="T29" fmla="*/ 398 h 2779"/>
                <a:gd name="T30" fmla="*/ 108 w 2248"/>
                <a:gd name="T31" fmla="*/ 546 h 2779"/>
                <a:gd name="T32" fmla="*/ 78 w 2248"/>
                <a:gd name="T33" fmla="*/ 644 h 2779"/>
                <a:gd name="T34" fmla="*/ 10 w 2248"/>
                <a:gd name="T35" fmla="*/ 850 h 2779"/>
                <a:gd name="T36" fmla="*/ 40 w 2248"/>
                <a:gd name="T37" fmla="*/ 860 h 2779"/>
                <a:gd name="T38" fmla="*/ 6 w 2248"/>
                <a:gd name="T39" fmla="*/ 932 h 2779"/>
                <a:gd name="T40" fmla="*/ 0 w 2248"/>
                <a:gd name="T41" fmla="*/ 984 h 2779"/>
                <a:gd name="T42" fmla="*/ 20 w 2248"/>
                <a:gd name="T43" fmla="*/ 1112 h 2779"/>
                <a:gd name="T44" fmla="*/ 58 w 2248"/>
                <a:gd name="T45" fmla="*/ 1376 h 2779"/>
                <a:gd name="T46" fmla="*/ 188 w 2248"/>
                <a:gd name="T47" fmla="*/ 1624 h 2779"/>
                <a:gd name="T48" fmla="*/ 390 w 2248"/>
                <a:gd name="T49" fmla="*/ 1814 h 2779"/>
                <a:gd name="T50" fmla="*/ 690 w 2248"/>
                <a:gd name="T51" fmla="*/ 1953 h 2779"/>
                <a:gd name="T52" fmla="*/ 546 w 2248"/>
                <a:gd name="T53" fmla="*/ 2133 h 2779"/>
                <a:gd name="T54" fmla="*/ 606 w 2248"/>
                <a:gd name="T55" fmla="*/ 2121 h 2779"/>
                <a:gd name="T56" fmla="*/ 548 w 2248"/>
                <a:gd name="T57" fmla="*/ 2241 h 2779"/>
                <a:gd name="T58" fmla="*/ 552 w 2248"/>
                <a:gd name="T59" fmla="*/ 2347 h 2779"/>
                <a:gd name="T60" fmla="*/ 590 w 2248"/>
                <a:gd name="T61" fmla="*/ 2343 h 2779"/>
                <a:gd name="T62" fmla="*/ 576 w 2248"/>
                <a:gd name="T63" fmla="*/ 2485 h 2779"/>
                <a:gd name="T64" fmla="*/ 614 w 2248"/>
                <a:gd name="T65" fmla="*/ 2547 h 2779"/>
                <a:gd name="T66" fmla="*/ 686 w 2248"/>
                <a:gd name="T67" fmla="*/ 2681 h 2779"/>
                <a:gd name="T68" fmla="*/ 732 w 2248"/>
                <a:gd name="T69" fmla="*/ 2699 h 2779"/>
                <a:gd name="T70" fmla="*/ 920 w 2248"/>
                <a:gd name="T71" fmla="*/ 2765 h 2779"/>
                <a:gd name="T72" fmla="*/ 1378 w 2248"/>
                <a:gd name="T73" fmla="*/ 2771 h 2779"/>
                <a:gd name="T74" fmla="*/ 1486 w 2248"/>
                <a:gd name="T75" fmla="*/ 2767 h 2779"/>
                <a:gd name="T76" fmla="*/ 1582 w 2248"/>
                <a:gd name="T77" fmla="*/ 2743 h 2779"/>
                <a:gd name="T78" fmla="*/ 1656 w 2248"/>
                <a:gd name="T79" fmla="*/ 2697 h 2779"/>
                <a:gd name="T80" fmla="*/ 1702 w 2248"/>
                <a:gd name="T81" fmla="*/ 2629 h 2779"/>
                <a:gd name="T82" fmla="*/ 1738 w 2248"/>
                <a:gd name="T83" fmla="*/ 2641 h 2779"/>
                <a:gd name="T84" fmla="*/ 1780 w 2248"/>
                <a:gd name="T85" fmla="*/ 2487 h 2779"/>
                <a:gd name="T86" fmla="*/ 1798 w 2248"/>
                <a:gd name="T87" fmla="*/ 2501 h 2779"/>
                <a:gd name="T88" fmla="*/ 1812 w 2248"/>
                <a:gd name="T89" fmla="*/ 2451 h 2779"/>
                <a:gd name="T90" fmla="*/ 1812 w 2248"/>
                <a:gd name="T91" fmla="*/ 2361 h 2779"/>
                <a:gd name="T92" fmla="*/ 1816 w 2248"/>
                <a:gd name="T93" fmla="*/ 2301 h 2779"/>
                <a:gd name="T94" fmla="*/ 1782 w 2248"/>
                <a:gd name="T95" fmla="*/ 2229 h 2779"/>
                <a:gd name="T96" fmla="*/ 1734 w 2248"/>
                <a:gd name="T97" fmla="*/ 2125 h 2779"/>
                <a:gd name="T98" fmla="*/ 1706 w 2248"/>
                <a:gd name="T99" fmla="*/ 2043 h 2779"/>
                <a:gd name="T100" fmla="*/ 1624 w 2248"/>
                <a:gd name="T101" fmla="*/ 1912 h 2779"/>
                <a:gd name="T102" fmla="*/ 1976 w 2248"/>
                <a:gd name="T103" fmla="*/ 1666 h 2779"/>
                <a:gd name="T104" fmla="*/ 2120 w 2248"/>
                <a:gd name="T105" fmla="*/ 1448 h 2779"/>
                <a:gd name="T106" fmla="*/ 2192 w 2248"/>
                <a:gd name="T107" fmla="*/ 1184 h 2779"/>
                <a:gd name="T108" fmla="*/ 2212 w 2248"/>
                <a:gd name="T109" fmla="*/ 1078 h 2779"/>
                <a:gd name="T110" fmla="*/ 2236 w 2248"/>
                <a:gd name="T111" fmla="*/ 1102 h 2779"/>
                <a:gd name="T112" fmla="*/ 2222 w 2248"/>
                <a:gd name="T113" fmla="*/ 956 h 2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8" h="2779">
                  <a:moveTo>
                    <a:pt x="2222" y="956"/>
                  </a:moveTo>
                  <a:lnTo>
                    <a:pt x="2222" y="956"/>
                  </a:lnTo>
                  <a:lnTo>
                    <a:pt x="2206" y="902"/>
                  </a:lnTo>
                  <a:lnTo>
                    <a:pt x="2188" y="854"/>
                  </a:lnTo>
                  <a:lnTo>
                    <a:pt x="2188" y="854"/>
                  </a:lnTo>
                  <a:lnTo>
                    <a:pt x="2214" y="876"/>
                  </a:lnTo>
                  <a:lnTo>
                    <a:pt x="2214" y="876"/>
                  </a:lnTo>
                  <a:lnTo>
                    <a:pt x="2238" y="894"/>
                  </a:lnTo>
                  <a:lnTo>
                    <a:pt x="2238" y="894"/>
                  </a:lnTo>
                  <a:lnTo>
                    <a:pt x="2248" y="902"/>
                  </a:lnTo>
                  <a:lnTo>
                    <a:pt x="2248" y="902"/>
                  </a:lnTo>
                  <a:lnTo>
                    <a:pt x="2246" y="880"/>
                  </a:lnTo>
                  <a:lnTo>
                    <a:pt x="2242" y="860"/>
                  </a:lnTo>
                  <a:lnTo>
                    <a:pt x="2236" y="840"/>
                  </a:lnTo>
                  <a:lnTo>
                    <a:pt x="2230" y="820"/>
                  </a:lnTo>
                  <a:lnTo>
                    <a:pt x="2230" y="820"/>
                  </a:lnTo>
                  <a:lnTo>
                    <a:pt x="2212" y="782"/>
                  </a:lnTo>
                  <a:lnTo>
                    <a:pt x="2196" y="748"/>
                  </a:lnTo>
                  <a:lnTo>
                    <a:pt x="2196" y="748"/>
                  </a:lnTo>
                  <a:lnTo>
                    <a:pt x="2180" y="716"/>
                  </a:lnTo>
                  <a:lnTo>
                    <a:pt x="2180" y="716"/>
                  </a:lnTo>
                  <a:lnTo>
                    <a:pt x="2166" y="686"/>
                  </a:lnTo>
                  <a:lnTo>
                    <a:pt x="2166" y="686"/>
                  </a:lnTo>
                  <a:lnTo>
                    <a:pt x="2144" y="638"/>
                  </a:lnTo>
                  <a:lnTo>
                    <a:pt x="2144" y="638"/>
                  </a:lnTo>
                  <a:lnTo>
                    <a:pt x="2176" y="652"/>
                  </a:lnTo>
                  <a:lnTo>
                    <a:pt x="2188" y="656"/>
                  </a:lnTo>
                  <a:lnTo>
                    <a:pt x="2188" y="656"/>
                  </a:lnTo>
                  <a:lnTo>
                    <a:pt x="2168" y="616"/>
                  </a:lnTo>
                  <a:lnTo>
                    <a:pt x="2146" y="578"/>
                  </a:lnTo>
                  <a:lnTo>
                    <a:pt x="2120" y="544"/>
                  </a:lnTo>
                  <a:lnTo>
                    <a:pt x="2094" y="510"/>
                  </a:lnTo>
                  <a:lnTo>
                    <a:pt x="2068" y="478"/>
                  </a:lnTo>
                  <a:lnTo>
                    <a:pt x="2040" y="450"/>
                  </a:lnTo>
                  <a:lnTo>
                    <a:pt x="2012" y="422"/>
                  </a:lnTo>
                  <a:lnTo>
                    <a:pt x="1984" y="398"/>
                  </a:lnTo>
                  <a:lnTo>
                    <a:pt x="1984" y="398"/>
                  </a:lnTo>
                  <a:lnTo>
                    <a:pt x="1976" y="392"/>
                  </a:lnTo>
                  <a:lnTo>
                    <a:pt x="1976" y="392"/>
                  </a:lnTo>
                  <a:lnTo>
                    <a:pt x="2006" y="394"/>
                  </a:lnTo>
                  <a:lnTo>
                    <a:pt x="2006" y="394"/>
                  </a:lnTo>
                  <a:lnTo>
                    <a:pt x="2018" y="394"/>
                  </a:lnTo>
                  <a:lnTo>
                    <a:pt x="2018" y="394"/>
                  </a:lnTo>
                  <a:lnTo>
                    <a:pt x="1988" y="362"/>
                  </a:lnTo>
                  <a:lnTo>
                    <a:pt x="1956" y="334"/>
                  </a:lnTo>
                  <a:lnTo>
                    <a:pt x="1924" y="308"/>
                  </a:lnTo>
                  <a:lnTo>
                    <a:pt x="1892" y="284"/>
                  </a:lnTo>
                  <a:lnTo>
                    <a:pt x="1892" y="284"/>
                  </a:lnTo>
                  <a:lnTo>
                    <a:pt x="1828" y="240"/>
                  </a:lnTo>
                  <a:lnTo>
                    <a:pt x="1766" y="204"/>
                  </a:lnTo>
                  <a:lnTo>
                    <a:pt x="1766" y="204"/>
                  </a:lnTo>
                  <a:lnTo>
                    <a:pt x="1762" y="202"/>
                  </a:lnTo>
                  <a:lnTo>
                    <a:pt x="1762" y="202"/>
                  </a:lnTo>
                  <a:lnTo>
                    <a:pt x="1784" y="202"/>
                  </a:lnTo>
                  <a:lnTo>
                    <a:pt x="1784" y="202"/>
                  </a:lnTo>
                  <a:lnTo>
                    <a:pt x="1808" y="200"/>
                  </a:lnTo>
                  <a:lnTo>
                    <a:pt x="1826" y="198"/>
                  </a:lnTo>
                  <a:lnTo>
                    <a:pt x="1826" y="198"/>
                  </a:lnTo>
                  <a:lnTo>
                    <a:pt x="1842" y="194"/>
                  </a:lnTo>
                  <a:lnTo>
                    <a:pt x="1842" y="194"/>
                  </a:lnTo>
                  <a:lnTo>
                    <a:pt x="1742" y="146"/>
                  </a:lnTo>
                  <a:lnTo>
                    <a:pt x="1742" y="146"/>
                  </a:lnTo>
                  <a:lnTo>
                    <a:pt x="1692" y="124"/>
                  </a:lnTo>
                  <a:lnTo>
                    <a:pt x="1644" y="102"/>
                  </a:lnTo>
                  <a:lnTo>
                    <a:pt x="1594" y="84"/>
                  </a:lnTo>
                  <a:lnTo>
                    <a:pt x="1546" y="68"/>
                  </a:lnTo>
                  <a:lnTo>
                    <a:pt x="1498" y="52"/>
                  </a:lnTo>
                  <a:lnTo>
                    <a:pt x="1450" y="40"/>
                  </a:lnTo>
                  <a:lnTo>
                    <a:pt x="1400" y="30"/>
                  </a:lnTo>
                  <a:lnTo>
                    <a:pt x="1354" y="20"/>
                  </a:lnTo>
                  <a:lnTo>
                    <a:pt x="1306" y="14"/>
                  </a:lnTo>
                  <a:lnTo>
                    <a:pt x="1258" y="8"/>
                  </a:lnTo>
                  <a:lnTo>
                    <a:pt x="1212" y="4"/>
                  </a:lnTo>
                  <a:lnTo>
                    <a:pt x="1164" y="2"/>
                  </a:lnTo>
                  <a:lnTo>
                    <a:pt x="1118" y="0"/>
                  </a:lnTo>
                  <a:lnTo>
                    <a:pt x="1074" y="2"/>
                  </a:lnTo>
                  <a:lnTo>
                    <a:pt x="1028" y="4"/>
                  </a:lnTo>
                  <a:lnTo>
                    <a:pt x="984" y="6"/>
                  </a:lnTo>
                  <a:lnTo>
                    <a:pt x="942" y="12"/>
                  </a:lnTo>
                  <a:lnTo>
                    <a:pt x="898" y="16"/>
                  </a:lnTo>
                  <a:lnTo>
                    <a:pt x="856" y="24"/>
                  </a:lnTo>
                  <a:lnTo>
                    <a:pt x="816" y="32"/>
                  </a:lnTo>
                  <a:lnTo>
                    <a:pt x="736" y="52"/>
                  </a:lnTo>
                  <a:lnTo>
                    <a:pt x="660" y="74"/>
                  </a:lnTo>
                  <a:lnTo>
                    <a:pt x="590" y="100"/>
                  </a:lnTo>
                  <a:lnTo>
                    <a:pt x="524" y="130"/>
                  </a:lnTo>
                  <a:lnTo>
                    <a:pt x="462" y="162"/>
                  </a:lnTo>
                  <a:lnTo>
                    <a:pt x="406" y="194"/>
                  </a:lnTo>
                  <a:lnTo>
                    <a:pt x="406" y="194"/>
                  </a:lnTo>
                  <a:lnTo>
                    <a:pt x="376" y="216"/>
                  </a:lnTo>
                  <a:lnTo>
                    <a:pt x="376" y="216"/>
                  </a:lnTo>
                  <a:lnTo>
                    <a:pt x="364" y="224"/>
                  </a:lnTo>
                  <a:lnTo>
                    <a:pt x="364" y="224"/>
                  </a:lnTo>
                  <a:lnTo>
                    <a:pt x="394" y="226"/>
                  </a:lnTo>
                  <a:lnTo>
                    <a:pt x="424" y="226"/>
                  </a:lnTo>
                  <a:lnTo>
                    <a:pt x="454" y="222"/>
                  </a:lnTo>
                  <a:lnTo>
                    <a:pt x="484" y="220"/>
                  </a:lnTo>
                  <a:lnTo>
                    <a:pt x="484" y="220"/>
                  </a:lnTo>
                  <a:lnTo>
                    <a:pt x="480" y="222"/>
                  </a:lnTo>
                  <a:lnTo>
                    <a:pt x="480" y="222"/>
                  </a:lnTo>
                  <a:lnTo>
                    <a:pt x="446" y="232"/>
                  </a:lnTo>
                  <a:lnTo>
                    <a:pt x="414" y="242"/>
                  </a:lnTo>
                  <a:lnTo>
                    <a:pt x="414" y="242"/>
                  </a:lnTo>
                  <a:lnTo>
                    <a:pt x="374" y="258"/>
                  </a:lnTo>
                  <a:lnTo>
                    <a:pt x="338" y="274"/>
                  </a:lnTo>
                  <a:lnTo>
                    <a:pt x="304" y="292"/>
                  </a:lnTo>
                  <a:lnTo>
                    <a:pt x="272" y="310"/>
                  </a:lnTo>
                  <a:lnTo>
                    <a:pt x="272" y="310"/>
                  </a:lnTo>
                  <a:lnTo>
                    <a:pt x="244" y="328"/>
                  </a:lnTo>
                  <a:lnTo>
                    <a:pt x="220" y="346"/>
                  </a:lnTo>
                  <a:lnTo>
                    <a:pt x="178" y="376"/>
                  </a:lnTo>
                  <a:lnTo>
                    <a:pt x="178" y="376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44" y="408"/>
                  </a:lnTo>
                  <a:lnTo>
                    <a:pt x="144" y="408"/>
                  </a:lnTo>
                  <a:lnTo>
                    <a:pt x="170" y="408"/>
                  </a:lnTo>
                  <a:lnTo>
                    <a:pt x="198" y="406"/>
                  </a:lnTo>
                  <a:lnTo>
                    <a:pt x="226" y="404"/>
                  </a:lnTo>
                  <a:lnTo>
                    <a:pt x="252" y="398"/>
                  </a:lnTo>
                  <a:lnTo>
                    <a:pt x="252" y="398"/>
                  </a:lnTo>
                  <a:lnTo>
                    <a:pt x="222" y="424"/>
                  </a:lnTo>
                  <a:lnTo>
                    <a:pt x="222" y="424"/>
                  </a:lnTo>
                  <a:lnTo>
                    <a:pt x="188" y="456"/>
                  </a:lnTo>
                  <a:lnTo>
                    <a:pt x="158" y="488"/>
                  </a:lnTo>
                  <a:lnTo>
                    <a:pt x="158" y="488"/>
                  </a:lnTo>
                  <a:lnTo>
                    <a:pt x="132" y="518"/>
                  </a:lnTo>
                  <a:lnTo>
                    <a:pt x="108" y="546"/>
                  </a:lnTo>
                  <a:lnTo>
                    <a:pt x="90" y="572"/>
                  </a:lnTo>
                  <a:lnTo>
                    <a:pt x="74" y="594"/>
                  </a:lnTo>
                  <a:lnTo>
                    <a:pt x="54" y="628"/>
                  </a:lnTo>
                  <a:lnTo>
                    <a:pt x="46" y="640"/>
                  </a:lnTo>
                  <a:lnTo>
                    <a:pt x="46" y="640"/>
                  </a:lnTo>
                  <a:lnTo>
                    <a:pt x="92" y="620"/>
                  </a:lnTo>
                  <a:lnTo>
                    <a:pt x="92" y="620"/>
                  </a:lnTo>
                  <a:lnTo>
                    <a:pt x="78" y="644"/>
                  </a:lnTo>
                  <a:lnTo>
                    <a:pt x="66" y="668"/>
                  </a:lnTo>
                  <a:lnTo>
                    <a:pt x="54" y="692"/>
                  </a:lnTo>
                  <a:lnTo>
                    <a:pt x="44" y="716"/>
                  </a:lnTo>
                  <a:lnTo>
                    <a:pt x="44" y="716"/>
                  </a:lnTo>
                  <a:lnTo>
                    <a:pt x="30" y="754"/>
                  </a:lnTo>
                  <a:lnTo>
                    <a:pt x="20" y="790"/>
                  </a:lnTo>
                  <a:lnTo>
                    <a:pt x="14" y="822"/>
                  </a:lnTo>
                  <a:lnTo>
                    <a:pt x="10" y="850"/>
                  </a:lnTo>
                  <a:lnTo>
                    <a:pt x="10" y="850"/>
                  </a:lnTo>
                  <a:lnTo>
                    <a:pt x="6" y="872"/>
                  </a:lnTo>
                  <a:lnTo>
                    <a:pt x="6" y="890"/>
                  </a:lnTo>
                  <a:lnTo>
                    <a:pt x="6" y="890"/>
                  </a:lnTo>
                  <a:lnTo>
                    <a:pt x="6" y="904"/>
                  </a:lnTo>
                  <a:lnTo>
                    <a:pt x="6" y="904"/>
                  </a:lnTo>
                  <a:lnTo>
                    <a:pt x="40" y="860"/>
                  </a:lnTo>
                  <a:lnTo>
                    <a:pt x="40" y="860"/>
                  </a:lnTo>
                  <a:lnTo>
                    <a:pt x="38" y="866"/>
                  </a:lnTo>
                  <a:lnTo>
                    <a:pt x="38" y="866"/>
                  </a:lnTo>
                  <a:lnTo>
                    <a:pt x="24" y="890"/>
                  </a:lnTo>
                  <a:lnTo>
                    <a:pt x="12" y="916"/>
                  </a:lnTo>
                  <a:lnTo>
                    <a:pt x="12" y="916"/>
                  </a:lnTo>
                  <a:lnTo>
                    <a:pt x="10" y="924"/>
                  </a:lnTo>
                  <a:lnTo>
                    <a:pt x="10" y="924"/>
                  </a:lnTo>
                  <a:lnTo>
                    <a:pt x="6" y="932"/>
                  </a:lnTo>
                  <a:lnTo>
                    <a:pt x="6" y="932"/>
                  </a:lnTo>
                  <a:lnTo>
                    <a:pt x="4" y="942"/>
                  </a:lnTo>
                  <a:lnTo>
                    <a:pt x="4" y="942"/>
                  </a:lnTo>
                  <a:lnTo>
                    <a:pt x="2" y="950"/>
                  </a:lnTo>
                  <a:lnTo>
                    <a:pt x="2" y="950"/>
                  </a:lnTo>
                  <a:lnTo>
                    <a:pt x="0" y="968"/>
                  </a:lnTo>
                  <a:lnTo>
                    <a:pt x="0" y="968"/>
                  </a:lnTo>
                  <a:lnTo>
                    <a:pt x="0" y="984"/>
                  </a:lnTo>
                  <a:lnTo>
                    <a:pt x="0" y="984"/>
                  </a:lnTo>
                  <a:lnTo>
                    <a:pt x="2" y="1012"/>
                  </a:lnTo>
                  <a:lnTo>
                    <a:pt x="8" y="1036"/>
                  </a:lnTo>
                  <a:lnTo>
                    <a:pt x="8" y="1036"/>
                  </a:lnTo>
                  <a:lnTo>
                    <a:pt x="14" y="1054"/>
                  </a:lnTo>
                  <a:lnTo>
                    <a:pt x="22" y="1068"/>
                  </a:lnTo>
                  <a:lnTo>
                    <a:pt x="22" y="1068"/>
                  </a:lnTo>
                  <a:lnTo>
                    <a:pt x="20" y="1112"/>
                  </a:lnTo>
                  <a:lnTo>
                    <a:pt x="20" y="1112"/>
                  </a:lnTo>
                  <a:lnTo>
                    <a:pt x="22" y="1152"/>
                  </a:lnTo>
                  <a:lnTo>
                    <a:pt x="24" y="1192"/>
                  </a:lnTo>
                  <a:lnTo>
                    <a:pt x="28" y="1230"/>
                  </a:lnTo>
                  <a:lnTo>
                    <a:pt x="32" y="1268"/>
                  </a:lnTo>
                  <a:lnTo>
                    <a:pt x="40" y="1304"/>
                  </a:lnTo>
                  <a:lnTo>
                    <a:pt x="48" y="1340"/>
                  </a:lnTo>
                  <a:lnTo>
                    <a:pt x="58" y="1376"/>
                  </a:lnTo>
                  <a:lnTo>
                    <a:pt x="70" y="1410"/>
                  </a:lnTo>
                  <a:lnTo>
                    <a:pt x="82" y="1444"/>
                  </a:lnTo>
                  <a:lnTo>
                    <a:pt x="96" y="1476"/>
                  </a:lnTo>
                  <a:lnTo>
                    <a:pt x="112" y="1508"/>
                  </a:lnTo>
                  <a:lnTo>
                    <a:pt x="130" y="1538"/>
                  </a:lnTo>
                  <a:lnTo>
                    <a:pt x="148" y="1568"/>
                  </a:lnTo>
                  <a:lnTo>
                    <a:pt x="166" y="1596"/>
                  </a:lnTo>
                  <a:lnTo>
                    <a:pt x="188" y="1624"/>
                  </a:lnTo>
                  <a:lnTo>
                    <a:pt x="208" y="1652"/>
                  </a:lnTo>
                  <a:lnTo>
                    <a:pt x="232" y="1678"/>
                  </a:lnTo>
                  <a:lnTo>
                    <a:pt x="256" y="1702"/>
                  </a:lnTo>
                  <a:lnTo>
                    <a:pt x="280" y="1726"/>
                  </a:lnTo>
                  <a:lnTo>
                    <a:pt x="306" y="1750"/>
                  </a:lnTo>
                  <a:lnTo>
                    <a:pt x="334" y="1772"/>
                  </a:lnTo>
                  <a:lnTo>
                    <a:pt x="362" y="1794"/>
                  </a:lnTo>
                  <a:lnTo>
                    <a:pt x="390" y="1814"/>
                  </a:lnTo>
                  <a:lnTo>
                    <a:pt x="420" y="1832"/>
                  </a:lnTo>
                  <a:lnTo>
                    <a:pt x="452" y="1852"/>
                  </a:lnTo>
                  <a:lnTo>
                    <a:pt x="482" y="1868"/>
                  </a:lnTo>
                  <a:lnTo>
                    <a:pt x="516" y="1884"/>
                  </a:lnTo>
                  <a:lnTo>
                    <a:pt x="548" y="1900"/>
                  </a:lnTo>
                  <a:lnTo>
                    <a:pt x="618" y="1928"/>
                  </a:lnTo>
                  <a:lnTo>
                    <a:pt x="690" y="1953"/>
                  </a:lnTo>
                  <a:lnTo>
                    <a:pt x="690" y="1953"/>
                  </a:lnTo>
                  <a:lnTo>
                    <a:pt x="622" y="2035"/>
                  </a:lnTo>
                  <a:lnTo>
                    <a:pt x="622" y="2035"/>
                  </a:lnTo>
                  <a:lnTo>
                    <a:pt x="568" y="2105"/>
                  </a:lnTo>
                  <a:lnTo>
                    <a:pt x="568" y="2105"/>
                  </a:lnTo>
                  <a:lnTo>
                    <a:pt x="552" y="2125"/>
                  </a:lnTo>
                  <a:lnTo>
                    <a:pt x="552" y="2125"/>
                  </a:lnTo>
                  <a:lnTo>
                    <a:pt x="546" y="2133"/>
                  </a:lnTo>
                  <a:lnTo>
                    <a:pt x="546" y="2133"/>
                  </a:lnTo>
                  <a:lnTo>
                    <a:pt x="568" y="2125"/>
                  </a:lnTo>
                  <a:lnTo>
                    <a:pt x="590" y="2117"/>
                  </a:lnTo>
                  <a:lnTo>
                    <a:pt x="612" y="2107"/>
                  </a:lnTo>
                  <a:lnTo>
                    <a:pt x="632" y="2095"/>
                  </a:lnTo>
                  <a:lnTo>
                    <a:pt x="632" y="2095"/>
                  </a:lnTo>
                  <a:lnTo>
                    <a:pt x="624" y="2101"/>
                  </a:lnTo>
                  <a:lnTo>
                    <a:pt x="624" y="2101"/>
                  </a:lnTo>
                  <a:lnTo>
                    <a:pt x="606" y="2121"/>
                  </a:lnTo>
                  <a:lnTo>
                    <a:pt x="592" y="2143"/>
                  </a:lnTo>
                  <a:lnTo>
                    <a:pt x="592" y="2143"/>
                  </a:lnTo>
                  <a:lnTo>
                    <a:pt x="580" y="2161"/>
                  </a:lnTo>
                  <a:lnTo>
                    <a:pt x="570" y="2181"/>
                  </a:lnTo>
                  <a:lnTo>
                    <a:pt x="556" y="2211"/>
                  </a:lnTo>
                  <a:lnTo>
                    <a:pt x="556" y="2211"/>
                  </a:lnTo>
                  <a:lnTo>
                    <a:pt x="550" y="2233"/>
                  </a:lnTo>
                  <a:lnTo>
                    <a:pt x="548" y="2241"/>
                  </a:lnTo>
                  <a:lnTo>
                    <a:pt x="548" y="2241"/>
                  </a:lnTo>
                  <a:lnTo>
                    <a:pt x="572" y="2225"/>
                  </a:lnTo>
                  <a:lnTo>
                    <a:pt x="596" y="2209"/>
                  </a:lnTo>
                  <a:lnTo>
                    <a:pt x="596" y="2209"/>
                  </a:lnTo>
                  <a:lnTo>
                    <a:pt x="582" y="2247"/>
                  </a:lnTo>
                  <a:lnTo>
                    <a:pt x="570" y="2283"/>
                  </a:lnTo>
                  <a:lnTo>
                    <a:pt x="570" y="2283"/>
                  </a:lnTo>
                  <a:lnTo>
                    <a:pt x="552" y="2347"/>
                  </a:lnTo>
                  <a:lnTo>
                    <a:pt x="552" y="2347"/>
                  </a:lnTo>
                  <a:lnTo>
                    <a:pt x="548" y="2365"/>
                  </a:lnTo>
                  <a:lnTo>
                    <a:pt x="548" y="2365"/>
                  </a:lnTo>
                  <a:lnTo>
                    <a:pt x="548" y="2373"/>
                  </a:lnTo>
                  <a:lnTo>
                    <a:pt x="548" y="2373"/>
                  </a:lnTo>
                  <a:lnTo>
                    <a:pt x="570" y="2359"/>
                  </a:lnTo>
                  <a:lnTo>
                    <a:pt x="590" y="2343"/>
                  </a:lnTo>
                  <a:lnTo>
                    <a:pt x="590" y="2343"/>
                  </a:lnTo>
                  <a:lnTo>
                    <a:pt x="582" y="2365"/>
                  </a:lnTo>
                  <a:lnTo>
                    <a:pt x="578" y="2387"/>
                  </a:lnTo>
                  <a:lnTo>
                    <a:pt x="578" y="2387"/>
                  </a:lnTo>
                  <a:lnTo>
                    <a:pt x="574" y="2405"/>
                  </a:lnTo>
                  <a:lnTo>
                    <a:pt x="574" y="2423"/>
                  </a:lnTo>
                  <a:lnTo>
                    <a:pt x="574" y="2455"/>
                  </a:lnTo>
                  <a:lnTo>
                    <a:pt x="574" y="2455"/>
                  </a:lnTo>
                  <a:lnTo>
                    <a:pt x="576" y="2485"/>
                  </a:lnTo>
                  <a:lnTo>
                    <a:pt x="580" y="2511"/>
                  </a:lnTo>
                  <a:lnTo>
                    <a:pt x="586" y="2533"/>
                  </a:lnTo>
                  <a:lnTo>
                    <a:pt x="592" y="2553"/>
                  </a:lnTo>
                  <a:lnTo>
                    <a:pt x="592" y="2553"/>
                  </a:lnTo>
                  <a:lnTo>
                    <a:pt x="602" y="2579"/>
                  </a:lnTo>
                  <a:lnTo>
                    <a:pt x="606" y="2589"/>
                  </a:lnTo>
                  <a:lnTo>
                    <a:pt x="606" y="2589"/>
                  </a:lnTo>
                  <a:lnTo>
                    <a:pt x="614" y="2547"/>
                  </a:lnTo>
                  <a:lnTo>
                    <a:pt x="614" y="2547"/>
                  </a:lnTo>
                  <a:lnTo>
                    <a:pt x="634" y="2591"/>
                  </a:lnTo>
                  <a:lnTo>
                    <a:pt x="634" y="2591"/>
                  </a:lnTo>
                  <a:lnTo>
                    <a:pt x="646" y="2617"/>
                  </a:lnTo>
                  <a:lnTo>
                    <a:pt x="660" y="2641"/>
                  </a:lnTo>
                  <a:lnTo>
                    <a:pt x="660" y="2641"/>
                  </a:lnTo>
                  <a:lnTo>
                    <a:pt x="674" y="2661"/>
                  </a:lnTo>
                  <a:lnTo>
                    <a:pt x="686" y="2681"/>
                  </a:lnTo>
                  <a:lnTo>
                    <a:pt x="700" y="2697"/>
                  </a:lnTo>
                  <a:lnTo>
                    <a:pt x="714" y="2709"/>
                  </a:lnTo>
                  <a:lnTo>
                    <a:pt x="714" y="2709"/>
                  </a:lnTo>
                  <a:lnTo>
                    <a:pt x="732" y="2725"/>
                  </a:lnTo>
                  <a:lnTo>
                    <a:pt x="732" y="2725"/>
                  </a:lnTo>
                  <a:lnTo>
                    <a:pt x="740" y="2731"/>
                  </a:lnTo>
                  <a:lnTo>
                    <a:pt x="740" y="2731"/>
                  </a:lnTo>
                  <a:lnTo>
                    <a:pt x="732" y="2699"/>
                  </a:lnTo>
                  <a:lnTo>
                    <a:pt x="732" y="2699"/>
                  </a:lnTo>
                  <a:lnTo>
                    <a:pt x="752" y="2711"/>
                  </a:lnTo>
                  <a:lnTo>
                    <a:pt x="772" y="2723"/>
                  </a:lnTo>
                  <a:lnTo>
                    <a:pt x="794" y="2733"/>
                  </a:lnTo>
                  <a:lnTo>
                    <a:pt x="818" y="2741"/>
                  </a:lnTo>
                  <a:lnTo>
                    <a:pt x="842" y="2749"/>
                  </a:lnTo>
                  <a:lnTo>
                    <a:pt x="868" y="2755"/>
                  </a:lnTo>
                  <a:lnTo>
                    <a:pt x="920" y="2765"/>
                  </a:lnTo>
                  <a:lnTo>
                    <a:pt x="976" y="2773"/>
                  </a:lnTo>
                  <a:lnTo>
                    <a:pt x="1034" y="2777"/>
                  </a:lnTo>
                  <a:lnTo>
                    <a:pt x="1094" y="2779"/>
                  </a:lnTo>
                  <a:lnTo>
                    <a:pt x="1156" y="2779"/>
                  </a:lnTo>
                  <a:lnTo>
                    <a:pt x="1156" y="2779"/>
                  </a:lnTo>
                  <a:lnTo>
                    <a:pt x="1246" y="2779"/>
                  </a:lnTo>
                  <a:lnTo>
                    <a:pt x="1334" y="2775"/>
                  </a:lnTo>
                  <a:lnTo>
                    <a:pt x="1378" y="2771"/>
                  </a:lnTo>
                  <a:lnTo>
                    <a:pt x="1418" y="2765"/>
                  </a:lnTo>
                  <a:lnTo>
                    <a:pt x="1458" y="2759"/>
                  </a:lnTo>
                  <a:lnTo>
                    <a:pt x="1498" y="2749"/>
                  </a:lnTo>
                  <a:lnTo>
                    <a:pt x="1498" y="2749"/>
                  </a:lnTo>
                  <a:lnTo>
                    <a:pt x="1494" y="2753"/>
                  </a:lnTo>
                  <a:lnTo>
                    <a:pt x="1494" y="2753"/>
                  </a:lnTo>
                  <a:lnTo>
                    <a:pt x="1486" y="2767"/>
                  </a:lnTo>
                  <a:lnTo>
                    <a:pt x="1486" y="2767"/>
                  </a:lnTo>
                  <a:lnTo>
                    <a:pt x="1482" y="2773"/>
                  </a:lnTo>
                  <a:lnTo>
                    <a:pt x="1482" y="2773"/>
                  </a:lnTo>
                  <a:lnTo>
                    <a:pt x="1504" y="2771"/>
                  </a:lnTo>
                  <a:lnTo>
                    <a:pt x="1526" y="2767"/>
                  </a:lnTo>
                  <a:lnTo>
                    <a:pt x="1548" y="2761"/>
                  </a:lnTo>
                  <a:lnTo>
                    <a:pt x="1568" y="2751"/>
                  </a:lnTo>
                  <a:lnTo>
                    <a:pt x="1568" y="2751"/>
                  </a:lnTo>
                  <a:lnTo>
                    <a:pt x="1582" y="2743"/>
                  </a:lnTo>
                  <a:lnTo>
                    <a:pt x="1594" y="2735"/>
                  </a:lnTo>
                  <a:lnTo>
                    <a:pt x="1594" y="2735"/>
                  </a:lnTo>
                  <a:lnTo>
                    <a:pt x="1594" y="2757"/>
                  </a:lnTo>
                  <a:lnTo>
                    <a:pt x="1594" y="2757"/>
                  </a:lnTo>
                  <a:lnTo>
                    <a:pt x="1612" y="2743"/>
                  </a:lnTo>
                  <a:lnTo>
                    <a:pt x="1628" y="2729"/>
                  </a:lnTo>
                  <a:lnTo>
                    <a:pt x="1644" y="2713"/>
                  </a:lnTo>
                  <a:lnTo>
                    <a:pt x="1656" y="2697"/>
                  </a:lnTo>
                  <a:lnTo>
                    <a:pt x="1656" y="2697"/>
                  </a:lnTo>
                  <a:lnTo>
                    <a:pt x="1676" y="2665"/>
                  </a:lnTo>
                  <a:lnTo>
                    <a:pt x="1676" y="2665"/>
                  </a:lnTo>
                  <a:lnTo>
                    <a:pt x="1694" y="2641"/>
                  </a:lnTo>
                  <a:lnTo>
                    <a:pt x="1694" y="2641"/>
                  </a:lnTo>
                  <a:lnTo>
                    <a:pt x="1702" y="2631"/>
                  </a:lnTo>
                  <a:lnTo>
                    <a:pt x="1702" y="2629"/>
                  </a:lnTo>
                  <a:lnTo>
                    <a:pt x="1702" y="2629"/>
                  </a:lnTo>
                  <a:lnTo>
                    <a:pt x="1700" y="2653"/>
                  </a:lnTo>
                  <a:lnTo>
                    <a:pt x="1700" y="2653"/>
                  </a:lnTo>
                  <a:lnTo>
                    <a:pt x="1698" y="2673"/>
                  </a:lnTo>
                  <a:lnTo>
                    <a:pt x="1698" y="2673"/>
                  </a:lnTo>
                  <a:lnTo>
                    <a:pt x="1696" y="2681"/>
                  </a:lnTo>
                  <a:lnTo>
                    <a:pt x="1696" y="2681"/>
                  </a:lnTo>
                  <a:lnTo>
                    <a:pt x="1718" y="2663"/>
                  </a:lnTo>
                  <a:lnTo>
                    <a:pt x="1738" y="2641"/>
                  </a:lnTo>
                  <a:lnTo>
                    <a:pt x="1752" y="2617"/>
                  </a:lnTo>
                  <a:lnTo>
                    <a:pt x="1764" y="2591"/>
                  </a:lnTo>
                  <a:lnTo>
                    <a:pt x="1764" y="2591"/>
                  </a:lnTo>
                  <a:lnTo>
                    <a:pt x="1774" y="2565"/>
                  </a:lnTo>
                  <a:lnTo>
                    <a:pt x="1778" y="2537"/>
                  </a:lnTo>
                  <a:lnTo>
                    <a:pt x="1780" y="2511"/>
                  </a:lnTo>
                  <a:lnTo>
                    <a:pt x="1780" y="2487"/>
                  </a:lnTo>
                  <a:lnTo>
                    <a:pt x="1780" y="2487"/>
                  </a:lnTo>
                  <a:lnTo>
                    <a:pt x="1778" y="2463"/>
                  </a:lnTo>
                  <a:lnTo>
                    <a:pt x="1778" y="2463"/>
                  </a:lnTo>
                  <a:lnTo>
                    <a:pt x="1788" y="2479"/>
                  </a:lnTo>
                  <a:lnTo>
                    <a:pt x="1788" y="2479"/>
                  </a:lnTo>
                  <a:lnTo>
                    <a:pt x="1796" y="2497"/>
                  </a:lnTo>
                  <a:lnTo>
                    <a:pt x="1796" y="2497"/>
                  </a:lnTo>
                  <a:lnTo>
                    <a:pt x="1798" y="2501"/>
                  </a:lnTo>
                  <a:lnTo>
                    <a:pt x="1798" y="2501"/>
                  </a:lnTo>
                  <a:lnTo>
                    <a:pt x="1800" y="2503"/>
                  </a:lnTo>
                  <a:lnTo>
                    <a:pt x="1800" y="2503"/>
                  </a:lnTo>
                  <a:lnTo>
                    <a:pt x="1806" y="2491"/>
                  </a:lnTo>
                  <a:lnTo>
                    <a:pt x="1810" y="2477"/>
                  </a:lnTo>
                  <a:lnTo>
                    <a:pt x="1810" y="2477"/>
                  </a:lnTo>
                  <a:lnTo>
                    <a:pt x="1812" y="2465"/>
                  </a:lnTo>
                  <a:lnTo>
                    <a:pt x="1812" y="2451"/>
                  </a:lnTo>
                  <a:lnTo>
                    <a:pt x="1812" y="2451"/>
                  </a:lnTo>
                  <a:lnTo>
                    <a:pt x="1810" y="2427"/>
                  </a:lnTo>
                  <a:lnTo>
                    <a:pt x="1810" y="2427"/>
                  </a:lnTo>
                  <a:lnTo>
                    <a:pt x="1806" y="2403"/>
                  </a:lnTo>
                  <a:lnTo>
                    <a:pt x="1806" y="2403"/>
                  </a:lnTo>
                  <a:lnTo>
                    <a:pt x="1798" y="2371"/>
                  </a:lnTo>
                  <a:lnTo>
                    <a:pt x="1788" y="2341"/>
                  </a:lnTo>
                  <a:lnTo>
                    <a:pt x="1788" y="2341"/>
                  </a:lnTo>
                  <a:lnTo>
                    <a:pt x="1812" y="2361"/>
                  </a:lnTo>
                  <a:lnTo>
                    <a:pt x="1812" y="2361"/>
                  </a:lnTo>
                  <a:lnTo>
                    <a:pt x="1828" y="2373"/>
                  </a:lnTo>
                  <a:lnTo>
                    <a:pt x="1828" y="2373"/>
                  </a:lnTo>
                  <a:lnTo>
                    <a:pt x="1834" y="2377"/>
                  </a:lnTo>
                  <a:lnTo>
                    <a:pt x="1834" y="2377"/>
                  </a:lnTo>
                  <a:lnTo>
                    <a:pt x="1832" y="2351"/>
                  </a:lnTo>
                  <a:lnTo>
                    <a:pt x="1824" y="2325"/>
                  </a:lnTo>
                  <a:lnTo>
                    <a:pt x="1816" y="2301"/>
                  </a:lnTo>
                  <a:lnTo>
                    <a:pt x="1804" y="2279"/>
                  </a:lnTo>
                  <a:lnTo>
                    <a:pt x="1804" y="2279"/>
                  </a:lnTo>
                  <a:lnTo>
                    <a:pt x="1794" y="2263"/>
                  </a:lnTo>
                  <a:lnTo>
                    <a:pt x="1784" y="2247"/>
                  </a:lnTo>
                  <a:lnTo>
                    <a:pt x="1760" y="2217"/>
                  </a:lnTo>
                  <a:lnTo>
                    <a:pt x="1760" y="2217"/>
                  </a:lnTo>
                  <a:lnTo>
                    <a:pt x="1782" y="2229"/>
                  </a:lnTo>
                  <a:lnTo>
                    <a:pt x="1782" y="2229"/>
                  </a:lnTo>
                  <a:lnTo>
                    <a:pt x="1798" y="2237"/>
                  </a:lnTo>
                  <a:lnTo>
                    <a:pt x="1798" y="2237"/>
                  </a:lnTo>
                  <a:lnTo>
                    <a:pt x="1808" y="2241"/>
                  </a:lnTo>
                  <a:lnTo>
                    <a:pt x="1808" y="2241"/>
                  </a:lnTo>
                  <a:lnTo>
                    <a:pt x="1818" y="2243"/>
                  </a:lnTo>
                  <a:lnTo>
                    <a:pt x="1818" y="2243"/>
                  </a:lnTo>
                  <a:lnTo>
                    <a:pt x="1774" y="2183"/>
                  </a:lnTo>
                  <a:lnTo>
                    <a:pt x="1734" y="2125"/>
                  </a:lnTo>
                  <a:lnTo>
                    <a:pt x="1734" y="2125"/>
                  </a:lnTo>
                  <a:lnTo>
                    <a:pt x="1714" y="2091"/>
                  </a:lnTo>
                  <a:lnTo>
                    <a:pt x="1694" y="2059"/>
                  </a:lnTo>
                  <a:lnTo>
                    <a:pt x="1694" y="2059"/>
                  </a:lnTo>
                  <a:lnTo>
                    <a:pt x="1716" y="2069"/>
                  </a:lnTo>
                  <a:lnTo>
                    <a:pt x="1724" y="2073"/>
                  </a:lnTo>
                  <a:lnTo>
                    <a:pt x="1724" y="2073"/>
                  </a:lnTo>
                  <a:lnTo>
                    <a:pt x="1706" y="2043"/>
                  </a:lnTo>
                  <a:lnTo>
                    <a:pt x="1688" y="2013"/>
                  </a:lnTo>
                  <a:lnTo>
                    <a:pt x="1652" y="1959"/>
                  </a:lnTo>
                  <a:lnTo>
                    <a:pt x="1652" y="1959"/>
                  </a:lnTo>
                  <a:lnTo>
                    <a:pt x="1636" y="1936"/>
                  </a:lnTo>
                  <a:lnTo>
                    <a:pt x="1636" y="1936"/>
                  </a:lnTo>
                  <a:lnTo>
                    <a:pt x="1628" y="1918"/>
                  </a:lnTo>
                  <a:lnTo>
                    <a:pt x="1628" y="1918"/>
                  </a:lnTo>
                  <a:lnTo>
                    <a:pt x="1624" y="1912"/>
                  </a:lnTo>
                  <a:lnTo>
                    <a:pt x="1624" y="1912"/>
                  </a:lnTo>
                  <a:lnTo>
                    <a:pt x="1686" y="1884"/>
                  </a:lnTo>
                  <a:lnTo>
                    <a:pt x="1746" y="1852"/>
                  </a:lnTo>
                  <a:lnTo>
                    <a:pt x="1804" y="1816"/>
                  </a:lnTo>
                  <a:lnTo>
                    <a:pt x="1856" y="1778"/>
                  </a:lnTo>
                  <a:lnTo>
                    <a:pt x="1908" y="1736"/>
                  </a:lnTo>
                  <a:lnTo>
                    <a:pt x="1954" y="1690"/>
                  </a:lnTo>
                  <a:lnTo>
                    <a:pt x="1976" y="1666"/>
                  </a:lnTo>
                  <a:lnTo>
                    <a:pt x="1998" y="1642"/>
                  </a:lnTo>
                  <a:lnTo>
                    <a:pt x="2018" y="1616"/>
                  </a:lnTo>
                  <a:lnTo>
                    <a:pt x="2038" y="1590"/>
                  </a:lnTo>
                  <a:lnTo>
                    <a:pt x="2056" y="1562"/>
                  </a:lnTo>
                  <a:lnTo>
                    <a:pt x="2074" y="1536"/>
                  </a:lnTo>
                  <a:lnTo>
                    <a:pt x="2090" y="1506"/>
                  </a:lnTo>
                  <a:lnTo>
                    <a:pt x="2106" y="1478"/>
                  </a:lnTo>
                  <a:lnTo>
                    <a:pt x="2120" y="1448"/>
                  </a:lnTo>
                  <a:lnTo>
                    <a:pt x="2132" y="1418"/>
                  </a:lnTo>
                  <a:lnTo>
                    <a:pt x="2144" y="1386"/>
                  </a:lnTo>
                  <a:lnTo>
                    <a:pt x="2156" y="1354"/>
                  </a:lnTo>
                  <a:lnTo>
                    <a:pt x="2166" y="1322"/>
                  </a:lnTo>
                  <a:lnTo>
                    <a:pt x="2174" y="1288"/>
                  </a:lnTo>
                  <a:lnTo>
                    <a:pt x="2180" y="1254"/>
                  </a:lnTo>
                  <a:lnTo>
                    <a:pt x="2186" y="1218"/>
                  </a:lnTo>
                  <a:lnTo>
                    <a:pt x="2192" y="1184"/>
                  </a:lnTo>
                  <a:lnTo>
                    <a:pt x="2194" y="1148"/>
                  </a:lnTo>
                  <a:lnTo>
                    <a:pt x="2196" y="1110"/>
                  </a:lnTo>
                  <a:lnTo>
                    <a:pt x="2198" y="1074"/>
                  </a:lnTo>
                  <a:lnTo>
                    <a:pt x="2198" y="1074"/>
                  </a:lnTo>
                  <a:lnTo>
                    <a:pt x="2198" y="1062"/>
                  </a:lnTo>
                  <a:lnTo>
                    <a:pt x="2198" y="1062"/>
                  </a:lnTo>
                  <a:lnTo>
                    <a:pt x="2212" y="1078"/>
                  </a:lnTo>
                  <a:lnTo>
                    <a:pt x="2212" y="1078"/>
                  </a:lnTo>
                  <a:lnTo>
                    <a:pt x="2222" y="1090"/>
                  </a:lnTo>
                  <a:lnTo>
                    <a:pt x="2228" y="1102"/>
                  </a:lnTo>
                  <a:lnTo>
                    <a:pt x="2228" y="1102"/>
                  </a:lnTo>
                  <a:lnTo>
                    <a:pt x="2232" y="1108"/>
                  </a:lnTo>
                  <a:lnTo>
                    <a:pt x="2232" y="1108"/>
                  </a:lnTo>
                  <a:lnTo>
                    <a:pt x="2232" y="1112"/>
                  </a:lnTo>
                  <a:lnTo>
                    <a:pt x="2232" y="1112"/>
                  </a:lnTo>
                  <a:lnTo>
                    <a:pt x="2236" y="1102"/>
                  </a:lnTo>
                  <a:lnTo>
                    <a:pt x="2240" y="1092"/>
                  </a:lnTo>
                  <a:lnTo>
                    <a:pt x="2242" y="1070"/>
                  </a:lnTo>
                  <a:lnTo>
                    <a:pt x="2242" y="1070"/>
                  </a:lnTo>
                  <a:lnTo>
                    <a:pt x="2240" y="1048"/>
                  </a:lnTo>
                  <a:lnTo>
                    <a:pt x="2238" y="1028"/>
                  </a:lnTo>
                  <a:lnTo>
                    <a:pt x="2238" y="1028"/>
                  </a:lnTo>
                  <a:lnTo>
                    <a:pt x="2230" y="990"/>
                  </a:lnTo>
                  <a:lnTo>
                    <a:pt x="2222" y="9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Freeform 16">
              <a:extLst>
                <a:ext uri="{FF2B5EF4-FFF2-40B4-BE49-F238E27FC236}">
                  <a16:creationId xmlns:a16="http://schemas.microsoft.com/office/drawing/2014/main" id="{02ADFF51-301B-42F5-8AE6-992177B22971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596196" y="4134779"/>
              <a:ext cx="914246" cy="861209"/>
            </a:xfrm>
            <a:custGeom>
              <a:avLst/>
              <a:gdLst>
                <a:gd name="T0" fmla="*/ 304 w 1448"/>
                <a:gd name="T1" fmla="*/ 50 h 1364"/>
                <a:gd name="T2" fmla="*/ 168 w 1448"/>
                <a:gd name="T3" fmla="*/ 176 h 1364"/>
                <a:gd name="T4" fmla="*/ 68 w 1448"/>
                <a:gd name="T5" fmla="*/ 334 h 1364"/>
                <a:gd name="T6" fmla="*/ 10 w 1448"/>
                <a:gd name="T7" fmla="*/ 516 h 1364"/>
                <a:gd name="T8" fmla="*/ 0 w 1448"/>
                <a:gd name="T9" fmla="*/ 652 h 1364"/>
                <a:gd name="T10" fmla="*/ 18 w 1448"/>
                <a:gd name="T11" fmla="*/ 796 h 1364"/>
                <a:gd name="T12" fmla="*/ 62 w 1448"/>
                <a:gd name="T13" fmla="*/ 932 h 1364"/>
                <a:gd name="T14" fmla="*/ 130 w 1448"/>
                <a:gd name="T15" fmla="*/ 1054 h 1364"/>
                <a:gd name="T16" fmla="*/ 220 w 1448"/>
                <a:gd name="T17" fmla="*/ 1158 h 1364"/>
                <a:gd name="T18" fmla="*/ 328 w 1448"/>
                <a:gd name="T19" fmla="*/ 1246 h 1364"/>
                <a:gd name="T20" fmla="*/ 452 w 1448"/>
                <a:gd name="T21" fmla="*/ 1310 h 1364"/>
                <a:gd name="T22" fmla="*/ 590 w 1448"/>
                <a:gd name="T23" fmla="*/ 1352 h 1364"/>
                <a:gd name="T24" fmla="*/ 700 w 1448"/>
                <a:gd name="T25" fmla="*/ 1364 h 1364"/>
                <a:gd name="T26" fmla="*/ 798 w 1448"/>
                <a:gd name="T27" fmla="*/ 1360 h 1364"/>
                <a:gd name="T28" fmla="*/ 934 w 1448"/>
                <a:gd name="T29" fmla="*/ 1332 h 1364"/>
                <a:gd name="T30" fmla="*/ 1062 w 1448"/>
                <a:gd name="T31" fmla="*/ 1280 h 1364"/>
                <a:gd name="T32" fmla="*/ 1176 w 1448"/>
                <a:gd name="T33" fmla="*/ 1206 h 1364"/>
                <a:gd name="T34" fmla="*/ 1274 w 1448"/>
                <a:gd name="T35" fmla="*/ 1110 h 1364"/>
                <a:gd name="T36" fmla="*/ 1352 w 1448"/>
                <a:gd name="T37" fmla="*/ 1000 h 1364"/>
                <a:gd name="T38" fmla="*/ 1410 w 1448"/>
                <a:gd name="T39" fmla="*/ 874 h 1364"/>
                <a:gd name="T40" fmla="*/ 1442 w 1448"/>
                <a:gd name="T41" fmla="*/ 736 h 1364"/>
                <a:gd name="T42" fmla="*/ 1448 w 1448"/>
                <a:gd name="T43" fmla="*/ 614 h 1364"/>
                <a:gd name="T44" fmla="*/ 1416 w 1448"/>
                <a:gd name="T45" fmla="*/ 424 h 1364"/>
                <a:gd name="T46" fmla="*/ 1338 w 1448"/>
                <a:gd name="T47" fmla="*/ 254 h 1364"/>
                <a:gd name="T48" fmla="*/ 1218 w 1448"/>
                <a:gd name="T49" fmla="*/ 110 h 1364"/>
                <a:gd name="T50" fmla="*/ 1108 w 1448"/>
                <a:gd name="T51" fmla="*/ 26 h 1364"/>
                <a:gd name="T52" fmla="*/ 1226 w 1448"/>
                <a:gd name="T53" fmla="*/ 132 h 1364"/>
                <a:gd name="T54" fmla="*/ 1314 w 1448"/>
                <a:gd name="T55" fmla="*/ 264 h 1364"/>
                <a:gd name="T56" fmla="*/ 1370 w 1448"/>
                <a:gd name="T57" fmla="*/ 418 h 1364"/>
                <a:gd name="T58" fmla="*/ 1384 w 1448"/>
                <a:gd name="T59" fmla="*/ 584 h 1364"/>
                <a:gd name="T60" fmla="*/ 1374 w 1448"/>
                <a:gd name="T61" fmla="*/ 682 h 1364"/>
                <a:gd name="T62" fmla="*/ 1340 w 1448"/>
                <a:gd name="T63" fmla="*/ 804 h 1364"/>
                <a:gd name="T64" fmla="*/ 1282 w 1448"/>
                <a:gd name="T65" fmla="*/ 916 h 1364"/>
                <a:gd name="T66" fmla="*/ 1206 w 1448"/>
                <a:gd name="T67" fmla="*/ 1014 h 1364"/>
                <a:gd name="T68" fmla="*/ 1114 w 1448"/>
                <a:gd name="T69" fmla="*/ 1096 h 1364"/>
                <a:gd name="T70" fmla="*/ 1006 w 1448"/>
                <a:gd name="T71" fmla="*/ 1158 h 1364"/>
                <a:gd name="T72" fmla="*/ 888 w 1448"/>
                <a:gd name="T73" fmla="*/ 1200 h 1364"/>
                <a:gd name="T74" fmla="*/ 760 w 1448"/>
                <a:gd name="T75" fmla="*/ 1220 h 1364"/>
                <a:gd name="T76" fmla="*/ 706 w 1448"/>
                <a:gd name="T77" fmla="*/ 1220 h 1364"/>
                <a:gd name="T78" fmla="*/ 574 w 1448"/>
                <a:gd name="T79" fmla="*/ 1202 h 1364"/>
                <a:gd name="T80" fmla="*/ 450 w 1448"/>
                <a:gd name="T81" fmla="*/ 1160 h 1364"/>
                <a:gd name="T82" fmla="*/ 342 w 1448"/>
                <a:gd name="T83" fmla="*/ 1096 h 1364"/>
                <a:gd name="T84" fmla="*/ 246 w 1448"/>
                <a:gd name="T85" fmla="*/ 1012 h 1364"/>
                <a:gd name="T86" fmla="*/ 170 w 1448"/>
                <a:gd name="T87" fmla="*/ 912 h 1364"/>
                <a:gd name="T88" fmla="*/ 112 w 1448"/>
                <a:gd name="T89" fmla="*/ 798 h 1364"/>
                <a:gd name="T90" fmla="*/ 78 w 1448"/>
                <a:gd name="T91" fmla="*/ 674 h 1364"/>
                <a:gd name="T92" fmla="*/ 70 w 1448"/>
                <a:gd name="T93" fmla="*/ 540 h 1364"/>
                <a:gd name="T94" fmla="*/ 86 w 1448"/>
                <a:gd name="T95" fmla="*/ 414 h 1364"/>
                <a:gd name="T96" fmla="*/ 142 w 1448"/>
                <a:gd name="T97" fmla="*/ 262 h 1364"/>
                <a:gd name="T98" fmla="*/ 232 w 1448"/>
                <a:gd name="T99" fmla="*/ 130 h 1364"/>
                <a:gd name="T100" fmla="*/ 350 w 1448"/>
                <a:gd name="T101" fmla="*/ 22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48" h="1364">
                  <a:moveTo>
                    <a:pt x="384" y="0"/>
                  </a:moveTo>
                  <a:lnTo>
                    <a:pt x="384" y="0"/>
                  </a:lnTo>
                  <a:lnTo>
                    <a:pt x="342" y="24"/>
                  </a:lnTo>
                  <a:lnTo>
                    <a:pt x="304" y="50"/>
                  </a:lnTo>
                  <a:lnTo>
                    <a:pt x="268" y="78"/>
                  </a:lnTo>
                  <a:lnTo>
                    <a:pt x="232" y="108"/>
                  </a:lnTo>
                  <a:lnTo>
                    <a:pt x="198" y="142"/>
                  </a:lnTo>
                  <a:lnTo>
                    <a:pt x="168" y="176"/>
                  </a:lnTo>
                  <a:lnTo>
                    <a:pt x="140" y="214"/>
                  </a:lnTo>
                  <a:lnTo>
                    <a:pt x="112" y="252"/>
                  </a:lnTo>
                  <a:lnTo>
                    <a:pt x="90" y="292"/>
                  </a:lnTo>
                  <a:lnTo>
                    <a:pt x="68" y="334"/>
                  </a:lnTo>
                  <a:lnTo>
                    <a:pt x="50" y="378"/>
                  </a:lnTo>
                  <a:lnTo>
                    <a:pt x="34" y="422"/>
                  </a:lnTo>
                  <a:lnTo>
                    <a:pt x="20" y="470"/>
                  </a:lnTo>
                  <a:lnTo>
                    <a:pt x="10" y="516"/>
                  </a:lnTo>
                  <a:lnTo>
                    <a:pt x="4" y="566"/>
                  </a:lnTo>
                  <a:lnTo>
                    <a:pt x="0" y="616"/>
                  </a:lnTo>
                  <a:lnTo>
                    <a:pt x="0" y="616"/>
                  </a:lnTo>
                  <a:lnTo>
                    <a:pt x="0" y="652"/>
                  </a:lnTo>
                  <a:lnTo>
                    <a:pt x="2" y="690"/>
                  </a:lnTo>
                  <a:lnTo>
                    <a:pt x="6" y="726"/>
                  </a:lnTo>
                  <a:lnTo>
                    <a:pt x="10" y="762"/>
                  </a:lnTo>
                  <a:lnTo>
                    <a:pt x="18" y="796"/>
                  </a:lnTo>
                  <a:lnTo>
                    <a:pt x="26" y="832"/>
                  </a:lnTo>
                  <a:lnTo>
                    <a:pt x="36" y="866"/>
                  </a:lnTo>
                  <a:lnTo>
                    <a:pt x="48" y="898"/>
                  </a:lnTo>
                  <a:lnTo>
                    <a:pt x="62" y="932"/>
                  </a:lnTo>
                  <a:lnTo>
                    <a:pt x="76" y="964"/>
                  </a:lnTo>
                  <a:lnTo>
                    <a:pt x="94" y="994"/>
                  </a:lnTo>
                  <a:lnTo>
                    <a:pt x="110" y="1024"/>
                  </a:lnTo>
                  <a:lnTo>
                    <a:pt x="130" y="1054"/>
                  </a:lnTo>
                  <a:lnTo>
                    <a:pt x="150" y="1082"/>
                  </a:lnTo>
                  <a:lnTo>
                    <a:pt x="172" y="1108"/>
                  </a:lnTo>
                  <a:lnTo>
                    <a:pt x="196" y="1134"/>
                  </a:lnTo>
                  <a:lnTo>
                    <a:pt x="220" y="1158"/>
                  </a:lnTo>
                  <a:lnTo>
                    <a:pt x="246" y="1182"/>
                  </a:lnTo>
                  <a:lnTo>
                    <a:pt x="272" y="1204"/>
                  </a:lnTo>
                  <a:lnTo>
                    <a:pt x="300" y="1226"/>
                  </a:lnTo>
                  <a:lnTo>
                    <a:pt x="328" y="1246"/>
                  </a:lnTo>
                  <a:lnTo>
                    <a:pt x="358" y="1264"/>
                  </a:lnTo>
                  <a:lnTo>
                    <a:pt x="390" y="1282"/>
                  </a:lnTo>
                  <a:lnTo>
                    <a:pt x="420" y="1296"/>
                  </a:lnTo>
                  <a:lnTo>
                    <a:pt x="452" y="1310"/>
                  </a:lnTo>
                  <a:lnTo>
                    <a:pt x="486" y="1324"/>
                  </a:lnTo>
                  <a:lnTo>
                    <a:pt x="520" y="1334"/>
                  </a:lnTo>
                  <a:lnTo>
                    <a:pt x="554" y="1344"/>
                  </a:lnTo>
                  <a:lnTo>
                    <a:pt x="590" y="1352"/>
                  </a:lnTo>
                  <a:lnTo>
                    <a:pt x="626" y="1358"/>
                  </a:lnTo>
                  <a:lnTo>
                    <a:pt x="664" y="1362"/>
                  </a:lnTo>
                  <a:lnTo>
                    <a:pt x="700" y="1364"/>
                  </a:lnTo>
                  <a:lnTo>
                    <a:pt x="700" y="1364"/>
                  </a:lnTo>
                  <a:lnTo>
                    <a:pt x="724" y="1364"/>
                  </a:lnTo>
                  <a:lnTo>
                    <a:pt x="724" y="1364"/>
                  </a:lnTo>
                  <a:lnTo>
                    <a:pt x="762" y="1362"/>
                  </a:lnTo>
                  <a:lnTo>
                    <a:pt x="798" y="1360"/>
                  </a:lnTo>
                  <a:lnTo>
                    <a:pt x="832" y="1356"/>
                  </a:lnTo>
                  <a:lnTo>
                    <a:pt x="868" y="1350"/>
                  </a:lnTo>
                  <a:lnTo>
                    <a:pt x="902" y="1342"/>
                  </a:lnTo>
                  <a:lnTo>
                    <a:pt x="934" y="1332"/>
                  </a:lnTo>
                  <a:lnTo>
                    <a:pt x="968" y="1322"/>
                  </a:lnTo>
                  <a:lnTo>
                    <a:pt x="1000" y="1310"/>
                  </a:lnTo>
                  <a:lnTo>
                    <a:pt x="1032" y="1296"/>
                  </a:lnTo>
                  <a:lnTo>
                    <a:pt x="1062" y="1280"/>
                  </a:lnTo>
                  <a:lnTo>
                    <a:pt x="1092" y="1264"/>
                  </a:lnTo>
                  <a:lnTo>
                    <a:pt x="1122" y="1246"/>
                  </a:lnTo>
                  <a:lnTo>
                    <a:pt x="1150" y="1226"/>
                  </a:lnTo>
                  <a:lnTo>
                    <a:pt x="1176" y="1206"/>
                  </a:lnTo>
                  <a:lnTo>
                    <a:pt x="1202" y="1184"/>
                  </a:lnTo>
                  <a:lnTo>
                    <a:pt x="1228" y="1160"/>
                  </a:lnTo>
                  <a:lnTo>
                    <a:pt x="1252" y="1136"/>
                  </a:lnTo>
                  <a:lnTo>
                    <a:pt x="1274" y="1110"/>
                  </a:lnTo>
                  <a:lnTo>
                    <a:pt x="1296" y="1084"/>
                  </a:lnTo>
                  <a:lnTo>
                    <a:pt x="1316" y="1058"/>
                  </a:lnTo>
                  <a:lnTo>
                    <a:pt x="1336" y="1028"/>
                  </a:lnTo>
                  <a:lnTo>
                    <a:pt x="1352" y="1000"/>
                  </a:lnTo>
                  <a:lnTo>
                    <a:pt x="1370" y="970"/>
                  </a:lnTo>
                  <a:lnTo>
                    <a:pt x="1384" y="938"/>
                  </a:lnTo>
                  <a:lnTo>
                    <a:pt x="1398" y="906"/>
                  </a:lnTo>
                  <a:lnTo>
                    <a:pt x="1410" y="874"/>
                  </a:lnTo>
                  <a:lnTo>
                    <a:pt x="1420" y="840"/>
                  </a:lnTo>
                  <a:lnTo>
                    <a:pt x="1430" y="806"/>
                  </a:lnTo>
                  <a:lnTo>
                    <a:pt x="1436" y="772"/>
                  </a:lnTo>
                  <a:lnTo>
                    <a:pt x="1442" y="736"/>
                  </a:lnTo>
                  <a:lnTo>
                    <a:pt x="1446" y="700"/>
                  </a:lnTo>
                  <a:lnTo>
                    <a:pt x="1448" y="664"/>
                  </a:lnTo>
                  <a:lnTo>
                    <a:pt x="1448" y="664"/>
                  </a:lnTo>
                  <a:lnTo>
                    <a:pt x="1448" y="614"/>
                  </a:lnTo>
                  <a:lnTo>
                    <a:pt x="1444" y="564"/>
                  </a:lnTo>
                  <a:lnTo>
                    <a:pt x="1438" y="516"/>
                  </a:lnTo>
                  <a:lnTo>
                    <a:pt x="1428" y="470"/>
                  </a:lnTo>
                  <a:lnTo>
                    <a:pt x="1416" y="424"/>
                  </a:lnTo>
                  <a:lnTo>
                    <a:pt x="1400" y="378"/>
                  </a:lnTo>
                  <a:lnTo>
                    <a:pt x="1382" y="336"/>
                  </a:lnTo>
                  <a:lnTo>
                    <a:pt x="1360" y="294"/>
                  </a:lnTo>
                  <a:lnTo>
                    <a:pt x="1338" y="254"/>
                  </a:lnTo>
                  <a:lnTo>
                    <a:pt x="1310" y="214"/>
                  </a:lnTo>
                  <a:lnTo>
                    <a:pt x="1282" y="178"/>
                  </a:lnTo>
                  <a:lnTo>
                    <a:pt x="1252" y="144"/>
                  </a:lnTo>
                  <a:lnTo>
                    <a:pt x="1218" y="110"/>
                  </a:lnTo>
                  <a:lnTo>
                    <a:pt x="1184" y="80"/>
                  </a:lnTo>
                  <a:lnTo>
                    <a:pt x="1146" y="52"/>
                  </a:lnTo>
                  <a:lnTo>
                    <a:pt x="1108" y="26"/>
                  </a:lnTo>
                  <a:lnTo>
                    <a:pt x="1108" y="26"/>
                  </a:lnTo>
                  <a:lnTo>
                    <a:pt x="1140" y="50"/>
                  </a:lnTo>
                  <a:lnTo>
                    <a:pt x="1170" y="76"/>
                  </a:lnTo>
                  <a:lnTo>
                    <a:pt x="1198" y="102"/>
                  </a:lnTo>
                  <a:lnTo>
                    <a:pt x="1226" y="132"/>
                  </a:lnTo>
                  <a:lnTo>
                    <a:pt x="1250" y="164"/>
                  </a:lnTo>
                  <a:lnTo>
                    <a:pt x="1274" y="196"/>
                  </a:lnTo>
                  <a:lnTo>
                    <a:pt x="1296" y="230"/>
                  </a:lnTo>
                  <a:lnTo>
                    <a:pt x="1314" y="264"/>
                  </a:lnTo>
                  <a:lnTo>
                    <a:pt x="1332" y="302"/>
                  </a:lnTo>
                  <a:lnTo>
                    <a:pt x="1346" y="338"/>
                  </a:lnTo>
                  <a:lnTo>
                    <a:pt x="1360" y="378"/>
                  </a:lnTo>
                  <a:lnTo>
                    <a:pt x="1370" y="418"/>
                  </a:lnTo>
                  <a:lnTo>
                    <a:pt x="1378" y="458"/>
                  </a:lnTo>
                  <a:lnTo>
                    <a:pt x="1382" y="500"/>
                  </a:lnTo>
                  <a:lnTo>
                    <a:pt x="1386" y="542"/>
                  </a:lnTo>
                  <a:lnTo>
                    <a:pt x="1384" y="584"/>
                  </a:lnTo>
                  <a:lnTo>
                    <a:pt x="1384" y="584"/>
                  </a:lnTo>
                  <a:lnTo>
                    <a:pt x="1384" y="618"/>
                  </a:lnTo>
                  <a:lnTo>
                    <a:pt x="1380" y="650"/>
                  </a:lnTo>
                  <a:lnTo>
                    <a:pt x="1374" y="682"/>
                  </a:lnTo>
                  <a:lnTo>
                    <a:pt x="1368" y="714"/>
                  </a:lnTo>
                  <a:lnTo>
                    <a:pt x="1360" y="744"/>
                  </a:lnTo>
                  <a:lnTo>
                    <a:pt x="1350" y="776"/>
                  </a:lnTo>
                  <a:lnTo>
                    <a:pt x="1340" y="804"/>
                  </a:lnTo>
                  <a:lnTo>
                    <a:pt x="1326" y="834"/>
                  </a:lnTo>
                  <a:lnTo>
                    <a:pt x="1314" y="862"/>
                  </a:lnTo>
                  <a:lnTo>
                    <a:pt x="1298" y="890"/>
                  </a:lnTo>
                  <a:lnTo>
                    <a:pt x="1282" y="916"/>
                  </a:lnTo>
                  <a:lnTo>
                    <a:pt x="1264" y="942"/>
                  </a:lnTo>
                  <a:lnTo>
                    <a:pt x="1246" y="966"/>
                  </a:lnTo>
                  <a:lnTo>
                    <a:pt x="1226" y="990"/>
                  </a:lnTo>
                  <a:lnTo>
                    <a:pt x="1206" y="1014"/>
                  </a:lnTo>
                  <a:lnTo>
                    <a:pt x="1184" y="1036"/>
                  </a:lnTo>
                  <a:lnTo>
                    <a:pt x="1162" y="1056"/>
                  </a:lnTo>
                  <a:lnTo>
                    <a:pt x="1138" y="1076"/>
                  </a:lnTo>
                  <a:lnTo>
                    <a:pt x="1114" y="1096"/>
                  </a:lnTo>
                  <a:lnTo>
                    <a:pt x="1088" y="1112"/>
                  </a:lnTo>
                  <a:lnTo>
                    <a:pt x="1062" y="1130"/>
                  </a:lnTo>
                  <a:lnTo>
                    <a:pt x="1034" y="1144"/>
                  </a:lnTo>
                  <a:lnTo>
                    <a:pt x="1006" y="1158"/>
                  </a:lnTo>
                  <a:lnTo>
                    <a:pt x="978" y="1172"/>
                  </a:lnTo>
                  <a:lnTo>
                    <a:pt x="948" y="1182"/>
                  </a:lnTo>
                  <a:lnTo>
                    <a:pt x="918" y="1192"/>
                  </a:lnTo>
                  <a:lnTo>
                    <a:pt x="888" y="1200"/>
                  </a:lnTo>
                  <a:lnTo>
                    <a:pt x="856" y="1208"/>
                  </a:lnTo>
                  <a:lnTo>
                    <a:pt x="826" y="1214"/>
                  </a:lnTo>
                  <a:lnTo>
                    <a:pt x="794" y="1218"/>
                  </a:lnTo>
                  <a:lnTo>
                    <a:pt x="760" y="1220"/>
                  </a:lnTo>
                  <a:lnTo>
                    <a:pt x="728" y="1220"/>
                  </a:lnTo>
                  <a:lnTo>
                    <a:pt x="728" y="1220"/>
                  </a:lnTo>
                  <a:lnTo>
                    <a:pt x="706" y="1220"/>
                  </a:lnTo>
                  <a:lnTo>
                    <a:pt x="706" y="1220"/>
                  </a:lnTo>
                  <a:lnTo>
                    <a:pt x="672" y="1218"/>
                  </a:lnTo>
                  <a:lnTo>
                    <a:pt x="638" y="1214"/>
                  </a:lnTo>
                  <a:lnTo>
                    <a:pt x="606" y="1210"/>
                  </a:lnTo>
                  <a:lnTo>
                    <a:pt x="574" y="1202"/>
                  </a:lnTo>
                  <a:lnTo>
                    <a:pt x="542" y="1194"/>
                  </a:lnTo>
                  <a:lnTo>
                    <a:pt x="510" y="1184"/>
                  </a:lnTo>
                  <a:lnTo>
                    <a:pt x="480" y="1172"/>
                  </a:lnTo>
                  <a:lnTo>
                    <a:pt x="450" y="1160"/>
                  </a:lnTo>
                  <a:lnTo>
                    <a:pt x="422" y="1146"/>
                  </a:lnTo>
                  <a:lnTo>
                    <a:pt x="394" y="1130"/>
                  </a:lnTo>
                  <a:lnTo>
                    <a:pt x="368" y="1114"/>
                  </a:lnTo>
                  <a:lnTo>
                    <a:pt x="342" y="1096"/>
                  </a:lnTo>
                  <a:lnTo>
                    <a:pt x="316" y="1076"/>
                  </a:lnTo>
                  <a:lnTo>
                    <a:pt x="292" y="1056"/>
                  </a:lnTo>
                  <a:lnTo>
                    <a:pt x="268" y="1034"/>
                  </a:lnTo>
                  <a:lnTo>
                    <a:pt x="246" y="1012"/>
                  </a:lnTo>
                  <a:lnTo>
                    <a:pt x="226" y="988"/>
                  </a:lnTo>
                  <a:lnTo>
                    <a:pt x="206" y="964"/>
                  </a:lnTo>
                  <a:lnTo>
                    <a:pt x="186" y="938"/>
                  </a:lnTo>
                  <a:lnTo>
                    <a:pt x="170" y="912"/>
                  </a:lnTo>
                  <a:lnTo>
                    <a:pt x="154" y="884"/>
                  </a:lnTo>
                  <a:lnTo>
                    <a:pt x="138" y="856"/>
                  </a:lnTo>
                  <a:lnTo>
                    <a:pt x="124" y="828"/>
                  </a:lnTo>
                  <a:lnTo>
                    <a:pt x="112" y="798"/>
                  </a:lnTo>
                  <a:lnTo>
                    <a:pt x="102" y="768"/>
                  </a:lnTo>
                  <a:lnTo>
                    <a:pt x="92" y="736"/>
                  </a:lnTo>
                  <a:lnTo>
                    <a:pt x="84" y="706"/>
                  </a:lnTo>
                  <a:lnTo>
                    <a:pt x="78" y="674"/>
                  </a:lnTo>
                  <a:lnTo>
                    <a:pt x="74" y="640"/>
                  </a:lnTo>
                  <a:lnTo>
                    <a:pt x="70" y="608"/>
                  </a:lnTo>
                  <a:lnTo>
                    <a:pt x="70" y="574"/>
                  </a:lnTo>
                  <a:lnTo>
                    <a:pt x="70" y="540"/>
                  </a:lnTo>
                  <a:lnTo>
                    <a:pt x="70" y="540"/>
                  </a:lnTo>
                  <a:lnTo>
                    <a:pt x="72" y="498"/>
                  </a:lnTo>
                  <a:lnTo>
                    <a:pt x="78" y="456"/>
                  </a:lnTo>
                  <a:lnTo>
                    <a:pt x="86" y="414"/>
                  </a:lnTo>
                  <a:lnTo>
                    <a:pt x="96" y="374"/>
                  </a:lnTo>
                  <a:lnTo>
                    <a:pt x="108" y="336"/>
                  </a:lnTo>
                  <a:lnTo>
                    <a:pt x="124" y="298"/>
                  </a:lnTo>
                  <a:lnTo>
                    <a:pt x="142" y="262"/>
                  </a:lnTo>
                  <a:lnTo>
                    <a:pt x="160" y="226"/>
                  </a:lnTo>
                  <a:lnTo>
                    <a:pt x="182" y="192"/>
                  </a:lnTo>
                  <a:lnTo>
                    <a:pt x="206" y="160"/>
                  </a:lnTo>
                  <a:lnTo>
                    <a:pt x="232" y="130"/>
                  </a:lnTo>
                  <a:lnTo>
                    <a:pt x="258" y="100"/>
                  </a:lnTo>
                  <a:lnTo>
                    <a:pt x="288" y="72"/>
                  </a:lnTo>
                  <a:lnTo>
                    <a:pt x="318" y="46"/>
                  </a:lnTo>
                  <a:lnTo>
                    <a:pt x="350" y="22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F41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17">
              <a:extLst>
                <a:ext uri="{FF2B5EF4-FFF2-40B4-BE49-F238E27FC236}">
                  <a16:creationId xmlns:a16="http://schemas.microsoft.com/office/drawing/2014/main" id="{70294C30-8B7D-FDB0-D498-AC6769711936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596196" y="4134779"/>
              <a:ext cx="914246" cy="861209"/>
            </a:xfrm>
            <a:custGeom>
              <a:avLst/>
              <a:gdLst>
                <a:gd name="T0" fmla="*/ 304 w 1448"/>
                <a:gd name="T1" fmla="*/ 50 h 1364"/>
                <a:gd name="T2" fmla="*/ 168 w 1448"/>
                <a:gd name="T3" fmla="*/ 176 h 1364"/>
                <a:gd name="T4" fmla="*/ 68 w 1448"/>
                <a:gd name="T5" fmla="*/ 334 h 1364"/>
                <a:gd name="T6" fmla="*/ 10 w 1448"/>
                <a:gd name="T7" fmla="*/ 516 h 1364"/>
                <a:gd name="T8" fmla="*/ 0 w 1448"/>
                <a:gd name="T9" fmla="*/ 652 h 1364"/>
                <a:gd name="T10" fmla="*/ 18 w 1448"/>
                <a:gd name="T11" fmla="*/ 796 h 1364"/>
                <a:gd name="T12" fmla="*/ 62 w 1448"/>
                <a:gd name="T13" fmla="*/ 932 h 1364"/>
                <a:gd name="T14" fmla="*/ 130 w 1448"/>
                <a:gd name="T15" fmla="*/ 1054 h 1364"/>
                <a:gd name="T16" fmla="*/ 220 w 1448"/>
                <a:gd name="T17" fmla="*/ 1158 h 1364"/>
                <a:gd name="T18" fmla="*/ 328 w 1448"/>
                <a:gd name="T19" fmla="*/ 1246 h 1364"/>
                <a:gd name="T20" fmla="*/ 452 w 1448"/>
                <a:gd name="T21" fmla="*/ 1310 h 1364"/>
                <a:gd name="T22" fmla="*/ 590 w 1448"/>
                <a:gd name="T23" fmla="*/ 1352 h 1364"/>
                <a:gd name="T24" fmla="*/ 700 w 1448"/>
                <a:gd name="T25" fmla="*/ 1364 h 1364"/>
                <a:gd name="T26" fmla="*/ 798 w 1448"/>
                <a:gd name="T27" fmla="*/ 1360 h 1364"/>
                <a:gd name="T28" fmla="*/ 934 w 1448"/>
                <a:gd name="T29" fmla="*/ 1332 h 1364"/>
                <a:gd name="T30" fmla="*/ 1062 w 1448"/>
                <a:gd name="T31" fmla="*/ 1280 h 1364"/>
                <a:gd name="T32" fmla="*/ 1176 w 1448"/>
                <a:gd name="T33" fmla="*/ 1206 h 1364"/>
                <a:gd name="T34" fmla="*/ 1274 w 1448"/>
                <a:gd name="T35" fmla="*/ 1110 h 1364"/>
                <a:gd name="T36" fmla="*/ 1352 w 1448"/>
                <a:gd name="T37" fmla="*/ 1000 h 1364"/>
                <a:gd name="T38" fmla="*/ 1410 w 1448"/>
                <a:gd name="T39" fmla="*/ 874 h 1364"/>
                <a:gd name="T40" fmla="*/ 1442 w 1448"/>
                <a:gd name="T41" fmla="*/ 736 h 1364"/>
                <a:gd name="T42" fmla="*/ 1448 w 1448"/>
                <a:gd name="T43" fmla="*/ 614 h 1364"/>
                <a:gd name="T44" fmla="*/ 1416 w 1448"/>
                <a:gd name="T45" fmla="*/ 424 h 1364"/>
                <a:gd name="T46" fmla="*/ 1338 w 1448"/>
                <a:gd name="T47" fmla="*/ 254 h 1364"/>
                <a:gd name="T48" fmla="*/ 1218 w 1448"/>
                <a:gd name="T49" fmla="*/ 110 h 1364"/>
                <a:gd name="T50" fmla="*/ 1108 w 1448"/>
                <a:gd name="T51" fmla="*/ 26 h 1364"/>
                <a:gd name="T52" fmla="*/ 1226 w 1448"/>
                <a:gd name="T53" fmla="*/ 132 h 1364"/>
                <a:gd name="T54" fmla="*/ 1314 w 1448"/>
                <a:gd name="T55" fmla="*/ 264 h 1364"/>
                <a:gd name="T56" fmla="*/ 1370 w 1448"/>
                <a:gd name="T57" fmla="*/ 418 h 1364"/>
                <a:gd name="T58" fmla="*/ 1384 w 1448"/>
                <a:gd name="T59" fmla="*/ 584 h 1364"/>
                <a:gd name="T60" fmla="*/ 1374 w 1448"/>
                <a:gd name="T61" fmla="*/ 682 h 1364"/>
                <a:gd name="T62" fmla="*/ 1340 w 1448"/>
                <a:gd name="T63" fmla="*/ 804 h 1364"/>
                <a:gd name="T64" fmla="*/ 1282 w 1448"/>
                <a:gd name="T65" fmla="*/ 916 h 1364"/>
                <a:gd name="T66" fmla="*/ 1206 w 1448"/>
                <a:gd name="T67" fmla="*/ 1014 h 1364"/>
                <a:gd name="T68" fmla="*/ 1114 w 1448"/>
                <a:gd name="T69" fmla="*/ 1096 h 1364"/>
                <a:gd name="T70" fmla="*/ 1006 w 1448"/>
                <a:gd name="T71" fmla="*/ 1158 h 1364"/>
                <a:gd name="T72" fmla="*/ 888 w 1448"/>
                <a:gd name="T73" fmla="*/ 1200 h 1364"/>
                <a:gd name="T74" fmla="*/ 760 w 1448"/>
                <a:gd name="T75" fmla="*/ 1220 h 1364"/>
                <a:gd name="T76" fmla="*/ 706 w 1448"/>
                <a:gd name="T77" fmla="*/ 1220 h 1364"/>
                <a:gd name="T78" fmla="*/ 574 w 1448"/>
                <a:gd name="T79" fmla="*/ 1202 h 1364"/>
                <a:gd name="T80" fmla="*/ 450 w 1448"/>
                <a:gd name="T81" fmla="*/ 1160 h 1364"/>
                <a:gd name="T82" fmla="*/ 342 w 1448"/>
                <a:gd name="T83" fmla="*/ 1096 h 1364"/>
                <a:gd name="T84" fmla="*/ 246 w 1448"/>
                <a:gd name="T85" fmla="*/ 1012 h 1364"/>
                <a:gd name="T86" fmla="*/ 170 w 1448"/>
                <a:gd name="T87" fmla="*/ 912 h 1364"/>
                <a:gd name="T88" fmla="*/ 112 w 1448"/>
                <a:gd name="T89" fmla="*/ 798 h 1364"/>
                <a:gd name="T90" fmla="*/ 78 w 1448"/>
                <a:gd name="T91" fmla="*/ 674 h 1364"/>
                <a:gd name="T92" fmla="*/ 70 w 1448"/>
                <a:gd name="T93" fmla="*/ 540 h 1364"/>
                <a:gd name="T94" fmla="*/ 86 w 1448"/>
                <a:gd name="T95" fmla="*/ 414 h 1364"/>
                <a:gd name="T96" fmla="*/ 142 w 1448"/>
                <a:gd name="T97" fmla="*/ 262 h 1364"/>
                <a:gd name="T98" fmla="*/ 232 w 1448"/>
                <a:gd name="T99" fmla="*/ 130 h 1364"/>
                <a:gd name="T100" fmla="*/ 350 w 1448"/>
                <a:gd name="T101" fmla="*/ 22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48" h="1364">
                  <a:moveTo>
                    <a:pt x="384" y="0"/>
                  </a:moveTo>
                  <a:lnTo>
                    <a:pt x="384" y="0"/>
                  </a:lnTo>
                  <a:lnTo>
                    <a:pt x="342" y="24"/>
                  </a:lnTo>
                  <a:lnTo>
                    <a:pt x="304" y="50"/>
                  </a:lnTo>
                  <a:lnTo>
                    <a:pt x="268" y="78"/>
                  </a:lnTo>
                  <a:lnTo>
                    <a:pt x="232" y="108"/>
                  </a:lnTo>
                  <a:lnTo>
                    <a:pt x="198" y="142"/>
                  </a:lnTo>
                  <a:lnTo>
                    <a:pt x="168" y="176"/>
                  </a:lnTo>
                  <a:lnTo>
                    <a:pt x="140" y="214"/>
                  </a:lnTo>
                  <a:lnTo>
                    <a:pt x="112" y="252"/>
                  </a:lnTo>
                  <a:lnTo>
                    <a:pt x="90" y="292"/>
                  </a:lnTo>
                  <a:lnTo>
                    <a:pt x="68" y="334"/>
                  </a:lnTo>
                  <a:lnTo>
                    <a:pt x="50" y="378"/>
                  </a:lnTo>
                  <a:lnTo>
                    <a:pt x="34" y="422"/>
                  </a:lnTo>
                  <a:lnTo>
                    <a:pt x="20" y="470"/>
                  </a:lnTo>
                  <a:lnTo>
                    <a:pt x="10" y="516"/>
                  </a:lnTo>
                  <a:lnTo>
                    <a:pt x="4" y="566"/>
                  </a:lnTo>
                  <a:lnTo>
                    <a:pt x="0" y="616"/>
                  </a:lnTo>
                  <a:lnTo>
                    <a:pt x="0" y="616"/>
                  </a:lnTo>
                  <a:lnTo>
                    <a:pt x="0" y="652"/>
                  </a:lnTo>
                  <a:lnTo>
                    <a:pt x="2" y="690"/>
                  </a:lnTo>
                  <a:lnTo>
                    <a:pt x="6" y="726"/>
                  </a:lnTo>
                  <a:lnTo>
                    <a:pt x="10" y="762"/>
                  </a:lnTo>
                  <a:lnTo>
                    <a:pt x="18" y="796"/>
                  </a:lnTo>
                  <a:lnTo>
                    <a:pt x="26" y="832"/>
                  </a:lnTo>
                  <a:lnTo>
                    <a:pt x="36" y="866"/>
                  </a:lnTo>
                  <a:lnTo>
                    <a:pt x="48" y="898"/>
                  </a:lnTo>
                  <a:lnTo>
                    <a:pt x="62" y="932"/>
                  </a:lnTo>
                  <a:lnTo>
                    <a:pt x="76" y="964"/>
                  </a:lnTo>
                  <a:lnTo>
                    <a:pt x="94" y="994"/>
                  </a:lnTo>
                  <a:lnTo>
                    <a:pt x="110" y="1024"/>
                  </a:lnTo>
                  <a:lnTo>
                    <a:pt x="130" y="1054"/>
                  </a:lnTo>
                  <a:lnTo>
                    <a:pt x="150" y="1082"/>
                  </a:lnTo>
                  <a:lnTo>
                    <a:pt x="172" y="1108"/>
                  </a:lnTo>
                  <a:lnTo>
                    <a:pt x="196" y="1134"/>
                  </a:lnTo>
                  <a:lnTo>
                    <a:pt x="220" y="1158"/>
                  </a:lnTo>
                  <a:lnTo>
                    <a:pt x="246" y="1182"/>
                  </a:lnTo>
                  <a:lnTo>
                    <a:pt x="272" y="1204"/>
                  </a:lnTo>
                  <a:lnTo>
                    <a:pt x="300" y="1226"/>
                  </a:lnTo>
                  <a:lnTo>
                    <a:pt x="328" y="1246"/>
                  </a:lnTo>
                  <a:lnTo>
                    <a:pt x="358" y="1264"/>
                  </a:lnTo>
                  <a:lnTo>
                    <a:pt x="390" y="1282"/>
                  </a:lnTo>
                  <a:lnTo>
                    <a:pt x="420" y="1296"/>
                  </a:lnTo>
                  <a:lnTo>
                    <a:pt x="452" y="1310"/>
                  </a:lnTo>
                  <a:lnTo>
                    <a:pt x="486" y="1324"/>
                  </a:lnTo>
                  <a:lnTo>
                    <a:pt x="520" y="1334"/>
                  </a:lnTo>
                  <a:lnTo>
                    <a:pt x="554" y="1344"/>
                  </a:lnTo>
                  <a:lnTo>
                    <a:pt x="590" y="1352"/>
                  </a:lnTo>
                  <a:lnTo>
                    <a:pt x="626" y="1358"/>
                  </a:lnTo>
                  <a:lnTo>
                    <a:pt x="664" y="1362"/>
                  </a:lnTo>
                  <a:lnTo>
                    <a:pt x="700" y="1364"/>
                  </a:lnTo>
                  <a:lnTo>
                    <a:pt x="700" y="1364"/>
                  </a:lnTo>
                  <a:lnTo>
                    <a:pt x="724" y="1364"/>
                  </a:lnTo>
                  <a:lnTo>
                    <a:pt x="724" y="1364"/>
                  </a:lnTo>
                  <a:lnTo>
                    <a:pt x="762" y="1362"/>
                  </a:lnTo>
                  <a:lnTo>
                    <a:pt x="798" y="1360"/>
                  </a:lnTo>
                  <a:lnTo>
                    <a:pt x="832" y="1356"/>
                  </a:lnTo>
                  <a:lnTo>
                    <a:pt x="868" y="1350"/>
                  </a:lnTo>
                  <a:lnTo>
                    <a:pt x="902" y="1342"/>
                  </a:lnTo>
                  <a:lnTo>
                    <a:pt x="934" y="1332"/>
                  </a:lnTo>
                  <a:lnTo>
                    <a:pt x="968" y="1322"/>
                  </a:lnTo>
                  <a:lnTo>
                    <a:pt x="1000" y="1310"/>
                  </a:lnTo>
                  <a:lnTo>
                    <a:pt x="1032" y="1296"/>
                  </a:lnTo>
                  <a:lnTo>
                    <a:pt x="1062" y="1280"/>
                  </a:lnTo>
                  <a:lnTo>
                    <a:pt x="1092" y="1264"/>
                  </a:lnTo>
                  <a:lnTo>
                    <a:pt x="1122" y="1246"/>
                  </a:lnTo>
                  <a:lnTo>
                    <a:pt x="1150" y="1226"/>
                  </a:lnTo>
                  <a:lnTo>
                    <a:pt x="1176" y="1206"/>
                  </a:lnTo>
                  <a:lnTo>
                    <a:pt x="1202" y="1184"/>
                  </a:lnTo>
                  <a:lnTo>
                    <a:pt x="1228" y="1160"/>
                  </a:lnTo>
                  <a:lnTo>
                    <a:pt x="1252" y="1136"/>
                  </a:lnTo>
                  <a:lnTo>
                    <a:pt x="1274" y="1110"/>
                  </a:lnTo>
                  <a:lnTo>
                    <a:pt x="1296" y="1084"/>
                  </a:lnTo>
                  <a:lnTo>
                    <a:pt x="1316" y="1058"/>
                  </a:lnTo>
                  <a:lnTo>
                    <a:pt x="1336" y="1028"/>
                  </a:lnTo>
                  <a:lnTo>
                    <a:pt x="1352" y="1000"/>
                  </a:lnTo>
                  <a:lnTo>
                    <a:pt x="1370" y="970"/>
                  </a:lnTo>
                  <a:lnTo>
                    <a:pt x="1384" y="938"/>
                  </a:lnTo>
                  <a:lnTo>
                    <a:pt x="1398" y="906"/>
                  </a:lnTo>
                  <a:lnTo>
                    <a:pt x="1410" y="874"/>
                  </a:lnTo>
                  <a:lnTo>
                    <a:pt x="1420" y="840"/>
                  </a:lnTo>
                  <a:lnTo>
                    <a:pt x="1430" y="806"/>
                  </a:lnTo>
                  <a:lnTo>
                    <a:pt x="1436" y="772"/>
                  </a:lnTo>
                  <a:lnTo>
                    <a:pt x="1442" y="736"/>
                  </a:lnTo>
                  <a:lnTo>
                    <a:pt x="1446" y="700"/>
                  </a:lnTo>
                  <a:lnTo>
                    <a:pt x="1448" y="664"/>
                  </a:lnTo>
                  <a:lnTo>
                    <a:pt x="1448" y="664"/>
                  </a:lnTo>
                  <a:lnTo>
                    <a:pt x="1448" y="614"/>
                  </a:lnTo>
                  <a:lnTo>
                    <a:pt x="1444" y="564"/>
                  </a:lnTo>
                  <a:lnTo>
                    <a:pt x="1438" y="516"/>
                  </a:lnTo>
                  <a:lnTo>
                    <a:pt x="1428" y="470"/>
                  </a:lnTo>
                  <a:lnTo>
                    <a:pt x="1416" y="424"/>
                  </a:lnTo>
                  <a:lnTo>
                    <a:pt x="1400" y="378"/>
                  </a:lnTo>
                  <a:lnTo>
                    <a:pt x="1382" y="336"/>
                  </a:lnTo>
                  <a:lnTo>
                    <a:pt x="1360" y="294"/>
                  </a:lnTo>
                  <a:lnTo>
                    <a:pt x="1338" y="254"/>
                  </a:lnTo>
                  <a:lnTo>
                    <a:pt x="1310" y="214"/>
                  </a:lnTo>
                  <a:lnTo>
                    <a:pt x="1282" y="178"/>
                  </a:lnTo>
                  <a:lnTo>
                    <a:pt x="1252" y="144"/>
                  </a:lnTo>
                  <a:lnTo>
                    <a:pt x="1218" y="110"/>
                  </a:lnTo>
                  <a:lnTo>
                    <a:pt x="1184" y="80"/>
                  </a:lnTo>
                  <a:lnTo>
                    <a:pt x="1146" y="52"/>
                  </a:lnTo>
                  <a:lnTo>
                    <a:pt x="1108" y="26"/>
                  </a:lnTo>
                  <a:lnTo>
                    <a:pt x="1108" y="26"/>
                  </a:lnTo>
                  <a:lnTo>
                    <a:pt x="1140" y="50"/>
                  </a:lnTo>
                  <a:lnTo>
                    <a:pt x="1170" y="76"/>
                  </a:lnTo>
                  <a:lnTo>
                    <a:pt x="1198" y="102"/>
                  </a:lnTo>
                  <a:lnTo>
                    <a:pt x="1226" y="132"/>
                  </a:lnTo>
                  <a:lnTo>
                    <a:pt x="1250" y="164"/>
                  </a:lnTo>
                  <a:lnTo>
                    <a:pt x="1274" y="196"/>
                  </a:lnTo>
                  <a:lnTo>
                    <a:pt x="1296" y="230"/>
                  </a:lnTo>
                  <a:lnTo>
                    <a:pt x="1314" y="264"/>
                  </a:lnTo>
                  <a:lnTo>
                    <a:pt x="1332" y="302"/>
                  </a:lnTo>
                  <a:lnTo>
                    <a:pt x="1346" y="338"/>
                  </a:lnTo>
                  <a:lnTo>
                    <a:pt x="1360" y="378"/>
                  </a:lnTo>
                  <a:lnTo>
                    <a:pt x="1370" y="418"/>
                  </a:lnTo>
                  <a:lnTo>
                    <a:pt x="1378" y="458"/>
                  </a:lnTo>
                  <a:lnTo>
                    <a:pt x="1382" y="500"/>
                  </a:lnTo>
                  <a:lnTo>
                    <a:pt x="1386" y="542"/>
                  </a:lnTo>
                  <a:lnTo>
                    <a:pt x="1384" y="584"/>
                  </a:lnTo>
                  <a:lnTo>
                    <a:pt x="1384" y="584"/>
                  </a:lnTo>
                  <a:lnTo>
                    <a:pt x="1384" y="618"/>
                  </a:lnTo>
                  <a:lnTo>
                    <a:pt x="1380" y="650"/>
                  </a:lnTo>
                  <a:lnTo>
                    <a:pt x="1374" y="682"/>
                  </a:lnTo>
                  <a:lnTo>
                    <a:pt x="1368" y="714"/>
                  </a:lnTo>
                  <a:lnTo>
                    <a:pt x="1360" y="744"/>
                  </a:lnTo>
                  <a:lnTo>
                    <a:pt x="1350" y="776"/>
                  </a:lnTo>
                  <a:lnTo>
                    <a:pt x="1340" y="804"/>
                  </a:lnTo>
                  <a:lnTo>
                    <a:pt x="1326" y="834"/>
                  </a:lnTo>
                  <a:lnTo>
                    <a:pt x="1314" y="862"/>
                  </a:lnTo>
                  <a:lnTo>
                    <a:pt x="1298" y="890"/>
                  </a:lnTo>
                  <a:lnTo>
                    <a:pt x="1282" y="916"/>
                  </a:lnTo>
                  <a:lnTo>
                    <a:pt x="1264" y="942"/>
                  </a:lnTo>
                  <a:lnTo>
                    <a:pt x="1246" y="966"/>
                  </a:lnTo>
                  <a:lnTo>
                    <a:pt x="1226" y="990"/>
                  </a:lnTo>
                  <a:lnTo>
                    <a:pt x="1206" y="1014"/>
                  </a:lnTo>
                  <a:lnTo>
                    <a:pt x="1184" y="1036"/>
                  </a:lnTo>
                  <a:lnTo>
                    <a:pt x="1162" y="1056"/>
                  </a:lnTo>
                  <a:lnTo>
                    <a:pt x="1138" y="1076"/>
                  </a:lnTo>
                  <a:lnTo>
                    <a:pt x="1114" y="1096"/>
                  </a:lnTo>
                  <a:lnTo>
                    <a:pt x="1088" y="1112"/>
                  </a:lnTo>
                  <a:lnTo>
                    <a:pt x="1062" y="1130"/>
                  </a:lnTo>
                  <a:lnTo>
                    <a:pt x="1034" y="1144"/>
                  </a:lnTo>
                  <a:lnTo>
                    <a:pt x="1006" y="1158"/>
                  </a:lnTo>
                  <a:lnTo>
                    <a:pt x="978" y="1172"/>
                  </a:lnTo>
                  <a:lnTo>
                    <a:pt x="948" y="1182"/>
                  </a:lnTo>
                  <a:lnTo>
                    <a:pt x="918" y="1192"/>
                  </a:lnTo>
                  <a:lnTo>
                    <a:pt x="888" y="1200"/>
                  </a:lnTo>
                  <a:lnTo>
                    <a:pt x="856" y="1208"/>
                  </a:lnTo>
                  <a:lnTo>
                    <a:pt x="826" y="1214"/>
                  </a:lnTo>
                  <a:lnTo>
                    <a:pt x="794" y="1218"/>
                  </a:lnTo>
                  <a:lnTo>
                    <a:pt x="760" y="1220"/>
                  </a:lnTo>
                  <a:lnTo>
                    <a:pt x="728" y="1220"/>
                  </a:lnTo>
                  <a:lnTo>
                    <a:pt x="728" y="1220"/>
                  </a:lnTo>
                  <a:lnTo>
                    <a:pt x="706" y="1220"/>
                  </a:lnTo>
                  <a:lnTo>
                    <a:pt x="706" y="1220"/>
                  </a:lnTo>
                  <a:lnTo>
                    <a:pt x="672" y="1218"/>
                  </a:lnTo>
                  <a:lnTo>
                    <a:pt x="638" y="1214"/>
                  </a:lnTo>
                  <a:lnTo>
                    <a:pt x="606" y="1210"/>
                  </a:lnTo>
                  <a:lnTo>
                    <a:pt x="574" y="1202"/>
                  </a:lnTo>
                  <a:lnTo>
                    <a:pt x="542" y="1194"/>
                  </a:lnTo>
                  <a:lnTo>
                    <a:pt x="510" y="1184"/>
                  </a:lnTo>
                  <a:lnTo>
                    <a:pt x="480" y="1172"/>
                  </a:lnTo>
                  <a:lnTo>
                    <a:pt x="450" y="1160"/>
                  </a:lnTo>
                  <a:lnTo>
                    <a:pt x="422" y="1146"/>
                  </a:lnTo>
                  <a:lnTo>
                    <a:pt x="394" y="1130"/>
                  </a:lnTo>
                  <a:lnTo>
                    <a:pt x="368" y="1114"/>
                  </a:lnTo>
                  <a:lnTo>
                    <a:pt x="342" y="1096"/>
                  </a:lnTo>
                  <a:lnTo>
                    <a:pt x="316" y="1076"/>
                  </a:lnTo>
                  <a:lnTo>
                    <a:pt x="292" y="1056"/>
                  </a:lnTo>
                  <a:lnTo>
                    <a:pt x="268" y="1034"/>
                  </a:lnTo>
                  <a:lnTo>
                    <a:pt x="246" y="1012"/>
                  </a:lnTo>
                  <a:lnTo>
                    <a:pt x="226" y="988"/>
                  </a:lnTo>
                  <a:lnTo>
                    <a:pt x="206" y="964"/>
                  </a:lnTo>
                  <a:lnTo>
                    <a:pt x="186" y="938"/>
                  </a:lnTo>
                  <a:lnTo>
                    <a:pt x="170" y="912"/>
                  </a:lnTo>
                  <a:lnTo>
                    <a:pt x="154" y="884"/>
                  </a:lnTo>
                  <a:lnTo>
                    <a:pt x="138" y="856"/>
                  </a:lnTo>
                  <a:lnTo>
                    <a:pt x="124" y="828"/>
                  </a:lnTo>
                  <a:lnTo>
                    <a:pt x="112" y="798"/>
                  </a:lnTo>
                  <a:lnTo>
                    <a:pt x="102" y="768"/>
                  </a:lnTo>
                  <a:lnTo>
                    <a:pt x="92" y="736"/>
                  </a:lnTo>
                  <a:lnTo>
                    <a:pt x="84" y="706"/>
                  </a:lnTo>
                  <a:lnTo>
                    <a:pt x="78" y="674"/>
                  </a:lnTo>
                  <a:lnTo>
                    <a:pt x="74" y="640"/>
                  </a:lnTo>
                  <a:lnTo>
                    <a:pt x="70" y="608"/>
                  </a:lnTo>
                  <a:lnTo>
                    <a:pt x="70" y="574"/>
                  </a:lnTo>
                  <a:lnTo>
                    <a:pt x="70" y="540"/>
                  </a:lnTo>
                  <a:lnTo>
                    <a:pt x="70" y="540"/>
                  </a:lnTo>
                  <a:lnTo>
                    <a:pt x="72" y="498"/>
                  </a:lnTo>
                  <a:lnTo>
                    <a:pt x="78" y="456"/>
                  </a:lnTo>
                  <a:lnTo>
                    <a:pt x="86" y="414"/>
                  </a:lnTo>
                  <a:lnTo>
                    <a:pt x="96" y="374"/>
                  </a:lnTo>
                  <a:lnTo>
                    <a:pt x="108" y="336"/>
                  </a:lnTo>
                  <a:lnTo>
                    <a:pt x="124" y="298"/>
                  </a:lnTo>
                  <a:lnTo>
                    <a:pt x="142" y="262"/>
                  </a:lnTo>
                  <a:lnTo>
                    <a:pt x="160" y="226"/>
                  </a:lnTo>
                  <a:lnTo>
                    <a:pt x="182" y="192"/>
                  </a:lnTo>
                  <a:lnTo>
                    <a:pt x="206" y="160"/>
                  </a:lnTo>
                  <a:lnTo>
                    <a:pt x="232" y="130"/>
                  </a:lnTo>
                  <a:lnTo>
                    <a:pt x="258" y="100"/>
                  </a:lnTo>
                  <a:lnTo>
                    <a:pt x="288" y="72"/>
                  </a:lnTo>
                  <a:lnTo>
                    <a:pt x="318" y="46"/>
                  </a:lnTo>
                  <a:lnTo>
                    <a:pt x="350" y="22"/>
                  </a:lnTo>
                  <a:lnTo>
                    <a:pt x="384" y="0"/>
                  </a:lnTo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Freeform 18">
              <a:extLst>
                <a:ext uri="{FF2B5EF4-FFF2-40B4-BE49-F238E27FC236}">
                  <a16:creationId xmlns:a16="http://schemas.microsoft.com/office/drawing/2014/main" id="{825CA789-2857-C9E5-C94D-4CD4C8B524B4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628500" y="4074705"/>
              <a:ext cx="830903" cy="830902"/>
            </a:xfrm>
            <a:custGeom>
              <a:avLst/>
              <a:gdLst>
                <a:gd name="T0" fmla="*/ 0 w 1316"/>
                <a:gd name="T1" fmla="*/ 670 h 1316"/>
                <a:gd name="T2" fmla="*/ 8 w 1316"/>
                <a:gd name="T3" fmla="*/ 770 h 1316"/>
                <a:gd name="T4" fmla="*/ 32 w 1316"/>
                <a:gd name="T5" fmla="*/ 864 h 1316"/>
                <a:gd name="T6" fmla="*/ 68 w 1316"/>
                <a:gd name="T7" fmla="*/ 952 h 1316"/>
                <a:gd name="T8" fmla="*/ 116 w 1316"/>
                <a:gd name="T9" fmla="*/ 1034 h 1316"/>
                <a:gd name="T10" fmla="*/ 176 w 1316"/>
                <a:gd name="T11" fmla="*/ 1108 h 1316"/>
                <a:gd name="T12" fmla="*/ 246 w 1316"/>
                <a:gd name="T13" fmla="*/ 1172 h 1316"/>
                <a:gd name="T14" fmla="*/ 324 w 1316"/>
                <a:gd name="T15" fmla="*/ 1226 h 1316"/>
                <a:gd name="T16" fmla="*/ 410 w 1316"/>
                <a:gd name="T17" fmla="*/ 1268 h 1316"/>
                <a:gd name="T18" fmla="*/ 504 w 1316"/>
                <a:gd name="T19" fmla="*/ 1298 h 1316"/>
                <a:gd name="T20" fmla="*/ 602 w 1316"/>
                <a:gd name="T21" fmla="*/ 1314 h 1316"/>
                <a:gd name="T22" fmla="*/ 670 w 1316"/>
                <a:gd name="T23" fmla="*/ 1316 h 1316"/>
                <a:gd name="T24" fmla="*/ 768 w 1316"/>
                <a:gd name="T25" fmla="*/ 1308 h 1316"/>
                <a:gd name="T26" fmla="*/ 862 w 1316"/>
                <a:gd name="T27" fmla="*/ 1284 h 1316"/>
                <a:gd name="T28" fmla="*/ 952 w 1316"/>
                <a:gd name="T29" fmla="*/ 1248 h 1316"/>
                <a:gd name="T30" fmla="*/ 1034 w 1316"/>
                <a:gd name="T31" fmla="*/ 1198 h 1316"/>
                <a:gd name="T32" fmla="*/ 1106 w 1316"/>
                <a:gd name="T33" fmla="*/ 1138 h 1316"/>
                <a:gd name="T34" fmla="*/ 1172 w 1316"/>
                <a:gd name="T35" fmla="*/ 1070 h 1316"/>
                <a:gd name="T36" fmla="*/ 1226 w 1316"/>
                <a:gd name="T37" fmla="*/ 992 h 1316"/>
                <a:gd name="T38" fmla="*/ 1268 w 1316"/>
                <a:gd name="T39" fmla="*/ 906 h 1316"/>
                <a:gd name="T40" fmla="*/ 1298 w 1316"/>
                <a:gd name="T41" fmla="*/ 812 h 1316"/>
                <a:gd name="T42" fmla="*/ 1312 w 1316"/>
                <a:gd name="T43" fmla="*/ 714 h 1316"/>
                <a:gd name="T44" fmla="*/ 1316 w 1316"/>
                <a:gd name="T45" fmla="*/ 646 h 1316"/>
                <a:gd name="T46" fmla="*/ 1306 w 1316"/>
                <a:gd name="T47" fmla="*/ 548 h 1316"/>
                <a:gd name="T48" fmla="*/ 1282 w 1316"/>
                <a:gd name="T49" fmla="*/ 452 h 1316"/>
                <a:gd name="T50" fmla="*/ 1246 w 1316"/>
                <a:gd name="T51" fmla="*/ 364 h 1316"/>
                <a:gd name="T52" fmla="*/ 1198 w 1316"/>
                <a:gd name="T53" fmla="*/ 282 h 1316"/>
                <a:gd name="T54" fmla="*/ 1138 w 1316"/>
                <a:gd name="T55" fmla="*/ 208 h 1316"/>
                <a:gd name="T56" fmla="*/ 1068 w 1316"/>
                <a:gd name="T57" fmla="*/ 144 h 1316"/>
                <a:gd name="T58" fmla="*/ 990 w 1316"/>
                <a:gd name="T59" fmla="*/ 90 h 1316"/>
                <a:gd name="T60" fmla="*/ 904 w 1316"/>
                <a:gd name="T61" fmla="*/ 48 h 1316"/>
                <a:gd name="T62" fmla="*/ 812 w 1316"/>
                <a:gd name="T63" fmla="*/ 18 h 1316"/>
                <a:gd name="T64" fmla="*/ 712 w 1316"/>
                <a:gd name="T65" fmla="*/ 2 h 1316"/>
                <a:gd name="T66" fmla="*/ 646 w 1316"/>
                <a:gd name="T67" fmla="*/ 0 h 1316"/>
                <a:gd name="T68" fmla="*/ 546 w 1316"/>
                <a:gd name="T69" fmla="*/ 10 h 1316"/>
                <a:gd name="T70" fmla="*/ 452 w 1316"/>
                <a:gd name="T71" fmla="*/ 32 h 1316"/>
                <a:gd name="T72" fmla="*/ 362 w 1316"/>
                <a:gd name="T73" fmla="*/ 70 h 1316"/>
                <a:gd name="T74" fmla="*/ 282 w 1316"/>
                <a:gd name="T75" fmla="*/ 118 h 1316"/>
                <a:gd name="T76" fmla="*/ 208 w 1316"/>
                <a:gd name="T77" fmla="*/ 178 h 1316"/>
                <a:gd name="T78" fmla="*/ 144 w 1316"/>
                <a:gd name="T79" fmla="*/ 246 h 1316"/>
                <a:gd name="T80" fmla="*/ 90 w 1316"/>
                <a:gd name="T81" fmla="*/ 326 h 1316"/>
                <a:gd name="T82" fmla="*/ 46 w 1316"/>
                <a:gd name="T83" fmla="*/ 412 h 1316"/>
                <a:gd name="T84" fmla="*/ 18 w 1316"/>
                <a:gd name="T85" fmla="*/ 504 h 1316"/>
                <a:gd name="T86" fmla="*/ 2 w 1316"/>
                <a:gd name="T87" fmla="*/ 602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16" h="1316">
                  <a:moveTo>
                    <a:pt x="0" y="636"/>
                  </a:moveTo>
                  <a:lnTo>
                    <a:pt x="0" y="636"/>
                  </a:lnTo>
                  <a:lnTo>
                    <a:pt x="0" y="670"/>
                  </a:lnTo>
                  <a:lnTo>
                    <a:pt x="0" y="704"/>
                  </a:lnTo>
                  <a:lnTo>
                    <a:pt x="4" y="736"/>
                  </a:lnTo>
                  <a:lnTo>
                    <a:pt x="8" y="770"/>
                  </a:lnTo>
                  <a:lnTo>
                    <a:pt x="14" y="802"/>
                  </a:lnTo>
                  <a:lnTo>
                    <a:pt x="22" y="832"/>
                  </a:lnTo>
                  <a:lnTo>
                    <a:pt x="32" y="864"/>
                  </a:lnTo>
                  <a:lnTo>
                    <a:pt x="42" y="894"/>
                  </a:lnTo>
                  <a:lnTo>
                    <a:pt x="54" y="924"/>
                  </a:lnTo>
                  <a:lnTo>
                    <a:pt x="68" y="952"/>
                  </a:lnTo>
                  <a:lnTo>
                    <a:pt x="84" y="980"/>
                  </a:lnTo>
                  <a:lnTo>
                    <a:pt x="100" y="1008"/>
                  </a:lnTo>
                  <a:lnTo>
                    <a:pt x="116" y="1034"/>
                  </a:lnTo>
                  <a:lnTo>
                    <a:pt x="136" y="1060"/>
                  </a:lnTo>
                  <a:lnTo>
                    <a:pt x="156" y="1084"/>
                  </a:lnTo>
                  <a:lnTo>
                    <a:pt x="176" y="1108"/>
                  </a:lnTo>
                  <a:lnTo>
                    <a:pt x="198" y="1130"/>
                  </a:lnTo>
                  <a:lnTo>
                    <a:pt x="222" y="1152"/>
                  </a:lnTo>
                  <a:lnTo>
                    <a:pt x="246" y="1172"/>
                  </a:lnTo>
                  <a:lnTo>
                    <a:pt x="272" y="1192"/>
                  </a:lnTo>
                  <a:lnTo>
                    <a:pt x="298" y="1210"/>
                  </a:lnTo>
                  <a:lnTo>
                    <a:pt x="324" y="1226"/>
                  </a:lnTo>
                  <a:lnTo>
                    <a:pt x="352" y="1242"/>
                  </a:lnTo>
                  <a:lnTo>
                    <a:pt x="380" y="1256"/>
                  </a:lnTo>
                  <a:lnTo>
                    <a:pt x="410" y="1268"/>
                  </a:lnTo>
                  <a:lnTo>
                    <a:pt x="440" y="1280"/>
                  </a:lnTo>
                  <a:lnTo>
                    <a:pt x="472" y="1290"/>
                  </a:lnTo>
                  <a:lnTo>
                    <a:pt x="504" y="1298"/>
                  </a:lnTo>
                  <a:lnTo>
                    <a:pt x="536" y="1306"/>
                  </a:lnTo>
                  <a:lnTo>
                    <a:pt x="568" y="1310"/>
                  </a:lnTo>
                  <a:lnTo>
                    <a:pt x="602" y="1314"/>
                  </a:lnTo>
                  <a:lnTo>
                    <a:pt x="636" y="1316"/>
                  </a:lnTo>
                  <a:lnTo>
                    <a:pt x="636" y="1316"/>
                  </a:lnTo>
                  <a:lnTo>
                    <a:pt x="670" y="1316"/>
                  </a:lnTo>
                  <a:lnTo>
                    <a:pt x="702" y="1314"/>
                  </a:lnTo>
                  <a:lnTo>
                    <a:pt x="736" y="1312"/>
                  </a:lnTo>
                  <a:lnTo>
                    <a:pt x="768" y="1308"/>
                  </a:lnTo>
                  <a:lnTo>
                    <a:pt x="800" y="1300"/>
                  </a:lnTo>
                  <a:lnTo>
                    <a:pt x="832" y="1292"/>
                  </a:lnTo>
                  <a:lnTo>
                    <a:pt x="862" y="1284"/>
                  </a:lnTo>
                  <a:lnTo>
                    <a:pt x="892" y="1272"/>
                  </a:lnTo>
                  <a:lnTo>
                    <a:pt x="922" y="1260"/>
                  </a:lnTo>
                  <a:lnTo>
                    <a:pt x="952" y="1248"/>
                  </a:lnTo>
                  <a:lnTo>
                    <a:pt x="980" y="1232"/>
                  </a:lnTo>
                  <a:lnTo>
                    <a:pt x="1006" y="1216"/>
                  </a:lnTo>
                  <a:lnTo>
                    <a:pt x="1034" y="1198"/>
                  </a:lnTo>
                  <a:lnTo>
                    <a:pt x="1058" y="1180"/>
                  </a:lnTo>
                  <a:lnTo>
                    <a:pt x="1084" y="1160"/>
                  </a:lnTo>
                  <a:lnTo>
                    <a:pt x="1106" y="1138"/>
                  </a:lnTo>
                  <a:lnTo>
                    <a:pt x="1130" y="1116"/>
                  </a:lnTo>
                  <a:lnTo>
                    <a:pt x="1150" y="1094"/>
                  </a:lnTo>
                  <a:lnTo>
                    <a:pt x="1172" y="1070"/>
                  </a:lnTo>
                  <a:lnTo>
                    <a:pt x="1190" y="1044"/>
                  </a:lnTo>
                  <a:lnTo>
                    <a:pt x="1208" y="1018"/>
                  </a:lnTo>
                  <a:lnTo>
                    <a:pt x="1226" y="992"/>
                  </a:lnTo>
                  <a:lnTo>
                    <a:pt x="1240" y="964"/>
                  </a:lnTo>
                  <a:lnTo>
                    <a:pt x="1254" y="934"/>
                  </a:lnTo>
                  <a:lnTo>
                    <a:pt x="1268" y="906"/>
                  </a:lnTo>
                  <a:lnTo>
                    <a:pt x="1278" y="874"/>
                  </a:lnTo>
                  <a:lnTo>
                    <a:pt x="1288" y="844"/>
                  </a:lnTo>
                  <a:lnTo>
                    <a:pt x="1298" y="812"/>
                  </a:lnTo>
                  <a:lnTo>
                    <a:pt x="1304" y="780"/>
                  </a:lnTo>
                  <a:lnTo>
                    <a:pt x="1310" y="748"/>
                  </a:lnTo>
                  <a:lnTo>
                    <a:pt x="1312" y="714"/>
                  </a:lnTo>
                  <a:lnTo>
                    <a:pt x="1314" y="680"/>
                  </a:lnTo>
                  <a:lnTo>
                    <a:pt x="1314" y="680"/>
                  </a:lnTo>
                  <a:lnTo>
                    <a:pt x="1316" y="646"/>
                  </a:lnTo>
                  <a:lnTo>
                    <a:pt x="1314" y="612"/>
                  </a:lnTo>
                  <a:lnTo>
                    <a:pt x="1310" y="580"/>
                  </a:lnTo>
                  <a:lnTo>
                    <a:pt x="1306" y="548"/>
                  </a:lnTo>
                  <a:lnTo>
                    <a:pt x="1300" y="516"/>
                  </a:lnTo>
                  <a:lnTo>
                    <a:pt x="1292" y="484"/>
                  </a:lnTo>
                  <a:lnTo>
                    <a:pt x="1282" y="452"/>
                  </a:lnTo>
                  <a:lnTo>
                    <a:pt x="1272" y="422"/>
                  </a:lnTo>
                  <a:lnTo>
                    <a:pt x="1260" y="392"/>
                  </a:lnTo>
                  <a:lnTo>
                    <a:pt x="1246" y="364"/>
                  </a:lnTo>
                  <a:lnTo>
                    <a:pt x="1232" y="336"/>
                  </a:lnTo>
                  <a:lnTo>
                    <a:pt x="1214" y="308"/>
                  </a:lnTo>
                  <a:lnTo>
                    <a:pt x="1198" y="282"/>
                  </a:lnTo>
                  <a:lnTo>
                    <a:pt x="1178" y="256"/>
                  </a:lnTo>
                  <a:lnTo>
                    <a:pt x="1158" y="232"/>
                  </a:lnTo>
                  <a:lnTo>
                    <a:pt x="1138" y="208"/>
                  </a:lnTo>
                  <a:lnTo>
                    <a:pt x="1116" y="186"/>
                  </a:lnTo>
                  <a:lnTo>
                    <a:pt x="1092" y="164"/>
                  </a:lnTo>
                  <a:lnTo>
                    <a:pt x="1068" y="144"/>
                  </a:lnTo>
                  <a:lnTo>
                    <a:pt x="1044" y="126"/>
                  </a:lnTo>
                  <a:lnTo>
                    <a:pt x="1018" y="108"/>
                  </a:lnTo>
                  <a:lnTo>
                    <a:pt x="990" y="90"/>
                  </a:lnTo>
                  <a:lnTo>
                    <a:pt x="962" y="74"/>
                  </a:lnTo>
                  <a:lnTo>
                    <a:pt x="934" y="60"/>
                  </a:lnTo>
                  <a:lnTo>
                    <a:pt x="904" y="48"/>
                  </a:lnTo>
                  <a:lnTo>
                    <a:pt x="874" y="36"/>
                  </a:lnTo>
                  <a:lnTo>
                    <a:pt x="842" y="26"/>
                  </a:lnTo>
                  <a:lnTo>
                    <a:pt x="812" y="18"/>
                  </a:lnTo>
                  <a:lnTo>
                    <a:pt x="780" y="12"/>
                  </a:lnTo>
                  <a:lnTo>
                    <a:pt x="746" y="6"/>
                  </a:lnTo>
                  <a:lnTo>
                    <a:pt x="712" y="2"/>
                  </a:lnTo>
                  <a:lnTo>
                    <a:pt x="680" y="0"/>
                  </a:lnTo>
                  <a:lnTo>
                    <a:pt x="680" y="0"/>
                  </a:lnTo>
                  <a:lnTo>
                    <a:pt x="646" y="0"/>
                  </a:lnTo>
                  <a:lnTo>
                    <a:pt x="612" y="2"/>
                  </a:lnTo>
                  <a:lnTo>
                    <a:pt x="578" y="4"/>
                  </a:lnTo>
                  <a:lnTo>
                    <a:pt x="546" y="10"/>
                  </a:lnTo>
                  <a:lnTo>
                    <a:pt x="514" y="16"/>
                  </a:lnTo>
                  <a:lnTo>
                    <a:pt x="482" y="24"/>
                  </a:lnTo>
                  <a:lnTo>
                    <a:pt x="452" y="32"/>
                  </a:lnTo>
                  <a:lnTo>
                    <a:pt x="422" y="44"/>
                  </a:lnTo>
                  <a:lnTo>
                    <a:pt x="392" y="56"/>
                  </a:lnTo>
                  <a:lnTo>
                    <a:pt x="362" y="70"/>
                  </a:lnTo>
                  <a:lnTo>
                    <a:pt x="334" y="84"/>
                  </a:lnTo>
                  <a:lnTo>
                    <a:pt x="308" y="100"/>
                  </a:lnTo>
                  <a:lnTo>
                    <a:pt x="282" y="118"/>
                  </a:lnTo>
                  <a:lnTo>
                    <a:pt x="256" y="136"/>
                  </a:lnTo>
                  <a:lnTo>
                    <a:pt x="232" y="156"/>
                  </a:lnTo>
                  <a:lnTo>
                    <a:pt x="208" y="178"/>
                  </a:lnTo>
                  <a:lnTo>
                    <a:pt x="184" y="200"/>
                  </a:lnTo>
                  <a:lnTo>
                    <a:pt x="164" y="222"/>
                  </a:lnTo>
                  <a:lnTo>
                    <a:pt x="144" y="246"/>
                  </a:lnTo>
                  <a:lnTo>
                    <a:pt x="124" y="272"/>
                  </a:lnTo>
                  <a:lnTo>
                    <a:pt x="106" y="298"/>
                  </a:lnTo>
                  <a:lnTo>
                    <a:pt x="90" y="326"/>
                  </a:lnTo>
                  <a:lnTo>
                    <a:pt x="74" y="354"/>
                  </a:lnTo>
                  <a:lnTo>
                    <a:pt x="60" y="382"/>
                  </a:lnTo>
                  <a:lnTo>
                    <a:pt x="46" y="412"/>
                  </a:lnTo>
                  <a:lnTo>
                    <a:pt x="36" y="442"/>
                  </a:lnTo>
                  <a:lnTo>
                    <a:pt x="26" y="472"/>
                  </a:lnTo>
                  <a:lnTo>
                    <a:pt x="18" y="504"/>
                  </a:lnTo>
                  <a:lnTo>
                    <a:pt x="10" y="536"/>
                  </a:lnTo>
                  <a:lnTo>
                    <a:pt x="4" y="570"/>
                  </a:lnTo>
                  <a:lnTo>
                    <a:pt x="2" y="602"/>
                  </a:lnTo>
                  <a:lnTo>
                    <a:pt x="0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19">
              <a:extLst>
                <a:ext uri="{FF2B5EF4-FFF2-40B4-BE49-F238E27FC236}">
                  <a16:creationId xmlns:a16="http://schemas.microsoft.com/office/drawing/2014/main" id="{2AB729F2-E7A6-B324-DD35-2270D46685FC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628500" y="4074705"/>
              <a:ext cx="830903" cy="830902"/>
            </a:xfrm>
            <a:custGeom>
              <a:avLst/>
              <a:gdLst>
                <a:gd name="T0" fmla="*/ 0 w 1316"/>
                <a:gd name="T1" fmla="*/ 670 h 1316"/>
                <a:gd name="T2" fmla="*/ 8 w 1316"/>
                <a:gd name="T3" fmla="*/ 770 h 1316"/>
                <a:gd name="T4" fmla="*/ 32 w 1316"/>
                <a:gd name="T5" fmla="*/ 864 h 1316"/>
                <a:gd name="T6" fmla="*/ 68 w 1316"/>
                <a:gd name="T7" fmla="*/ 952 h 1316"/>
                <a:gd name="T8" fmla="*/ 116 w 1316"/>
                <a:gd name="T9" fmla="*/ 1034 h 1316"/>
                <a:gd name="T10" fmla="*/ 176 w 1316"/>
                <a:gd name="T11" fmla="*/ 1108 h 1316"/>
                <a:gd name="T12" fmla="*/ 246 w 1316"/>
                <a:gd name="T13" fmla="*/ 1172 h 1316"/>
                <a:gd name="T14" fmla="*/ 324 w 1316"/>
                <a:gd name="T15" fmla="*/ 1226 h 1316"/>
                <a:gd name="T16" fmla="*/ 410 w 1316"/>
                <a:gd name="T17" fmla="*/ 1268 h 1316"/>
                <a:gd name="T18" fmla="*/ 504 w 1316"/>
                <a:gd name="T19" fmla="*/ 1298 h 1316"/>
                <a:gd name="T20" fmla="*/ 602 w 1316"/>
                <a:gd name="T21" fmla="*/ 1314 h 1316"/>
                <a:gd name="T22" fmla="*/ 670 w 1316"/>
                <a:gd name="T23" fmla="*/ 1316 h 1316"/>
                <a:gd name="T24" fmla="*/ 768 w 1316"/>
                <a:gd name="T25" fmla="*/ 1308 h 1316"/>
                <a:gd name="T26" fmla="*/ 862 w 1316"/>
                <a:gd name="T27" fmla="*/ 1284 h 1316"/>
                <a:gd name="T28" fmla="*/ 952 w 1316"/>
                <a:gd name="T29" fmla="*/ 1248 h 1316"/>
                <a:gd name="T30" fmla="*/ 1034 w 1316"/>
                <a:gd name="T31" fmla="*/ 1198 h 1316"/>
                <a:gd name="T32" fmla="*/ 1106 w 1316"/>
                <a:gd name="T33" fmla="*/ 1138 h 1316"/>
                <a:gd name="T34" fmla="*/ 1172 w 1316"/>
                <a:gd name="T35" fmla="*/ 1070 h 1316"/>
                <a:gd name="T36" fmla="*/ 1226 w 1316"/>
                <a:gd name="T37" fmla="*/ 992 h 1316"/>
                <a:gd name="T38" fmla="*/ 1268 w 1316"/>
                <a:gd name="T39" fmla="*/ 906 h 1316"/>
                <a:gd name="T40" fmla="*/ 1298 w 1316"/>
                <a:gd name="T41" fmla="*/ 812 h 1316"/>
                <a:gd name="T42" fmla="*/ 1312 w 1316"/>
                <a:gd name="T43" fmla="*/ 714 h 1316"/>
                <a:gd name="T44" fmla="*/ 1316 w 1316"/>
                <a:gd name="T45" fmla="*/ 646 h 1316"/>
                <a:gd name="T46" fmla="*/ 1306 w 1316"/>
                <a:gd name="T47" fmla="*/ 548 h 1316"/>
                <a:gd name="T48" fmla="*/ 1282 w 1316"/>
                <a:gd name="T49" fmla="*/ 452 h 1316"/>
                <a:gd name="T50" fmla="*/ 1246 w 1316"/>
                <a:gd name="T51" fmla="*/ 364 h 1316"/>
                <a:gd name="T52" fmla="*/ 1198 w 1316"/>
                <a:gd name="T53" fmla="*/ 282 h 1316"/>
                <a:gd name="T54" fmla="*/ 1138 w 1316"/>
                <a:gd name="T55" fmla="*/ 208 h 1316"/>
                <a:gd name="T56" fmla="*/ 1068 w 1316"/>
                <a:gd name="T57" fmla="*/ 144 h 1316"/>
                <a:gd name="T58" fmla="*/ 990 w 1316"/>
                <a:gd name="T59" fmla="*/ 90 h 1316"/>
                <a:gd name="T60" fmla="*/ 904 w 1316"/>
                <a:gd name="T61" fmla="*/ 48 h 1316"/>
                <a:gd name="T62" fmla="*/ 812 w 1316"/>
                <a:gd name="T63" fmla="*/ 18 h 1316"/>
                <a:gd name="T64" fmla="*/ 712 w 1316"/>
                <a:gd name="T65" fmla="*/ 2 h 1316"/>
                <a:gd name="T66" fmla="*/ 646 w 1316"/>
                <a:gd name="T67" fmla="*/ 0 h 1316"/>
                <a:gd name="T68" fmla="*/ 546 w 1316"/>
                <a:gd name="T69" fmla="*/ 10 h 1316"/>
                <a:gd name="T70" fmla="*/ 452 w 1316"/>
                <a:gd name="T71" fmla="*/ 32 h 1316"/>
                <a:gd name="T72" fmla="*/ 362 w 1316"/>
                <a:gd name="T73" fmla="*/ 70 h 1316"/>
                <a:gd name="T74" fmla="*/ 282 w 1316"/>
                <a:gd name="T75" fmla="*/ 118 h 1316"/>
                <a:gd name="T76" fmla="*/ 208 w 1316"/>
                <a:gd name="T77" fmla="*/ 178 h 1316"/>
                <a:gd name="T78" fmla="*/ 144 w 1316"/>
                <a:gd name="T79" fmla="*/ 246 h 1316"/>
                <a:gd name="T80" fmla="*/ 90 w 1316"/>
                <a:gd name="T81" fmla="*/ 326 h 1316"/>
                <a:gd name="T82" fmla="*/ 46 w 1316"/>
                <a:gd name="T83" fmla="*/ 412 h 1316"/>
                <a:gd name="T84" fmla="*/ 18 w 1316"/>
                <a:gd name="T85" fmla="*/ 504 h 1316"/>
                <a:gd name="T86" fmla="*/ 2 w 1316"/>
                <a:gd name="T87" fmla="*/ 602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16" h="1316">
                  <a:moveTo>
                    <a:pt x="0" y="636"/>
                  </a:moveTo>
                  <a:lnTo>
                    <a:pt x="0" y="636"/>
                  </a:lnTo>
                  <a:lnTo>
                    <a:pt x="0" y="670"/>
                  </a:lnTo>
                  <a:lnTo>
                    <a:pt x="0" y="704"/>
                  </a:lnTo>
                  <a:lnTo>
                    <a:pt x="4" y="736"/>
                  </a:lnTo>
                  <a:lnTo>
                    <a:pt x="8" y="770"/>
                  </a:lnTo>
                  <a:lnTo>
                    <a:pt x="14" y="802"/>
                  </a:lnTo>
                  <a:lnTo>
                    <a:pt x="22" y="832"/>
                  </a:lnTo>
                  <a:lnTo>
                    <a:pt x="32" y="864"/>
                  </a:lnTo>
                  <a:lnTo>
                    <a:pt x="42" y="894"/>
                  </a:lnTo>
                  <a:lnTo>
                    <a:pt x="54" y="924"/>
                  </a:lnTo>
                  <a:lnTo>
                    <a:pt x="68" y="952"/>
                  </a:lnTo>
                  <a:lnTo>
                    <a:pt x="84" y="980"/>
                  </a:lnTo>
                  <a:lnTo>
                    <a:pt x="100" y="1008"/>
                  </a:lnTo>
                  <a:lnTo>
                    <a:pt x="116" y="1034"/>
                  </a:lnTo>
                  <a:lnTo>
                    <a:pt x="136" y="1060"/>
                  </a:lnTo>
                  <a:lnTo>
                    <a:pt x="156" y="1084"/>
                  </a:lnTo>
                  <a:lnTo>
                    <a:pt x="176" y="1108"/>
                  </a:lnTo>
                  <a:lnTo>
                    <a:pt x="198" y="1130"/>
                  </a:lnTo>
                  <a:lnTo>
                    <a:pt x="222" y="1152"/>
                  </a:lnTo>
                  <a:lnTo>
                    <a:pt x="246" y="1172"/>
                  </a:lnTo>
                  <a:lnTo>
                    <a:pt x="272" y="1192"/>
                  </a:lnTo>
                  <a:lnTo>
                    <a:pt x="298" y="1210"/>
                  </a:lnTo>
                  <a:lnTo>
                    <a:pt x="324" y="1226"/>
                  </a:lnTo>
                  <a:lnTo>
                    <a:pt x="352" y="1242"/>
                  </a:lnTo>
                  <a:lnTo>
                    <a:pt x="380" y="1256"/>
                  </a:lnTo>
                  <a:lnTo>
                    <a:pt x="410" y="1268"/>
                  </a:lnTo>
                  <a:lnTo>
                    <a:pt x="440" y="1280"/>
                  </a:lnTo>
                  <a:lnTo>
                    <a:pt x="472" y="1290"/>
                  </a:lnTo>
                  <a:lnTo>
                    <a:pt x="504" y="1298"/>
                  </a:lnTo>
                  <a:lnTo>
                    <a:pt x="536" y="1306"/>
                  </a:lnTo>
                  <a:lnTo>
                    <a:pt x="568" y="1310"/>
                  </a:lnTo>
                  <a:lnTo>
                    <a:pt x="602" y="1314"/>
                  </a:lnTo>
                  <a:lnTo>
                    <a:pt x="636" y="1316"/>
                  </a:lnTo>
                  <a:lnTo>
                    <a:pt x="636" y="1316"/>
                  </a:lnTo>
                  <a:lnTo>
                    <a:pt x="670" y="1316"/>
                  </a:lnTo>
                  <a:lnTo>
                    <a:pt x="702" y="1314"/>
                  </a:lnTo>
                  <a:lnTo>
                    <a:pt x="736" y="1312"/>
                  </a:lnTo>
                  <a:lnTo>
                    <a:pt x="768" y="1308"/>
                  </a:lnTo>
                  <a:lnTo>
                    <a:pt x="800" y="1300"/>
                  </a:lnTo>
                  <a:lnTo>
                    <a:pt x="832" y="1292"/>
                  </a:lnTo>
                  <a:lnTo>
                    <a:pt x="862" y="1284"/>
                  </a:lnTo>
                  <a:lnTo>
                    <a:pt x="892" y="1272"/>
                  </a:lnTo>
                  <a:lnTo>
                    <a:pt x="922" y="1260"/>
                  </a:lnTo>
                  <a:lnTo>
                    <a:pt x="952" y="1248"/>
                  </a:lnTo>
                  <a:lnTo>
                    <a:pt x="980" y="1232"/>
                  </a:lnTo>
                  <a:lnTo>
                    <a:pt x="1006" y="1216"/>
                  </a:lnTo>
                  <a:lnTo>
                    <a:pt x="1034" y="1198"/>
                  </a:lnTo>
                  <a:lnTo>
                    <a:pt x="1058" y="1180"/>
                  </a:lnTo>
                  <a:lnTo>
                    <a:pt x="1084" y="1160"/>
                  </a:lnTo>
                  <a:lnTo>
                    <a:pt x="1106" y="1138"/>
                  </a:lnTo>
                  <a:lnTo>
                    <a:pt x="1130" y="1116"/>
                  </a:lnTo>
                  <a:lnTo>
                    <a:pt x="1150" y="1094"/>
                  </a:lnTo>
                  <a:lnTo>
                    <a:pt x="1172" y="1070"/>
                  </a:lnTo>
                  <a:lnTo>
                    <a:pt x="1190" y="1044"/>
                  </a:lnTo>
                  <a:lnTo>
                    <a:pt x="1208" y="1018"/>
                  </a:lnTo>
                  <a:lnTo>
                    <a:pt x="1226" y="992"/>
                  </a:lnTo>
                  <a:lnTo>
                    <a:pt x="1240" y="964"/>
                  </a:lnTo>
                  <a:lnTo>
                    <a:pt x="1254" y="934"/>
                  </a:lnTo>
                  <a:lnTo>
                    <a:pt x="1268" y="906"/>
                  </a:lnTo>
                  <a:lnTo>
                    <a:pt x="1278" y="874"/>
                  </a:lnTo>
                  <a:lnTo>
                    <a:pt x="1288" y="844"/>
                  </a:lnTo>
                  <a:lnTo>
                    <a:pt x="1298" y="812"/>
                  </a:lnTo>
                  <a:lnTo>
                    <a:pt x="1304" y="780"/>
                  </a:lnTo>
                  <a:lnTo>
                    <a:pt x="1310" y="748"/>
                  </a:lnTo>
                  <a:lnTo>
                    <a:pt x="1312" y="714"/>
                  </a:lnTo>
                  <a:lnTo>
                    <a:pt x="1314" y="680"/>
                  </a:lnTo>
                  <a:lnTo>
                    <a:pt x="1314" y="680"/>
                  </a:lnTo>
                  <a:lnTo>
                    <a:pt x="1316" y="646"/>
                  </a:lnTo>
                  <a:lnTo>
                    <a:pt x="1314" y="612"/>
                  </a:lnTo>
                  <a:lnTo>
                    <a:pt x="1310" y="580"/>
                  </a:lnTo>
                  <a:lnTo>
                    <a:pt x="1306" y="548"/>
                  </a:lnTo>
                  <a:lnTo>
                    <a:pt x="1300" y="516"/>
                  </a:lnTo>
                  <a:lnTo>
                    <a:pt x="1292" y="484"/>
                  </a:lnTo>
                  <a:lnTo>
                    <a:pt x="1282" y="452"/>
                  </a:lnTo>
                  <a:lnTo>
                    <a:pt x="1272" y="422"/>
                  </a:lnTo>
                  <a:lnTo>
                    <a:pt x="1260" y="392"/>
                  </a:lnTo>
                  <a:lnTo>
                    <a:pt x="1246" y="364"/>
                  </a:lnTo>
                  <a:lnTo>
                    <a:pt x="1232" y="336"/>
                  </a:lnTo>
                  <a:lnTo>
                    <a:pt x="1214" y="308"/>
                  </a:lnTo>
                  <a:lnTo>
                    <a:pt x="1198" y="282"/>
                  </a:lnTo>
                  <a:lnTo>
                    <a:pt x="1178" y="256"/>
                  </a:lnTo>
                  <a:lnTo>
                    <a:pt x="1158" y="232"/>
                  </a:lnTo>
                  <a:lnTo>
                    <a:pt x="1138" y="208"/>
                  </a:lnTo>
                  <a:lnTo>
                    <a:pt x="1116" y="186"/>
                  </a:lnTo>
                  <a:lnTo>
                    <a:pt x="1092" y="164"/>
                  </a:lnTo>
                  <a:lnTo>
                    <a:pt x="1068" y="144"/>
                  </a:lnTo>
                  <a:lnTo>
                    <a:pt x="1044" y="126"/>
                  </a:lnTo>
                  <a:lnTo>
                    <a:pt x="1018" y="108"/>
                  </a:lnTo>
                  <a:lnTo>
                    <a:pt x="990" y="90"/>
                  </a:lnTo>
                  <a:lnTo>
                    <a:pt x="962" y="74"/>
                  </a:lnTo>
                  <a:lnTo>
                    <a:pt x="934" y="60"/>
                  </a:lnTo>
                  <a:lnTo>
                    <a:pt x="904" y="48"/>
                  </a:lnTo>
                  <a:lnTo>
                    <a:pt x="874" y="36"/>
                  </a:lnTo>
                  <a:lnTo>
                    <a:pt x="842" y="26"/>
                  </a:lnTo>
                  <a:lnTo>
                    <a:pt x="812" y="18"/>
                  </a:lnTo>
                  <a:lnTo>
                    <a:pt x="780" y="12"/>
                  </a:lnTo>
                  <a:lnTo>
                    <a:pt x="746" y="6"/>
                  </a:lnTo>
                  <a:lnTo>
                    <a:pt x="712" y="2"/>
                  </a:lnTo>
                  <a:lnTo>
                    <a:pt x="680" y="0"/>
                  </a:lnTo>
                  <a:lnTo>
                    <a:pt x="680" y="0"/>
                  </a:lnTo>
                  <a:lnTo>
                    <a:pt x="646" y="0"/>
                  </a:lnTo>
                  <a:lnTo>
                    <a:pt x="612" y="2"/>
                  </a:lnTo>
                  <a:lnTo>
                    <a:pt x="578" y="4"/>
                  </a:lnTo>
                  <a:lnTo>
                    <a:pt x="546" y="10"/>
                  </a:lnTo>
                  <a:lnTo>
                    <a:pt x="514" y="16"/>
                  </a:lnTo>
                  <a:lnTo>
                    <a:pt x="482" y="24"/>
                  </a:lnTo>
                  <a:lnTo>
                    <a:pt x="452" y="32"/>
                  </a:lnTo>
                  <a:lnTo>
                    <a:pt x="422" y="44"/>
                  </a:lnTo>
                  <a:lnTo>
                    <a:pt x="392" y="56"/>
                  </a:lnTo>
                  <a:lnTo>
                    <a:pt x="362" y="70"/>
                  </a:lnTo>
                  <a:lnTo>
                    <a:pt x="334" y="84"/>
                  </a:lnTo>
                  <a:lnTo>
                    <a:pt x="308" y="100"/>
                  </a:lnTo>
                  <a:lnTo>
                    <a:pt x="282" y="118"/>
                  </a:lnTo>
                  <a:lnTo>
                    <a:pt x="256" y="136"/>
                  </a:lnTo>
                  <a:lnTo>
                    <a:pt x="232" y="156"/>
                  </a:lnTo>
                  <a:lnTo>
                    <a:pt x="208" y="178"/>
                  </a:lnTo>
                  <a:lnTo>
                    <a:pt x="184" y="200"/>
                  </a:lnTo>
                  <a:lnTo>
                    <a:pt x="164" y="222"/>
                  </a:lnTo>
                  <a:lnTo>
                    <a:pt x="144" y="246"/>
                  </a:lnTo>
                  <a:lnTo>
                    <a:pt x="124" y="272"/>
                  </a:lnTo>
                  <a:lnTo>
                    <a:pt x="106" y="298"/>
                  </a:lnTo>
                  <a:lnTo>
                    <a:pt x="90" y="326"/>
                  </a:lnTo>
                  <a:lnTo>
                    <a:pt x="74" y="354"/>
                  </a:lnTo>
                  <a:lnTo>
                    <a:pt x="60" y="382"/>
                  </a:lnTo>
                  <a:lnTo>
                    <a:pt x="46" y="412"/>
                  </a:lnTo>
                  <a:lnTo>
                    <a:pt x="36" y="442"/>
                  </a:lnTo>
                  <a:lnTo>
                    <a:pt x="26" y="472"/>
                  </a:lnTo>
                  <a:lnTo>
                    <a:pt x="18" y="504"/>
                  </a:lnTo>
                  <a:lnTo>
                    <a:pt x="10" y="536"/>
                  </a:lnTo>
                  <a:lnTo>
                    <a:pt x="4" y="570"/>
                  </a:lnTo>
                  <a:lnTo>
                    <a:pt x="2" y="602"/>
                  </a:lnTo>
                  <a:lnTo>
                    <a:pt x="0" y="63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20">
              <a:extLst>
                <a:ext uri="{FF2B5EF4-FFF2-40B4-BE49-F238E27FC236}">
                  <a16:creationId xmlns:a16="http://schemas.microsoft.com/office/drawing/2014/main" id="{CAAF1DEC-2EF5-140C-6A36-3F1DE8D169E9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774867" y="4236647"/>
              <a:ext cx="536678" cy="537940"/>
            </a:xfrm>
            <a:custGeom>
              <a:avLst/>
              <a:gdLst>
                <a:gd name="T0" fmla="*/ 0 w 850"/>
                <a:gd name="T1" fmla="*/ 412 h 852"/>
                <a:gd name="T2" fmla="*/ 6 w 850"/>
                <a:gd name="T3" fmla="*/ 498 h 852"/>
                <a:gd name="T4" fmla="*/ 28 w 850"/>
                <a:gd name="T5" fmla="*/ 580 h 852"/>
                <a:gd name="T6" fmla="*/ 64 w 850"/>
                <a:gd name="T7" fmla="*/ 652 h 852"/>
                <a:gd name="T8" fmla="*/ 114 w 850"/>
                <a:gd name="T9" fmla="*/ 718 h 852"/>
                <a:gd name="T10" fmla="*/ 176 w 850"/>
                <a:gd name="T11" fmla="*/ 772 h 852"/>
                <a:gd name="T12" fmla="*/ 246 w 850"/>
                <a:gd name="T13" fmla="*/ 814 h 852"/>
                <a:gd name="T14" fmla="*/ 326 w 850"/>
                <a:gd name="T15" fmla="*/ 840 h 852"/>
                <a:gd name="T16" fmla="*/ 412 w 850"/>
                <a:gd name="T17" fmla="*/ 852 h 852"/>
                <a:gd name="T18" fmla="*/ 454 w 850"/>
                <a:gd name="T19" fmla="*/ 852 h 852"/>
                <a:gd name="T20" fmla="*/ 538 w 850"/>
                <a:gd name="T21" fmla="*/ 838 h 852"/>
                <a:gd name="T22" fmla="*/ 616 w 850"/>
                <a:gd name="T23" fmla="*/ 808 h 852"/>
                <a:gd name="T24" fmla="*/ 686 w 850"/>
                <a:gd name="T25" fmla="*/ 764 h 852"/>
                <a:gd name="T26" fmla="*/ 744 w 850"/>
                <a:gd name="T27" fmla="*/ 708 h 852"/>
                <a:gd name="T28" fmla="*/ 792 w 850"/>
                <a:gd name="T29" fmla="*/ 642 h 852"/>
                <a:gd name="T30" fmla="*/ 828 w 850"/>
                <a:gd name="T31" fmla="*/ 566 h 852"/>
                <a:gd name="T32" fmla="*/ 848 w 850"/>
                <a:gd name="T33" fmla="*/ 484 h 852"/>
                <a:gd name="T34" fmla="*/ 850 w 850"/>
                <a:gd name="T35" fmla="*/ 440 h 852"/>
                <a:gd name="T36" fmla="*/ 846 w 850"/>
                <a:gd name="T37" fmla="*/ 354 h 852"/>
                <a:gd name="T38" fmla="*/ 824 w 850"/>
                <a:gd name="T39" fmla="*/ 274 h 852"/>
                <a:gd name="T40" fmla="*/ 786 w 850"/>
                <a:gd name="T41" fmla="*/ 200 h 852"/>
                <a:gd name="T42" fmla="*/ 736 w 850"/>
                <a:gd name="T43" fmla="*/ 136 h 852"/>
                <a:gd name="T44" fmla="*/ 676 w 850"/>
                <a:gd name="T45" fmla="*/ 82 h 852"/>
                <a:gd name="T46" fmla="*/ 604 w 850"/>
                <a:gd name="T47" fmla="*/ 40 h 852"/>
                <a:gd name="T48" fmla="*/ 526 w 850"/>
                <a:gd name="T49" fmla="*/ 12 h 852"/>
                <a:gd name="T50" fmla="*/ 440 w 850"/>
                <a:gd name="T51" fmla="*/ 0 h 852"/>
                <a:gd name="T52" fmla="*/ 396 w 850"/>
                <a:gd name="T53" fmla="*/ 2 h 852"/>
                <a:gd name="T54" fmla="*/ 312 w 850"/>
                <a:gd name="T55" fmla="*/ 16 h 852"/>
                <a:gd name="T56" fmla="*/ 234 w 850"/>
                <a:gd name="T57" fmla="*/ 46 h 852"/>
                <a:gd name="T58" fmla="*/ 166 w 850"/>
                <a:gd name="T59" fmla="*/ 88 h 852"/>
                <a:gd name="T60" fmla="*/ 106 w 850"/>
                <a:gd name="T61" fmla="*/ 144 h 852"/>
                <a:gd name="T62" fmla="*/ 58 w 850"/>
                <a:gd name="T63" fmla="*/ 212 h 852"/>
                <a:gd name="T64" fmla="*/ 22 w 850"/>
                <a:gd name="T65" fmla="*/ 286 h 852"/>
                <a:gd name="T66" fmla="*/ 4 w 850"/>
                <a:gd name="T67" fmla="*/ 368 h 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50" h="852">
                  <a:moveTo>
                    <a:pt x="0" y="412"/>
                  </a:moveTo>
                  <a:lnTo>
                    <a:pt x="0" y="412"/>
                  </a:lnTo>
                  <a:lnTo>
                    <a:pt x="0" y="456"/>
                  </a:lnTo>
                  <a:lnTo>
                    <a:pt x="6" y="498"/>
                  </a:lnTo>
                  <a:lnTo>
                    <a:pt x="14" y="540"/>
                  </a:lnTo>
                  <a:lnTo>
                    <a:pt x="28" y="580"/>
                  </a:lnTo>
                  <a:lnTo>
                    <a:pt x="44" y="616"/>
                  </a:lnTo>
                  <a:lnTo>
                    <a:pt x="64" y="652"/>
                  </a:lnTo>
                  <a:lnTo>
                    <a:pt x="88" y="686"/>
                  </a:lnTo>
                  <a:lnTo>
                    <a:pt x="114" y="718"/>
                  </a:lnTo>
                  <a:lnTo>
                    <a:pt x="144" y="746"/>
                  </a:lnTo>
                  <a:lnTo>
                    <a:pt x="176" y="772"/>
                  </a:lnTo>
                  <a:lnTo>
                    <a:pt x="210" y="794"/>
                  </a:lnTo>
                  <a:lnTo>
                    <a:pt x="246" y="814"/>
                  </a:lnTo>
                  <a:lnTo>
                    <a:pt x="286" y="828"/>
                  </a:lnTo>
                  <a:lnTo>
                    <a:pt x="326" y="840"/>
                  </a:lnTo>
                  <a:lnTo>
                    <a:pt x="368" y="848"/>
                  </a:lnTo>
                  <a:lnTo>
                    <a:pt x="412" y="852"/>
                  </a:lnTo>
                  <a:lnTo>
                    <a:pt x="412" y="852"/>
                  </a:lnTo>
                  <a:lnTo>
                    <a:pt x="454" y="852"/>
                  </a:lnTo>
                  <a:lnTo>
                    <a:pt x="498" y="846"/>
                  </a:lnTo>
                  <a:lnTo>
                    <a:pt x="538" y="838"/>
                  </a:lnTo>
                  <a:lnTo>
                    <a:pt x="578" y="824"/>
                  </a:lnTo>
                  <a:lnTo>
                    <a:pt x="616" y="808"/>
                  </a:lnTo>
                  <a:lnTo>
                    <a:pt x="652" y="788"/>
                  </a:lnTo>
                  <a:lnTo>
                    <a:pt x="686" y="764"/>
                  </a:lnTo>
                  <a:lnTo>
                    <a:pt x="716" y="738"/>
                  </a:lnTo>
                  <a:lnTo>
                    <a:pt x="744" y="708"/>
                  </a:lnTo>
                  <a:lnTo>
                    <a:pt x="770" y="676"/>
                  </a:lnTo>
                  <a:lnTo>
                    <a:pt x="792" y="642"/>
                  </a:lnTo>
                  <a:lnTo>
                    <a:pt x="812" y="606"/>
                  </a:lnTo>
                  <a:lnTo>
                    <a:pt x="828" y="566"/>
                  </a:lnTo>
                  <a:lnTo>
                    <a:pt x="840" y="526"/>
                  </a:lnTo>
                  <a:lnTo>
                    <a:pt x="848" y="484"/>
                  </a:lnTo>
                  <a:lnTo>
                    <a:pt x="850" y="440"/>
                  </a:lnTo>
                  <a:lnTo>
                    <a:pt x="850" y="440"/>
                  </a:lnTo>
                  <a:lnTo>
                    <a:pt x="850" y="398"/>
                  </a:lnTo>
                  <a:lnTo>
                    <a:pt x="846" y="354"/>
                  </a:lnTo>
                  <a:lnTo>
                    <a:pt x="836" y="314"/>
                  </a:lnTo>
                  <a:lnTo>
                    <a:pt x="824" y="274"/>
                  </a:lnTo>
                  <a:lnTo>
                    <a:pt x="806" y="236"/>
                  </a:lnTo>
                  <a:lnTo>
                    <a:pt x="786" y="200"/>
                  </a:lnTo>
                  <a:lnTo>
                    <a:pt x="762" y="166"/>
                  </a:lnTo>
                  <a:lnTo>
                    <a:pt x="736" y="136"/>
                  </a:lnTo>
                  <a:lnTo>
                    <a:pt x="708" y="108"/>
                  </a:lnTo>
                  <a:lnTo>
                    <a:pt x="676" y="82"/>
                  </a:lnTo>
                  <a:lnTo>
                    <a:pt x="640" y="58"/>
                  </a:lnTo>
                  <a:lnTo>
                    <a:pt x="604" y="40"/>
                  </a:lnTo>
                  <a:lnTo>
                    <a:pt x="566" y="24"/>
                  </a:lnTo>
                  <a:lnTo>
                    <a:pt x="526" y="12"/>
                  </a:lnTo>
                  <a:lnTo>
                    <a:pt x="482" y="4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396" y="2"/>
                  </a:lnTo>
                  <a:lnTo>
                    <a:pt x="354" y="6"/>
                  </a:lnTo>
                  <a:lnTo>
                    <a:pt x="312" y="16"/>
                  </a:lnTo>
                  <a:lnTo>
                    <a:pt x="272" y="28"/>
                  </a:lnTo>
                  <a:lnTo>
                    <a:pt x="234" y="46"/>
                  </a:lnTo>
                  <a:lnTo>
                    <a:pt x="200" y="66"/>
                  </a:lnTo>
                  <a:lnTo>
                    <a:pt x="166" y="88"/>
                  </a:lnTo>
                  <a:lnTo>
                    <a:pt x="134" y="116"/>
                  </a:lnTo>
                  <a:lnTo>
                    <a:pt x="106" y="144"/>
                  </a:lnTo>
                  <a:lnTo>
                    <a:pt x="80" y="176"/>
                  </a:lnTo>
                  <a:lnTo>
                    <a:pt x="58" y="212"/>
                  </a:lnTo>
                  <a:lnTo>
                    <a:pt x="38" y="248"/>
                  </a:lnTo>
                  <a:lnTo>
                    <a:pt x="22" y="286"/>
                  </a:lnTo>
                  <a:lnTo>
                    <a:pt x="12" y="326"/>
                  </a:lnTo>
                  <a:lnTo>
                    <a:pt x="4" y="368"/>
                  </a:lnTo>
                  <a:lnTo>
                    <a:pt x="0" y="4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Freeform 21">
              <a:extLst>
                <a:ext uri="{FF2B5EF4-FFF2-40B4-BE49-F238E27FC236}">
                  <a16:creationId xmlns:a16="http://schemas.microsoft.com/office/drawing/2014/main" id="{56066E3D-BCBF-C0FE-9D34-345BA81A399B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774867" y="4236647"/>
              <a:ext cx="536678" cy="537940"/>
            </a:xfrm>
            <a:custGeom>
              <a:avLst/>
              <a:gdLst>
                <a:gd name="T0" fmla="*/ 0 w 850"/>
                <a:gd name="T1" fmla="*/ 412 h 852"/>
                <a:gd name="T2" fmla="*/ 6 w 850"/>
                <a:gd name="T3" fmla="*/ 498 h 852"/>
                <a:gd name="T4" fmla="*/ 28 w 850"/>
                <a:gd name="T5" fmla="*/ 580 h 852"/>
                <a:gd name="T6" fmla="*/ 64 w 850"/>
                <a:gd name="T7" fmla="*/ 652 h 852"/>
                <a:gd name="T8" fmla="*/ 114 w 850"/>
                <a:gd name="T9" fmla="*/ 718 h 852"/>
                <a:gd name="T10" fmla="*/ 176 w 850"/>
                <a:gd name="T11" fmla="*/ 772 h 852"/>
                <a:gd name="T12" fmla="*/ 246 w 850"/>
                <a:gd name="T13" fmla="*/ 814 h 852"/>
                <a:gd name="T14" fmla="*/ 326 w 850"/>
                <a:gd name="T15" fmla="*/ 840 h 852"/>
                <a:gd name="T16" fmla="*/ 412 w 850"/>
                <a:gd name="T17" fmla="*/ 852 h 852"/>
                <a:gd name="T18" fmla="*/ 454 w 850"/>
                <a:gd name="T19" fmla="*/ 852 h 852"/>
                <a:gd name="T20" fmla="*/ 538 w 850"/>
                <a:gd name="T21" fmla="*/ 838 h 852"/>
                <a:gd name="T22" fmla="*/ 616 w 850"/>
                <a:gd name="T23" fmla="*/ 808 h 852"/>
                <a:gd name="T24" fmla="*/ 686 w 850"/>
                <a:gd name="T25" fmla="*/ 764 h 852"/>
                <a:gd name="T26" fmla="*/ 744 w 850"/>
                <a:gd name="T27" fmla="*/ 708 h 852"/>
                <a:gd name="T28" fmla="*/ 792 w 850"/>
                <a:gd name="T29" fmla="*/ 642 h 852"/>
                <a:gd name="T30" fmla="*/ 828 w 850"/>
                <a:gd name="T31" fmla="*/ 566 h 852"/>
                <a:gd name="T32" fmla="*/ 848 w 850"/>
                <a:gd name="T33" fmla="*/ 484 h 852"/>
                <a:gd name="T34" fmla="*/ 850 w 850"/>
                <a:gd name="T35" fmla="*/ 440 h 852"/>
                <a:gd name="T36" fmla="*/ 846 w 850"/>
                <a:gd name="T37" fmla="*/ 354 h 852"/>
                <a:gd name="T38" fmla="*/ 824 w 850"/>
                <a:gd name="T39" fmla="*/ 274 h 852"/>
                <a:gd name="T40" fmla="*/ 786 w 850"/>
                <a:gd name="T41" fmla="*/ 200 h 852"/>
                <a:gd name="T42" fmla="*/ 736 w 850"/>
                <a:gd name="T43" fmla="*/ 136 h 852"/>
                <a:gd name="T44" fmla="*/ 676 w 850"/>
                <a:gd name="T45" fmla="*/ 82 h 852"/>
                <a:gd name="T46" fmla="*/ 604 w 850"/>
                <a:gd name="T47" fmla="*/ 40 h 852"/>
                <a:gd name="T48" fmla="*/ 526 w 850"/>
                <a:gd name="T49" fmla="*/ 12 h 852"/>
                <a:gd name="T50" fmla="*/ 440 w 850"/>
                <a:gd name="T51" fmla="*/ 0 h 852"/>
                <a:gd name="T52" fmla="*/ 396 w 850"/>
                <a:gd name="T53" fmla="*/ 2 h 852"/>
                <a:gd name="T54" fmla="*/ 312 w 850"/>
                <a:gd name="T55" fmla="*/ 16 h 852"/>
                <a:gd name="T56" fmla="*/ 234 w 850"/>
                <a:gd name="T57" fmla="*/ 46 h 852"/>
                <a:gd name="T58" fmla="*/ 166 w 850"/>
                <a:gd name="T59" fmla="*/ 88 h 852"/>
                <a:gd name="T60" fmla="*/ 106 w 850"/>
                <a:gd name="T61" fmla="*/ 144 h 852"/>
                <a:gd name="T62" fmla="*/ 58 w 850"/>
                <a:gd name="T63" fmla="*/ 212 h 852"/>
                <a:gd name="T64" fmla="*/ 22 w 850"/>
                <a:gd name="T65" fmla="*/ 286 h 852"/>
                <a:gd name="T66" fmla="*/ 4 w 850"/>
                <a:gd name="T67" fmla="*/ 368 h 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50" h="852">
                  <a:moveTo>
                    <a:pt x="0" y="412"/>
                  </a:moveTo>
                  <a:lnTo>
                    <a:pt x="0" y="412"/>
                  </a:lnTo>
                  <a:lnTo>
                    <a:pt x="0" y="456"/>
                  </a:lnTo>
                  <a:lnTo>
                    <a:pt x="6" y="498"/>
                  </a:lnTo>
                  <a:lnTo>
                    <a:pt x="14" y="540"/>
                  </a:lnTo>
                  <a:lnTo>
                    <a:pt x="28" y="580"/>
                  </a:lnTo>
                  <a:lnTo>
                    <a:pt x="44" y="616"/>
                  </a:lnTo>
                  <a:lnTo>
                    <a:pt x="64" y="652"/>
                  </a:lnTo>
                  <a:lnTo>
                    <a:pt x="88" y="686"/>
                  </a:lnTo>
                  <a:lnTo>
                    <a:pt x="114" y="718"/>
                  </a:lnTo>
                  <a:lnTo>
                    <a:pt x="144" y="746"/>
                  </a:lnTo>
                  <a:lnTo>
                    <a:pt x="176" y="772"/>
                  </a:lnTo>
                  <a:lnTo>
                    <a:pt x="210" y="794"/>
                  </a:lnTo>
                  <a:lnTo>
                    <a:pt x="246" y="814"/>
                  </a:lnTo>
                  <a:lnTo>
                    <a:pt x="286" y="828"/>
                  </a:lnTo>
                  <a:lnTo>
                    <a:pt x="326" y="840"/>
                  </a:lnTo>
                  <a:lnTo>
                    <a:pt x="368" y="848"/>
                  </a:lnTo>
                  <a:lnTo>
                    <a:pt x="412" y="852"/>
                  </a:lnTo>
                  <a:lnTo>
                    <a:pt x="412" y="852"/>
                  </a:lnTo>
                  <a:lnTo>
                    <a:pt x="454" y="852"/>
                  </a:lnTo>
                  <a:lnTo>
                    <a:pt x="498" y="846"/>
                  </a:lnTo>
                  <a:lnTo>
                    <a:pt x="538" y="838"/>
                  </a:lnTo>
                  <a:lnTo>
                    <a:pt x="578" y="824"/>
                  </a:lnTo>
                  <a:lnTo>
                    <a:pt x="616" y="808"/>
                  </a:lnTo>
                  <a:lnTo>
                    <a:pt x="652" y="788"/>
                  </a:lnTo>
                  <a:lnTo>
                    <a:pt x="686" y="764"/>
                  </a:lnTo>
                  <a:lnTo>
                    <a:pt x="716" y="738"/>
                  </a:lnTo>
                  <a:lnTo>
                    <a:pt x="744" y="708"/>
                  </a:lnTo>
                  <a:lnTo>
                    <a:pt x="770" y="676"/>
                  </a:lnTo>
                  <a:lnTo>
                    <a:pt x="792" y="642"/>
                  </a:lnTo>
                  <a:lnTo>
                    <a:pt x="812" y="606"/>
                  </a:lnTo>
                  <a:lnTo>
                    <a:pt x="828" y="566"/>
                  </a:lnTo>
                  <a:lnTo>
                    <a:pt x="840" y="526"/>
                  </a:lnTo>
                  <a:lnTo>
                    <a:pt x="848" y="484"/>
                  </a:lnTo>
                  <a:lnTo>
                    <a:pt x="850" y="440"/>
                  </a:lnTo>
                  <a:lnTo>
                    <a:pt x="850" y="440"/>
                  </a:lnTo>
                  <a:lnTo>
                    <a:pt x="850" y="398"/>
                  </a:lnTo>
                  <a:lnTo>
                    <a:pt x="846" y="354"/>
                  </a:lnTo>
                  <a:lnTo>
                    <a:pt x="836" y="314"/>
                  </a:lnTo>
                  <a:lnTo>
                    <a:pt x="824" y="274"/>
                  </a:lnTo>
                  <a:lnTo>
                    <a:pt x="806" y="236"/>
                  </a:lnTo>
                  <a:lnTo>
                    <a:pt x="786" y="200"/>
                  </a:lnTo>
                  <a:lnTo>
                    <a:pt x="762" y="166"/>
                  </a:lnTo>
                  <a:lnTo>
                    <a:pt x="736" y="136"/>
                  </a:lnTo>
                  <a:lnTo>
                    <a:pt x="708" y="108"/>
                  </a:lnTo>
                  <a:lnTo>
                    <a:pt x="676" y="82"/>
                  </a:lnTo>
                  <a:lnTo>
                    <a:pt x="640" y="58"/>
                  </a:lnTo>
                  <a:lnTo>
                    <a:pt x="604" y="40"/>
                  </a:lnTo>
                  <a:lnTo>
                    <a:pt x="566" y="24"/>
                  </a:lnTo>
                  <a:lnTo>
                    <a:pt x="526" y="12"/>
                  </a:lnTo>
                  <a:lnTo>
                    <a:pt x="482" y="4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396" y="2"/>
                  </a:lnTo>
                  <a:lnTo>
                    <a:pt x="354" y="6"/>
                  </a:lnTo>
                  <a:lnTo>
                    <a:pt x="312" y="16"/>
                  </a:lnTo>
                  <a:lnTo>
                    <a:pt x="272" y="28"/>
                  </a:lnTo>
                  <a:lnTo>
                    <a:pt x="234" y="46"/>
                  </a:lnTo>
                  <a:lnTo>
                    <a:pt x="200" y="66"/>
                  </a:lnTo>
                  <a:lnTo>
                    <a:pt x="166" y="88"/>
                  </a:lnTo>
                  <a:lnTo>
                    <a:pt x="134" y="116"/>
                  </a:lnTo>
                  <a:lnTo>
                    <a:pt x="106" y="144"/>
                  </a:lnTo>
                  <a:lnTo>
                    <a:pt x="80" y="176"/>
                  </a:lnTo>
                  <a:lnTo>
                    <a:pt x="58" y="212"/>
                  </a:lnTo>
                  <a:lnTo>
                    <a:pt x="38" y="248"/>
                  </a:lnTo>
                  <a:lnTo>
                    <a:pt x="22" y="286"/>
                  </a:lnTo>
                  <a:lnTo>
                    <a:pt x="12" y="326"/>
                  </a:lnTo>
                  <a:lnTo>
                    <a:pt x="4" y="368"/>
                  </a:lnTo>
                  <a:lnTo>
                    <a:pt x="0" y="4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22">
              <a:extLst>
                <a:ext uri="{FF2B5EF4-FFF2-40B4-BE49-F238E27FC236}">
                  <a16:creationId xmlns:a16="http://schemas.microsoft.com/office/drawing/2014/main" id="{18842A74-7F3E-3DF4-2F8F-A3807C1B7614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905031" y="4367967"/>
              <a:ext cx="276547" cy="276547"/>
            </a:xfrm>
            <a:custGeom>
              <a:avLst/>
              <a:gdLst>
                <a:gd name="T0" fmla="*/ 220 w 438"/>
                <a:gd name="T1" fmla="*/ 0 h 438"/>
                <a:gd name="T2" fmla="*/ 176 w 438"/>
                <a:gd name="T3" fmla="*/ 4 h 438"/>
                <a:gd name="T4" fmla="*/ 136 w 438"/>
                <a:gd name="T5" fmla="*/ 16 h 438"/>
                <a:gd name="T6" fmla="*/ 100 w 438"/>
                <a:gd name="T7" fmla="*/ 34 h 438"/>
                <a:gd name="T8" fmla="*/ 66 w 438"/>
                <a:gd name="T9" fmla="*/ 60 h 438"/>
                <a:gd name="T10" fmla="*/ 40 w 438"/>
                <a:gd name="T11" fmla="*/ 92 h 438"/>
                <a:gd name="T12" fmla="*/ 20 w 438"/>
                <a:gd name="T13" fmla="*/ 128 h 438"/>
                <a:gd name="T14" fmla="*/ 6 w 438"/>
                <a:gd name="T15" fmla="*/ 168 h 438"/>
                <a:gd name="T16" fmla="*/ 0 w 438"/>
                <a:gd name="T17" fmla="*/ 212 h 438"/>
                <a:gd name="T18" fmla="*/ 0 w 438"/>
                <a:gd name="T19" fmla="*/ 234 h 438"/>
                <a:gd name="T20" fmla="*/ 8 w 438"/>
                <a:gd name="T21" fmla="*/ 276 h 438"/>
                <a:gd name="T22" fmla="*/ 22 w 438"/>
                <a:gd name="T23" fmla="*/ 316 h 438"/>
                <a:gd name="T24" fmla="*/ 46 w 438"/>
                <a:gd name="T25" fmla="*/ 352 h 438"/>
                <a:gd name="T26" fmla="*/ 74 w 438"/>
                <a:gd name="T27" fmla="*/ 384 h 438"/>
                <a:gd name="T28" fmla="*/ 108 w 438"/>
                <a:gd name="T29" fmla="*/ 408 h 438"/>
                <a:gd name="T30" fmla="*/ 148 w 438"/>
                <a:gd name="T31" fmla="*/ 426 h 438"/>
                <a:gd name="T32" fmla="*/ 190 w 438"/>
                <a:gd name="T33" fmla="*/ 436 h 438"/>
                <a:gd name="T34" fmla="*/ 212 w 438"/>
                <a:gd name="T35" fmla="*/ 438 h 438"/>
                <a:gd name="T36" fmla="*/ 220 w 438"/>
                <a:gd name="T37" fmla="*/ 438 h 438"/>
                <a:gd name="T38" fmla="*/ 262 w 438"/>
                <a:gd name="T39" fmla="*/ 434 h 438"/>
                <a:gd name="T40" fmla="*/ 302 w 438"/>
                <a:gd name="T41" fmla="*/ 422 h 438"/>
                <a:gd name="T42" fmla="*/ 340 w 438"/>
                <a:gd name="T43" fmla="*/ 402 h 438"/>
                <a:gd name="T44" fmla="*/ 372 w 438"/>
                <a:gd name="T45" fmla="*/ 376 h 438"/>
                <a:gd name="T46" fmla="*/ 398 w 438"/>
                <a:gd name="T47" fmla="*/ 346 h 438"/>
                <a:gd name="T48" fmla="*/ 420 w 438"/>
                <a:gd name="T49" fmla="*/ 308 h 438"/>
                <a:gd name="T50" fmla="*/ 432 w 438"/>
                <a:gd name="T51" fmla="*/ 268 h 438"/>
                <a:gd name="T52" fmla="*/ 438 w 438"/>
                <a:gd name="T53" fmla="*/ 226 h 438"/>
                <a:gd name="T54" fmla="*/ 438 w 438"/>
                <a:gd name="T55" fmla="*/ 204 h 438"/>
                <a:gd name="T56" fmla="*/ 430 w 438"/>
                <a:gd name="T57" fmla="*/ 160 h 438"/>
                <a:gd name="T58" fmla="*/ 416 w 438"/>
                <a:gd name="T59" fmla="*/ 120 h 438"/>
                <a:gd name="T60" fmla="*/ 394 w 438"/>
                <a:gd name="T61" fmla="*/ 84 h 438"/>
                <a:gd name="T62" fmla="*/ 364 w 438"/>
                <a:gd name="T63" fmla="*/ 54 h 438"/>
                <a:gd name="T64" fmla="*/ 330 w 438"/>
                <a:gd name="T65" fmla="*/ 30 h 438"/>
                <a:gd name="T66" fmla="*/ 292 w 438"/>
                <a:gd name="T67" fmla="*/ 12 h 438"/>
                <a:gd name="T68" fmla="*/ 248 w 438"/>
                <a:gd name="T69" fmla="*/ 2 h 438"/>
                <a:gd name="T70" fmla="*/ 226 w 438"/>
                <a:gd name="T71" fmla="*/ 0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8" h="438">
                  <a:moveTo>
                    <a:pt x="220" y="0"/>
                  </a:moveTo>
                  <a:lnTo>
                    <a:pt x="220" y="0"/>
                  </a:lnTo>
                  <a:lnTo>
                    <a:pt x="198" y="0"/>
                  </a:lnTo>
                  <a:lnTo>
                    <a:pt x="176" y="4"/>
                  </a:lnTo>
                  <a:lnTo>
                    <a:pt x="156" y="8"/>
                  </a:lnTo>
                  <a:lnTo>
                    <a:pt x="136" y="16"/>
                  </a:lnTo>
                  <a:lnTo>
                    <a:pt x="116" y="24"/>
                  </a:lnTo>
                  <a:lnTo>
                    <a:pt x="100" y="34"/>
                  </a:lnTo>
                  <a:lnTo>
                    <a:pt x="82" y="48"/>
                  </a:lnTo>
                  <a:lnTo>
                    <a:pt x="66" y="60"/>
                  </a:lnTo>
                  <a:lnTo>
                    <a:pt x="52" y="76"/>
                  </a:lnTo>
                  <a:lnTo>
                    <a:pt x="40" y="92"/>
                  </a:lnTo>
                  <a:lnTo>
                    <a:pt x="28" y="110"/>
                  </a:lnTo>
                  <a:lnTo>
                    <a:pt x="20" y="128"/>
                  </a:lnTo>
                  <a:lnTo>
                    <a:pt x="12" y="148"/>
                  </a:lnTo>
                  <a:lnTo>
                    <a:pt x="6" y="168"/>
                  </a:lnTo>
                  <a:lnTo>
                    <a:pt x="2" y="190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34"/>
                  </a:lnTo>
                  <a:lnTo>
                    <a:pt x="2" y="256"/>
                  </a:lnTo>
                  <a:lnTo>
                    <a:pt x="8" y="276"/>
                  </a:lnTo>
                  <a:lnTo>
                    <a:pt x="14" y="298"/>
                  </a:lnTo>
                  <a:lnTo>
                    <a:pt x="22" y="316"/>
                  </a:lnTo>
                  <a:lnTo>
                    <a:pt x="34" y="334"/>
                  </a:lnTo>
                  <a:lnTo>
                    <a:pt x="46" y="352"/>
                  </a:lnTo>
                  <a:lnTo>
                    <a:pt x="60" y="368"/>
                  </a:lnTo>
                  <a:lnTo>
                    <a:pt x="74" y="384"/>
                  </a:lnTo>
                  <a:lnTo>
                    <a:pt x="90" y="396"/>
                  </a:lnTo>
                  <a:lnTo>
                    <a:pt x="108" y="408"/>
                  </a:lnTo>
                  <a:lnTo>
                    <a:pt x="128" y="418"/>
                  </a:lnTo>
                  <a:lnTo>
                    <a:pt x="148" y="426"/>
                  </a:lnTo>
                  <a:lnTo>
                    <a:pt x="168" y="432"/>
                  </a:lnTo>
                  <a:lnTo>
                    <a:pt x="190" y="436"/>
                  </a:lnTo>
                  <a:lnTo>
                    <a:pt x="212" y="438"/>
                  </a:lnTo>
                  <a:lnTo>
                    <a:pt x="212" y="438"/>
                  </a:lnTo>
                  <a:lnTo>
                    <a:pt x="220" y="438"/>
                  </a:lnTo>
                  <a:lnTo>
                    <a:pt x="220" y="438"/>
                  </a:lnTo>
                  <a:lnTo>
                    <a:pt x="242" y="436"/>
                  </a:lnTo>
                  <a:lnTo>
                    <a:pt x="262" y="434"/>
                  </a:lnTo>
                  <a:lnTo>
                    <a:pt x="284" y="428"/>
                  </a:lnTo>
                  <a:lnTo>
                    <a:pt x="302" y="422"/>
                  </a:lnTo>
                  <a:lnTo>
                    <a:pt x="322" y="412"/>
                  </a:lnTo>
                  <a:lnTo>
                    <a:pt x="340" y="402"/>
                  </a:lnTo>
                  <a:lnTo>
                    <a:pt x="356" y="390"/>
                  </a:lnTo>
                  <a:lnTo>
                    <a:pt x="372" y="376"/>
                  </a:lnTo>
                  <a:lnTo>
                    <a:pt x="386" y="362"/>
                  </a:lnTo>
                  <a:lnTo>
                    <a:pt x="398" y="346"/>
                  </a:lnTo>
                  <a:lnTo>
                    <a:pt x="410" y="328"/>
                  </a:lnTo>
                  <a:lnTo>
                    <a:pt x="420" y="308"/>
                  </a:lnTo>
                  <a:lnTo>
                    <a:pt x="426" y="290"/>
                  </a:lnTo>
                  <a:lnTo>
                    <a:pt x="432" y="268"/>
                  </a:lnTo>
                  <a:lnTo>
                    <a:pt x="436" y="248"/>
                  </a:lnTo>
                  <a:lnTo>
                    <a:pt x="438" y="226"/>
                  </a:lnTo>
                  <a:lnTo>
                    <a:pt x="438" y="226"/>
                  </a:lnTo>
                  <a:lnTo>
                    <a:pt x="438" y="204"/>
                  </a:lnTo>
                  <a:lnTo>
                    <a:pt x="436" y="182"/>
                  </a:lnTo>
                  <a:lnTo>
                    <a:pt x="430" y="160"/>
                  </a:lnTo>
                  <a:lnTo>
                    <a:pt x="424" y="140"/>
                  </a:lnTo>
                  <a:lnTo>
                    <a:pt x="416" y="120"/>
                  </a:lnTo>
                  <a:lnTo>
                    <a:pt x="406" y="102"/>
                  </a:lnTo>
                  <a:lnTo>
                    <a:pt x="394" y="84"/>
                  </a:lnTo>
                  <a:lnTo>
                    <a:pt x="380" y="68"/>
                  </a:lnTo>
                  <a:lnTo>
                    <a:pt x="364" y="54"/>
                  </a:lnTo>
                  <a:lnTo>
                    <a:pt x="348" y="40"/>
                  </a:lnTo>
                  <a:lnTo>
                    <a:pt x="330" y="30"/>
                  </a:lnTo>
                  <a:lnTo>
                    <a:pt x="312" y="20"/>
                  </a:lnTo>
                  <a:lnTo>
                    <a:pt x="292" y="12"/>
                  </a:lnTo>
                  <a:lnTo>
                    <a:pt x="270" y="6"/>
                  </a:lnTo>
                  <a:lnTo>
                    <a:pt x="248" y="2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6" name="Freeform 23">
              <a:extLst>
                <a:ext uri="{FF2B5EF4-FFF2-40B4-BE49-F238E27FC236}">
                  <a16:creationId xmlns:a16="http://schemas.microsoft.com/office/drawing/2014/main" id="{B31AE8AF-D1B5-DEB8-D7B7-256A0D2D83B7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905031" y="4367967"/>
              <a:ext cx="276547" cy="276547"/>
            </a:xfrm>
            <a:custGeom>
              <a:avLst/>
              <a:gdLst>
                <a:gd name="T0" fmla="*/ 220 w 438"/>
                <a:gd name="T1" fmla="*/ 0 h 438"/>
                <a:gd name="T2" fmla="*/ 176 w 438"/>
                <a:gd name="T3" fmla="*/ 4 h 438"/>
                <a:gd name="T4" fmla="*/ 136 w 438"/>
                <a:gd name="T5" fmla="*/ 16 h 438"/>
                <a:gd name="T6" fmla="*/ 100 w 438"/>
                <a:gd name="T7" fmla="*/ 34 h 438"/>
                <a:gd name="T8" fmla="*/ 66 w 438"/>
                <a:gd name="T9" fmla="*/ 60 h 438"/>
                <a:gd name="T10" fmla="*/ 40 w 438"/>
                <a:gd name="T11" fmla="*/ 92 h 438"/>
                <a:gd name="T12" fmla="*/ 20 w 438"/>
                <a:gd name="T13" fmla="*/ 128 h 438"/>
                <a:gd name="T14" fmla="*/ 6 w 438"/>
                <a:gd name="T15" fmla="*/ 168 h 438"/>
                <a:gd name="T16" fmla="*/ 0 w 438"/>
                <a:gd name="T17" fmla="*/ 212 h 438"/>
                <a:gd name="T18" fmla="*/ 0 w 438"/>
                <a:gd name="T19" fmla="*/ 234 h 438"/>
                <a:gd name="T20" fmla="*/ 8 w 438"/>
                <a:gd name="T21" fmla="*/ 276 h 438"/>
                <a:gd name="T22" fmla="*/ 22 w 438"/>
                <a:gd name="T23" fmla="*/ 316 h 438"/>
                <a:gd name="T24" fmla="*/ 46 w 438"/>
                <a:gd name="T25" fmla="*/ 352 h 438"/>
                <a:gd name="T26" fmla="*/ 74 w 438"/>
                <a:gd name="T27" fmla="*/ 384 h 438"/>
                <a:gd name="T28" fmla="*/ 108 w 438"/>
                <a:gd name="T29" fmla="*/ 408 h 438"/>
                <a:gd name="T30" fmla="*/ 148 w 438"/>
                <a:gd name="T31" fmla="*/ 426 h 438"/>
                <a:gd name="T32" fmla="*/ 190 w 438"/>
                <a:gd name="T33" fmla="*/ 436 h 438"/>
                <a:gd name="T34" fmla="*/ 212 w 438"/>
                <a:gd name="T35" fmla="*/ 438 h 438"/>
                <a:gd name="T36" fmla="*/ 220 w 438"/>
                <a:gd name="T37" fmla="*/ 438 h 438"/>
                <a:gd name="T38" fmla="*/ 262 w 438"/>
                <a:gd name="T39" fmla="*/ 434 h 438"/>
                <a:gd name="T40" fmla="*/ 302 w 438"/>
                <a:gd name="T41" fmla="*/ 422 h 438"/>
                <a:gd name="T42" fmla="*/ 340 w 438"/>
                <a:gd name="T43" fmla="*/ 402 h 438"/>
                <a:gd name="T44" fmla="*/ 372 w 438"/>
                <a:gd name="T45" fmla="*/ 376 h 438"/>
                <a:gd name="T46" fmla="*/ 398 w 438"/>
                <a:gd name="T47" fmla="*/ 346 h 438"/>
                <a:gd name="T48" fmla="*/ 420 w 438"/>
                <a:gd name="T49" fmla="*/ 308 h 438"/>
                <a:gd name="T50" fmla="*/ 432 w 438"/>
                <a:gd name="T51" fmla="*/ 268 h 438"/>
                <a:gd name="T52" fmla="*/ 438 w 438"/>
                <a:gd name="T53" fmla="*/ 226 h 438"/>
                <a:gd name="T54" fmla="*/ 438 w 438"/>
                <a:gd name="T55" fmla="*/ 204 h 438"/>
                <a:gd name="T56" fmla="*/ 430 w 438"/>
                <a:gd name="T57" fmla="*/ 160 h 438"/>
                <a:gd name="T58" fmla="*/ 416 w 438"/>
                <a:gd name="T59" fmla="*/ 120 h 438"/>
                <a:gd name="T60" fmla="*/ 394 w 438"/>
                <a:gd name="T61" fmla="*/ 84 h 438"/>
                <a:gd name="T62" fmla="*/ 364 w 438"/>
                <a:gd name="T63" fmla="*/ 54 h 438"/>
                <a:gd name="T64" fmla="*/ 330 w 438"/>
                <a:gd name="T65" fmla="*/ 30 h 438"/>
                <a:gd name="T66" fmla="*/ 292 w 438"/>
                <a:gd name="T67" fmla="*/ 12 h 438"/>
                <a:gd name="T68" fmla="*/ 248 w 438"/>
                <a:gd name="T69" fmla="*/ 2 h 438"/>
                <a:gd name="T70" fmla="*/ 226 w 438"/>
                <a:gd name="T71" fmla="*/ 0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8" h="438">
                  <a:moveTo>
                    <a:pt x="220" y="0"/>
                  </a:moveTo>
                  <a:lnTo>
                    <a:pt x="220" y="0"/>
                  </a:lnTo>
                  <a:lnTo>
                    <a:pt x="198" y="0"/>
                  </a:lnTo>
                  <a:lnTo>
                    <a:pt x="176" y="4"/>
                  </a:lnTo>
                  <a:lnTo>
                    <a:pt x="156" y="8"/>
                  </a:lnTo>
                  <a:lnTo>
                    <a:pt x="136" y="16"/>
                  </a:lnTo>
                  <a:lnTo>
                    <a:pt x="116" y="24"/>
                  </a:lnTo>
                  <a:lnTo>
                    <a:pt x="100" y="34"/>
                  </a:lnTo>
                  <a:lnTo>
                    <a:pt x="82" y="48"/>
                  </a:lnTo>
                  <a:lnTo>
                    <a:pt x="66" y="60"/>
                  </a:lnTo>
                  <a:lnTo>
                    <a:pt x="52" y="76"/>
                  </a:lnTo>
                  <a:lnTo>
                    <a:pt x="40" y="92"/>
                  </a:lnTo>
                  <a:lnTo>
                    <a:pt x="28" y="110"/>
                  </a:lnTo>
                  <a:lnTo>
                    <a:pt x="20" y="128"/>
                  </a:lnTo>
                  <a:lnTo>
                    <a:pt x="12" y="148"/>
                  </a:lnTo>
                  <a:lnTo>
                    <a:pt x="6" y="168"/>
                  </a:lnTo>
                  <a:lnTo>
                    <a:pt x="2" y="190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34"/>
                  </a:lnTo>
                  <a:lnTo>
                    <a:pt x="2" y="256"/>
                  </a:lnTo>
                  <a:lnTo>
                    <a:pt x="8" y="276"/>
                  </a:lnTo>
                  <a:lnTo>
                    <a:pt x="14" y="298"/>
                  </a:lnTo>
                  <a:lnTo>
                    <a:pt x="22" y="316"/>
                  </a:lnTo>
                  <a:lnTo>
                    <a:pt x="34" y="334"/>
                  </a:lnTo>
                  <a:lnTo>
                    <a:pt x="46" y="352"/>
                  </a:lnTo>
                  <a:lnTo>
                    <a:pt x="60" y="368"/>
                  </a:lnTo>
                  <a:lnTo>
                    <a:pt x="74" y="384"/>
                  </a:lnTo>
                  <a:lnTo>
                    <a:pt x="90" y="396"/>
                  </a:lnTo>
                  <a:lnTo>
                    <a:pt x="108" y="408"/>
                  </a:lnTo>
                  <a:lnTo>
                    <a:pt x="128" y="418"/>
                  </a:lnTo>
                  <a:lnTo>
                    <a:pt x="148" y="426"/>
                  </a:lnTo>
                  <a:lnTo>
                    <a:pt x="168" y="432"/>
                  </a:lnTo>
                  <a:lnTo>
                    <a:pt x="190" y="436"/>
                  </a:lnTo>
                  <a:lnTo>
                    <a:pt x="212" y="438"/>
                  </a:lnTo>
                  <a:lnTo>
                    <a:pt x="212" y="438"/>
                  </a:lnTo>
                  <a:lnTo>
                    <a:pt x="220" y="438"/>
                  </a:lnTo>
                  <a:lnTo>
                    <a:pt x="220" y="438"/>
                  </a:lnTo>
                  <a:lnTo>
                    <a:pt x="242" y="436"/>
                  </a:lnTo>
                  <a:lnTo>
                    <a:pt x="262" y="434"/>
                  </a:lnTo>
                  <a:lnTo>
                    <a:pt x="284" y="428"/>
                  </a:lnTo>
                  <a:lnTo>
                    <a:pt x="302" y="422"/>
                  </a:lnTo>
                  <a:lnTo>
                    <a:pt x="322" y="412"/>
                  </a:lnTo>
                  <a:lnTo>
                    <a:pt x="340" y="402"/>
                  </a:lnTo>
                  <a:lnTo>
                    <a:pt x="356" y="390"/>
                  </a:lnTo>
                  <a:lnTo>
                    <a:pt x="372" y="376"/>
                  </a:lnTo>
                  <a:lnTo>
                    <a:pt x="386" y="362"/>
                  </a:lnTo>
                  <a:lnTo>
                    <a:pt x="398" y="346"/>
                  </a:lnTo>
                  <a:lnTo>
                    <a:pt x="410" y="328"/>
                  </a:lnTo>
                  <a:lnTo>
                    <a:pt x="420" y="308"/>
                  </a:lnTo>
                  <a:lnTo>
                    <a:pt x="426" y="290"/>
                  </a:lnTo>
                  <a:lnTo>
                    <a:pt x="432" y="268"/>
                  </a:lnTo>
                  <a:lnTo>
                    <a:pt x="436" y="248"/>
                  </a:lnTo>
                  <a:lnTo>
                    <a:pt x="438" y="226"/>
                  </a:lnTo>
                  <a:lnTo>
                    <a:pt x="438" y="226"/>
                  </a:lnTo>
                  <a:lnTo>
                    <a:pt x="438" y="204"/>
                  </a:lnTo>
                  <a:lnTo>
                    <a:pt x="436" y="182"/>
                  </a:lnTo>
                  <a:lnTo>
                    <a:pt x="430" y="160"/>
                  </a:lnTo>
                  <a:lnTo>
                    <a:pt x="424" y="140"/>
                  </a:lnTo>
                  <a:lnTo>
                    <a:pt x="416" y="120"/>
                  </a:lnTo>
                  <a:lnTo>
                    <a:pt x="406" y="102"/>
                  </a:lnTo>
                  <a:lnTo>
                    <a:pt x="394" y="84"/>
                  </a:lnTo>
                  <a:lnTo>
                    <a:pt x="380" y="68"/>
                  </a:lnTo>
                  <a:lnTo>
                    <a:pt x="364" y="54"/>
                  </a:lnTo>
                  <a:lnTo>
                    <a:pt x="348" y="40"/>
                  </a:lnTo>
                  <a:lnTo>
                    <a:pt x="330" y="30"/>
                  </a:lnTo>
                  <a:lnTo>
                    <a:pt x="312" y="20"/>
                  </a:lnTo>
                  <a:lnTo>
                    <a:pt x="292" y="12"/>
                  </a:lnTo>
                  <a:lnTo>
                    <a:pt x="270" y="6"/>
                  </a:lnTo>
                  <a:lnTo>
                    <a:pt x="248" y="2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24">
              <a:extLst>
                <a:ext uri="{FF2B5EF4-FFF2-40B4-BE49-F238E27FC236}">
                  <a16:creationId xmlns:a16="http://schemas.microsoft.com/office/drawing/2014/main" id="{847B0F6D-91C2-483B-F02B-8BA5987DE73A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932257" y="4279427"/>
              <a:ext cx="248766" cy="154058"/>
            </a:xfrm>
            <a:custGeom>
              <a:avLst/>
              <a:gdLst>
                <a:gd name="T0" fmla="*/ 2 w 394"/>
                <a:gd name="T1" fmla="*/ 66 h 244"/>
                <a:gd name="T2" fmla="*/ 2 w 394"/>
                <a:gd name="T3" fmla="*/ 66 h 244"/>
                <a:gd name="T4" fmla="*/ 0 w 394"/>
                <a:gd name="T5" fmla="*/ 78 h 244"/>
                <a:gd name="T6" fmla="*/ 0 w 394"/>
                <a:gd name="T7" fmla="*/ 88 h 244"/>
                <a:gd name="T8" fmla="*/ 2 w 394"/>
                <a:gd name="T9" fmla="*/ 100 h 244"/>
                <a:gd name="T10" fmla="*/ 6 w 394"/>
                <a:gd name="T11" fmla="*/ 112 h 244"/>
                <a:gd name="T12" fmla="*/ 12 w 394"/>
                <a:gd name="T13" fmla="*/ 124 h 244"/>
                <a:gd name="T14" fmla="*/ 18 w 394"/>
                <a:gd name="T15" fmla="*/ 136 h 244"/>
                <a:gd name="T16" fmla="*/ 28 w 394"/>
                <a:gd name="T17" fmla="*/ 148 h 244"/>
                <a:gd name="T18" fmla="*/ 38 w 394"/>
                <a:gd name="T19" fmla="*/ 158 h 244"/>
                <a:gd name="T20" fmla="*/ 50 w 394"/>
                <a:gd name="T21" fmla="*/ 170 h 244"/>
                <a:gd name="T22" fmla="*/ 62 w 394"/>
                <a:gd name="T23" fmla="*/ 180 h 244"/>
                <a:gd name="T24" fmla="*/ 92 w 394"/>
                <a:gd name="T25" fmla="*/ 200 h 244"/>
                <a:gd name="T26" fmla="*/ 128 w 394"/>
                <a:gd name="T27" fmla="*/ 218 h 244"/>
                <a:gd name="T28" fmla="*/ 166 w 394"/>
                <a:gd name="T29" fmla="*/ 230 h 244"/>
                <a:gd name="T30" fmla="*/ 166 w 394"/>
                <a:gd name="T31" fmla="*/ 230 h 244"/>
                <a:gd name="T32" fmla="*/ 206 w 394"/>
                <a:gd name="T33" fmla="*/ 240 h 244"/>
                <a:gd name="T34" fmla="*/ 244 w 394"/>
                <a:gd name="T35" fmla="*/ 244 h 244"/>
                <a:gd name="T36" fmla="*/ 280 w 394"/>
                <a:gd name="T37" fmla="*/ 244 h 244"/>
                <a:gd name="T38" fmla="*/ 296 w 394"/>
                <a:gd name="T39" fmla="*/ 242 h 244"/>
                <a:gd name="T40" fmla="*/ 312 w 394"/>
                <a:gd name="T41" fmla="*/ 240 h 244"/>
                <a:gd name="T42" fmla="*/ 328 w 394"/>
                <a:gd name="T43" fmla="*/ 236 h 244"/>
                <a:gd name="T44" fmla="*/ 342 w 394"/>
                <a:gd name="T45" fmla="*/ 230 h 244"/>
                <a:gd name="T46" fmla="*/ 354 w 394"/>
                <a:gd name="T47" fmla="*/ 224 h 244"/>
                <a:gd name="T48" fmla="*/ 364 w 394"/>
                <a:gd name="T49" fmla="*/ 216 h 244"/>
                <a:gd name="T50" fmla="*/ 374 w 394"/>
                <a:gd name="T51" fmla="*/ 208 h 244"/>
                <a:gd name="T52" fmla="*/ 382 w 394"/>
                <a:gd name="T53" fmla="*/ 200 h 244"/>
                <a:gd name="T54" fmla="*/ 388 w 394"/>
                <a:gd name="T55" fmla="*/ 190 h 244"/>
                <a:gd name="T56" fmla="*/ 392 w 394"/>
                <a:gd name="T57" fmla="*/ 180 h 244"/>
                <a:gd name="T58" fmla="*/ 392 w 394"/>
                <a:gd name="T59" fmla="*/ 180 h 244"/>
                <a:gd name="T60" fmla="*/ 394 w 394"/>
                <a:gd name="T61" fmla="*/ 168 h 244"/>
                <a:gd name="T62" fmla="*/ 394 w 394"/>
                <a:gd name="T63" fmla="*/ 156 h 244"/>
                <a:gd name="T64" fmla="*/ 392 w 394"/>
                <a:gd name="T65" fmla="*/ 144 h 244"/>
                <a:gd name="T66" fmla="*/ 390 w 394"/>
                <a:gd name="T67" fmla="*/ 132 h 244"/>
                <a:gd name="T68" fmla="*/ 384 w 394"/>
                <a:gd name="T69" fmla="*/ 120 h 244"/>
                <a:gd name="T70" fmla="*/ 376 w 394"/>
                <a:gd name="T71" fmla="*/ 110 h 244"/>
                <a:gd name="T72" fmla="*/ 368 w 394"/>
                <a:gd name="T73" fmla="*/ 98 h 244"/>
                <a:gd name="T74" fmla="*/ 358 w 394"/>
                <a:gd name="T75" fmla="*/ 86 h 244"/>
                <a:gd name="T76" fmla="*/ 346 w 394"/>
                <a:gd name="T77" fmla="*/ 76 h 244"/>
                <a:gd name="T78" fmla="*/ 332 w 394"/>
                <a:gd name="T79" fmla="*/ 64 h 244"/>
                <a:gd name="T80" fmla="*/ 302 w 394"/>
                <a:gd name="T81" fmla="*/ 44 h 244"/>
                <a:gd name="T82" fmla="*/ 268 w 394"/>
                <a:gd name="T83" fmla="*/ 28 h 244"/>
                <a:gd name="T84" fmla="*/ 228 w 394"/>
                <a:gd name="T85" fmla="*/ 14 h 244"/>
                <a:gd name="T86" fmla="*/ 228 w 394"/>
                <a:gd name="T87" fmla="*/ 14 h 244"/>
                <a:gd name="T88" fmla="*/ 190 w 394"/>
                <a:gd name="T89" fmla="*/ 6 h 244"/>
                <a:gd name="T90" fmla="*/ 150 w 394"/>
                <a:gd name="T91" fmla="*/ 0 h 244"/>
                <a:gd name="T92" fmla="*/ 114 w 394"/>
                <a:gd name="T93" fmla="*/ 2 h 244"/>
                <a:gd name="T94" fmla="*/ 98 w 394"/>
                <a:gd name="T95" fmla="*/ 4 h 244"/>
                <a:gd name="T96" fmla="*/ 82 w 394"/>
                <a:gd name="T97" fmla="*/ 6 h 244"/>
                <a:gd name="T98" fmla="*/ 68 w 394"/>
                <a:gd name="T99" fmla="*/ 10 h 244"/>
                <a:gd name="T100" fmla="*/ 54 w 394"/>
                <a:gd name="T101" fmla="*/ 16 h 244"/>
                <a:gd name="T102" fmla="*/ 42 w 394"/>
                <a:gd name="T103" fmla="*/ 22 h 244"/>
                <a:gd name="T104" fmla="*/ 30 w 394"/>
                <a:gd name="T105" fmla="*/ 28 h 244"/>
                <a:gd name="T106" fmla="*/ 20 w 394"/>
                <a:gd name="T107" fmla="*/ 36 h 244"/>
                <a:gd name="T108" fmla="*/ 14 w 394"/>
                <a:gd name="T109" fmla="*/ 46 h 244"/>
                <a:gd name="T110" fmla="*/ 8 w 394"/>
                <a:gd name="T111" fmla="*/ 56 h 244"/>
                <a:gd name="T112" fmla="*/ 2 w 394"/>
                <a:gd name="T113" fmla="*/ 66 h 244"/>
                <a:gd name="T114" fmla="*/ 2 w 394"/>
                <a:gd name="T115" fmla="*/ 66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94" h="244">
                  <a:moveTo>
                    <a:pt x="2" y="66"/>
                  </a:moveTo>
                  <a:lnTo>
                    <a:pt x="2" y="66"/>
                  </a:lnTo>
                  <a:lnTo>
                    <a:pt x="0" y="78"/>
                  </a:lnTo>
                  <a:lnTo>
                    <a:pt x="0" y="88"/>
                  </a:lnTo>
                  <a:lnTo>
                    <a:pt x="2" y="100"/>
                  </a:lnTo>
                  <a:lnTo>
                    <a:pt x="6" y="112"/>
                  </a:lnTo>
                  <a:lnTo>
                    <a:pt x="12" y="124"/>
                  </a:lnTo>
                  <a:lnTo>
                    <a:pt x="18" y="136"/>
                  </a:lnTo>
                  <a:lnTo>
                    <a:pt x="28" y="148"/>
                  </a:lnTo>
                  <a:lnTo>
                    <a:pt x="38" y="158"/>
                  </a:lnTo>
                  <a:lnTo>
                    <a:pt x="50" y="170"/>
                  </a:lnTo>
                  <a:lnTo>
                    <a:pt x="62" y="180"/>
                  </a:lnTo>
                  <a:lnTo>
                    <a:pt x="92" y="200"/>
                  </a:lnTo>
                  <a:lnTo>
                    <a:pt x="128" y="218"/>
                  </a:lnTo>
                  <a:lnTo>
                    <a:pt x="166" y="230"/>
                  </a:lnTo>
                  <a:lnTo>
                    <a:pt x="166" y="230"/>
                  </a:lnTo>
                  <a:lnTo>
                    <a:pt x="206" y="240"/>
                  </a:lnTo>
                  <a:lnTo>
                    <a:pt x="244" y="244"/>
                  </a:lnTo>
                  <a:lnTo>
                    <a:pt x="280" y="244"/>
                  </a:lnTo>
                  <a:lnTo>
                    <a:pt x="296" y="242"/>
                  </a:lnTo>
                  <a:lnTo>
                    <a:pt x="312" y="240"/>
                  </a:lnTo>
                  <a:lnTo>
                    <a:pt x="328" y="236"/>
                  </a:lnTo>
                  <a:lnTo>
                    <a:pt x="342" y="230"/>
                  </a:lnTo>
                  <a:lnTo>
                    <a:pt x="354" y="224"/>
                  </a:lnTo>
                  <a:lnTo>
                    <a:pt x="364" y="216"/>
                  </a:lnTo>
                  <a:lnTo>
                    <a:pt x="374" y="208"/>
                  </a:lnTo>
                  <a:lnTo>
                    <a:pt x="382" y="200"/>
                  </a:lnTo>
                  <a:lnTo>
                    <a:pt x="388" y="190"/>
                  </a:lnTo>
                  <a:lnTo>
                    <a:pt x="392" y="180"/>
                  </a:lnTo>
                  <a:lnTo>
                    <a:pt x="392" y="180"/>
                  </a:lnTo>
                  <a:lnTo>
                    <a:pt x="394" y="168"/>
                  </a:lnTo>
                  <a:lnTo>
                    <a:pt x="394" y="156"/>
                  </a:lnTo>
                  <a:lnTo>
                    <a:pt x="392" y="144"/>
                  </a:lnTo>
                  <a:lnTo>
                    <a:pt x="390" y="132"/>
                  </a:lnTo>
                  <a:lnTo>
                    <a:pt x="384" y="120"/>
                  </a:lnTo>
                  <a:lnTo>
                    <a:pt x="376" y="110"/>
                  </a:lnTo>
                  <a:lnTo>
                    <a:pt x="368" y="98"/>
                  </a:lnTo>
                  <a:lnTo>
                    <a:pt x="358" y="86"/>
                  </a:lnTo>
                  <a:lnTo>
                    <a:pt x="346" y="76"/>
                  </a:lnTo>
                  <a:lnTo>
                    <a:pt x="332" y="64"/>
                  </a:lnTo>
                  <a:lnTo>
                    <a:pt x="302" y="44"/>
                  </a:lnTo>
                  <a:lnTo>
                    <a:pt x="268" y="28"/>
                  </a:lnTo>
                  <a:lnTo>
                    <a:pt x="228" y="14"/>
                  </a:lnTo>
                  <a:lnTo>
                    <a:pt x="228" y="14"/>
                  </a:lnTo>
                  <a:lnTo>
                    <a:pt x="190" y="6"/>
                  </a:lnTo>
                  <a:lnTo>
                    <a:pt x="150" y="0"/>
                  </a:lnTo>
                  <a:lnTo>
                    <a:pt x="114" y="2"/>
                  </a:lnTo>
                  <a:lnTo>
                    <a:pt x="98" y="4"/>
                  </a:lnTo>
                  <a:lnTo>
                    <a:pt x="82" y="6"/>
                  </a:lnTo>
                  <a:lnTo>
                    <a:pt x="68" y="10"/>
                  </a:lnTo>
                  <a:lnTo>
                    <a:pt x="54" y="16"/>
                  </a:lnTo>
                  <a:lnTo>
                    <a:pt x="42" y="22"/>
                  </a:lnTo>
                  <a:lnTo>
                    <a:pt x="30" y="28"/>
                  </a:lnTo>
                  <a:lnTo>
                    <a:pt x="20" y="36"/>
                  </a:lnTo>
                  <a:lnTo>
                    <a:pt x="14" y="46"/>
                  </a:lnTo>
                  <a:lnTo>
                    <a:pt x="8" y="56"/>
                  </a:lnTo>
                  <a:lnTo>
                    <a:pt x="2" y="66"/>
                  </a:lnTo>
                  <a:lnTo>
                    <a:pt x="2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Freeform 25">
              <a:extLst>
                <a:ext uri="{FF2B5EF4-FFF2-40B4-BE49-F238E27FC236}">
                  <a16:creationId xmlns:a16="http://schemas.microsoft.com/office/drawing/2014/main" id="{034D5D19-E630-8899-7727-0DFB80F6F800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901127" y="4606713"/>
              <a:ext cx="162897" cy="113649"/>
            </a:xfrm>
            <a:custGeom>
              <a:avLst/>
              <a:gdLst>
                <a:gd name="T0" fmla="*/ 2 w 258"/>
                <a:gd name="T1" fmla="*/ 34 h 180"/>
                <a:gd name="T2" fmla="*/ 2 w 258"/>
                <a:gd name="T3" fmla="*/ 34 h 180"/>
                <a:gd name="T4" fmla="*/ 0 w 258"/>
                <a:gd name="T5" fmla="*/ 42 h 180"/>
                <a:gd name="T6" fmla="*/ 0 w 258"/>
                <a:gd name="T7" fmla="*/ 50 h 180"/>
                <a:gd name="T8" fmla="*/ 0 w 258"/>
                <a:gd name="T9" fmla="*/ 58 h 180"/>
                <a:gd name="T10" fmla="*/ 0 w 258"/>
                <a:gd name="T11" fmla="*/ 66 h 180"/>
                <a:gd name="T12" fmla="*/ 6 w 258"/>
                <a:gd name="T13" fmla="*/ 82 h 180"/>
                <a:gd name="T14" fmla="*/ 18 w 258"/>
                <a:gd name="T15" fmla="*/ 100 h 180"/>
                <a:gd name="T16" fmla="*/ 32 w 258"/>
                <a:gd name="T17" fmla="*/ 118 h 180"/>
                <a:gd name="T18" fmla="*/ 50 w 258"/>
                <a:gd name="T19" fmla="*/ 134 h 180"/>
                <a:gd name="T20" fmla="*/ 72 w 258"/>
                <a:gd name="T21" fmla="*/ 148 h 180"/>
                <a:gd name="T22" fmla="*/ 98 w 258"/>
                <a:gd name="T23" fmla="*/ 160 h 180"/>
                <a:gd name="T24" fmla="*/ 98 w 258"/>
                <a:gd name="T25" fmla="*/ 160 h 180"/>
                <a:gd name="T26" fmla="*/ 124 w 258"/>
                <a:gd name="T27" fmla="*/ 170 h 180"/>
                <a:gd name="T28" fmla="*/ 150 w 258"/>
                <a:gd name="T29" fmla="*/ 178 h 180"/>
                <a:gd name="T30" fmla="*/ 174 w 258"/>
                <a:gd name="T31" fmla="*/ 180 h 180"/>
                <a:gd name="T32" fmla="*/ 196 w 258"/>
                <a:gd name="T33" fmla="*/ 180 h 180"/>
                <a:gd name="T34" fmla="*/ 216 w 258"/>
                <a:gd name="T35" fmla="*/ 178 h 180"/>
                <a:gd name="T36" fmla="*/ 232 w 258"/>
                <a:gd name="T37" fmla="*/ 170 h 180"/>
                <a:gd name="T38" fmla="*/ 240 w 258"/>
                <a:gd name="T39" fmla="*/ 166 h 180"/>
                <a:gd name="T40" fmla="*/ 246 w 258"/>
                <a:gd name="T41" fmla="*/ 160 h 180"/>
                <a:gd name="T42" fmla="*/ 252 w 258"/>
                <a:gd name="T43" fmla="*/ 154 h 180"/>
                <a:gd name="T44" fmla="*/ 256 w 258"/>
                <a:gd name="T45" fmla="*/ 148 h 180"/>
                <a:gd name="T46" fmla="*/ 256 w 258"/>
                <a:gd name="T47" fmla="*/ 148 h 180"/>
                <a:gd name="T48" fmla="*/ 258 w 258"/>
                <a:gd name="T49" fmla="*/ 140 h 180"/>
                <a:gd name="T50" fmla="*/ 258 w 258"/>
                <a:gd name="T51" fmla="*/ 132 h 180"/>
                <a:gd name="T52" fmla="*/ 258 w 258"/>
                <a:gd name="T53" fmla="*/ 124 h 180"/>
                <a:gd name="T54" fmla="*/ 258 w 258"/>
                <a:gd name="T55" fmla="*/ 116 h 180"/>
                <a:gd name="T56" fmla="*/ 252 w 258"/>
                <a:gd name="T57" fmla="*/ 98 h 180"/>
                <a:gd name="T58" fmla="*/ 240 w 258"/>
                <a:gd name="T59" fmla="*/ 82 h 180"/>
                <a:gd name="T60" fmla="*/ 226 w 258"/>
                <a:gd name="T61" fmla="*/ 64 h 180"/>
                <a:gd name="T62" fmla="*/ 208 w 258"/>
                <a:gd name="T63" fmla="*/ 48 h 180"/>
                <a:gd name="T64" fmla="*/ 186 w 258"/>
                <a:gd name="T65" fmla="*/ 34 h 180"/>
                <a:gd name="T66" fmla="*/ 160 w 258"/>
                <a:gd name="T67" fmla="*/ 20 h 180"/>
                <a:gd name="T68" fmla="*/ 160 w 258"/>
                <a:gd name="T69" fmla="*/ 20 h 180"/>
                <a:gd name="T70" fmla="*/ 134 w 258"/>
                <a:gd name="T71" fmla="*/ 10 h 180"/>
                <a:gd name="T72" fmla="*/ 108 w 258"/>
                <a:gd name="T73" fmla="*/ 4 h 180"/>
                <a:gd name="T74" fmla="*/ 84 w 258"/>
                <a:gd name="T75" fmla="*/ 0 h 180"/>
                <a:gd name="T76" fmla="*/ 62 w 258"/>
                <a:gd name="T77" fmla="*/ 2 h 180"/>
                <a:gd name="T78" fmla="*/ 42 w 258"/>
                <a:gd name="T79" fmla="*/ 4 h 180"/>
                <a:gd name="T80" fmla="*/ 26 w 258"/>
                <a:gd name="T81" fmla="*/ 12 h 180"/>
                <a:gd name="T82" fmla="*/ 18 w 258"/>
                <a:gd name="T83" fmla="*/ 16 h 180"/>
                <a:gd name="T84" fmla="*/ 12 w 258"/>
                <a:gd name="T85" fmla="*/ 22 h 180"/>
                <a:gd name="T86" fmla="*/ 6 w 258"/>
                <a:gd name="T87" fmla="*/ 28 h 180"/>
                <a:gd name="T88" fmla="*/ 2 w 258"/>
                <a:gd name="T89" fmla="*/ 34 h 180"/>
                <a:gd name="T90" fmla="*/ 2 w 258"/>
                <a:gd name="T91" fmla="*/ 3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180">
                  <a:moveTo>
                    <a:pt x="2" y="34"/>
                  </a:moveTo>
                  <a:lnTo>
                    <a:pt x="2" y="34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0" y="58"/>
                  </a:lnTo>
                  <a:lnTo>
                    <a:pt x="0" y="66"/>
                  </a:lnTo>
                  <a:lnTo>
                    <a:pt x="6" y="82"/>
                  </a:lnTo>
                  <a:lnTo>
                    <a:pt x="18" y="100"/>
                  </a:lnTo>
                  <a:lnTo>
                    <a:pt x="32" y="118"/>
                  </a:lnTo>
                  <a:lnTo>
                    <a:pt x="50" y="134"/>
                  </a:lnTo>
                  <a:lnTo>
                    <a:pt x="72" y="148"/>
                  </a:lnTo>
                  <a:lnTo>
                    <a:pt x="98" y="160"/>
                  </a:lnTo>
                  <a:lnTo>
                    <a:pt x="98" y="160"/>
                  </a:lnTo>
                  <a:lnTo>
                    <a:pt x="124" y="170"/>
                  </a:lnTo>
                  <a:lnTo>
                    <a:pt x="150" y="178"/>
                  </a:lnTo>
                  <a:lnTo>
                    <a:pt x="174" y="180"/>
                  </a:lnTo>
                  <a:lnTo>
                    <a:pt x="196" y="180"/>
                  </a:lnTo>
                  <a:lnTo>
                    <a:pt x="216" y="178"/>
                  </a:lnTo>
                  <a:lnTo>
                    <a:pt x="232" y="170"/>
                  </a:lnTo>
                  <a:lnTo>
                    <a:pt x="240" y="166"/>
                  </a:lnTo>
                  <a:lnTo>
                    <a:pt x="246" y="160"/>
                  </a:lnTo>
                  <a:lnTo>
                    <a:pt x="252" y="154"/>
                  </a:lnTo>
                  <a:lnTo>
                    <a:pt x="256" y="148"/>
                  </a:lnTo>
                  <a:lnTo>
                    <a:pt x="256" y="148"/>
                  </a:lnTo>
                  <a:lnTo>
                    <a:pt x="258" y="140"/>
                  </a:lnTo>
                  <a:lnTo>
                    <a:pt x="258" y="132"/>
                  </a:lnTo>
                  <a:lnTo>
                    <a:pt x="258" y="124"/>
                  </a:lnTo>
                  <a:lnTo>
                    <a:pt x="258" y="116"/>
                  </a:lnTo>
                  <a:lnTo>
                    <a:pt x="252" y="98"/>
                  </a:lnTo>
                  <a:lnTo>
                    <a:pt x="240" y="82"/>
                  </a:lnTo>
                  <a:lnTo>
                    <a:pt x="226" y="64"/>
                  </a:lnTo>
                  <a:lnTo>
                    <a:pt x="208" y="48"/>
                  </a:lnTo>
                  <a:lnTo>
                    <a:pt x="186" y="34"/>
                  </a:lnTo>
                  <a:lnTo>
                    <a:pt x="160" y="20"/>
                  </a:lnTo>
                  <a:lnTo>
                    <a:pt x="160" y="20"/>
                  </a:lnTo>
                  <a:lnTo>
                    <a:pt x="134" y="10"/>
                  </a:lnTo>
                  <a:lnTo>
                    <a:pt x="108" y="4"/>
                  </a:lnTo>
                  <a:lnTo>
                    <a:pt x="84" y="0"/>
                  </a:lnTo>
                  <a:lnTo>
                    <a:pt x="62" y="2"/>
                  </a:lnTo>
                  <a:lnTo>
                    <a:pt x="42" y="4"/>
                  </a:lnTo>
                  <a:lnTo>
                    <a:pt x="26" y="12"/>
                  </a:lnTo>
                  <a:lnTo>
                    <a:pt x="18" y="16"/>
                  </a:lnTo>
                  <a:lnTo>
                    <a:pt x="12" y="22"/>
                  </a:lnTo>
                  <a:lnTo>
                    <a:pt x="6" y="28"/>
                  </a:lnTo>
                  <a:lnTo>
                    <a:pt x="2" y="34"/>
                  </a:lnTo>
                  <a:lnTo>
                    <a:pt x="2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9" name="Freeform 26">
              <a:extLst>
                <a:ext uri="{FF2B5EF4-FFF2-40B4-BE49-F238E27FC236}">
                  <a16:creationId xmlns:a16="http://schemas.microsoft.com/office/drawing/2014/main" id="{A15D5D9F-202F-9D15-9AEF-2E63019BDDC0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031905" y="5324283"/>
              <a:ext cx="445758" cy="419240"/>
            </a:xfrm>
            <a:custGeom>
              <a:avLst/>
              <a:gdLst>
                <a:gd name="T0" fmla="*/ 472 w 706"/>
                <a:gd name="T1" fmla="*/ 656 h 664"/>
                <a:gd name="T2" fmla="*/ 520 w 706"/>
                <a:gd name="T3" fmla="*/ 650 h 664"/>
                <a:gd name="T4" fmla="*/ 566 w 706"/>
                <a:gd name="T5" fmla="*/ 634 h 664"/>
                <a:gd name="T6" fmla="*/ 606 w 706"/>
                <a:gd name="T7" fmla="*/ 612 h 664"/>
                <a:gd name="T8" fmla="*/ 642 w 706"/>
                <a:gd name="T9" fmla="*/ 580 h 664"/>
                <a:gd name="T10" fmla="*/ 658 w 706"/>
                <a:gd name="T11" fmla="*/ 562 h 664"/>
                <a:gd name="T12" fmla="*/ 682 w 706"/>
                <a:gd name="T13" fmla="*/ 520 h 664"/>
                <a:gd name="T14" fmla="*/ 698 w 706"/>
                <a:gd name="T15" fmla="*/ 476 h 664"/>
                <a:gd name="T16" fmla="*/ 706 w 706"/>
                <a:gd name="T17" fmla="*/ 430 h 664"/>
                <a:gd name="T18" fmla="*/ 706 w 706"/>
                <a:gd name="T19" fmla="*/ 406 h 664"/>
                <a:gd name="T20" fmla="*/ 698 w 706"/>
                <a:gd name="T21" fmla="*/ 324 h 664"/>
                <a:gd name="T22" fmla="*/ 676 w 706"/>
                <a:gd name="T23" fmla="*/ 244 h 664"/>
                <a:gd name="T24" fmla="*/ 640 w 706"/>
                <a:gd name="T25" fmla="*/ 168 h 664"/>
                <a:gd name="T26" fmla="*/ 616 w 706"/>
                <a:gd name="T27" fmla="*/ 134 h 664"/>
                <a:gd name="T28" fmla="*/ 588 w 706"/>
                <a:gd name="T29" fmla="*/ 104 h 664"/>
                <a:gd name="T30" fmla="*/ 570 w 706"/>
                <a:gd name="T31" fmla="*/ 88 h 664"/>
                <a:gd name="T32" fmla="*/ 534 w 706"/>
                <a:gd name="T33" fmla="*/ 58 h 664"/>
                <a:gd name="T34" fmla="*/ 498 w 706"/>
                <a:gd name="T35" fmla="*/ 36 h 664"/>
                <a:gd name="T36" fmla="*/ 460 w 706"/>
                <a:gd name="T37" fmla="*/ 18 h 664"/>
                <a:gd name="T38" fmla="*/ 420 w 706"/>
                <a:gd name="T39" fmla="*/ 8 h 664"/>
                <a:gd name="T40" fmla="*/ 382 w 706"/>
                <a:gd name="T41" fmla="*/ 2 h 664"/>
                <a:gd name="T42" fmla="*/ 342 w 706"/>
                <a:gd name="T43" fmla="*/ 0 h 664"/>
                <a:gd name="T44" fmla="*/ 304 w 706"/>
                <a:gd name="T45" fmla="*/ 4 h 664"/>
                <a:gd name="T46" fmla="*/ 266 w 706"/>
                <a:gd name="T47" fmla="*/ 14 h 664"/>
                <a:gd name="T48" fmla="*/ 228 w 706"/>
                <a:gd name="T49" fmla="*/ 30 h 664"/>
                <a:gd name="T50" fmla="*/ 192 w 706"/>
                <a:gd name="T51" fmla="*/ 50 h 664"/>
                <a:gd name="T52" fmla="*/ 158 w 706"/>
                <a:gd name="T53" fmla="*/ 76 h 664"/>
                <a:gd name="T54" fmla="*/ 126 w 706"/>
                <a:gd name="T55" fmla="*/ 108 h 664"/>
                <a:gd name="T56" fmla="*/ 96 w 706"/>
                <a:gd name="T57" fmla="*/ 144 h 664"/>
                <a:gd name="T58" fmla="*/ 68 w 706"/>
                <a:gd name="T59" fmla="*/ 184 h 664"/>
                <a:gd name="T60" fmla="*/ 44 w 706"/>
                <a:gd name="T61" fmla="*/ 230 h 664"/>
                <a:gd name="T62" fmla="*/ 32 w 706"/>
                <a:gd name="T63" fmla="*/ 256 h 664"/>
                <a:gd name="T64" fmla="*/ 10 w 706"/>
                <a:gd name="T65" fmla="*/ 316 h 664"/>
                <a:gd name="T66" fmla="*/ 0 w 706"/>
                <a:gd name="T67" fmla="*/ 370 h 664"/>
                <a:gd name="T68" fmla="*/ 0 w 706"/>
                <a:gd name="T69" fmla="*/ 416 h 664"/>
                <a:gd name="T70" fmla="*/ 6 w 706"/>
                <a:gd name="T71" fmla="*/ 456 h 664"/>
                <a:gd name="T72" fmla="*/ 18 w 706"/>
                <a:gd name="T73" fmla="*/ 490 h 664"/>
                <a:gd name="T74" fmla="*/ 46 w 706"/>
                <a:gd name="T75" fmla="*/ 540 h 664"/>
                <a:gd name="T76" fmla="*/ 62 w 706"/>
                <a:gd name="T77" fmla="*/ 556 h 664"/>
                <a:gd name="T78" fmla="*/ 112 w 706"/>
                <a:gd name="T79" fmla="*/ 598 h 664"/>
                <a:gd name="T80" fmla="*/ 168 w 706"/>
                <a:gd name="T81" fmla="*/ 624 h 664"/>
                <a:gd name="T82" fmla="*/ 230 w 706"/>
                <a:gd name="T83" fmla="*/ 640 h 664"/>
                <a:gd name="T84" fmla="*/ 294 w 706"/>
                <a:gd name="T85" fmla="*/ 656 h 664"/>
                <a:gd name="T86" fmla="*/ 366 w 706"/>
                <a:gd name="T87" fmla="*/ 664 h 664"/>
                <a:gd name="T88" fmla="*/ 454 w 706"/>
                <a:gd name="T89" fmla="*/ 658 h 664"/>
                <a:gd name="T90" fmla="*/ 472 w 706"/>
                <a:gd name="T91" fmla="*/ 656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6" h="664">
                  <a:moveTo>
                    <a:pt x="472" y="656"/>
                  </a:moveTo>
                  <a:lnTo>
                    <a:pt x="472" y="656"/>
                  </a:lnTo>
                  <a:lnTo>
                    <a:pt x="496" y="654"/>
                  </a:lnTo>
                  <a:lnTo>
                    <a:pt x="520" y="650"/>
                  </a:lnTo>
                  <a:lnTo>
                    <a:pt x="544" y="644"/>
                  </a:lnTo>
                  <a:lnTo>
                    <a:pt x="566" y="634"/>
                  </a:lnTo>
                  <a:lnTo>
                    <a:pt x="586" y="624"/>
                  </a:lnTo>
                  <a:lnTo>
                    <a:pt x="606" y="612"/>
                  </a:lnTo>
                  <a:lnTo>
                    <a:pt x="624" y="596"/>
                  </a:lnTo>
                  <a:lnTo>
                    <a:pt x="642" y="580"/>
                  </a:lnTo>
                  <a:lnTo>
                    <a:pt x="642" y="580"/>
                  </a:lnTo>
                  <a:lnTo>
                    <a:pt x="658" y="562"/>
                  </a:lnTo>
                  <a:lnTo>
                    <a:pt x="670" y="542"/>
                  </a:lnTo>
                  <a:lnTo>
                    <a:pt x="682" y="520"/>
                  </a:lnTo>
                  <a:lnTo>
                    <a:pt x="692" y="498"/>
                  </a:lnTo>
                  <a:lnTo>
                    <a:pt x="698" y="476"/>
                  </a:lnTo>
                  <a:lnTo>
                    <a:pt x="704" y="454"/>
                  </a:lnTo>
                  <a:lnTo>
                    <a:pt x="706" y="430"/>
                  </a:lnTo>
                  <a:lnTo>
                    <a:pt x="706" y="406"/>
                  </a:lnTo>
                  <a:lnTo>
                    <a:pt x="706" y="406"/>
                  </a:lnTo>
                  <a:lnTo>
                    <a:pt x="704" y="364"/>
                  </a:lnTo>
                  <a:lnTo>
                    <a:pt x="698" y="324"/>
                  </a:lnTo>
                  <a:lnTo>
                    <a:pt x="688" y="282"/>
                  </a:lnTo>
                  <a:lnTo>
                    <a:pt x="676" y="244"/>
                  </a:lnTo>
                  <a:lnTo>
                    <a:pt x="660" y="204"/>
                  </a:lnTo>
                  <a:lnTo>
                    <a:pt x="640" y="168"/>
                  </a:lnTo>
                  <a:lnTo>
                    <a:pt x="628" y="152"/>
                  </a:lnTo>
                  <a:lnTo>
                    <a:pt x="616" y="134"/>
                  </a:lnTo>
                  <a:lnTo>
                    <a:pt x="602" y="118"/>
                  </a:lnTo>
                  <a:lnTo>
                    <a:pt x="588" y="104"/>
                  </a:lnTo>
                  <a:lnTo>
                    <a:pt x="588" y="104"/>
                  </a:lnTo>
                  <a:lnTo>
                    <a:pt x="570" y="88"/>
                  </a:lnTo>
                  <a:lnTo>
                    <a:pt x="552" y="72"/>
                  </a:lnTo>
                  <a:lnTo>
                    <a:pt x="534" y="58"/>
                  </a:lnTo>
                  <a:lnTo>
                    <a:pt x="516" y="46"/>
                  </a:lnTo>
                  <a:lnTo>
                    <a:pt x="498" y="36"/>
                  </a:lnTo>
                  <a:lnTo>
                    <a:pt x="478" y="26"/>
                  </a:lnTo>
                  <a:lnTo>
                    <a:pt x="460" y="18"/>
                  </a:lnTo>
                  <a:lnTo>
                    <a:pt x="440" y="12"/>
                  </a:lnTo>
                  <a:lnTo>
                    <a:pt x="420" y="8"/>
                  </a:lnTo>
                  <a:lnTo>
                    <a:pt x="402" y="4"/>
                  </a:lnTo>
                  <a:lnTo>
                    <a:pt x="382" y="2"/>
                  </a:lnTo>
                  <a:lnTo>
                    <a:pt x="362" y="0"/>
                  </a:lnTo>
                  <a:lnTo>
                    <a:pt x="342" y="0"/>
                  </a:lnTo>
                  <a:lnTo>
                    <a:pt x="324" y="2"/>
                  </a:lnTo>
                  <a:lnTo>
                    <a:pt x="304" y="4"/>
                  </a:lnTo>
                  <a:lnTo>
                    <a:pt x="284" y="10"/>
                  </a:lnTo>
                  <a:lnTo>
                    <a:pt x="266" y="14"/>
                  </a:lnTo>
                  <a:lnTo>
                    <a:pt x="248" y="22"/>
                  </a:lnTo>
                  <a:lnTo>
                    <a:pt x="228" y="30"/>
                  </a:lnTo>
                  <a:lnTo>
                    <a:pt x="210" y="40"/>
                  </a:lnTo>
                  <a:lnTo>
                    <a:pt x="192" y="50"/>
                  </a:lnTo>
                  <a:lnTo>
                    <a:pt x="176" y="62"/>
                  </a:lnTo>
                  <a:lnTo>
                    <a:pt x="158" y="76"/>
                  </a:lnTo>
                  <a:lnTo>
                    <a:pt x="142" y="92"/>
                  </a:lnTo>
                  <a:lnTo>
                    <a:pt x="126" y="108"/>
                  </a:lnTo>
                  <a:lnTo>
                    <a:pt x="110" y="124"/>
                  </a:lnTo>
                  <a:lnTo>
                    <a:pt x="96" y="144"/>
                  </a:lnTo>
                  <a:lnTo>
                    <a:pt x="82" y="164"/>
                  </a:lnTo>
                  <a:lnTo>
                    <a:pt x="68" y="184"/>
                  </a:lnTo>
                  <a:lnTo>
                    <a:pt x="56" y="208"/>
                  </a:lnTo>
                  <a:lnTo>
                    <a:pt x="44" y="230"/>
                  </a:lnTo>
                  <a:lnTo>
                    <a:pt x="32" y="256"/>
                  </a:lnTo>
                  <a:lnTo>
                    <a:pt x="32" y="256"/>
                  </a:lnTo>
                  <a:lnTo>
                    <a:pt x="20" y="288"/>
                  </a:lnTo>
                  <a:lnTo>
                    <a:pt x="10" y="316"/>
                  </a:lnTo>
                  <a:lnTo>
                    <a:pt x="4" y="344"/>
                  </a:lnTo>
                  <a:lnTo>
                    <a:pt x="0" y="370"/>
                  </a:lnTo>
                  <a:lnTo>
                    <a:pt x="0" y="394"/>
                  </a:lnTo>
                  <a:lnTo>
                    <a:pt x="0" y="416"/>
                  </a:lnTo>
                  <a:lnTo>
                    <a:pt x="2" y="438"/>
                  </a:lnTo>
                  <a:lnTo>
                    <a:pt x="6" y="456"/>
                  </a:lnTo>
                  <a:lnTo>
                    <a:pt x="12" y="474"/>
                  </a:lnTo>
                  <a:lnTo>
                    <a:pt x="18" y="490"/>
                  </a:lnTo>
                  <a:lnTo>
                    <a:pt x="32" y="518"/>
                  </a:lnTo>
                  <a:lnTo>
                    <a:pt x="46" y="540"/>
                  </a:lnTo>
                  <a:lnTo>
                    <a:pt x="62" y="556"/>
                  </a:lnTo>
                  <a:lnTo>
                    <a:pt x="62" y="556"/>
                  </a:lnTo>
                  <a:lnTo>
                    <a:pt x="86" y="580"/>
                  </a:lnTo>
                  <a:lnTo>
                    <a:pt x="112" y="598"/>
                  </a:lnTo>
                  <a:lnTo>
                    <a:pt x="138" y="612"/>
                  </a:lnTo>
                  <a:lnTo>
                    <a:pt x="168" y="624"/>
                  </a:lnTo>
                  <a:lnTo>
                    <a:pt x="198" y="634"/>
                  </a:lnTo>
                  <a:lnTo>
                    <a:pt x="230" y="640"/>
                  </a:lnTo>
                  <a:lnTo>
                    <a:pt x="294" y="656"/>
                  </a:lnTo>
                  <a:lnTo>
                    <a:pt x="294" y="656"/>
                  </a:lnTo>
                  <a:lnTo>
                    <a:pt x="332" y="662"/>
                  </a:lnTo>
                  <a:lnTo>
                    <a:pt x="366" y="664"/>
                  </a:lnTo>
                  <a:lnTo>
                    <a:pt x="406" y="662"/>
                  </a:lnTo>
                  <a:lnTo>
                    <a:pt x="454" y="658"/>
                  </a:lnTo>
                  <a:lnTo>
                    <a:pt x="454" y="658"/>
                  </a:lnTo>
                  <a:lnTo>
                    <a:pt x="472" y="656"/>
                  </a:lnTo>
                  <a:lnTo>
                    <a:pt x="472" y="656"/>
                  </a:lnTo>
                  <a:close/>
                </a:path>
              </a:pathLst>
            </a:cu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0" name="Freeform 27">
              <a:extLst>
                <a:ext uri="{FF2B5EF4-FFF2-40B4-BE49-F238E27FC236}">
                  <a16:creationId xmlns:a16="http://schemas.microsoft.com/office/drawing/2014/main" id="{6416D406-53ED-8828-3843-DCBB41505E62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068025" y="5039231"/>
              <a:ext cx="279072" cy="151532"/>
            </a:xfrm>
            <a:custGeom>
              <a:avLst/>
              <a:gdLst>
                <a:gd name="T0" fmla="*/ 192 w 442"/>
                <a:gd name="T1" fmla="*/ 240 h 240"/>
                <a:gd name="T2" fmla="*/ 192 w 442"/>
                <a:gd name="T3" fmla="*/ 240 h 240"/>
                <a:gd name="T4" fmla="*/ 166 w 442"/>
                <a:gd name="T5" fmla="*/ 240 h 240"/>
                <a:gd name="T6" fmla="*/ 138 w 442"/>
                <a:gd name="T7" fmla="*/ 240 h 240"/>
                <a:gd name="T8" fmla="*/ 108 w 442"/>
                <a:gd name="T9" fmla="*/ 234 h 240"/>
                <a:gd name="T10" fmla="*/ 78 w 442"/>
                <a:gd name="T11" fmla="*/ 226 h 240"/>
                <a:gd name="T12" fmla="*/ 62 w 442"/>
                <a:gd name="T13" fmla="*/ 222 h 240"/>
                <a:gd name="T14" fmla="*/ 50 w 442"/>
                <a:gd name="T15" fmla="*/ 214 h 240"/>
                <a:gd name="T16" fmla="*/ 38 w 442"/>
                <a:gd name="T17" fmla="*/ 206 h 240"/>
                <a:gd name="T18" fmla="*/ 26 w 442"/>
                <a:gd name="T19" fmla="*/ 198 h 240"/>
                <a:gd name="T20" fmla="*/ 16 w 442"/>
                <a:gd name="T21" fmla="*/ 186 h 240"/>
                <a:gd name="T22" fmla="*/ 10 w 442"/>
                <a:gd name="T23" fmla="*/ 174 h 240"/>
                <a:gd name="T24" fmla="*/ 4 w 442"/>
                <a:gd name="T25" fmla="*/ 160 h 240"/>
                <a:gd name="T26" fmla="*/ 0 w 442"/>
                <a:gd name="T27" fmla="*/ 146 h 240"/>
                <a:gd name="T28" fmla="*/ 0 w 442"/>
                <a:gd name="T29" fmla="*/ 146 h 240"/>
                <a:gd name="T30" fmla="*/ 0 w 442"/>
                <a:gd name="T31" fmla="*/ 134 h 240"/>
                <a:gd name="T32" fmla="*/ 4 w 442"/>
                <a:gd name="T33" fmla="*/ 122 h 240"/>
                <a:gd name="T34" fmla="*/ 8 w 442"/>
                <a:gd name="T35" fmla="*/ 112 h 240"/>
                <a:gd name="T36" fmla="*/ 16 w 442"/>
                <a:gd name="T37" fmla="*/ 104 h 240"/>
                <a:gd name="T38" fmla="*/ 28 w 442"/>
                <a:gd name="T39" fmla="*/ 96 h 240"/>
                <a:gd name="T40" fmla="*/ 42 w 442"/>
                <a:gd name="T41" fmla="*/ 88 h 240"/>
                <a:gd name="T42" fmla="*/ 58 w 442"/>
                <a:gd name="T43" fmla="*/ 80 h 240"/>
                <a:gd name="T44" fmla="*/ 76 w 442"/>
                <a:gd name="T45" fmla="*/ 72 h 240"/>
                <a:gd name="T46" fmla="*/ 122 w 442"/>
                <a:gd name="T47" fmla="*/ 58 h 240"/>
                <a:gd name="T48" fmla="*/ 178 w 442"/>
                <a:gd name="T49" fmla="*/ 42 h 240"/>
                <a:gd name="T50" fmla="*/ 320 w 442"/>
                <a:gd name="T51" fmla="*/ 4 h 240"/>
                <a:gd name="T52" fmla="*/ 320 w 442"/>
                <a:gd name="T53" fmla="*/ 4 h 240"/>
                <a:gd name="T54" fmla="*/ 340 w 442"/>
                <a:gd name="T55" fmla="*/ 0 h 240"/>
                <a:gd name="T56" fmla="*/ 358 w 442"/>
                <a:gd name="T57" fmla="*/ 0 h 240"/>
                <a:gd name="T58" fmla="*/ 378 w 442"/>
                <a:gd name="T59" fmla="*/ 2 h 240"/>
                <a:gd name="T60" fmla="*/ 396 w 442"/>
                <a:gd name="T61" fmla="*/ 6 h 240"/>
                <a:gd name="T62" fmla="*/ 412 w 442"/>
                <a:gd name="T63" fmla="*/ 14 h 240"/>
                <a:gd name="T64" fmla="*/ 420 w 442"/>
                <a:gd name="T65" fmla="*/ 20 h 240"/>
                <a:gd name="T66" fmla="*/ 426 w 442"/>
                <a:gd name="T67" fmla="*/ 26 h 240"/>
                <a:gd name="T68" fmla="*/ 432 w 442"/>
                <a:gd name="T69" fmla="*/ 32 h 240"/>
                <a:gd name="T70" fmla="*/ 436 w 442"/>
                <a:gd name="T71" fmla="*/ 40 h 240"/>
                <a:gd name="T72" fmla="*/ 440 w 442"/>
                <a:gd name="T73" fmla="*/ 50 h 240"/>
                <a:gd name="T74" fmla="*/ 442 w 442"/>
                <a:gd name="T75" fmla="*/ 60 h 240"/>
                <a:gd name="T76" fmla="*/ 442 w 442"/>
                <a:gd name="T77" fmla="*/ 60 h 240"/>
                <a:gd name="T78" fmla="*/ 442 w 442"/>
                <a:gd name="T79" fmla="*/ 72 h 240"/>
                <a:gd name="T80" fmla="*/ 442 w 442"/>
                <a:gd name="T81" fmla="*/ 84 h 240"/>
                <a:gd name="T82" fmla="*/ 440 w 442"/>
                <a:gd name="T83" fmla="*/ 98 h 240"/>
                <a:gd name="T84" fmla="*/ 438 w 442"/>
                <a:gd name="T85" fmla="*/ 110 h 240"/>
                <a:gd name="T86" fmla="*/ 432 w 442"/>
                <a:gd name="T87" fmla="*/ 124 h 240"/>
                <a:gd name="T88" fmla="*/ 424 w 442"/>
                <a:gd name="T89" fmla="*/ 140 h 240"/>
                <a:gd name="T90" fmla="*/ 414 w 442"/>
                <a:gd name="T91" fmla="*/ 154 h 240"/>
                <a:gd name="T92" fmla="*/ 402 w 442"/>
                <a:gd name="T93" fmla="*/ 168 h 240"/>
                <a:gd name="T94" fmla="*/ 388 w 442"/>
                <a:gd name="T95" fmla="*/ 180 h 240"/>
                <a:gd name="T96" fmla="*/ 370 w 442"/>
                <a:gd name="T97" fmla="*/ 192 h 240"/>
                <a:gd name="T98" fmla="*/ 348 w 442"/>
                <a:gd name="T99" fmla="*/ 204 h 240"/>
                <a:gd name="T100" fmla="*/ 324 w 442"/>
                <a:gd name="T101" fmla="*/ 214 h 240"/>
                <a:gd name="T102" fmla="*/ 298 w 442"/>
                <a:gd name="T103" fmla="*/ 224 h 240"/>
                <a:gd name="T104" fmla="*/ 266 w 442"/>
                <a:gd name="T105" fmla="*/ 232 h 240"/>
                <a:gd name="T106" fmla="*/ 232 w 442"/>
                <a:gd name="T107" fmla="*/ 236 h 240"/>
                <a:gd name="T108" fmla="*/ 192 w 442"/>
                <a:gd name="T109" fmla="*/ 240 h 240"/>
                <a:gd name="T110" fmla="*/ 192 w 442"/>
                <a:gd name="T111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42" h="240">
                  <a:moveTo>
                    <a:pt x="192" y="240"/>
                  </a:moveTo>
                  <a:lnTo>
                    <a:pt x="192" y="240"/>
                  </a:lnTo>
                  <a:lnTo>
                    <a:pt x="166" y="240"/>
                  </a:lnTo>
                  <a:lnTo>
                    <a:pt x="138" y="240"/>
                  </a:lnTo>
                  <a:lnTo>
                    <a:pt x="108" y="234"/>
                  </a:lnTo>
                  <a:lnTo>
                    <a:pt x="78" y="226"/>
                  </a:lnTo>
                  <a:lnTo>
                    <a:pt x="62" y="222"/>
                  </a:lnTo>
                  <a:lnTo>
                    <a:pt x="50" y="214"/>
                  </a:lnTo>
                  <a:lnTo>
                    <a:pt x="38" y="206"/>
                  </a:lnTo>
                  <a:lnTo>
                    <a:pt x="26" y="198"/>
                  </a:lnTo>
                  <a:lnTo>
                    <a:pt x="16" y="186"/>
                  </a:lnTo>
                  <a:lnTo>
                    <a:pt x="10" y="174"/>
                  </a:lnTo>
                  <a:lnTo>
                    <a:pt x="4" y="160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34"/>
                  </a:lnTo>
                  <a:lnTo>
                    <a:pt x="4" y="122"/>
                  </a:lnTo>
                  <a:lnTo>
                    <a:pt x="8" y="112"/>
                  </a:lnTo>
                  <a:lnTo>
                    <a:pt x="16" y="104"/>
                  </a:lnTo>
                  <a:lnTo>
                    <a:pt x="28" y="96"/>
                  </a:lnTo>
                  <a:lnTo>
                    <a:pt x="42" y="88"/>
                  </a:lnTo>
                  <a:lnTo>
                    <a:pt x="58" y="80"/>
                  </a:lnTo>
                  <a:lnTo>
                    <a:pt x="76" y="72"/>
                  </a:lnTo>
                  <a:lnTo>
                    <a:pt x="122" y="58"/>
                  </a:lnTo>
                  <a:lnTo>
                    <a:pt x="178" y="42"/>
                  </a:lnTo>
                  <a:lnTo>
                    <a:pt x="320" y="4"/>
                  </a:lnTo>
                  <a:lnTo>
                    <a:pt x="320" y="4"/>
                  </a:lnTo>
                  <a:lnTo>
                    <a:pt x="340" y="0"/>
                  </a:lnTo>
                  <a:lnTo>
                    <a:pt x="358" y="0"/>
                  </a:lnTo>
                  <a:lnTo>
                    <a:pt x="378" y="2"/>
                  </a:lnTo>
                  <a:lnTo>
                    <a:pt x="396" y="6"/>
                  </a:lnTo>
                  <a:lnTo>
                    <a:pt x="412" y="14"/>
                  </a:lnTo>
                  <a:lnTo>
                    <a:pt x="420" y="20"/>
                  </a:lnTo>
                  <a:lnTo>
                    <a:pt x="426" y="26"/>
                  </a:lnTo>
                  <a:lnTo>
                    <a:pt x="432" y="32"/>
                  </a:lnTo>
                  <a:lnTo>
                    <a:pt x="436" y="40"/>
                  </a:lnTo>
                  <a:lnTo>
                    <a:pt x="440" y="50"/>
                  </a:lnTo>
                  <a:lnTo>
                    <a:pt x="442" y="60"/>
                  </a:lnTo>
                  <a:lnTo>
                    <a:pt x="442" y="60"/>
                  </a:lnTo>
                  <a:lnTo>
                    <a:pt x="442" y="72"/>
                  </a:lnTo>
                  <a:lnTo>
                    <a:pt x="442" y="84"/>
                  </a:lnTo>
                  <a:lnTo>
                    <a:pt x="440" y="98"/>
                  </a:lnTo>
                  <a:lnTo>
                    <a:pt x="438" y="110"/>
                  </a:lnTo>
                  <a:lnTo>
                    <a:pt x="432" y="124"/>
                  </a:lnTo>
                  <a:lnTo>
                    <a:pt x="424" y="140"/>
                  </a:lnTo>
                  <a:lnTo>
                    <a:pt x="414" y="154"/>
                  </a:lnTo>
                  <a:lnTo>
                    <a:pt x="402" y="168"/>
                  </a:lnTo>
                  <a:lnTo>
                    <a:pt x="388" y="180"/>
                  </a:lnTo>
                  <a:lnTo>
                    <a:pt x="370" y="192"/>
                  </a:lnTo>
                  <a:lnTo>
                    <a:pt x="348" y="204"/>
                  </a:lnTo>
                  <a:lnTo>
                    <a:pt x="324" y="214"/>
                  </a:lnTo>
                  <a:lnTo>
                    <a:pt x="298" y="224"/>
                  </a:lnTo>
                  <a:lnTo>
                    <a:pt x="266" y="232"/>
                  </a:lnTo>
                  <a:lnTo>
                    <a:pt x="232" y="236"/>
                  </a:lnTo>
                  <a:lnTo>
                    <a:pt x="192" y="240"/>
                  </a:lnTo>
                  <a:lnTo>
                    <a:pt x="192" y="24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Freeform 28">
              <a:extLst>
                <a:ext uri="{FF2B5EF4-FFF2-40B4-BE49-F238E27FC236}">
                  <a16:creationId xmlns:a16="http://schemas.microsoft.com/office/drawing/2014/main" id="{918D8884-BC75-E12F-F1EC-EB4B6D39ADF8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109987" y="5073614"/>
              <a:ext cx="78292" cy="79554"/>
            </a:xfrm>
            <a:custGeom>
              <a:avLst/>
              <a:gdLst>
                <a:gd name="T0" fmla="*/ 4 w 124"/>
                <a:gd name="T1" fmla="*/ 32 h 126"/>
                <a:gd name="T2" fmla="*/ 4 w 124"/>
                <a:gd name="T3" fmla="*/ 32 h 126"/>
                <a:gd name="T4" fmla="*/ 2 w 124"/>
                <a:gd name="T5" fmla="*/ 46 h 126"/>
                <a:gd name="T6" fmla="*/ 0 w 124"/>
                <a:gd name="T7" fmla="*/ 60 h 126"/>
                <a:gd name="T8" fmla="*/ 2 w 124"/>
                <a:gd name="T9" fmla="*/ 78 h 126"/>
                <a:gd name="T10" fmla="*/ 4 w 124"/>
                <a:gd name="T11" fmla="*/ 94 h 126"/>
                <a:gd name="T12" fmla="*/ 8 w 124"/>
                <a:gd name="T13" fmla="*/ 102 h 126"/>
                <a:gd name="T14" fmla="*/ 12 w 124"/>
                <a:gd name="T15" fmla="*/ 108 h 126"/>
                <a:gd name="T16" fmla="*/ 18 w 124"/>
                <a:gd name="T17" fmla="*/ 116 h 126"/>
                <a:gd name="T18" fmla="*/ 24 w 124"/>
                <a:gd name="T19" fmla="*/ 120 h 126"/>
                <a:gd name="T20" fmla="*/ 34 w 124"/>
                <a:gd name="T21" fmla="*/ 124 h 126"/>
                <a:gd name="T22" fmla="*/ 44 w 124"/>
                <a:gd name="T23" fmla="*/ 126 h 126"/>
                <a:gd name="T24" fmla="*/ 44 w 124"/>
                <a:gd name="T25" fmla="*/ 126 h 126"/>
                <a:gd name="T26" fmla="*/ 66 w 124"/>
                <a:gd name="T27" fmla="*/ 126 h 126"/>
                <a:gd name="T28" fmla="*/ 84 w 124"/>
                <a:gd name="T29" fmla="*/ 122 h 126"/>
                <a:gd name="T30" fmla="*/ 98 w 124"/>
                <a:gd name="T31" fmla="*/ 116 h 126"/>
                <a:gd name="T32" fmla="*/ 108 w 124"/>
                <a:gd name="T33" fmla="*/ 106 h 126"/>
                <a:gd name="T34" fmla="*/ 116 w 124"/>
                <a:gd name="T35" fmla="*/ 96 h 126"/>
                <a:gd name="T36" fmla="*/ 120 w 124"/>
                <a:gd name="T37" fmla="*/ 84 h 126"/>
                <a:gd name="T38" fmla="*/ 124 w 124"/>
                <a:gd name="T39" fmla="*/ 70 h 126"/>
                <a:gd name="T40" fmla="*/ 124 w 124"/>
                <a:gd name="T41" fmla="*/ 58 h 126"/>
                <a:gd name="T42" fmla="*/ 124 w 124"/>
                <a:gd name="T43" fmla="*/ 58 h 126"/>
                <a:gd name="T44" fmla="*/ 118 w 124"/>
                <a:gd name="T45" fmla="*/ 0 h 126"/>
                <a:gd name="T46" fmla="*/ 118 w 124"/>
                <a:gd name="T47" fmla="*/ 0 h 126"/>
                <a:gd name="T48" fmla="*/ 62 w 124"/>
                <a:gd name="T49" fmla="*/ 16 h 126"/>
                <a:gd name="T50" fmla="*/ 4 w 124"/>
                <a:gd name="T51" fmla="*/ 32 h 126"/>
                <a:gd name="T52" fmla="*/ 4 w 124"/>
                <a:gd name="T53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4" h="126">
                  <a:moveTo>
                    <a:pt x="4" y="32"/>
                  </a:moveTo>
                  <a:lnTo>
                    <a:pt x="4" y="32"/>
                  </a:lnTo>
                  <a:lnTo>
                    <a:pt x="2" y="46"/>
                  </a:lnTo>
                  <a:lnTo>
                    <a:pt x="0" y="60"/>
                  </a:lnTo>
                  <a:lnTo>
                    <a:pt x="2" y="78"/>
                  </a:lnTo>
                  <a:lnTo>
                    <a:pt x="4" y="94"/>
                  </a:lnTo>
                  <a:lnTo>
                    <a:pt x="8" y="102"/>
                  </a:lnTo>
                  <a:lnTo>
                    <a:pt x="12" y="108"/>
                  </a:lnTo>
                  <a:lnTo>
                    <a:pt x="18" y="116"/>
                  </a:lnTo>
                  <a:lnTo>
                    <a:pt x="24" y="120"/>
                  </a:lnTo>
                  <a:lnTo>
                    <a:pt x="34" y="124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66" y="126"/>
                  </a:lnTo>
                  <a:lnTo>
                    <a:pt x="84" y="122"/>
                  </a:lnTo>
                  <a:lnTo>
                    <a:pt x="98" y="116"/>
                  </a:lnTo>
                  <a:lnTo>
                    <a:pt x="108" y="106"/>
                  </a:lnTo>
                  <a:lnTo>
                    <a:pt x="116" y="96"/>
                  </a:lnTo>
                  <a:lnTo>
                    <a:pt x="120" y="84"/>
                  </a:lnTo>
                  <a:lnTo>
                    <a:pt x="124" y="70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62" y="16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2" name="Freeform 29">
              <a:extLst>
                <a:ext uri="{FF2B5EF4-FFF2-40B4-BE49-F238E27FC236}">
                  <a16:creationId xmlns:a16="http://schemas.microsoft.com/office/drawing/2014/main" id="{34EF4724-5ECF-11B1-2370-4D9F394DDD13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206197" y="5033987"/>
              <a:ext cx="79555" cy="82080"/>
            </a:xfrm>
            <a:custGeom>
              <a:avLst/>
              <a:gdLst>
                <a:gd name="T0" fmla="*/ 0 w 126"/>
                <a:gd name="T1" fmla="*/ 28 h 130"/>
                <a:gd name="T2" fmla="*/ 0 w 126"/>
                <a:gd name="T3" fmla="*/ 28 h 130"/>
                <a:gd name="T4" fmla="*/ 0 w 126"/>
                <a:gd name="T5" fmla="*/ 42 h 130"/>
                <a:gd name="T6" fmla="*/ 2 w 126"/>
                <a:gd name="T7" fmla="*/ 56 h 130"/>
                <a:gd name="T8" fmla="*/ 6 w 126"/>
                <a:gd name="T9" fmla="*/ 74 h 130"/>
                <a:gd name="T10" fmla="*/ 10 w 126"/>
                <a:gd name="T11" fmla="*/ 92 h 130"/>
                <a:gd name="T12" fmla="*/ 18 w 126"/>
                <a:gd name="T13" fmla="*/ 108 h 130"/>
                <a:gd name="T14" fmla="*/ 24 w 126"/>
                <a:gd name="T15" fmla="*/ 114 h 130"/>
                <a:gd name="T16" fmla="*/ 30 w 126"/>
                <a:gd name="T17" fmla="*/ 120 h 130"/>
                <a:gd name="T18" fmla="*/ 36 w 126"/>
                <a:gd name="T19" fmla="*/ 126 h 130"/>
                <a:gd name="T20" fmla="*/ 44 w 126"/>
                <a:gd name="T21" fmla="*/ 128 h 130"/>
                <a:gd name="T22" fmla="*/ 44 w 126"/>
                <a:gd name="T23" fmla="*/ 128 h 130"/>
                <a:gd name="T24" fmla="*/ 60 w 126"/>
                <a:gd name="T25" fmla="*/ 130 h 130"/>
                <a:gd name="T26" fmla="*/ 74 w 126"/>
                <a:gd name="T27" fmla="*/ 130 h 130"/>
                <a:gd name="T28" fmla="*/ 88 w 126"/>
                <a:gd name="T29" fmla="*/ 126 h 130"/>
                <a:gd name="T30" fmla="*/ 98 w 126"/>
                <a:gd name="T31" fmla="*/ 120 h 130"/>
                <a:gd name="T32" fmla="*/ 108 w 126"/>
                <a:gd name="T33" fmla="*/ 114 h 130"/>
                <a:gd name="T34" fmla="*/ 116 w 126"/>
                <a:gd name="T35" fmla="*/ 104 h 130"/>
                <a:gd name="T36" fmla="*/ 122 w 126"/>
                <a:gd name="T37" fmla="*/ 94 h 130"/>
                <a:gd name="T38" fmla="*/ 126 w 126"/>
                <a:gd name="T39" fmla="*/ 82 h 130"/>
                <a:gd name="T40" fmla="*/ 126 w 126"/>
                <a:gd name="T41" fmla="*/ 82 h 130"/>
                <a:gd name="T42" fmla="*/ 126 w 126"/>
                <a:gd name="T43" fmla="*/ 70 h 130"/>
                <a:gd name="T44" fmla="*/ 124 w 126"/>
                <a:gd name="T45" fmla="*/ 56 h 130"/>
                <a:gd name="T46" fmla="*/ 122 w 126"/>
                <a:gd name="T47" fmla="*/ 42 h 130"/>
                <a:gd name="T48" fmla="*/ 116 w 126"/>
                <a:gd name="T49" fmla="*/ 28 h 130"/>
                <a:gd name="T50" fmla="*/ 108 w 126"/>
                <a:gd name="T51" fmla="*/ 8 h 130"/>
                <a:gd name="T52" fmla="*/ 104 w 126"/>
                <a:gd name="T53" fmla="*/ 0 h 130"/>
                <a:gd name="T54" fmla="*/ 0 w 126"/>
                <a:gd name="T55" fmla="*/ 28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6" h="130">
                  <a:moveTo>
                    <a:pt x="0" y="28"/>
                  </a:moveTo>
                  <a:lnTo>
                    <a:pt x="0" y="28"/>
                  </a:lnTo>
                  <a:lnTo>
                    <a:pt x="0" y="42"/>
                  </a:lnTo>
                  <a:lnTo>
                    <a:pt x="2" y="56"/>
                  </a:lnTo>
                  <a:lnTo>
                    <a:pt x="6" y="74"/>
                  </a:lnTo>
                  <a:lnTo>
                    <a:pt x="10" y="92"/>
                  </a:lnTo>
                  <a:lnTo>
                    <a:pt x="18" y="108"/>
                  </a:lnTo>
                  <a:lnTo>
                    <a:pt x="24" y="114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60" y="130"/>
                  </a:lnTo>
                  <a:lnTo>
                    <a:pt x="74" y="130"/>
                  </a:lnTo>
                  <a:lnTo>
                    <a:pt x="88" y="126"/>
                  </a:lnTo>
                  <a:lnTo>
                    <a:pt x="98" y="120"/>
                  </a:lnTo>
                  <a:lnTo>
                    <a:pt x="108" y="114"/>
                  </a:lnTo>
                  <a:lnTo>
                    <a:pt x="116" y="104"/>
                  </a:lnTo>
                  <a:lnTo>
                    <a:pt x="122" y="94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70"/>
                  </a:lnTo>
                  <a:lnTo>
                    <a:pt x="124" y="56"/>
                  </a:lnTo>
                  <a:lnTo>
                    <a:pt x="122" y="42"/>
                  </a:lnTo>
                  <a:lnTo>
                    <a:pt x="116" y="28"/>
                  </a:lnTo>
                  <a:lnTo>
                    <a:pt x="108" y="8"/>
                  </a:lnTo>
                  <a:lnTo>
                    <a:pt x="104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34727880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1.48148E-6 L -0.25 -1.48148E-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0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961E181F-08FF-B485-09C1-58A39CCA3673}"/>
              </a:ext>
            </a:extLst>
          </p:cNvPr>
          <p:cNvSpPr/>
          <p:nvPr userDrawn="1"/>
        </p:nvSpPr>
        <p:spPr>
          <a:xfrm rot="16200000" flipH="1">
            <a:off x="8647139" y="-273222"/>
            <a:ext cx="3271639" cy="38180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2073011 w 4152900"/>
              <a:gd name="connsiteY2" fmla="*/ 2171760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134448 h 4115898"/>
              <a:gd name="connsiteX1" fmla="*/ 1607574 w 4152900"/>
              <a:gd name="connsiteY1" fmla="*/ 125885 h 4115898"/>
              <a:gd name="connsiteX2" fmla="*/ 2073011 w 4152900"/>
              <a:gd name="connsiteY2" fmla="*/ 1992010 h 4115898"/>
              <a:gd name="connsiteX3" fmla="*/ 4152900 w 4152900"/>
              <a:gd name="connsiteY3" fmla="*/ 4115898 h 4115898"/>
              <a:gd name="connsiteX4" fmla="*/ 0 w 4152900"/>
              <a:gd name="connsiteY4" fmla="*/ 4115898 h 4115898"/>
              <a:gd name="connsiteX5" fmla="*/ 0 w 4152900"/>
              <a:gd name="connsiteY5" fmla="*/ 134448 h 4115898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51923 h 4033373"/>
              <a:gd name="connsiteX1" fmla="*/ 2073011 w 4152900"/>
              <a:gd name="connsiteY1" fmla="*/ 1909485 h 4033373"/>
              <a:gd name="connsiteX2" fmla="*/ 4152900 w 4152900"/>
              <a:gd name="connsiteY2" fmla="*/ 4033373 h 4033373"/>
              <a:gd name="connsiteX3" fmla="*/ 0 w 4152900"/>
              <a:gd name="connsiteY3" fmla="*/ 4033373 h 4033373"/>
              <a:gd name="connsiteX4" fmla="*/ 0 w 4152900"/>
              <a:gd name="connsiteY4" fmla="*/ 51923 h 4033373"/>
              <a:gd name="connsiteX0" fmla="*/ 0 w 4152900"/>
              <a:gd name="connsiteY0" fmla="*/ 39460 h 4020910"/>
              <a:gd name="connsiteX1" fmla="*/ 1759618 w 4152900"/>
              <a:gd name="connsiteY1" fmla="*/ 2475397 h 4020910"/>
              <a:gd name="connsiteX2" fmla="*/ 4152900 w 4152900"/>
              <a:gd name="connsiteY2" fmla="*/ 4020910 h 4020910"/>
              <a:gd name="connsiteX3" fmla="*/ 0 w 4152900"/>
              <a:gd name="connsiteY3" fmla="*/ 4020910 h 4020910"/>
              <a:gd name="connsiteX4" fmla="*/ 0 w 4152900"/>
              <a:gd name="connsiteY4" fmla="*/ 39460 h 4020910"/>
              <a:gd name="connsiteX0" fmla="*/ 0 w 4152900"/>
              <a:gd name="connsiteY0" fmla="*/ 48924 h 4030374"/>
              <a:gd name="connsiteX1" fmla="*/ 1759618 w 4152900"/>
              <a:gd name="connsiteY1" fmla="*/ 2484861 h 4030374"/>
              <a:gd name="connsiteX2" fmla="*/ 4152900 w 4152900"/>
              <a:gd name="connsiteY2" fmla="*/ 4030374 h 4030374"/>
              <a:gd name="connsiteX3" fmla="*/ 0 w 4152900"/>
              <a:gd name="connsiteY3" fmla="*/ 4030374 h 4030374"/>
              <a:gd name="connsiteX4" fmla="*/ 0 w 4152900"/>
              <a:gd name="connsiteY4" fmla="*/ 48924 h 4030374"/>
              <a:gd name="connsiteX0" fmla="*/ 0 w 4152900"/>
              <a:gd name="connsiteY0" fmla="*/ 0 h 3981450"/>
              <a:gd name="connsiteX1" fmla="*/ 1759618 w 4152900"/>
              <a:gd name="connsiteY1" fmla="*/ 2435937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2900" h="3981450">
                <a:moveTo>
                  <a:pt x="0" y="0"/>
                </a:moveTo>
                <a:cubicBezTo>
                  <a:pt x="1461964" y="320790"/>
                  <a:pt x="1694254" y="1290383"/>
                  <a:pt x="1759618" y="2435937"/>
                </a:cubicBezTo>
                <a:cubicBezTo>
                  <a:pt x="1824982" y="3581491"/>
                  <a:pt x="3971925" y="2641175"/>
                  <a:pt x="4152900" y="3981450"/>
                </a:cubicBezTo>
                <a:lnTo>
                  <a:pt x="0" y="398145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id-ID" sz="1125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F15008AC-736D-924E-F689-03FCE6FC95A5}"/>
              </a:ext>
            </a:extLst>
          </p:cNvPr>
          <p:cNvSpPr/>
          <p:nvPr userDrawn="1"/>
        </p:nvSpPr>
        <p:spPr>
          <a:xfrm>
            <a:off x="-150007" y="-300038"/>
            <a:ext cx="600075" cy="600075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0" name="Oval 79">
            <a:extLst>
              <a:ext uri="{FF2B5EF4-FFF2-40B4-BE49-F238E27FC236}">
                <a16:creationId xmlns:a16="http://schemas.microsoft.com/office/drawing/2014/main" id="{7E13D49A-19C0-84B9-85F4-C21C7808C4C9}"/>
              </a:ext>
            </a:extLst>
          </p:cNvPr>
          <p:cNvSpPr/>
          <p:nvPr userDrawn="1"/>
        </p:nvSpPr>
        <p:spPr>
          <a:xfrm>
            <a:off x="-150007" y="5257764"/>
            <a:ext cx="300011" cy="30001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6BB9D24D-4C32-7DE9-22C4-DC1A91761855}"/>
              </a:ext>
            </a:extLst>
          </p:cNvPr>
          <p:cNvSpPr/>
          <p:nvPr userDrawn="1"/>
        </p:nvSpPr>
        <p:spPr>
          <a:xfrm>
            <a:off x="11964431" y="5102637"/>
            <a:ext cx="455138" cy="455138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79407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2.08333E-7 0 L 2.08333E-7 0.12037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01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 4.07407E-6 L 0 0.08148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07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 -3.33333E-6 L 0 -0.11805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90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 animBg="1"/>
      <p:bldP spid="79" grpId="0" animBg="1"/>
      <p:bldP spid="80" grpId="0" animBg="1"/>
      <p:bldP spid="81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1E1FAD-7351-4908-963A-08EA8E4AB7A0}" type="datetimeFigureOut">
              <a:rPr lang="en-US" smtClean="0"/>
              <a:t>5/17/2025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CF2D47E-0AF1-4C27-801F-64E3E5BF7F7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76841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7.xml"/><Relationship Id="rId7" Type="http://schemas.openxmlformats.org/officeDocument/2006/relationships/slideLayout" Target="../slideLayouts/slideLayout21.xml"/><Relationship Id="rId12" Type="http://schemas.openxmlformats.org/officeDocument/2006/relationships/slideLayout" Target="../slideLayouts/slideLayout26.xml"/><Relationship Id="rId2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5.xml"/><Relationship Id="rId6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25.xml"/><Relationship Id="rId5" Type="http://schemas.openxmlformats.org/officeDocument/2006/relationships/slideLayout" Target="../slideLayouts/slideLayout19.xml"/><Relationship Id="rId10" Type="http://schemas.openxmlformats.org/officeDocument/2006/relationships/slideLayout" Target="../slideLayouts/slideLayout24.xml"/><Relationship Id="rId4" Type="http://schemas.openxmlformats.org/officeDocument/2006/relationships/slideLayout" Target="../slideLayouts/slideLayout18.xml"/><Relationship Id="rId9" Type="http://schemas.openxmlformats.org/officeDocument/2006/relationships/slideLayout" Target="../slideLayouts/slideLayout23.xml"/><Relationship Id="rId14" Type="http://schemas.openxmlformats.org/officeDocument/2006/relationships/image" Target="../media/image5.jpe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6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065212" y="304800"/>
            <a:ext cx="10058402" cy="12192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65214" y="1752600"/>
            <a:ext cx="10058400" cy="42291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65213" y="6019801"/>
            <a:ext cx="7620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100">
                <a:solidFill>
                  <a:schemeClr val="tx1"/>
                </a:solidFill>
              </a:defRPr>
            </a:lvl1pPr>
          </a:lstStyle>
          <a:p>
            <a:fld id="{022B156B-59AE-415F-B24B-8756D48BB977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979613" y="6019801"/>
            <a:ext cx="59436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100">
                <a:solidFill>
                  <a:schemeClr val="tx1"/>
                </a:solidFill>
              </a:defRPr>
            </a:lvl1pPr>
          </a:lstStyle>
          <a:p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075611" y="6019801"/>
            <a:ext cx="139626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100">
                <a:solidFill>
                  <a:schemeClr val="tx1"/>
                </a:solidFill>
              </a:defRPr>
            </a:lvl1pPr>
          </a:lstStyle>
          <a:p>
            <a:fld id="{4CF99945-0A15-4715-AB6C-F5E56CF20F70}" type="datetimeFigureOut">
              <a:rPr lang="en-US" smtClean="0"/>
              <a:pPr/>
              <a:t>5/17/2025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06304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60" r:id="rId8"/>
    <p:sldLayoutId id="2147483661" r:id="rId9"/>
    <p:sldLayoutId id="2147483662" r:id="rId10"/>
    <p:sldLayoutId id="2147483656" r:id="rId11"/>
    <p:sldLayoutId id="2147483657" r:id="rId12"/>
    <p:sldLayoutId id="2147483658" r:id="rId13"/>
    <p:sldLayoutId id="2147483659" r:id="rId1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>
              <a:lumMod val="50000"/>
            </a:schemeClr>
          </a:solidFill>
          <a:latin typeface="+mj-lt"/>
          <a:ea typeface="+mj-ea"/>
          <a:cs typeface="+mj-cs"/>
        </a:defRPr>
      </a:lvl1pPr>
    </p:titleStyle>
    <p:bodyStyle>
      <a:lvl1pPr marL="347472" indent="-347472" algn="l" defTabSz="914400" rtl="0" eaLnBrk="1" latinLnBrk="0" hangingPunct="1">
        <a:lnSpc>
          <a:spcPct val="100000"/>
        </a:lnSpc>
        <a:spcBef>
          <a:spcPts val="18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740664" indent="-283464" algn="l" defTabSz="914400" rtl="0" eaLnBrk="1" latinLnBrk="0" hangingPunct="1">
        <a:lnSpc>
          <a:spcPct val="100000"/>
        </a:lnSpc>
        <a:spcBef>
          <a:spcPts val="12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00000"/>
        </a:lnSpc>
        <a:spcBef>
          <a:spcPts val="6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6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6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6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600"/>
        </a:spcBef>
        <a:buFont typeface="Arial" panose="020B0604020202020204" pitchFamily="34" charset="0"/>
        <a:buChar char="•"/>
        <a:defRPr sz="1600" kern="1200" baseline="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600"/>
        </a:spcBef>
        <a:buFont typeface="Arial" panose="020B0604020202020204" pitchFamily="34" charset="0"/>
        <a:buChar char="•"/>
        <a:defRPr sz="1600" kern="120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>
          <p15:clr>
            <a:srgbClr val="F26B43"/>
          </p15:clr>
        </p15:guide>
        <p15:guide id="2" orient="horz" pos="2160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3E025E2C-4A8A-13BF-4A61-0001EA1A24D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6E2950-8431-01BA-F1E3-2F6652308F5D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38D42360-AF22-CD12-A114-13BE312ED62D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3F67448-5B22-2CAB-1EBB-F16B86C4F043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291232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5" r:id="rId2"/>
    <p:sldLayoutId id="2147483666" r:id="rId3"/>
    <p:sldLayoutId id="2147483667" r:id="rId4"/>
    <p:sldLayoutId id="2147483668" r:id="rId5"/>
    <p:sldLayoutId id="2147483669" r:id="rId6"/>
    <p:sldLayoutId id="2147483670" r:id="rId7"/>
    <p:sldLayoutId id="2147483671" r:id="rId8"/>
    <p:sldLayoutId id="2147483672" r:id="rId9"/>
    <p:sldLayoutId id="2147483673" r:id="rId10"/>
    <p:sldLayoutId id="2147483674" r:id="rId11"/>
    <p:sldLayoutId id="2147483675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5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4" Type="http://schemas.openxmlformats.org/officeDocument/2006/relationships/image" Target="../media/image9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svg"/><Relationship Id="rId3" Type="http://schemas.openxmlformats.org/officeDocument/2006/relationships/image" Target="../media/image10.png"/><Relationship Id="rId7" Type="http://schemas.openxmlformats.org/officeDocument/2006/relationships/image" Target="../media/image14.png"/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svg"/><Relationship Id="rId5" Type="http://schemas.openxmlformats.org/officeDocument/2006/relationships/image" Target="../media/image12.png"/><Relationship Id="rId10" Type="http://schemas.openxmlformats.org/officeDocument/2006/relationships/image" Target="../media/image17.svg"/><Relationship Id="rId4" Type="http://schemas.openxmlformats.org/officeDocument/2006/relationships/image" Target="../media/image11.svg"/><Relationship Id="rId9" Type="http://schemas.openxmlformats.org/officeDocument/2006/relationships/image" Target="../media/image16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slideLayout" Target="../slideLayouts/slideLayout2.xml"/><Relationship Id="rId1" Type="http://schemas.openxmlformats.org/officeDocument/2006/relationships/video" Target="https://www.youtube.com/embed/wlwHoCg-kaw?feature=oembed" TargetMode="Externa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microsoft.com/office/2017/06/relationships/model3d" Target="../media/model3d1.glb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microsoft.com/office/2017/06/relationships/model3d" Target="../media/model3d2.glb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68CFF310-E850-E7FF-626E-EB166C85DAF5}"/>
              </a:ext>
            </a:extLst>
          </p:cNvPr>
          <p:cNvSpPr/>
          <p:nvPr/>
        </p:nvSpPr>
        <p:spPr>
          <a:xfrm>
            <a:off x="152400" y="4798743"/>
            <a:ext cx="11887200" cy="163166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urbaniWebThick"/>
              <a:ea typeface="+mn-ea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2C6ADECA-3497-559F-7C6A-443D68855CD5}"/>
              </a:ext>
            </a:extLst>
          </p:cNvPr>
          <p:cNvSpPr/>
          <p:nvPr/>
        </p:nvSpPr>
        <p:spPr>
          <a:xfrm>
            <a:off x="152400" y="123371"/>
            <a:ext cx="11887200" cy="6611258"/>
          </a:xfrm>
          <a:prstGeom prst="rect">
            <a:avLst/>
          </a:prstGeom>
          <a:noFill/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urbaniWebThick"/>
              <a:ea typeface="+mn-ea"/>
              <a:cs typeface="+mn-cs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BE628D84-0E74-FB76-DD12-F53A2EF140F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932971" y="191317"/>
            <a:ext cx="4326058" cy="460742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8CF3E270-789E-6056-07A8-E7A54D97CEB6}"/>
              </a:ext>
            </a:extLst>
          </p:cNvPr>
          <p:cNvGrpSpPr/>
          <p:nvPr/>
        </p:nvGrpSpPr>
        <p:grpSpPr>
          <a:xfrm>
            <a:off x="1930399" y="4879168"/>
            <a:ext cx="8331202" cy="1470817"/>
            <a:chOff x="1930399" y="5038695"/>
            <a:chExt cx="8331202" cy="147081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DD9E2C1-4042-D741-F270-A804905C4F56}"/>
                </a:ext>
              </a:extLst>
            </p:cNvPr>
            <p:cNvSpPr txBox="1"/>
            <p:nvPr/>
          </p:nvSpPr>
          <p:spPr>
            <a:xfrm>
              <a:off x="1930399" y="5038695"/>
              <a:ext cx="8331202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122"/>
                  </a:solidFill>
                  <a:effectLst/>
                  <a:uLnTx/>
                  <a:uFillTx/>
                  <a:latin typeface="Fredoka One"/>
                  <a:ea typeface="+mn-ea"/>
                  <a:cs typeface="+mn-cs"/>
                </a:rPr>
                <a:t>GURMUKHI LEVEL 2</a:t>
              </a:r>
              <a:endPara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C122"/>
                </a:solidFill>
                <a:effectLst/>
                <a:uLnTx/>
                <a:uFillTx/>
                <a:latin typeface="Fredoka One"/>
                <a:ea typeface="+mn-ea"/>
                <a:cs typeface="+mn-cs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D48B3C6-1F87-5843-9AA5-91B7270B55E8}"/>
                </a:ext>
              </a:extLst>
            </p:cNvPr>
            <p:cNvSpPr txBox="1"/>
            <p:nvPr/>
          </p:nvSpPr>
          <p:spPr>
            <a:xfrm>
              <a:off x="1930399" y="5801626"/>
              <a:ext cx="8331202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redoka One"/>
                  <a:ea typeface="+mn-ea"/>
                  <a:cs typeface="+mn-cs"/>
                </a:rPr>
                <a:t>Mukta</a:t>
              </a:r>
              <a:endPara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C122"/>
                </a:solidFill>
                <a:effectLst/>
                <a:uLnTx/>
                <a:uFillTx/>
                <a:latin typeface="Fredoka One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3706800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tle 1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dirty="0"/>
              <a:t>Title and Content Layout </a:t>
            </a:r>
            <a:r>
              <a:t>with List</a:t>
            </a:r>
            <a:endParaRPr dirty="0"/>
          </a:p>
        </p:txBody>
      </p:sp>
      <p:sp>
        <p:nvSpPr>
          <p:cNvPr id="14" name="Content Placeholder 1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dirty="0"/>
              <a:t>Add </a:t>
            </a:r>
            <a:r>
              <a:t>your first </a:t>
            </a:r>
            <a:r>
              <a:rPr dirty="0"/>
              <a:t>bullet point here</a:t>
            </a:r>
          </a:p>
          <a:p>
            <a:r>
              <a:rPr dirty="0"/>
              <a:t>Add </a:t>
            </a:r>
            <a:r>
              <a:t>your second </a:t>
            </a:r>
            <a:r>
              <a:rPr dirty="0"/>
              <a:t>bullet point here</a:t>
            </a:r>
          </a:p>
          <a:p>
            <a:r>
              <a:rPr dirty="0"/>
              <a:t>Add your third bullet point here</a:t>
            </a:r>
          </a:p>
        </p:txBody>
      </p:sp>
      <p:pic>
        <p:nvPicPr>
          <p:cNvPr id="4" name="Video 6" title="Animated Clouds And Sun">
            <a:hlinkClick r:id="" action="ppaction://media"/>
            <a:extLst>
              <a:ext uri="{FF2B5EF4-FFF2-40B4-BE49-F238E27FC236}">
                <a16:creationId xmlns:a16="http://schemas.microsoft.com/office/drawing/2014/main" id="{112AE965-0C2A-4817-94D3-B9B9BE14ACD8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69F3416E-8A5A-4BD1-89C2-4D4B748445C5}"/>
              </a:ext>
            </a:extLst>
          </p:cNvPr>
          <p:cNvSpPr/>
          <p:nvPr/>
        </p:nvSpPr>
        <p:spPr>
          <a:xfrm>
            <a:off x="-1015533" y="2360214"/>
            <a:ext cx="10976611" cy="9233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 err="1">
                <a:ln w="0"/>
                <a:solidFill>
                  <a:srgbClr val="F3771A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uLnTx/>
                <a:uFillTx/>
                <a:latin typeface="Segoe Print"/>
                <a:ea typeface="+mn-ea"/>
                <a:cs typeface="+mn-cs"/>
              </a:rPr>
              <a:t>Muharni</a:t>
            </a:r>
            <a:r>
              <a:rPr kumimoji="0" lang="en-US" sz="5400" b="0" i="0" u="none" strike="noStrike" kern="1200" cap="none" spc="0" normalizeH="0" baseline="0" noProof="0" dirty="0">
                <a:ln w="0"/>
                <a:solidFill>
                  <a:srgbClr val="F3771A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uLnTx/>
                <a:uFillTx/>
                <a:latin typeface="Segoe Print"/>
                <a:ea typeface="+mn-ea"/>
                <a:cs typeface="+mn-cs"/>
              </a:rPr>
              <a:t> Time!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3001721-7F74-4ED7-8051-173C60A6B5B1}"/>
              </a:ext>
            </a:extLst>
          </p:cNvPr>
          <p:cNvSpPr txBox="1"/>
          <p:nvPr/>
        </p:nvSpPr>
        <p:spPr>
          <a:xfrm>
            <a:off x="3117714" y="3312847"/>
            <a:ext cx="612522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CA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(Repeat 5 times)</a:t>
            </a:r>
            <a:endParaRPr lang="en-CA" dirty="0"/>
          </a:p>
        </p:txBody>
      </p:sp>
    </p:spTree>
    <p:extLst>
      <p:ext uri="{BB962C8B-B14F-4D97-AF65-F5344CB8AC3E}">
        <p14:creationId xmlns:p14="http://schemas.microsoft.com/office/powerpoint/2010/main" val="3646307433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9933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video>
              <p:cMediaNode vol="80000" mute="1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1" name="Table 6">
            <a:extLst>
              <a:ext uri="{FF2B5EF4-FFF2-40B4-BE49-F238E27FC236}">
                <a16:creationId xmlns:a16="http://schemas.microsoft.com/office/drawing/2014/main" id="{0D6F1936-A2FD-4576-86C4-9F6DC4E6CF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7150187"/>
              </p:ext>
            </p:extLst>
          </p:nvPr>
        </p:nvGraphicFramePr>
        <p:xfrm>
          <a:off x="288099" y="200415"/>
          <a:ext cx="11599107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25254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05795439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62843627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818812174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4082428006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60949558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532015200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09827845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250481689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0926627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173355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944281118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69654944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3463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322752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18212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039045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9678779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97956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30199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014764"/>
                  </a:ext>
                </a:extLst>
              </a:tr>
            </a:tbl>
          </a:graphicData>
        </a:graphic>
      </p:graphicFrame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291764" y="24957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Aw</a:t>
            </a: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183600" y="24957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</a:t>
            </a:r>
            <a:r>
              <a:rPr lang="en-CA" sz="4400" b="1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latin typeface="GurbaniAkhar" panose="00000400000000000000" pitchFamily="2" charset="0"/>
              </a:rPr>
              <a:t>e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103212" y="26209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latin typeface="GurbaniAkhar" panose="00000400000000000000" pitchFamily="2" charset="0"/>
              </a:rPr>
              <a:t>e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38435" y="26847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CA" sz="4400" b="1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latin typeface="GurbaniAkhar" panose="00000400000000000000" pitchFamily="2" charset="0"/>
              </a:rPr>
              <a:t>a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u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466247" y="25459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08416" y="26209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AY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29872" y="24051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E</a:t>
            </a: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484354" y="25489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AO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36422" y="25413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ey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43684" y="2405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386260" y="21149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27426" y="23665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AW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2A26424C-216D-451B-9035-CE1B333C6A04}"/>
              </a:ext>
            </a:extLst>
          </p:cNvPr>
          <p:cNvSpPr txBox="1">
            <a:spLocks/>
          </p:cNvSpPr>
          <p:nvPr/>
        </p:nvSpPr>
        <p:spPr>
          <a:xfrm>
            <a:off x="1329342" y="106376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131C0F7A-5627-472D-8883-CA9F8E74D3CE}"/>
              </a:ext>
            </a:extLst>
          </p:cNvPr>
          <p:cNvSpPr txBox="1">
            <a:spLocks/>
          </p:cNvSpPr>
          <p:nvPr/>
        </p:nvSpPr>
        <p:spPr>
          <a:xfrm>
            <a:off x="2196126" y="106376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is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2F9D6164-8D10-4697-B05E-0AAABFAC55F2}"/>
              </a:ext>
            </a:extLst>
          </p:cNvPr>
          <p:cNvSpPr txBox="1">
            <a:spLocks/>
          </p:cNvSpPr>
          <p:nvPr/>
        </p:nvSpPr>
        <p:spPr>
          <a:xfrm>
            <a:off x="3103212" y="106376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6E60B803-3F5C-41B8-BDB7-33A63D1DF9C7}"/>
              </a:ext>
            </a:extLst>
          </p:cNvPr>
          <p:cNvSpPr txBox="1">
            <a:spLocks/>
          </p:cNvSpPr>
          <p:nvPr/>
        </p:nvSpPr>
        <p:spPr>
          <a:xfrm>
            <a:off x="4038435" y="105761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724762F4-AFEE-4E46-B7EA-B4FE612A6BB2}"/>
              </a:ext>
            </a:extLst>
          </p:cNvPr>
          <p:cNvSpPr txBox="1">
            <a:spLocks/>
          </p:cNvSpPr>
          <p:nvPr/>
        </p:nvSpPr>
        <p:spPr>
          <a:xfrm>
            <a:off x="491299" y="105625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5457B1AD-6FAB-4469-AC74-ABA5FDCC5407}"/>
              </a:ext>
            </a:extLst>
          </p:cNvPr>
          <p:cNvSpPr txBox="1">
            <a:spLocks/>
          </p:cNvSpPr>
          <p:nvPr/>
        </p:nvSpPr>
        <p:spPr>
          <a:xfrm>
            <a:off x="6733468" y="106375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2EF819EC-DC8F-41CF-8969-786737475ECA}"/>
              </a:ext>
            </a:extLst>
          </p:cNvPr>
          <p:cNvSpPr txBox="1">
            <a:spLocks/>
          </p:cNvSpPr>
          <p:nvPr/>
        </p:nvSpPr>
        <p:spPr>
          <a:xfrm>
            <a:off x="7629872" y="105470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so</a:t>
            </a: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0AABDBF1-D289-43A3-9CF7-050C09289299}"/>
              </a:ext>
            </a:extLst>
          </p:cNvPr>
          <p:cNvSpPr txBox="1">
            <a:spLocks/>
          </p:cNvSpPr>
          <p:nvPr/>
        </p:nvSpPr>
        <p:spPr>
          <a:xfrm>
            <a:off x="8509406" y="106908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0EC3F34A-B323-4E5F-A093-C17403F29888}"/>
              </a:ext>
            </a:extLst>
          </p:cNvPr>
          <p:cNvSpPr txBox="1">
            <a:spLocks/>
          </p:cNvSpPr>
          <p:nvPr/>
        </p:nvSpPr>
        <p:spPr>
          <a:xfrm>
            <a:off x="5836422" y="106832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035ED4DA-61B2-4663-A891-06415F1DC7AF}"/>
              </a:ext>
            </a:extLst>
          </p:cNvPr>
          <p:cNvSpPr txBox="1">
            <a:spLocks/>
          </p:cNvSpPr>
          <p:nvPr/>
        </p:nvSpPr>
        <p:spPr>
          <a:xfrm>
            <a:off x="4943684" y="102965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5379F24E-8EB7-4207-B59E-2F5328897F7C}"/>
              </a:ext>
            </a:extLst>
          </p:cNvPr>
          <p:cNvSpPr txBox="1">
            <a:spLocks/>
          </p:cNvSpPr>
          <p:nvPr/>
        </p:nvSpPr>
        <p:spPr>
          <a:xfrm>
            <a:off x="9411312" y="101316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70031D97-30AD-4E7D-8B3E-BD1FE3F54209}"/>
              </a:ext>
            </a:extLst>
          </p:cNvPr>
          <p:cNvSpPr txBox="1">
            <a:spLocks/>
          </p:cNvSpPr>
          <p:nvPr/>
        </p:nvSpPr>
        <p:spPr>
          <a:xfrm>
            <a:off x="10239952" y="107589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1EBC73D3-E428-4DCE-93E9-AFEB02E599F5}"/>
              </a:ext>
            </a:extLst>
          </p:cNvPr>
          <p:cNvSpPr txBox="1">
            <a:spLocks/>
          </p:cNvSpPr>
          <p:nvPr/>
        </p:nvSpPr>
        <p:spPr>
          <a:xfrm>
            <a:off x="1316816" y="187795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D98E2F20-0008-42C8-896C-2AE593FEA133}"/>
              </a:ext>
            </a:extLst>
          </p:cNvPr>
          <p:cNvSpPr txBox="1">
            <a:spLocks/>
          </p:cNvSpPr>
          <p:nvPr/>
        </p:nvSpPr>
        <p:spPr>
          <a:xfrm>
            <a:off x="2183600" y="187795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ih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581029D4-BFBC-4650-9DD6-AE13D2A5C7D7}"/>
              </a:ext>
            </a:extLst>
          </p:cNvPr>
          <p:cNvSpPr txBox="1">
            <a:spLocks/>
          </p:cNvSpPr>
          <p:nvPr/>
        </p:nvSpPr>
        <p:spPr>
          <a:xfrm>
            <a:off x="3090686" y="187795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A2BD8711-DDC3-4059-8CE5-F1A025AA0648}"/>
              </a:ext>
            </a:extLst>
          </p:cNvPr>
          <p:cNvSpPr txBox="1">
            <a:spLocks/>
          </p:cNvSpPr>
          <p:nvPr/>
        </p:nvSpPr>
        <p:spPr>
          <a:xfrm>
            <a:off x="4025909" y="187180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10892309-E5D5-4258-A3AE-864C62A5B13F}"/>
              </a:ext>
            </a:extLst>
          </p:cNvPr>
          <p:cNvSpPr txBox="1">
            <a:spLocks/>
          </p:cNvSpPr>
          <p:nvPr/>
        </p:nvSpPr>
        <p:spPr>
          <a:xfrm>
            <a:off x="478773" y="187044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5713594D-2998-4367-B12F-906C688270C9}"/>
              </a:ext>
            </a:extLst>
          </p:cNvPr>
          <p:cNvSpPr txBox="1">
            <a:spLocks/>
          </p:cNvSpPr>
          <p:nvPr/>
        </p:nvSpPr>
        <p:spPr>
          <a:xfrm>
            <a:off x="6720942" y="187794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796AC94D-4E7E-47C9-9C0E-2B4C5661EBDD}"/>
              </a:ext>
            </a:extLst>
          </p:cNvPr>
          <p:cNvSpPr txBox="1">
            <a:spLocks/>
          </p:cNvSpPr>
          <p:nvPr/>
        </p:nvSpPr>
        <p:spPr>
          <a:xfrm>
            <a:off x="7617346" y="186889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CCF735A0-67E8-404C-811C-091612DE54F3}"/>
              </a:ext>
            </a:extLst>
          </p:cNvPr>
          <p:cNvSpPr txBox="1">
            <a:spLocks/>
          </p:cNvSpPr>
          <p:nvPr/>
        </p:nvSpPr>
        <p:spPr>
          <a:xfrm>
            <a:off x="8496880" y="185822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9B061824-B666-415E-8C87-B9C88CE2FD89}"/>
              </a:ext>
            </a:extLst>
          </p:cNvPr>
          <p:cNvSpPr txBox="1">
            <a:spLocks/>
          </p:cNvSpPr>
          <p:nvPr/>
        </p:nvSpPr>
        <p:spPr>
          <a:xfrm>
            <a:off x="5823896" y="188251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860645BC-32D5-4200-9B17-D191A29C2DEE}"/>
              </a:ext>
            </a:extLst>
          </p:cNvPr>
          <p:cNvSpPr txBox="1">
            <a:spLocks/>
          </p:cNvSpPr>
          <p:nvPr/>
        </p:nvSpPr>
        <p:spPr>
          <a:xfrm>
            <a:off x="4931158" y="184384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652F0C41-A72A-4001-BF02-ED23825562C2}"/>
              </a:ext>
            </a:extLst>
          </p:cNvPr>
          <p:cNvSpPr txBox="1">
            <a:spLocks/>
          </p:cNvSpPr>
          <p:nvPr/>
        </p:nvSpPr>
        <p:spPr>
          <a:xfrm>
            <a:off x="9398786" y="182735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50F7414F-C0FB-4EA2-8C96-14393DCCFCF6}"/>
              </a:ext>
            </a:extLst>
          </p:cNvPr>
          <p:cNvSpPr txBox="1">
            <a:spLocks/>
          </p:cNvSpPr>
          <p:nvPr/>
        </p:nvSpPr>
        <p:spPr>
          <a:xfrm>
            <a:off x="10227426" y="186503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D93DC311-7AFB-4FE5-B389-631EF514B734}"/>
              </a:ext>
            </a:extLst>
          </p:cNvPr>
          <p:cNvSpPr txBox="1">
            <a:spLocks/>
          </p:cNvSpPr>
          <p:nvPr/>
        </p:nvSpPr>
        <p:spPr>
          <a:xfrm>
            <a:off x="1329342" y="269214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E9F21588-DA9D-4FF1-80D3-30A40E846A12}"/>
              </a:ext>
            </a:extLst>
          </p:cNvPr>
          <p:cNvSpPr txBox="1">
            <a:spLocks/>
          </p:cNvSpPr>
          <p:nvPr/>
        </p:nvSpPr>
        <p:spPr>
          <a:xfrm>
            <a:off x="2196126" y="269214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ik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A57E8C05-D8AD-4B33-BFED-704A19A9AFB1}"/>
              </a:ext>
            </a:extLst>
          </p:cNvPr>
          <p:cNvSpPr txBox="1">
            <a:spLocks/>
          </p:cNvSpPr>
          <p:nvPr/>
        </p:nvSpPr>
        <p:spPr>
          <a:xfrm>
            <a:off x="3103212" y="269214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7EDAAE72-960D-4693-BA80-A830444DEE9F}"/>
              </a:ext>
            </a:extLst>
          </p:cNvPr>
          <p:cNvSpPr txBox="1">
            <a:spLocks/>
          </p:cNvSpPr>
          <p:nvPr/>
        </p:nvSpPr>
        <p:spPr>
          <a:xfrm>
            <a:off x="4038435" y="268599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64E61276-ED60-4100-BF25-B57B1A901EC4}"/>
              </a:ext>
            </a:extLst>
          </p:cNvPr>
          <p:cNvSpPr txBox="1">
            <a:spLocks/>
          </p:cNvSpPr>
          <p:nvPr/>
        </p:nvSpPr>
        <p:spPr>
          <a:xfrm>
            <a:off x="491299" y="26846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39300667-8C0D-4E2E-A999-A69B69B77F32}"/>
              </a:ext>
            </a:extLst>
          </p:cNvPr>
          <p:cNvSpPr txBox="1">
            <a:spLocks/>
          </p:cNvSpPr>
          <p:nvPr/>
        </p:nvSpPr>
        <p:spPr>
          <a:xfrm>
            <a:off x="6733468" y="269213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891B6388-481A-426A-873C-8F7072831728}"/>
              </a:ext>
            </a:extLst>
          </p:cNvPr>
          <p:cNvSpPr txBox="1">
            <a:spLocks/>
          </p:cNvSpPr>
          <p:nvPr/>
        </p:nvSpPr>
        <p:spPr>
          <a:xfrm>
            <a:off x="7629872" y="268308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ko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436D381D-BF6A-4355-8ECF-BED7E111F766}"/>
              </a:ext>
            </a:extLst>
          </p:cNvPr>
          <p:cNvSpPr txBox="1">
            <a:spLocks/>
          </p:cNvSpPr>
          <p:nvPr/>
        </p:nvSpPr>
        <p:spPr>
          <a:xfrm>
            <a:off x="8509406" y="267241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DEE50E9B-9B30-4D9E-BA21-154973BBB396}"/>
              </a:ext>
            </a:extLst>
          </p:cNvPr>
          <p:cNvSpPr txBox="1">
            <a:spLocks/>
          </p:cNvSpPr>
          <p:nvPr/>
        </p:nvSpPr>
        <p:spPr>
          <a:xfrm>
            <a:off x="5836422" y="269670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5E4B1527-ECD5-4E97-B02C-2767273B9438}"/>
              </a:ext>
            </a:extLst>
          </p:cNvPr>
          <p:cNvSpPr txBox="1">
            <a:spLocks/>
          </p:cNvSpPr>
          <p:nvPr/>
        </p:nvSpPr>
        <p:spPr>
          <a:xfrm>
            <a:off x="4943684" y="265803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6479A6E8-A3D9-4C6F-A3CD-2EF18C8F9912}"/>
              </a:ext>
            </a:extLst>
          </p:cNvPr>
          <p:cNvSpPr txBox="1">
            <a:spLocks/>
          </p:cNvSpPr>
          <p:nvPr/>
        </p:nvSpPr>
        <p:spPr>
          <a:xfrm>
            <a:off x="9411312" y="264154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245724B-CAD8-4484-8EFF-76BEDAD75DDE}"/>
              </a:ext>
            </a:extLst>
          </p:cNvPr>
          <p:cNvSpPr txBox="1">
            <a:spLocks/>
          </p:cNvSpPr>
          <p:nvPr/>
        </p:nvSpPr>
        <p:spPr>
          <a:xfrm>
            <a:off x="10239952" y="267922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29760390-2460-4C8C-BE18-72DC3ABC2D70}"/>
              </a:ext>
            </a:extLst>
          </p:cNvPr>
          <p:cNvSpPr txBox="1">
            <a:spLocks/>
          </p:cNvSpPr>
          <p:nvPr/>
        </p:nvSpPr>
        <p:spPr>
          <a:xfrm>
            <a:off x="1329342" y="351886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7CE715EA-2450-47B5-A76A-FED2287D9FB1}"/>
              </a:ext>
            </a:extLst>
          </p:cNvPr>
          <p:cNvSpPr txBox="1">
            <a:spLocks/>
          </p:cNvSpPr>
          <p:nvPr/>
        </p:nvSpPr>
        <p:spPr>
          <a:xfrm>
            <a:off x="2196126" y="351886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iK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DBA32BAE-AFC7-47A3-9ABA-CE98F714CC62}"/>
              </a:ext>
            </a:extLst>
          </p:cNvPr>
          <p:cNvSpPr txBox="1">
            <a:spLocks/>
          </p:cNvSpPr>
          <p:nvPr/>
        </p:nvSpPr>
        <p:spPr>
          <a:xfrm>
            <a:off x="3103212" y="351885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KI</a:t>
            </a: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92C8E846-0812-49F7-96EB-1DBC1A1A5247}"/>
              </a:ext>
            </a:extLst>
          </p:cNvPr>
          <p:cNvSpPr txBox="1">
            <a:spLocks/>
          </p:cNvSpPr>
          <p:nvPr/>
        </p:nvSpPr>
        <p:spPr>
          <a:xfrm>
            <a:off x="4038435" y="351270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Ku</a:t>
            </a: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1F33596D-A847-4857-9814-A49C5EBABFC7}"/>
              </a:ext>
            </a:extLst>
          </p:cNvPr>
          <p:cNvSpPr txBox="1">
            <a:spLocks/>
          </p:cNvSpPr>
          <p:nvPr/>
        </p:nvSpPr>
        <p:spPr>
          <a:xfrm>
            <a:off x="491299" y="35113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479516C0-D3D7-446B-A0D9-B8D1ED246F66}"/>
              </a:ext>
            </a:extLst>
          </p:cNvPr>
          <p:cNvSpPr txBox="1">
            <a:spLocks/>
          </p:cNvSpPr>
          <p:nvPr/>
        </p:nvSpPr>
        <p:spPr>
          <a:xfrm>
            <a:off x="6733468" y="351885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KY</a:t>
            </a: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C6FA34CC-41C1-4E5A-A662-40CAF6B3F96A}"/>
              </a:ext>
            </a:extLst>
          </p:cNvPr>
          <p:cNvSpPr txBox="1">
            <a:spLocks/>
          </p:cNvSpPr>
          <p:nvPr/>
        </p:nvSpPr>
        <p:spPr>
          <a:xfrm>
            <a:off x="7629872" y="350980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AFCAB88C-9D52-439F-85EC-2909F2840E38}"/>
              </a:ext>
            </a:extLst>
          </p:cNvPr>
          <p:cNvSpPr txBox="1">
            <a:spLocks/>
          </p:cNvSpPr>
          <p:nvPr/>
        </p:nvSpPr>
        <p:spPr>
          <a:xfrm>
            <a:off x="8509406" y="349912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KO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5D994B55-BCCA-4F60-BBDF-A639E0C47526}"/>
              </a:ext>
            </a:extLst>
          </p:cNvPr>
          <p:cNvSpPr txBox="1">
            <a:spLocks/>
          </p:cNvSpPr>
          <p:nvPr/>
        </p:nvSpPr>
        <p:spPr>
          <a:xfrm>
            <a:off x="5836422" y="352341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Ky</a:t>
            </a: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65750F1A-B19F-495A-9BF1-5CB19554FB8D}"/>
              </a:ext>
            </a:extLst>
          </p:cNvPr>
          <p:cNvSpPr txBox="1">
            <a:spLocks/>
          </p:cNvSpPr>
          <p:nvPr/>
        </p:nvSpPr>
        <p:spPr>
          <a:xfrm>
            <a:off x="4943684" y="348475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KU</a:t>
            </a: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F558CF0C-F14B-45C8-B3C6-1693AEB9F75F}"/>
              </a:ext>
            </a:extLst>
          </p:cNvPr>
          <p:cNvSpPr txBox="1">
            <a:spLocks/>
          </p:cNvSpPr>
          <p:nvPr/>
        </p:nvSpPr>
        <p:spPr>
          <a:xfrm>
            <a:off x="9411312" y="346825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1A8F02E8-F469-42A9-9EE3-E64F08E82A1F}"/>
              </a:ext>
            </a:extLst>
          </p:cNvPr>
          <p:cNvSpPr txBox="1">
            <a:spLocks/>
          </p:cNvSpPr>
          <p:nvPr/>
        </p:nvSpPr>
        <p:spPr>
          <a:xfrm>
            <a:off x="10239952" y="350593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816BE8A3-EB9B-4DA4-AED5-54A23EDF5AEB}"/>
              </a:ext>
            </a:extLst>
          </p:cNvPr>
          <p:cNvSpPr txBox="1">
            <a:spLocks/>
          </p:cNvSpPr>
          <p:nvPr/>
        </p:nvSpPr>
        <p:spPr>
          <a:xfrm>
            <a:off x="1316816" y="433305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E7C34884-BDE8-4A65-BE3E-B0E8BBF217DA}"/>
              </a:ext>
            </a:extLst>
          </p:cNvPr>
          <p:cNvSpPr txBox="1">
            <a:spLocks/>
          </p:cNvSpPr>
          <p:nvPr/>
        </p:nvSpPr>
        <p:spPr>
          <a:xfrm>
            <a:off x="2183600" y="433305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ig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4E1D76BD-A920-4493-B953-B9603CD2B4A2}"/>
              </a:ext>
            </a:extLst>
          </p:cNvPr>
          <p:cNvSpPr txBox="1">
            <a:spLocks/>
          </p:cNvSpPr>
          <p:nvPr/>
        </p:nvSpPr>
        <p:spPr>
          <a:xfrm>
            <a:off x="3090686" y="433304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6DE60E7E-69F2-4A63-8B51-937787B9EE42}"/>
              </a:ext>
            </a:extLst>
          </p:cNvPr>
          <p:cNvSpPr txBox="1">
            <a:spLocks/>
          </p:cNvSpPr>
          <p:nvPr/>
        </p:nvSpPr>
        <p:spPr>
          <a:xfrm>
            <a:off x="4025909" y="432689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5464D381-DB6D-4613-94F5-B6F50B2D569C}"/>
              </a:ext>
            </a:extLst>
          </p:cNvPr>
          <p:cNvSpPr txBox="1">
            <a:spLocks/>
          </p:cNvSpPr>
          <p:nvPr/>
        </p:nvSpPr>
        <p:spPr>
          <a:xfrm>
            <a:off x="478773" y="43255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9DD83BC1-78A0-4476-8548-F086905A459A}"/>
              </a:ext>
            </a:extLst>
          </p:cNvPr>
          <p:cNvSpPr txBox="1">
            <a:spLocks/>
          </p:cNvSpPr>
          <p:nvPr/>
        </p:nvSpPr>
        <p:spPr>
          <a:xfrm>
            <a:off x="6720942" y="433304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9C8572EB-EAB3-4ACF-A0E1-3553DE739DA6}"/>
              </a:ext>
            </a:extLst>
          </p:cNvPr>
          <p:cNvSpPr txBox="1">
            <a:spLocks/>
          </p:cNvSpPr>
          <p:nvPr/>
        </p:nvSpPr>
        <p:spPr>
          <a:xfrm>
            <a:off x="7617346" y="432399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go</a:t>
            </a: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78A690AD-1E22-4277-9371-32415CFE5049}"/>
              </a:ext>
            </a:extLst>
          </p:cNvPr>
          <p:cNvSpPr txBox="1">
            <a:spLocks/>
          </p:cNvSpPr>
          <p:nvPr/>
        </p:nvSpPr>
        <p:spPr>
          <a:xfrm>
            <a:off x="8496880" y="43133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FD837548-8112-410E-B899-6463FCFCEF5D}"/>
              </a:ext>
            </a:extLst>
          </p:cNvPr>
          <p:cNvSpPr txBox="1">
            <a:spLocks/>
          </p:cNvSpPr>
          <p:nvPr/>
        </p:nvSpPr>
        <p:spPr>
          <a:xfrm>
            <a:off x="5823896" y="433760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B33FF849-7A1F-442C-A84D-069BEEA33892}"/>
              </a:ext>
            </a:extLst>
          </p:cNvPr>
          <p:cNvSpPr txBox="1">
            <a:spLocks/>
          </p:cNvSpPr>
          <p:nvPr/>
        </p:nvSpPr>
        <p:spPr>
          <a:xfrm>
            <a:off x="4931158" y="429894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169059FF-2093-407B-B67B-1A3F74C84707}"/>
              </a:ext>
            </a:extLst>
          </p:cNvPr>
          <p:cNvSpPr txBox="1">
            <a:spLocks/>
          </p:cNvSpPr>
          <p:nvPr/>
        </p:nvSpPr>
        <p:spPr>
          <a:xfrm>
            <a:off x="9398786" y="428244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8451C5BF-DBCB-408C-A7CC-A72C75C913D8}"/>
              </a:ext>
            </a:extLst>
          </p:cNvPr>
          <p:cNvSpPr txBox="1">
            <a:spLocks/>
          </p:cNvSpPr>
          <p:nvPr/>
        </p:nvSpPr>
        <p:spPr>
          <a:xfrm>
            <a:off x="10227426" y="432012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FF26327F-5F62-4DF6-BECB-A323E48D6108}"/>
              </a:ext>
            </a:extLst>
          </p:cNvPr>
          <p:cNvSpPr txBox="1">
            <a:spLocks/>
          </p:cNvSpPr>
          <p:nvPr/>
        </p:nvSpPr>
        <p:spPr>
          <a:xfrm>
            <a:off x="1291764" y="518482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AA14075D-BB63-4301-9B24-208AA7F0C494}"/>
              </a:ext>
            </a:extLst>
          </p:cNvPr>
          <p:cNvSpPr txBox="1">
            <a:spLocks/>
          </p:cNvSpPr>
          <p:nvPr/>
        </p:nvSpPr>
        <p:spPr>
          <a:xfrm>
            <a:off x="2158548" y="518481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iG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38ADBB62-EFCB-46D6-A1BE-D68D8F880AB1}"/>
              </a:ext>
            </a:extLst>
          </p:cNvPr>
          <p:cNvSpPr txBox="1">
            <a:spLocks/>
          </p:cNvSpPr>
          <p:nvPr/>
        </p:nvSpPr>
        <p:spPr>
          <a:xfrm>
            <a:off x="3065634" y="518481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5E818101-0A02-4DB4-8471-118E15C16932}"/>
              </a:ext>
            </a:extLst>
          </p:cNvPr>
          <p:cNvSpPr txBox="1">
            <a:spLocks/>
          </p:cNvSpPr>
          <p:nvPr/>
        </p:nvSpPr>
        <p:spPr>
          <a:xfrm>
            <a:off x="4000857" y="517866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7CDA8945-1F18-4E58-A272-6C265F035F89}"/>
              </a:ext>
            </a:extLst>
          </p:cNvPr>
          <p:cNvSpPr txBox="1">
            <a:spLocks/>
          </p:cNvSpPr>
          <p:nvPr/>
        </p:nvSpPr>
        <p:spPr>
          <a:xfrm>
            <a:off x="453721" y="517730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601250F7-C43E-47BD-AF7A-F29814820E8B}"/>
              </a:ext>
            </a:extLst>
          </p:cNvPr>
          <p:cNvSpPr txBox="1">
            <a:spLocks/>
          </p:cNvSpPr>
          <p:nvPr/>
        </p:nvSpPr>
        <p:spPr>
          <a:xfrm>
            <a:off x="6695890" y="518481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DA32E0E9-4EA3-432D-8FFD-352D273AA6DF}"/>
              </a:ext>
            </a:extLst>
          </p:cNvPr>
          <p:cNvSpPr txBox="1">
            <a:spLocks/>
          </p:cNvSpPr>
          <p:nvPr/>
        </p:nvSpPr>
        <p:spPr>
          <a:xfrm>
            <a:off x="7592294" y="517576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Go</a:t>
            </a: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DEF89569-A667-4B08-A227-A9C4B4C04A4C}"/>
              </a:ext>
            </a:extLst>
          </p:cNvPr>
          <p:cNvSpPr txBox="1">
            <a:spLocks/>
          </p:cNvSpPr>
          <p:nvPr/>
        </p:nvSpPr>
        <p:spPr>
          <a:xfrm>
            <a:off x="8471828" y="516508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10D05DD6-8948-4C20-9B27-B522C73B4D48}"/>
              </a:ext>
            </a:extLst>
          </p:cNvPr>
          <p:cNvSpPr txBox="1">
            <a:spLocks/>
          </p:cNvSpPr>
          <p:nvPr/>
        </p:nvSpPr>
        <p:spPr>
          <a:xfrm>
            <a:off x="5798844" y="518937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0C7E5AC7-0E0E-46EC-AFE2-F1F73265E2C0}"/>
              </a:ext>
            </a:extLst>
          </p:cNvPr>
          <p:cNvSpPr txBox="1">
            <a:spLocks/>
          </p:cNvSpPr>
          <p:nvPr/>
        </p:nvSpPr>
        <p:spPr>
          <a:xfrm>
            <a:off x="4906106" y="515070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A42CBBC9-892B-45B5-B0DD-311FD6AE79A9}"/>
              </a:ext>
            </a:extLst>
          </p:cNvPr>
          <p:cNvSpPr txBox="1">
            <a:spLocks/>
          </p:cNvSpPr>
          <p:nvPr/>
        </p:nvSpPr>
        <p:spPr>
          <a:xfrm>
            <a:off x="9373734" y="513421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90019AC6-9611-4BEA-ABC9-90777074AFF9}"/>
              </a:ext>
            </a:extLst>
          </p:cNvPr>
          <p:cNvSpPr txBox="1">
            <a:spLocks/>
          </p:cNvSpPr>
          <p:nvPr/>
        </p:nvSpPr>
        <p:spPr>
          <a:xfrm>
            <a:off x="10202374" y="517189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</a:p>
        </p:txBody>
      </p:sp>
      <p:sp>
        <p:nvSpPr>
          <p:cNvPr id="99" name="Content Placeholder 2">
            <a:extLst>
              <a:ext uri="{FF2B5EF4-FFF2-40B4-BE49-F238E27FC236}">
                <a16:creationId xmlns:a16="http://schemas.microsoft.com/office/drawing/2014/main" id="{EB2731F3-38C3-4B5F-960C-B51A39A0B189}"/>
              </a:ext>
            </a:extLst>
          </p:cNvPr>
          <p:cNvSpPr txBox="1">
            <a:spLocks/>
          </p:cNvSpPr>
          <p:nvPr/>
        </p:nvSpPr>
        <p:spPr>
          <a:xfrm>
            <a:off x="1304290" y="591132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0" name="Content Placeholder 2">
            <a:extLst>
              <a:ext uri="{FF2B5EF4-FFF2-40B4-BE49-F238E27FC236}">
                <a16:creationId xmlns:a16="http://schemas.microsoft.com/office/drawing/2014/main" id="{C3046F4E-5A40-4C4C-9B38-C7C4D03714CA}"/>
              </a:ext>
            </a:extLst>
          </p:cNvPr>
          <p:cNvSpPr txBox="1">
            <a:spLocks/>
          </p:cNvSpPr>
          <p:nvPr/>
        </p:nvSpPr>
        <p:spPr>
          <a:xfrm>
            <a:off x="2171074" y="591132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ic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1" name="Content Placeholder 2">
            <a:extLst>
              <a:ext uri="{FF2B5EF4-FFF2-40B4-BE49-F238E27FC236}">
                <a16:creationId xmlns:a16="http://schemas.microsoft.com/office/drawing/2014/main" id="{24501546-9FD9-4A64-AF24-20F5CB57D86F}"/>
              </a:ext>
            </a:extLst>
          </p:cNvPr>
          <p:cNvSpPr txBox="1">
            <a:spLocks/>
          </p:cNvSpPr>
          <p:nvPr/>
        </p:nvSpPr>
        <p:spPr>
          <a:xfrm>
            <a:off x="3078160" y="591132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2" name="Content Placeholder 2">
            <a:extLst>
              <a:ext uri="{FF2B5EF4-FFF2-40B4-BE49-F238E27FC236}">
                <a16:creationId xmlns:a16="http://schemas.microsoft.com/office/drawing/2014/main" id="{E2435145-AF7E-423D-A813-E329A63E8BFB}"/>
              </a:ext>
            </a:extLst>
          </p:cNvPr>
          <p:cNvSpPr txBox="1">
            <a:spLocks/>
          </p:cNvSpPr>
          <p:nvPr/>
        </p:nvSpPr>
        <p:spPr>
          <a:xfrm>
            <a:off x="4013383" y="590517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cu</a:t>
            </a:r>
          </a:p>
        </p:txBody>
      </p:sp>
      <p:sp>
        <p:nvSpPr>
          <p:cNvPr id="103" name="Content Placeholder 2">
            <a:extLst>
              <a:ext uri="{FF2B5EF4-FFF2-40B4-BE49-F238E27FC236}">
                <a16:creationId xmlns:a16="http://schemas.microsoft.com/office/drawing/2014/main" id="{69BD20B4-AFA9-4406-9C08-7F7C81F414DF}"/>
              </a:ext>
            </a:extLst>
          </p:cNvPr>
          <p:cNvSpPr txBox="1">
            <a:spLocks/>
          </p:cNvSpPr>
          <p:nvPr/>
        </p:nvSpPr>
        <p:spPr>
          <a:xfrm>
            <a:off x="466247" y="59038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104" name="Content Placeholder 2">
            <a:extLst>
              <a:ext uri="{FF2B5EF4-FFF2-40B4-BE49-F238E27FC236}">
                <a16:creationId xmlns:a16="http://schemas.microsoft.com/office/drawing/2014/main" id="{06D8729C-4287-422B-98DF-7E6886CBB03D}"/>
              </a:ext>
            </a:extLst>
          </p:cNvPr>
          <p:cNvSpPr txBox="1">
            <a:spLocks/>
          </p:cNvSpPr>
          <p:nvPr/>
        </p:nvSpPr>
        <p:spPr>
          <a:xfrm>
            <a:off x="6708416" y="591132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5" name="Content Placeholder 2">
            <a:extLst>
              <a:ext uri="{FF2B5EF4-FFF2-40B4-BE49-F238E27FC236}">
                <a16:creationId xmlns:a16="http://schemas.microsoft.com/office/drawing/2014/main" id="{7EB9D25C-9B10-401E-BD89-8448F5056054}"/>
              </a:ext>
            </a:extLst>
          </p:cNvPr>
          <p:cNvSpPr txBox="1">
            <a:spLocks/>
          </p:cNvSpPr>
          <p:nvPr/>
        </p:nvSpPr>
        <p:spPr>
          <a:xfrm>
            <a:off x="7604820" y="590226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co</a:t>
            </a:r>
          </a:p>
        </p:txBody>
      </p:sp>
      <p:sp>
        <p:nvSpPr>
          <p:cNvPr id="106" name="Content Placeholder 2">
            <a:extLst>
              <a:ext uri="{FF2B5EF4-FFF2-40B4-BE49-F238E27FC236}">
                <a16:creationId xmlns:a16="http://schemas.microsoft.com/office/drawing/2014/main" id="{E2477CB0-3C04-41BA-B1A8-B82D38C50C82}"/>
              </a:ext>
            </a:extLst>
          </p:cNvPr>
          <p:cNvSpPr txBox="1">
            <a:spLocks/>
          </p:cNvSpPr>
          <p:nvPr/>
        </p:nvSpPr>
        <p:spPr>
          <a:xfrm>
            <a:off x="8484354" y="589159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7" name="Content Placeholder 2">
            <a:extLst>
              <a:ext uri="{FF2B5EF4-FFF2-40B4-BE49-F238E27FC236}">
                <a16:creationId xmlns:a16="http://schemas.microsoft.com/office/drawing/2014/main" id="{039BFC18-3B95-40D5-879B-3DB0D92362EC}"/>
              </a:ext>
            </a:extLst>
          </p:cNvPr>
          <p:cNvSpPr txBox="1">
            <a:spLocks/>
          </p:cNvSpPr>
          <p:nvPr/>
        </p:nvSpPr>
        <p:spPr>
          <a:xfrm>
            <a:off x="5811370" y="591588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cy</a:t>
            </a:r>
          </a:p>
        </p:txBody>
      </p:sp>
      <p:sp>
        <p:nvSpPr>
          <p:cNvPr id="108" name="Content Placeholder 2">
            <a:extLst>
              <a:ext uri="{FF2B5EF4-FFF2-40B4-BE49-F238E27FC236}">
                <a16:creationId xmlns:a16="http://schemas.microsoft.com/office/drawing/2014/main" id="{ACCC31E9-0FF4-464D-8C05-916919067788}"/>
              </a:ext>
            </a:extLst>
          </p:cNvPr>
          <p:cNvSpPr txBox="1">
            <a:spLocks/>
          </p:cNvSpPr>
          <p:nvPr/>
        </p:nvSpPr>
        <p:spPr>
          <a:xfrm>
            <a:off x="4918632" y="58772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9" name="Content Placeholder 2">
            <a:extLst>
              <a:ext uri="{FF2B5EF4-FFF2-40B4-BE49-F238E27FC236}">
                <a16:creationId xmlns:a16="http://schemas.microsoft.com/office/drawing/2014/main" id="{721C4618-DF05-43B9-A2C2-AEABDED80300}"/>
              </a:ext>
            </a:extLst>
          </p:cNvPr>
          <p:cNvSpPr txBox="1">
            <a:spLocks/>
          </p:cNvSpPr>
          <p:nvPr/>
        </p:nvSpPr>
        <p:spPr>
          <a:xfrm>
            <a:off x="9386260" y="586072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BBD1B461-6982-43E4-ACC5-083731E872C3}"/>
              </a:ext>
            </a:extLst>
          </p:cNvPr>
          <p:cNvSpPr txBox="1">
            <a:spLocks/>
          </p:cNvSpPr>
          <p:nvPr/>
        </p:nvSpPr>
        <p:spPr>
          <a:xfrm>
            <a:off x="10214900" y="589840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913071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1" fill="hold">
                      <p:stCondLst>
                        <p:cond delay="indefinite"/>
                      </p:stCondLst>
                      <p:childTnLst>
                        <p:par>
                          <p:cTn id="292" fill="hold">
                            <p:stCondLst>
                              <p:cond delay="0"/>
                            </p:stCondLst>
                            <p:childTnLst>
                              <p:par>
                                <p:cTn id="2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>
                      <p:stCondLst>
                        <p:cond delay="indefinite"/>
                      </p:stCondLst>
                      <p:childTnLst>
                        <p:par>
                          <p:cTn id="308" fill="hold">
                            <p:stCondLst>
                              <p:cond delay="0"/>
                            </p:stCondLst>
                            <p:childTnLst>
                              <p:par>
                                <p:cTn id="3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1" fill="hold">
                      <p:stCondLst>
                        <p:cond delay="indefinite"/>
                      </p:stCondLst>
                      <p:childTnLst>
                        <p:par>
                          <p:cTn id="312" fill="hold">
                            <p:stCondLst>
                              <p:cond delay="0"/>
                            </p:stCondLst>
                            <p:childTnLst>
                              <p:par>
                                <p:cTn id="3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5" fill="hold">
                      <p:stCondLst>
                        <p:cond delay="indefinite"/>
                      </p:stCondLst>
                      <p:childTnLst>
                        <p:par>
                          <p:cTn id="316" fill="hold">
                            <p:stCondLst>
                              <p:cond delay="0"/>
                            </p:stCondLst>
                            <p:childTnLst>
                              <p:par>
                                <p:cTn id="3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9" fill="hold">
                      <p:stCondLst>
                        <p:cond delay="indefinite"/>
                      </p:stCondLst>
                      <p:childTnLst>
                        <p:par>
                          <p:cTn id="320" fill="hold">
                            <p:stCondLst>
                              <p:cond delay="0"/>
                            </p:stCondLst>
                            <p:childTnLst>
                              <p:par>
                                <p:cTn id="3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5" fill="hold">
                      <p:stCondLst>
                        <p:cond delay="indefinite"/>
                      </p:stCondLst>
                      <p:childTnLst>
                        <p:par>
                          <p:cTn id="336" fill="hold">
                            <p:stCondLst>
                              <p:cond delay="0"/>
                            </p:stCondLst>
                            <p:childTnLst>
                              <p:par>
                                <p:cTn id="3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3" fill="hold">
                      <p:stCondLst>
                        <p:cond delay="indefinite"/>
                      </p:stCondLst>
                      <p:childTnLst>
                        <p:par>
                          <p:cTn id="344" fill="hold">
                            <p:stCondLst>
                              <p:cond delay="0"/>
                            </p:stCondLst>
                            <p:childTnLst>
                              <p:par>
                                <p:cTn id="3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7" fill="hold">
                      <p:stCondLst>
                        <p:cond delay="indefinite"/>
                      </p:stCondLst>
                      <p:childTnLst>
                        <p:par>
                          <p:cTn id="348" fill="hold">
                            <p:stCondLst>
                              <p:cond delay="0"/>
                            </p:stCondLst>
                            <p:childTnLst>
                              <p:par>
                                <p:cTn id="3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1" fill="hold">
                      <p:stCondLst>
                        <p:cond delay="indefinite"/>
                      </p:stCondLst>
                      <p:childTnLst>
                        <p:par>
                          <p:cTn id="352" fill="hold">
                            <p:stCondLst>
                              <p:cond delay="0"/>
                            </p:stCondLst>
                            <p:childTnLst>
                              <p:par>
                                <p:cTn id="3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5" fill="hold">
                      <p:stCondLst>
                        <p:cond delay="indefinite"/>
                      </p:stCondLst>
                      <p:childTnLst>
                        <p:par>
                          <p:cTn id="356" fill="hold">
                            <p:stCondLst>
                              <p:cond delay="0"/>
                            </p:stCondLst>
                            <p:childTnLst>
                              <p:par>
                                <p:cTn id="3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9" fill="hold">
                      <p:stCondLst>
                        <p:cond delay="indefinite"/>
                      </p:stCondLst>
                      <p:childTnLst>
                        <p:par>
                          <p:cTn id="360" fill="hold">
                            <p:stCondLst>
                              <p:cond delay="0"/>
                            </p:stCondLst>
                            <p:childTnLst>
                              <p:par>
                                <p:cTn id="3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3" fill="hold">
                      <p:stCondLst>
                        <p:cond delay="indefinite"/>
                      </p:stCondLst>
                      <p:childTnLst>
                        <p:par>
                          <p:cTn id="364" fill="hold">
                            <p:stCondLst>
                              <p:cond delay="0"/>
                            </p:stCondLst>
                            <p:childTnLst>
                              <p:par>
                                <p:cTn id="3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7" fill="hold">
                      <p:stCondLst>
                        <p:cond delay="indefinite"/>
                      </p:stCondLst>
                      <p:childTnLst>
                        <p:par>
                          <p:cTn id="368" fill="hold">
                            <p:stCondLst>
                              <p:cond delay="0"/>
                            </p:stCondLst>
                            <p:childTnLst>
                              <p:par>
                                <p:cTn id="3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1" fill="hold">
                      <p:stCondLst>
                        <p:cond delay="indefinite"/>
                      </p:stCondLst>
                      <p:childTnLst>
                        <p:par>
                          <p:cTn id="372" fill="hold">
                            <p:stCondLst>
                              <p:cond delay="0"/>
                            </p:stCondLst>
                            <p:childTnLst>
                              <p:par>
                                <p:cTn id="3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5" fill="hold">
                      <p:stCondLst>
                        <p:cond delay="indefinite"/>
                      </p:stCondLst>
                      <p:childTnLst>
                        <p:par>
                          <p:cTn id="376" fill="hold">
                            <p:stCondLst>
                              <p:cond delay="0"/>
                            </p:stCondLst>
                            <p:childTnLst>
                              <p:par>
                                <p:cTn id="3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9" fill="hold">
                      <p:stCondLst>
                        <p:cond delay="indefinite"/>
                      </p:stCondLst>
                      <p:childTnLst>
                        <p:par>
                          <p:cTn id="380" fill="hold">
                            <p:stCondLst>
                              <p:cond delay="0"/>
                            </p:stCondLst>
                            <p:childTnLst>
                              <p:par>
                                <p:cTn id="3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3" fill="hold">
                      <p:stCondLst>
                        <p:cond delay="indefinite"/>
                      </p:stCondLst>
                      <p:childTnLst>
                        <p:par>
                          <p:cTn id="384" fill="hold">
                            <p:stCondLst>
                              <p:cond delay="0"/>
                            </p:stCondLst>
                            <p:childTnLst>
                              <p:par>
                                <p:cTn id="3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5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1" name="Table 6">
            <a:extLst>
              <a:ext uri="{FF2B5EF4-FFF2-40B4-BE49-F238E27FC236}">
                <a16:creationId xmlns:a16="http://schemas.microsoft.com/office/drawing/2014/main" id="{B9C7C7AE-3F23-4634-8293-539A3C096C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6386111"/>
              </p:ext>
            </p:extLst>
          </p:nvPr>
        </p:nvGraphicFramePr>
        <p:xfrm>
          <a:off x="288099" y="200415"/>
          <a:ext cx="11599107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25254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05795439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62843627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818812174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4082428006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60949558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532015200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09827845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250481689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0926627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173355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944281118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69654944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3463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322752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18212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039045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9678779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97956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30199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014764"/>
                  </a:ext>
                </a:extLst>
              </a:tr>
            </a:tbl>
          </a:graphicData>
        </a:graphic>
      </p:graphicFrame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341868" y="24957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208652" y="24957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iC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115738" y="24957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CI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50961" y="24342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Cu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503825" y="24206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45994" y="24956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CY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42398" y="24051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Co</a:t>
            </a: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521932" y="21731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CO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48948" y="25413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Cy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56210" y="2405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CU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423838" y="19897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52478" y="22412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8817E048-FD09-40ED-9F76-32549D3E0480}"/>
              </a:ext>
            </a:extLst>
          </p:cNvPr>
          <p:cNvSpPr txBox="1">
            <a:spLocks/>
          </p:cNvSpPr>
          <p:nvPr/>
        </p:nvSpPr>
        <p:spPr>
          <a:xfrm>
            <a:off x="1329342" y="102618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19AF36E7-F213-4F38-84F4-EC41EF9019A6}"/>
              </a:ext>
            </a:extLst>
          </p:cNvPr>
          <p:cNvSpPr txBox="1">
            <a:spLocks/>
          </p:cNvSpPr>
          <p:nvPr/>
        </p:nvSpPr>
        <p:spPr>
          <a:xfrm>
            <a:off x="2196126" y="102618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ij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479D83A9-6729-4AD2-AB07-24ED595CD1CE}"/>
              </a:ext>
            </a:extLst>
          </p:cNvPr>
          <p:cNvSpPr txBox="1">
            <a:spLocks/>
          </p:cNvSpPr>
          <p:nvPr/>
        </p:nvSpPr>
        <p:spPr>
          <a:xfrm>
            <a:off x="3103212" y="102618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EA8BBF57-5D64-4149-ABB2-27678A800DB8}"/>
              </a:ext>
            </a:extLst>
          </p:cNvPr>
          <p:cNvSpPr txBox="1">
            <a:spLocks/>
          </p:cNvSpPr>
          <p:nvPr/>
        </p:nvSpPr>
        <p:spPr>
          <a:xfrm>
            <a:off x="4038435" y="102003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3E1B8C26-37A9-4A1D-B080-E92BD625C0C6}"/>
              </a:ext>
            </a:extLst>
          </p:cNvPr>
          <p:cNvSpPr txBox="1">
            <a:spLocks/>
          </p:cNvSpPr>
          <p:nvPr/>
        </p:nvSpPr>
        <p:spPr>
          <a:xfrm>
            <a:off x="491299" y="10186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C183EB2C-EE1D-4E87-8B04-14FC44C566FC}"/>
              </a:ext>
            </a:extLst>
          </p:cNvPr>
          <p:cNvSpPr txBox="1">
            <a:spLocks/>
          </p:cNvSpPr>
          <p:nvPr/>
        </p:nvSpPr>
        <p:spPr>
          <a:xfrm>
            <a:off x="6733468" y="102618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B98820F2-8D60-4959-8BF7-44BCBC670DF4}"/>
              </a:ext>
            </a:extLst>
          </p:cNvPr>
          <p:cNvSpPr txBox="1">
            <a:spLocks/>
          </p:cNvSpPr>
          <p:nvPr/>
        </p:nvSpPr>
        <p:spPr>
          <a:xfrm>
            <a:off x="7629872" y="101712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jo</a:t>
            </a: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DAA4F0B9-0810-4441-B544-4E604D9BD650}"/>
              </a:ext>
            </a:extLst>
          </p:cNvPr>
          <p:cNvSpPr txBox="1">
            <a:spLocks/>
          </p:cNvSpPr>
          <p:nvPr/>
        </p:nvSpPr>
        <p:spPr>
          <a:xfrm>
            <a:off x="8509406" y="99392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3C553E48-3C03-4E94-BA16-5940168AFA02}"/>
              </a:ext>
            </a:extLst>
          </p:cNvPr>
          <p:cNvSpPr txBox="1">
            <a:spLocks/>
          </p:cNvSpPr>
          <p:nvPr/>
        </p:nvSpPr>
        <p:spPr>
          <a:xfrm>
            <a:off x="5836422" y="103074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41A9FD54-B503-4CB8-ADC4-A6D012D39528}"/>
              </a:ext>
            </a:extLst>
          </p:cNvPr>
          <p:cNvSpPr txBox="1">
            <a:spLocks/>
          </p:cNvSpPr>
          <p:nvPr/>
        </p:nvSpPr>
        <p:spPr>
          <a:xfrm>
            <a:off x="4943684" y="101712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5619D158-83BB-4F3A-84C3-ECA7C01C40DC}"/>
              </a:ext>
            </a:extLst>
          </p:cNvPr>
          <p:cNvSpPr txBox="1">
            <a:spLocks/>
          </p:cNvSpPr>
          <p:nvPr/>
        </p:nvSpPr>
        <p:spPr>
          <a:xfrm>
            <a:off x="9411312" y="97558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E2498069-29E3-4C41-BAEB-9C84FA5DDA11}"/>
              </a:ext>
            </a:extLst>
          </p:cNvPr>
          <p:cNvSpPr txBox="1">
            <a:spLocks/>
          </p:cNvSpPr>
          <p:nvPr/>
        </p:nvSpPr>
        <p:spPr>
          <a:xfrm>
            <a:off x="10239952" y="100073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B46524E2-ECA6-4F82-8AE2-14508721DBD7}"/>
              </a:ext>
            </a:extLst>
          </p:cNvPr>
          <p:cNvSpPr txBox="1">
            <a:spLocks/>
          </p:cNvSpPr>
          <p:nvPr/>
        </p:nvSpPr>
        <p:spPr>
          <a:xfrm>
            <a:off x="1316816" y="185290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34AE1FF6-3D26-4934-84FF-D3C72EE67864}"/>
              </a:ext>
            </a:extLst>
          </p:cNvPr>
          <p:cNvSpPr txBox="1">
            <a:spLocks/>
          </p:cNvSpPr>
          <p:nvPr/>
        </p:nvSpPr>
        <p:spPr>
          <a:xfrm>
            <a:off x="2183600" y="185290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iJ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2C09AE92-9518-4FE0-9FF4-6CCEA37E8D42}"/>
              </a:ext>
            </a:extLst>
          </p:cNvPr>
          <p:cNvSpPr txBox="1">
            <a:spLocks/>
          </p:cNvSpPr>
          <p:nvPr/>
        </p:nvSpPr>
        <p:spPr>
          <a:xfrm>
            <a:off x="3090686" y="185290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JI</a:t>
            </a: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F3B71FAD-85E4-4606-9689-A741AF4358F2}"/>
              </a:ext>
            </a:extLst>
          </p:cNvPr>
          <p:cNvSpPr txBox="1">
            <a:spLocks/>
          </p:cNvSpPr>
          <p:nvPr/>
        </p:nvSpPr>
        <p:spPr>
          <a:xfrm>
            <a:off x="4025909" y="184674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9B3C4961-8166-4B62-8190-04F43C192600}"/>
              </a:ext>
            </a:extLst>
          </p:cNvPr>
          <p:cNvSpPr txBox="1">
            <a:spLocks/>
          </p:cNvSpPr>
          <p:nvPr/>
        </p:nvSpPr>
        <p:spPr>
          <a:xfrm>
            <a:off x="478773" y="18453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A5C78B42-24FE-4584-A479-7C1A050E6CA4}"/>
              </a:ext>
            </a:extLst>
          </p:cNvPr>
          <p:cNvSpPr txBox="1">
            <a:spLocks/>
          </p:cNvSpPr>
          <p:nvPr/>
        </p:nvSpPr>
        <p:spPr>
          <a:xfrm>
            <a:off x="6720942" y="185289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JY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0F88C2F6-7042-4226-83BC-EFC619414727}"/>
              </a:ext>
            </a:extLst>
          </p:cNvPr>
          <p:cNvSpPr txBox="1">
            <a:spLocks/>
          </p:cNvSpPr>
          <p:nvPr/>
        </p:nvSpPr>
        <p:spPr>
          <a:xfrm>
            <a:off x="7617346" y="184384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1D077B60-87D3-4E65-A141-4267234CD82D}"/>
              </a:ext>
            </a:extLst>
          </p:cNvPr>
          <p:cNvSpPr txBox="1">
            <a:spLocks/>
          </p:cNvSpPr>
          <p:nvPr/>
        </p:nvSpPr>
        <p:spPr>
          <a:xfrm>
            <a:off x="8496880" y="182064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JO</a:t>
            </a: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CF87164D-D99A-445B-AE94-4443857EE15D}"/>
              </a:ext>
            </a:extLst>
          </p:cNvPr>
          <p:cNvSpPr txBox="1">
            <a:spLocks/>
          </p:cNvSpPr>
          <p:nvPr/>
        </p:nvSpPr>
        <p:spPr>
          <a:xfrm>
            <a:off x="5823896" y="185746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Jy</a:t>
            </a: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9DF28ED5-CC9C-437A-9E59-DF9EF723E6C6}"/>
              </a:ext>
            </a:extLst>
          </p:cNvPr>
          <p:cNvSpPr txBox="1">
            <a:spLocks/>
          </p:cNvSpPr>
          <p:nvPr/>
        </p:nvSpPr>
        <p:spPr>
          <a:xfrm>
            <a:off x="4931158" y="184384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JU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056F729-69A3-4F56-BD51-FDB07FC8A3DF}"/>
              </a:ext>
            </a:extLst>
          </p:cNvPr>
          <p:cNvSpPr txBox="1">
            <a:spLocks/>
          </p:cNvSpPr>
          <p:nvPr/>
        </p:nvSpPr>
        <p:spPr>
          <a:xfrm>
            <a:off x="9398786" y="180230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550E8EB9-0698-4AD5-9203-84233EBC2225}"/>
              </a:ext>
            </a:extLst>
          </p:cNvPr>
          <p:cNvSpPr txBox="1">
            <a:spLocks/>
          </p:cNvSpPr>
          <p:nvPr/>
        </p:nvSpPr>
        <p:spPr>
          <a:xfrm>
            <a:off x="10227426" y="182745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46820C44-F2E8-4C35-B217-C75857D45AD4}"/>
              </a:ext>
            </a:extLst>
          </p:cNvPr>
          <p:cNvSpPr txBox="1">
            <a:spLocks/>
          </p:cNvSpPr>
          <p:nvPr/>
        </p:nvSpPr>
        <p:spPr>
          <a:xfrm>
            <a:off x="1329342" y="270467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74C97103-C9C3-42D0-97C0-C339BEF31D53}"/>
              </a:ext>
            </a:extLst>
          </p:cNvPr>
          <p:cNvSpPr txBox="1">
            <a:spLocks/>
          </p:cNvSpPr>
          <p:nvPr/>
        </p:nvSpPr>
        <p:spPr>
          <a:xfrm>
            <a:off x="2196126" y="270467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it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D716010C-2A0D-49FB-963F-CF28A4CCD998}"/>
              </a:ext>
            </a:extLst>
          </p:cNvPr>
          <p:cNvSpPr txBox="1">
            <a:spLocks/>
          </p:cNvSpPr>
          <p:nvPr/>
        </p:nvSpPr>
        <p:spPr>
          <a:xfrm>
            <a:off x="3103212" y="270466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8389088A-B421-45D5-BABA-BDF5CEEA3AF3}"/>
              </a:ext>
            </a:extLst>
          </p:cNvPr>
          <p:cNvSpPr txBox="1">
            <a:spLocks/>
          </p:cNvSpPr>
          <p:nvPr/>
        </p:nvSpPr>
        <p:spPr>
          <a:xfrm>
            <a:off x="4038435" y="269851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B4219663-F53F-4AF3-A570-687F4ED1BF69}"/>
              </a:ext>
            </a:extLst>
          </p:cNvPr>
          <p:cNvSpPr txBox="1">
            <a:spLocks/>
          </p:cNvSpPr>
          <p:nvPr/>
        </p:nvSpPr>
        <p:spPr>
          <a:xfrm>
            <a:off x="491299" y="269716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B2DDC259-E214-4752-B8AE-A6FBDB8DDADF}"/>
              </a:ext>
            </a:extLst>
          </p:cNvPr>
          <p:cNvSpPr txBox="1">
            <a:spLocks/>
          </p:cNvSpPr>
          <p:nvPr/>
        </p:nvSpPr>
        <p:spPr>
          <a:xfrm>
            <a:off x="6733468" y="270466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A3E485D5-AF6E-467B-B514-7BDE5A198058}"/>
              </a:ext>
            </a:extLst>
          </p:cNvPr>
          <p:cNvSpPr txBox="1">
            <a:spLocks/>
          </p:cNvSpPr>
          <p:nvPr/>
        </p:nvSpPr>
        <p:spPr>
          <a:xfrm>
            <a:off x="7629872" y="269561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to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9784CBE1-BACC-4ADF-8F9E-037076E24079}"/>
              </a:ext>
            </a:extLst>
          </p:cNvPr>
          <p:cNvSpPr txBox="1">
            <a:spLocks/>
          </p:cNvSpPr>
          <p:nvPr/>
        </p:nvSpPr>
        <p:spPr>
          <a:xfrm>
            <a:off x="8509406" y="267241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29D90E8-5217-4774-9785-D44B844471D3}"/>
              </a:ext>
            </a:extLst>
          </p:cNvPr>
          <p:cNvSpPr txBox="1">
            <a:spLocks/>
          </p:cNvSpPr>
          <p:nvPr/>
        </p:nvSpPr>
        <p:spPr>
          <a:xfrm>
            <a:off x="5836422" y="270922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ty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7B9D0BC9-3C3C-44BB-BD1C-A9C2A265997F}"/>
              </a:ext>
            </a:extLst>
          </p:cNvPr>
          <p:cNvSpPr txBox="1">
            <a:spLocks/>
          </p:cNvSpPr>
          <p:nvPr/>
        </p:nvSpPr>
        <p:spPr>
          <a:xfrm>
            <a:off x="4943684" y="269561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953AAEA2-5E0E-4DA2-BFED-0EA37B657719}"/>
              </a:ext>
            </a:extLst>
          </p:cNvPr>
          <p:cNvSpPr txBox="1">
            <a:spLocks/>
          </p:cNvSpPr>
          <p:nvPr/>
        </p:nvSpPr>
        <p:spPr>
          <a:xfrm>
            <a:off x="9411312" y="265406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F5783E82-32C0-4C65-97A8-AA8D301703E8}"/>
              </a:ext>
            </a:extLst>
          </p:cNvPr>
          <p:cNvSpPr txBox="1">
            <a:spLocks/>
          </p:cNvSpPr>
          <p:nvPr/>
        </p:nvSpPr>
        <p:spPr>
          <a:xfrm>
            <a:off x="10239952" y="267922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09352CF9-F170-4A68-9C42-53E5B054EC1D}"/>
              </a:ext>
            </a:extLst>
          </p:cNvPr>
          <p:cNvSpPr txBox="1">
            <a:spLocks/>
          </p:cNvSpPr>
          <p:nvPr/>
        </p:nvSpPr>
        <p:spPr>
          <a:xfrm>
            <a:off x="1316816" y="351886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7728BFB2-21B6-4174-842B-3D546FDFC72B}"/>
              </a:ext>
            </a:extLst>
          </p:cNvPr>
          <p:cNvSpPr txBox="1">
            <a:spLocks/>
          </p:cNvSpPr>
          <p:nvPr/>
        </p:nvSpPr>
        <p:spPr>
          <a:xfrm>
            <a:off x="2183600" y="351886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iT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61A3216A-B255-4EF7-BA0F-181ABA6B3827}"/>
              </a:ext>
            </a:extLst>
          </p:cNvPr>
          <p:cNvSpPr txBox="1">
            <a:spLocks/>
          </p:cNvSpPr>
          <p:nvPr/>
        </p:nvSpPr>
        <p:spPr>
          <a:xfrm>
            <a:off x="3090686" y="351885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TI</a:t>
            </a: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0EF99370-A6FF-442F-BC72-4B210F32D5DF}"/>
              </a:ext>
            </a:extLst>
          </p:cNvPr>
          <p:cNvSpPr txBox="1">
            <a:spLocks/>
          </p:cNvSpPr>
          <p:nvPr/>
        </p:nvSpPr>
        <p:spPr>
          <a:xfrm>
            <a:off x="4025909" y="351270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Tu</a:t>
            </a: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530A6A4D-37F9-40B7-95D2-E371C6F83C41}"/>
              </a:ext>
            </a:extLst>
          </p:cNvPr>
          <p:cNvSpPr txBox="1">
            <a:spLocks/>
          </p:cNvSpPr>
          <p:nvPr/>
        </p:nvSpPr>
        <p:spPr>
          <a:xfrm>
            <a:off x="478773" y="35113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33E56640-96E0-4D36-ADE9-658079484F69}"/>
              </a:ext>
            </a:extLst>
          </p:cNvPr>
          <p:cNvSpPr txBox="1">
            <a:spLocks/>
          </p:cNvSpPr>
          <p:nvPr/>
        </p:nvSpPr>
        <p:spPr>
          <a:xfrm>
            <a:off x="6720942" y="351885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TY</a:t>
            </a: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DBA42B72-E8EB-45E5-ADA8-960DB0A41D3F}"/>
              </a:ext>
            </a:extLst>
          </p:cNvPr>
          <p:cNvSpPr txBox="1">
            <a:spLocks/>
          </p:cNvSpPr>
          <p:nvPr/>
        </p:nvSpPr>
        <p:spPr>
          <a:xfrm>
            <a:off x="7617346" y="350980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5DC89E03-2B18-4118-90C8-E5555D3F924B}"/>
              </a:ext>
            </a:extLst>
          </p:cNvPr>
          <p:cNvSpPr txBox="1">
            <a:spLocks/>
          </p:cNvSpPr>
          <p:nvPr/>
        </p:nvSpPr>
        <p:spPr>
          <a:xfrm>
            <a:off x="8496880" y="348660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TO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E4A7811F-381F-45EF-B4FB-4CDD012555E9}"/>
              </a:ext>
            </a:extLst>
          </p:cNvPr>
          <p:cNvSpPr txBox="1">
            <a:spLocks/>
          </p:cNvSpPr>
          <p:nvPr/>
        </p:nvSpPr>
        <p:spPr>
          <a:xfrm>
            <a:off x="5823896" y="352341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Ty</a:t>
            </a: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70FE585D-FF6A-4746-8034-81774BAD2292}"/>
              </a:ext>
            </a:extLst>
          </p:cNvPr>
          <p:cNvSpPr txBox="1">
            <a:spLocks/>
          </p:cNvSpPr>
          <p:nvPr/>
        </p:nvSpPr>
        <p:spPr>
          <a:xfrm>
            <a:off x="4931158" y="350980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TU</a:t>
            </a: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C6739453-D171-4291-9100-0E08D7EA4F1D}"/>
              </a:ext>
            </a:extLst>
          </p:cNvPr>
          <p:cNvSpPr txBox="1">
            <a:spLocks/>
          </p:cNvSpPr>
          <p:nvPr/>
        </p:nvSpPr>
        <p:spPr>
          <a:xfrm>
            <a:off x="9398786" y="346825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D823A545-0F60-4E0C-80F0-84C06053EE49}"/>
              </a:ext>
            </a:extLst>
          </p:cNvPr>
          <p:cNvSpPr txBox="1">
            <a:spLocks/>
          </p:cNvSpPr>
          <p:nvPr/>
        </p:nvSpPr>
        <p:spPr>
          <a:xfrm>
            <a:off x="10227426" y="349341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86020EB7-D846-4A1F-B45D-994CA454EFC4}"/>
              </a:ext>
            </a:extLst>
          </p:cNvPr>
          <p:cNvSpPr txBox="1">
            <a:spLocks/>
          </p:cNvSpPr>
          <p:nvPr/>
        </p:nvSpPr>
        <p:spPr>
          <a:xfrm>
            <a:off x="1329342" y="430800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26B8C01C-C812-4F23-A036-EAB8A1132AA7}"/>
              </a:ext>
            </a:extLst>
          </p:cNvPr>
          <p:cNvSpPr txBox="1">
            <a:spLocks/>
          </p:cNvSpPr>
          <p:nvPr/>
        </p:nvSpPr>
        <p:spPr>
          <a:xfrm>
            <a:off x="2196126" y="430799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if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573FBEB4-7E8D-4B3A-8B2D-3D720D7B7827}"/>
              </a:ext>
            </a:extLst>
          </p:cNvPr>
          <p:cNvSpPr txBox="1">
            <a:spLocks/>
          </p:cNvSpPr>
          <p:nvPr/>
        </p:nvSpPr>
        <p:spPr>
          <a:xfrm>
            <a:off x="3103212" y="430799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F6AD7A99-F44F-4F43-98C8-9C335D18C1D1}"/>
              </a:ext>
            </a:extLst>
          </p:cNvPr>
          <p:cNvSpPr txBox="1">
            <a:spLocks/>
          </p:cNvSpPr>
          <p:nvPr/>
        </p:nvSpPr>
        <p:spPr>
          <a:xfrm>
            <a:off x="4038435" y="430184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fu</a:t>
            </a: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F82E31F8-0D57-4AD5-8D73-3F32A2A3ACA7}"/>
              </a:ext>
            </a:extLst>
          </p:cNvPr>
          <p:cNvSpPr txBox="1">
            <a:spLocks/>
          </p:cNvSpPr>
          <p:nvPr/>
        </p:nvSpPr>
        <p:spPr>
          <a:xfrm>
            <a:off x="491299" y="43004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B496D15E-06ED-4824-8775-CB7A7623F313}"/>
              </a:ext>
            </a:extLst>
          </p:cNvPr>
          <p:cNvSpPr txBox="1">
            <a:spLocks/>
          </p:cNvSpPr>
          <p:nvPr/>
        </p:nvSpPr>
        <p:spPr>
          <a:xfrm>
            <a:off x="6733468" y="430799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D33CDBE4-0742-48BD-AE19-ACC3465F7239}"/>
              </a:ext>
            </a:extLst>
          </p:cNvPr>
          <p:cNvSpPr txBox="1">
            <a:spLocks/>
          </p:cNvSpPr>
          <p:nvPr/>
        </p:nvSpPr>
        <p:spPr>
          <a:xfrm>
            <a:off x="7629872" y="429894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FDE4858F-EC63-4D6E-BB46-A77C12569B8C}"/>
              </a:ext>
            </a:extLst>
          </p:cNvPr>
          <p:cNvSpPr txBox="1">
            <a:spLocks/>
          </p:cNvSpPr>
          <p:nvPr/>
        </p:nvSpPr>
        <p:spPr>
          <a:xfrm>
            <a:off x="8509406" y="427574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C84F1EF1-54BB-48F3-8A0E-332DC110F0D2}"/>
              </a:ext>
            </a:extLst>
          </p:cNvPr>
          <p:cNvSpPr txBox="1">
            <a:spLocks/>
          </p:cNvSpPr>
          <p:nvPr/>
        </p:nvSpPr>
        <p:spPr>
          <a:xfrm>
            <a:off x="5836422" y="431255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FDED093A-4492-49A2-9D42-2B03387263C8}"/>
              </a:ext>
            </a:extLst>
          </p:cNvPr>
          <p:cNvSpPr txBox="1">
            <a:spLocks/>
          </p:cNvSpPr>
          <p:nvPr/>
        </p:nvSpPr>
        <p:spPr>
          <a:xfrm>
            <a:off x="4943684" y="429894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80A03A36-8708-49E8-843B-3D2040B399FF}"/>
              </a:ext>
            </a:extLst>
          </p:cNvPr>
          <p:cNvSpPr txBox="1">
            <a:spLocks/>
          </p:cNvSpPr>
          <p:nvPr/>
        </p:nvSpPr>
        <p:spPr>
          <a:xfrm>
            <a:off x="9411312" y="425739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874B07F2-BF39-4C6F-8826-CD47695499DC}"/>
              </a:ext>
            </a:extLst>
          </p:cNvPr>
          <p:cNvSpPr txBox="1">
            <a:spLocks/>
          </p:cNvSpPr>
          <p:nvPr/>
        </p:nvSpPr>
        <p:spPr>
          <a:xfrm>
            <a:off x="10239952" y="428254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BC28718C-739C-4D30-9D35-8C914E47FB7D}"/>
              </a:ext>
            </a:extLst>
          </p:cNvPr>
          <p:cNvSpPr txBox="1">
            <a:spLocks/>
          </p:cNvSpPr>
          <p:nvPr/>
        </p:nvSpPr>
        <p:spPr>
          <a:xfrm>
            <a:off x="1316816" y="513471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7CF5C9A9-7BBF-4D9F-9B16-18432DD11DB1}"/>
              </a:ext>
            </a:extLst>
          </p:cNvPr>
          <p:cNvSpPr txBox="1">
            <a:spLocks/>
          </p:cNvSpPr>
          <p:nvPr/>
        </p:nvSpPr>
        <p:spPr>
          <a:xfrm>
            <a:off x="2183600" y="513471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iF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51B7B294-4309-4D45-BD41-3A1B9157B6E8}"/>
              </a:ext>
            </a:extLst>
          </p:cNvPr>
          <p:cNvSpPr txBox="1">
            <a:spLocks/>
          </p:cNvSpPr>
          <p:nvPr/>
        </p:nvSpPr>
        <p:spPr>
          <a:xfrm>
            <a:off x="3090686" y="513471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B1334900-914E-4100-852A-0CF9C023292E}"/>
              </a:ext>
            </a:extLst>
          </p:cNvPr>
          <p:cNvSpPr txBox="1">
            <a:spLocks/>
          </p:cNvSpPr>
          <p:nvPr/>
        </p:nvSpPr>
        <p:spPr>
          <a:xfrm>
            <a:off x="4025909" y="512856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ED0DF613-9F0E-4FCB-B37D-7552EDA3D94B}"/>
              </a:ext>
            </a:extLst>
          </p:cNvPr>
          <p:cNvSpPr txBox="1">
            <a:spLocks/>
          </p:cNvSpPr>
          <p:nvPr/>
        </p:nvSpPr>
        <p:spPr>
          <a:xfrm>
            <a:off x="478773" y="51272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2400D683-22B1-41B5-A1F9-21D7A5260143}"/>
              </a:ext>
            </a:extLst>
          </p:cNvPr>
          <p:cNvSpPr txBox="1">
            <a:spLocks/>
          </p:cNvSpPr>
          <p:nvPr/>
        </p:nvSpPr>
        <p:spPr>
          <a:xfrm>
            <a:off x="6720942" y="513470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552C7B43-0B84-4548-91E5-F8588C3A73D9}"/>
              </a:ext>
            </a:extLst>
          </p:cNvPr>
          <p:cNvSpPr txBox="1">
            <a:spLocks/>
          </p:cNvSpPr>
          <p:nvPr/>
        </p:nvSpPr>
        <p:spPr>
          <a:xfrm>
            <a:off x="7617346" y="512565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D9F72DDC-E1F9-4495-9001-07D0740C1B0A}"/>
              </a:ext>
            </a:extLst>
          </p:cNvPr>
          <p:cNvSpPr txBox="1">
            <a:spLocks/>
          </p:cNvSpPr>
          <p:nvPr/>
        </p:nvSpPr>
        <p:spPr>
          <a:xfrm>
            <a:off x="8496880" y="510245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B585AEAF-7FE0-4900-B155-CBF84B973F69}"/>
              </a:ext>
            </a:extLst>
          </p:cNvPr>
          <p:cNvSpPr txBox="1">
            <a:spLocks/>
          </p:cNvSpPr>
          <p:nvPr/>
        </p:nvSpPr>
        <p:spPr>
          <a:xfrm>
            <a:off x="5823896" y="513927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2FC72F7C-470D-4450-9C52-E3AB8BBB7EBC}"/>
              </a:ext>
            </a:extLst>
          </p:cNvPr>
          <p:cNvSpPr txBox="1">
            <a:spLocks/>
          </p:cNvSpPr>
          <p:nvPr/>
        </p:nvSpPr>
        <p:spPr>
          <a:xfrm>
            <a:off x="4931158" y="512565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E29BF3CB-D730-40BE-9818-3727F55700CE}"/>
              </a:ext>
            </a:extLst>
          </p:cNvPr>
          <p:cNvSpPr txBox="1">
            <a:spLocks/>
          </p:cNvSpPr>
          <p:nvPr/>
        </p:nvSpPr>
        <p:spPr>
          <a:xfrm>
            <a:off x="9398786" y="508411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D23E202A-C435-46A9-AEC2-49F1402C0D06}"/>
              </a:ext>
            </a:extLst>
          </p:cNvPr>
          <p:cNvSpPr txBox="1">
            <a:spLocks/>
          </p:cNvSpPr>
          <p:nvPr/>
        </p:nvSpPr>
        <p:spPr>
          <a:xfrm>
            <a:off x="10227426" y="510926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</a:p>
        </p:txBody>
      </p:sp>
      <p:sp>
        <p:nvSpPr>
          <p:cNvPr id="99" name="Content Placeholder 2">
            <a:extLst>
              <a:ext uri="{FF2B5EF4-FFF2-40B4-BE49-F238E27FC236}">
                <a16:creationId xmlns:a16="http://schemas.microsoft.com/office/drawing/2014/main" id="{266A7399-B0A5-4899-A625-30C369F93ECC}"/>
              </a:ext>
            </a:extLst>
          </p:cNvPr>
          <p:cNvSpPr txBox="1">
            <a:spLocks/>
          </p:cNvSpPr>
          <p:nvPr/>
        </p:nvSpPr>
        <p:spPr>
          <a:xfrm>
            <a:off x="1304290" y="594890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0" name="Content Placeholder 2">
            <a:extLst>
              <a:ext uri="{FF2B5EF4-FFF2-40B4-BE49-F238E27FC236}">
                <a16:creationId xmlns:a16="http://schemas.microsoft.com/office/drawing/2014/main" id="{F683D654-1E86-49D9-A0B1-39044B57FF4D}"/>
              </a:ext>
            </a:extLst>
          </p:cNvPr>
          <p:cNvSpPr txBox="1">
            <a:spLocks/>
          </p:cNvSpPr>
          <p:nvPr/>
        </p:nvSpPr>
        <p:spPr>
          <a:xfrm>
            <a:off x="2171074" y="594890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ix</a:t>
            </a:r>
          </a:p>
        </p:txBody>
      </p:sp>
      <p:sp>
        <p:nvSpPr>
          <p:cNvPr id="101" name="Content Placeholder 2">
            <a:extLst>
              <a:ext uri="{FF2B5EF4-FFF2-40B4-BE49-F238E27FC236}">
                <a16:creationId xmlns:a16="http://schemas.microsoft.com/office/drawing/2014/main" id="{AE560823-D22B-4B25-9BA1-4F46C1904D7A}"/>
              </a:ext>
            </a:extLst>
          </p:cNvPr>
          <p:cNvSpPr txBox="1">
            <a:spLocks/>
          </p:cNvSpPr>
          <p:nvPr/>
        </p:nvSpPr>
        <p:spPr>
          <a:xfrm>
            <a:off x="3078160" y="594890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2" name="Content Placeholder 2">
            <a:extLst>
              <a:ext uri="{FF2B5EF4-FFF2-40B4-BE49-F238E27FC236}">
                <a16:creationId xmlns:a16="http://schemas.microsoft.com/office/drawing/2014/main" id="{C30FDB42-B1ED-4E25-9A3A-B3F353942FB7}"/>
              </a:ext>
            </a:extLst>
          </p:cNvPr>
          <p:cNvSpPr txBox="1">
            <a:spLocks/>
          </p:cNvSpPr>
          <p:nvPr/>
        </p:nvSpPr>
        <p:spPr>
          <a:xfrm>
            <a:off x="4013383" y="594275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xu</a:t>
            </a:r>
          </a:p>
        </p:txBody>
      </p:sp>
      <p:sp>
        <p:nvSpPr>
          <p:cNvPr id="103" name="Content Placeholder 2">
            <a:extLst>
              <a:ext uri="{FF2B5EF4-FFF2-40B4-BE49-F238E27FC236}">
                <a16:creationId xmlns:a16="http://schemas.microsoft.com/office/drawing/2014/main" id="{8C41DA8A-CA96-4B40-84E1-619DF12B2B26}"/>
              </a:ext>
            </a:extLst>
          </p:cNvPr>
          <p:cNvSpPr txBox="1">
            <a:spLocks/>
          </p:cNvSpPr>
          <p:nvPr/>
        </p:nvSpPr>
        <p:spPr>
          <a:xfrm>
            <a:off x="466247" y="594139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104" name="Content Placeholder 2">
            <a:extLst>
              <a:ext uri="{FF2B5EF4-FFF2-40B4-BE49-F238E27FC236}">
                <a16:creationId xmlns:a16="http://schemas.microsoft.com/office/drawing/2014/main" id="{71201B4E-58C8-4650-809E-D14C9B8683FD}"/>
              </a:ext>
            </a:extLst>
          </p:cNvPr>
          <p:cNvSpPr txBox="1">
            <a:spLocks/>
          </p:cNvSpPr>
          <p:nvPr/>
        </p:nvSpPr>
        <p:spPr>
          <a:xfrm>
            <a:off x="6708416" y="594889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5" name="Content Placeholder 2">
            <a:extLst>
              <a:ext uri="{FF2B5EF4-FFF2-40B4-BE49-F238E27FC236}">
                <a16:creationId xmlns:a16="http://schemas.microsoft.com/office/drawing/2014/main" id="{C8C07214-74E7-4D84-A000-FB5544DC6040}"/>
              </a:ext>
            </a:extLst>
          </p:cNvPr>
          <p:cNvSpPr txBox="1">
            <a:spLocks/>
          </p:cNvSpPr>
          <p:nvPr/>
        </p:nvSpPr>
        <p:spPr>
          <a:xfrm>
            <a:off x="7604820" y="593984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xo</a:t>
            </a:r>
          </a:p>
        </p:txBody>
      </p:sp>
      <p:sp>
        <p:nvSpPr>
          <p:cNvPr id="106" name="Content Placeholder 2">
            <a:extLst>
              <a:ext uri="{FF2B5EF4-FFF2-40B4-BE49-F238E27FC236}">
                <a16:creationId xmlns:a16="http://schemas.microsoft.com/office/drawing/2014/main" id="{D6192E41-E734-4765-A649-F259718F3887}"/>
              </a:ext>
            </a:extLst>
          </p:cNvPr>
          <p:cNvSpPr txBox="1">
            <a:spLocks/>
          </p:cNvSpPr>
          <p:nvPr/>
        </p:nvSpPr>
        <p:spPr>
          <a:xfrm>
            <a:off x="8484354" y="591664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7" name="Content Placeholder 2">
            <a:extLst>
              <a:ext uri="{FF2B5EF4-FFF2-40B4-BE49-F238E27FC236}">
                <a16:creationId xmlns:a16="http://schemas.microsoft.com/office/drawing/2014/main" id="{6A14483F-0C40-46D0-B01F-173BE0923702}"/>
              </a:ext>
            </a:extLst>
          </p:cNvPr>
          <p:cNvSpPr txBox="1">
            <a:spLocks/>
          </p:cNvSpPr>
          <p:nvPr/>
        </p:nvSpPr>
        <p:spPr>
          <a:xfrm>
            <a:off x="5811370" y="595346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8" name="Content Placeholder 2">
            <a:extLst>
              <a:ext uri="{FF2B5EF4-FFF2-40B4-BE49-F238E27FC236}">
                <a16:creationId xmlns:a16="http://schemas.microsoft.com/office/drawing/2014/main" id="{40730230-72DC-4BCC-B472-2AE4CBAB2EAC}"/>
              </a:ext>
            </a:extLst>
          </p:cNvPr>
          <p:cNvSpPr txBox="1">
            <a:spLocks/>
          </p:cNvSpPr>
          <p:nvPr/>
        </p:nvSpPr>
        <p:spPr>
          <a:xfrm>
            <a:off x="4918632" y="593984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9" name="Content Placeholder 2">
            <a:extLst>
              <a:ext uri="{FF2B5EF4-FFF2-40B4-BE49-F238E27FC236}">
                <a16:creationId xmlns:a16="http://schemas.microsoft.com/office/drawing/2014/main" id="{6CBA7CD2-4A01-4576-8BBF-5E7DAC899AA1}"/>
              </a:ext>
            </a:extLst>
          </p:cNvPr>
          <p:cNvSpPr txBox="1">
            <a:spLocks/>
          </p:cNvSpPr>
          <p:nvPr/>
        </p:nvSpPr>
        <p:spPr>
          <a:xfrm>
            <a:off x="9386260" y="589830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669DA2F9-D6CA-413F-9AF9-2324ED95B2A6}"/>
              </a:ext>
            </a:extLst>
          </p:cNvPr>
          <p:cNvSpPr txBox="1">
            <a:spLocks/>
          </p:cNvSpPr>
          <p:nvPr/>
        </p:nvSpPr>
        <p:spPr>
          <a:xfrm>
            <a:off x="10214900" y="592345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6910069"/>
      </p:ext>
    </p:extLst>
  </p:cSld>
  <p:clrMapOvr>
    <a:masterClrMapping/>
  </p:clrMapOvr>
  <p:transition spd="slow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1" fill="hold">
                      <p:stCondLst>
                        <p:cond delay="indefinite"/>
                      </p:stCondLst>
                      <p:childTnLst>
                        <p:par>
                          <p:cTn id="292" fill="hold">
                            <p:stCondLst>
                              <p:cond delay="0"/>
                            </p:stCondLst>
                            <p:childTnLst>
                              <p:par>
                                <p:cTn id="2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>
                      <p:stCondLst>
                        <p:cond delay="indefinite"/>
                      </p:stCondLst>
                      <p:childTnLst>
                        <p:par>
                          <p:cTn id="308" fill="hold">
                            <p:stCondLst>
                              <p:cond delay="0"/>
                            </p:stCondLst>
                            <p:childTnLst>
                              <p:par>
                                <p:cTn id="3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1" fill="hold">
                      <p:stCondLst>
                        <p:cond delay="indefinite"/>
                      </p:stCondLst>
                      <p:childTnLst>
                        <p:par>
                          <p:cTn id="312" fill="hold">
                            <p:stCondLst>
                              <p:cond delay="0"/>
                            </p:stCondLst>
                            <p:childTnLst>
                              <p:par>
                                <p:cTn id="3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5" fill="hold">
                      <p:stCondLst>
                        <p:cond delay="indefinite"/>
                      </p:stCondLst>
                      <p:childTnLst>
                        <p:par>
                          <p:cTn id="316" fill="hold">
                            <p:stCondLst>
                              <p:cond delay="0"/>
                            </p:stCondLst>
                            <p:childTnLst>
                              <p:par>
                                <p:cTn id="3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9" fill="hold">
                      <p:stCondLst>
                        <p:cond delay="indefinite"/>
                      </p:stCondLst>
                      <p:childTnLst>
                        <p:par>
                          <p:cTn id="320" fill="hold">
                            <p:stCondLst>
                              <p:cond delay="0"/>
                            </p:stCondLst>
                            <p:childTnLst>
                              <p:par>
                                <p:cTn id="3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5" fill="hold">
                      <p:stCondLst>
                        <p:cond delay="indefinite"/>
                      </p:stCondLst>
                      <p:childTnLst>
                        <p:par>
                          <p:cTn id="336" fill="hold">
                            <p:stCondLst>
                              <p:cond delay="0"/>
                            </p:stCondLst>
                            <p:childTnLst>
                              <p:par>
                                <p:cTn id="3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3" fill="hold">
                      <p:stCondLst>
                        <p:cond delay="indefinite"/>
                      </p:stCondLst>
                      <p:childTnLst>
                        <p:par>
                          <p:cTn id="344" fill="hold">
                            <p:stCondLst>
                              <p:cond delay="0"/>
                            </p:stCondLst>
                            <p:childTnLst>
                              <p:par>
                                <p:cTn id="3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7" fill="hold">
                      <p:stCondLst>
                        <p:cond delay="indefinite"/>
                      </p:stCondLst>
                      <p:childTnLst>
                        <p:par>
                          <p:cTn id="348" fill="hold">
                            <p:stCondLst>
                              <p:cond delay="0"/>
                            </p:stCondLst>
                            <p:childTnLst>
                              <p:par>
                                <p:cTn id="3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1" fill="hold">
                      <p:stCondLst>
                        <p:cond delay="indefinite"/>
                      </p:stCondLst>
                      <p:childTnLst>
                        <p:par>
                          <p:cTn id="352" fill="hold">
                            <p:stCondLst>
                              <p:cond delay="0"/>
                            </p:stCondLst>
                            <p:childTnLst>
                              <p:par>
                                <p:cTn id="3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5" fill="hold">
                      <p:stCondLst>
                        <p:cond delay="indefinite"/>
                      </p:stCondLst>
                      <p:childTnLst>
                        <p:par>
                          <p:cTn id="356" fill="hold">
                            <p:stCondLst>
                              <p:cond delay="0"/>
                            </p:stCondLst>
                            <p:childTnLst>
                              <p:par>
                                <p:cTn id="3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9" fill="hold">
                      <p:stCondLst>
                        <p:cond delay="indefinite"/>
                      </p:stCondLst>
                      <p:childTnLst>
                        <p:par>
                          <p:cTn id="360" fill="hold">
                            <p:stCondLst>
                              <p:cond delay="0"/>
                            </p:stCondLst>
                            <p:childTnLst>
                              <p:par>
                                <p:cTn id="3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3" fill="hold">
                      <p:stCondLst>
                        <p:cond delay="indefinite"/>
                      </p:stCondLst>
                      <p:childTnLst>
                        <p:par>
                          <p:cTn id="364" fill="hold">
                            <p:stCondLst>
                              <p:cond delay="0"/>
                            </p:stCondLst>
                            <p:childTnLst>
                              <p:par>
                                <p:cTn id="3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7" fill="hold">
                      <p:stCondLst>
                        <p:cond delay="indefinite"/>
                      </p:stCondLst>
                      <p:childTnLst>
                        <p:par>
                          <p:cTn id="368" fill="hold">
                            <p:stCondLst>
                              <p:cond delay="0"/>
                            </p:stCondLst>
                            <p:childTnLst>
                              <p:par>
                                <p:cTn id="3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1" fill="hold">
                      <p:stCondLst>
                        <p:cond delay="indefinite"/>
                      </p:stCondLst>
                      <p:childTnLst>
                        <p:par>
                          <p:cTn id="372" fill="hold">
                            <p:stCondLst>
                              <p:cond delay="0"/>
                            </p:stCondLst>
                            <p:childTnLst>
                              <p:par>
                                <p:cTn id="3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5" fill="hold">
                      <p:stCondLst>
                        <p:cond delay="indefinite"/>
                      </p:stCondLst>
                      <p:childTnLst>
                        <p:par>
                          <p:cTn id="376" fill="hold">
                            <p:stCondLst>
                              <p:cond delay="0"/>
                            </p:stCondLst>
                            <p:childTnLst>
                              <p:par>
                                <p:cTn id="3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9" fill="hold">
                      <p:stCondLst>
                        <p:cond delay="indefinite"/>
                      </p:stCondLst>
                      <p:childTnLst>
                        <p:par>
                          <p:cTn id="380" fill="hold">
                            <p:stCondLst>
                              <p:cond delay="0"/>
                            </p:stCondLst>
                            <p:childTnLst>
                              <p:par>
                                <p:cTn id="3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3" fill="hold">
                      <p:stCondLst>
                        <p:cond delay="indefinite"/>
                      </p:stCondLst>
                      <p:childTnLst>
                        <p:par>
                          <p:cTn id="384" fill="hold">
                            <p:stCondLst>
                              <p:cond delay="0"/>
                            </p:stCondLst>
                            <p:childTnLst>
                              <p:par>
                                <p:cTn id="3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5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1" name="Table 6">
            <a:extLst>
              <a:ext uri="{FF2B5EF4-FFF2-40B4-BE49-F238E27FC236}">
                <a16:creationId xmlns:a16="http://schemas.microsoft.com/office/drawing/2014/main" id="{1847534D-177A-4727-A601-64F9CF2528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1387877"/>
              </p:ext>
            </p:extLst>
          </p:nvPr>
        </p:nvGraphicFramePr>
        <p:xfrm>
          <a:off x="288099" y="200415"/>
          <a:ext cx="11599107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25254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05795439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62843627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818812174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4082428006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60949558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532015200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09827845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250481689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0926627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173355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944281118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69654944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3463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322752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18212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039045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9678779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97956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30199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014764"/>
                  </a:ext>
                </a:extLst>
              </a:tr>
            </a:tbl>
          </a:graphicData>
        </a:graphic>
      </p:graphicFrame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329342" y="24957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196126" y="24957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iq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103212" y="24957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38435" y="24342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491299" y="24206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33468" y="24956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29872" y="24051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509406" y="24236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36422" y="25413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43684" y="2405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411312" y="19897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39952" y="24917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8433792B-0987-4DDD-BA76-16ECF2F770D8}"/>
              </a:ext>
            </a:extLst>
          </p:cNvPr>
          <p:cNvSpPr txBox="1">
            <a:spLocks/>
          </p:cNvSpPr>
          <p:nvPr/>
        </p:nvSpPr>
        <p:spPr>
          <a:xfrm>
            <a:off x="1341868" y="103871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F1D17C08-2625-47D6-913B-B1C4318BE78B}"/>
              </a:ext>
            </a:extLst>
          </p:cNvPr>
          <p:cNvSpPr txBox="1">
            <a:spLocks/>
          </p:cNvSpPr>
          <p:nvPr/>
        </p:nvSpPr>
        <p:spPr>
          <a:xfrm>
            <a:off x="2208652" y="103871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iQ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D6E0B43-FA70-4E96-BE1F-5674F598BD9E}"/>
              </a:ext>
            </a:extLst>
          </p:cNvPr>
          <p:cNvSpPr txBox="1">
            <a:spLocks/>
          </p:cNvSpPr>
          <p:nvPr/>
        </p:nvSpPr>
        <p:spPr>
          <a:xfrm>
            <a:off x="3115738" y="103871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QI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D9BF11BF-A083-4489-8159-BFF963D0243D}"/>
              </a:ext>
            </a:extLst>
          </p:cNvPr>
          <p:cNvSpPr txBox="1">
            <a:spLocks/>
          </p:cNvSpPr>
          <p:nvPr/>
        </p:nvSpPr>
        <p:spPr>
          <a:xfrm>
            <a:off x="4050961" y="103255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Qu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30F4572E-FDAC-460F-B16B-3D2AE4AD4992}"/>
              </a:ext>
            </a:extLst>
          </p:cNvPr>
          <p:cNvSpPr txBox="1">
            <a:spLocks/>
          </p:cNvSpPr>
          <p:nvPr/>
        </p:nvSpPr>
        <p:spPr>
          <a:xfrm>
            <a:off x="503825" y="103120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5A7EF95E-ECBC-4168-AAC1-FA23CCDF959F}"/>
              </a:ext>
            </a:extLst>
          </p:cNvPr>
          <p:cNvSpPr txBox="1">
            <a:spLocks/>
          </p:cNvSpPr>
          <p:nvPr/>
        </p:nvSpPr>
        <p:spPr>
          <a:xfrm>
            <a:off x="6745994" y="103870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QY</a:t>
            </a: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AA0A400F-010B-46A0-997E-69B14B1973D1}"/>
              </a:ext>
            </a:extLst>
          </p:cNvPr>
          <p:cNvSpPr txBox="1">
            <a:spLocks/>
          </p:cNvSpPr>
          <p:nvPr/>
        </p:nvSpPr>
        <p:spPr>
          <a:xfrm>
            <a:off x="7642398" y="102965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Qo</a:t>
            </a: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55036DE0-5B7E-46A5-B91A-01D4D32AAF97}"/>
              </a:ext>
            </a:extLst>
          </p:cNvPr>
          <p:cNvSpPr txBox="1">
            <a:spLocks/>
          </p:cNvSpPr>
          <p:nvPr/>
        </p:nvSpPr>
        <p:spPr>
          <a:xfrm>
            <a:off x="8521932" y="100645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QO</a:t>
            </a: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63E0BEBC-10AE-4481-ACA0-A61056B90634}"/>
              </a:ext>
            </a:extLst>
          </p:cNvPr>
          <p:cNvSpPr txBox="1">
            <a:spLocks/>
          </p:cNvSpPr>
          <p:nvPr/>
        </p:nvSpPr>
        <p:spPr>
          <a:xfrm>
            <a:off x="5848948" y="104327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25FA395A-68EC-4993-A150-B4510CB3B7AE}"/>
              </a:ext>
            </a:extLst>
          </p:cNvPr>
          <p:cNvSpPr txBox="1">
            <a:spLocks/>
          </p:cNvSpPr>
          <p:nvPr/>
        </p:nvSpPr>
        <p:spPr>
          <a:xfrm>
            <a:off x="4956210" y="102965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QU</a:t>
            </a: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AA48F12A-449A-435F-B1DB-812480065F39}"/>
              </a:ext>
            </a:extLst>
          </p:cNvPr>
          <p:cNvSpPr txBox="1">
            <a:spLocks/>
          </p:cNvSpPr>
          <p:nvPr/>
        </p:nvSpPr>
        <p:spPr>
          <a:xfrm>
            <a:off x="9423838" y="98811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3C2EAF7A-65EA-41FE-80B1-54E0CCB42FB4}"/>
              </a:ext>
            </a:extLst>
          </p:cNvPr>
          <p:cNvSpPr txBox="1">
            <a:spLocks/>
          </p:cNvSpPr>
          <p:nvPr/>
        </p:nvSpPr>
        <p:spPr>
          <a:xfrm>
            <a:off x="10252478" y="101326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B64E5817-CA4F-46AE-8F3A-BA1168E87A4F}"/>
              </a:ext>
            </a:extLst>
          </p:cNvPr>
          <p:cNvSpPr txBox="1">
            <a:spLocks/>
          </p:cNvSpPr>
          <p:nvPr/>
        </p:nvSpPr>
        <p:spPr>
          <a:xfrm>
            <a:off x="1341868" y="184037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88989273-636A-4885-B6B9-2FAEDB554B29}"/>
              </a:ext>
            </a:extLst>
          </p:cNvPr>
          <p:cNvSpPr txBox="1">
            <a:spLocks/>
          </p:cNvSpPr>
          <p:nvPr/>
        </p:nvSpPr>
        <p:spPr>
          <a:xfrm>
            <a:off x="2208652" y="184037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id</a:t>
            </a: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C12E817B-D21D-4C63-A02A-066B26979990}"/>
              </a:ext>
            </a:extLst>
          </p:cNvPr>
          <p:cNvSpPr txBox="1">
            <a:spLocks/>
          </p:cNvSpPr>
          <p:nvPr/>
        </p:nvSpPr>
        <p:spPr>
          <a:xfrm>
            <a:off x="3115738" y="184037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821D0BFD-DD7C-4461-9C3E-11AD3C2316C3}"/>
              </a:ext>
            </a:extLst>
          </p:cNvPr>
          <p:cNvSpPr txBox="1">
            <a:spLocks/>
          </p:cNvSpPr>
          <p:nvPr/>
        </p:nvSpPr>
        <p:spPr>
          <a:xfrm>
            <a:off x="4050961" y="183422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7725E736-B6AD-4ED1-A2F4-C1D84F2A228E}"/>
              </a:ext>
            </a:extLst>
          </p:cNvPr>
          <p:cNvSpPr txBox="1">
            <a:spLocks/>
          </p:cNvSpPr>
          <p:nvPr/>
        </p:nvSpPr>
        <p:spPr>
          <a:xfrm>
            <a:off x="503825" y="183286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550C19D0-C488-46A4-A33B-6C340FB1313E}"/>
              </a:ext>
            </a:extLst>
          </p:cNvPr>
          <p:cNvSpPr txBox="1">
            <a:spLocks/>
          </p:cNvSpPr>
          <p:nvPr/>
        </p:nvSpPr>
        <p:spPr>
          <a:xfrm>
            <a:off x="6745994" y="184037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DC6F76B9-9936-419A-9715-13218DF7733E}"/>
              </a:ext>
            </a:extLst>
          </p:cNvPr>
          <p:cNvSpPr txBox="1">
            <a:spLocks/>
          </p:cNvSpPr>
          <p:nvPr/>
        </p:nvSpPr>
        <p:spPr>
          <a:xfrm>
            <a:off x="7642398" y="183131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1C209050-1BE6-44C5-8C43-2FE407ADB09D}"/>
              </a:ext>
            </a:extLst>
          </p:cNvPr>
          <p:cNvSpPr txBox="1">
            <a:spLocks/>
          </p:cNvSpPr>
          <p:nvPr/>
        </p:nvSpPr>
        <p:spPr>
          <a:xfrm>
            <a:off x="8521932" y="18081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4B7012D4-DB7D-435C-B1F7-64C11790B40F}"/>
              </a:ext>
            </a:extLst>
          </p:cNvPr>
          <p:cNvSpPr txBox="1">
            <a:spLocks/>
          </p:cNvSpPr>
          <p:nvPr/>
        </p:nvSpPr>
        <p:spPr>
          <a:xfrm>
            <a:off x="5848948" y="184493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5A31D59B-8D16-446A-9CFF-CB1A7519460F}"/>
              </a:ext>
            </a:extLst>
          </p:cNvPr>
          <p:cNvSpPr txBox="1">
            <a:spLocks/>
          </p:cNvSpPr>
          <p:nvPr/>
        </p:nvSpPr>
        <p:spPr>
          <a:xfrm>
            <a:off x="4956210" y="183131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2A2A493A-E619-4969-8B59-85BD8C668E19}"/>
              </a:ext>
            </a:extLst>
          </p:cNvPr>
          <p:cNvSpPr txBox="1">
            <a:spLocks/>
          </p:cNvSpPr>
          <p:nvPr/>
        </p:nvSpPr>
        <p:spPr>
          <a:xfrm>
            <a:off x="9423838" y="178977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4B81F59D-BB3C-4947-9A00-27149A08C5AA}"/>
              </a:ext>
            </a:extLst>
          </p:cNvPr>
          <p:cNvSpPr txBox="1">
            <a:spLocks/>
          </p:cNvSpPr>
          <p:nvPr/>
        </p:nvSpPr>
        <p:spPr>
          <a:xfrm>
            <a:off x="10252478" y="181492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4322C546-AE81-447A-8ABF-661F43E7DB64}"/>
              </a:ext>
            </a:extLst>
          </p:cNvPr>
          <p:cNvSpPr txBox="1">
            <a:spLocks/>
          </p:cNvSpPr>
          <p:nvPr/>
        </p:nvSpPr>
        <p:spPr>
          <a:xfrm>
            <a:off x="1329342" y="266709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B968ED0F-9CB4-4E7F-9D45-96DE2FA0CFFC}"/>
              </a:ext>
            </a:extLst>
          </p:cNvPr>
          <p:cNvSpPr txBox="1">
            <a:spLocks/>
          </p:cNvSpPr>
          <p:nvPr/>
        </p:nvSpPr>
        <p:spPr>
          <a:xfrm>
            <a:off x="2196126" y="266709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iD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99822E68-3772-46B2-B09B-161A22762356}"/>
              </a:ext>
            </a:extLst>
          </p:cNvPr>
          <p:cNvSpPr txBox="1">
            <a:spLocks/>
          </p:cNvSpPr>
          <p:nvPr/>
        </p:nvSpPr>
        <p:spPr>
          <a:xfrm>
            <a:off x="3103212" y="266709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DI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F5782B8D-2713-48F7-B4DC-5CC6C6EB970D}"/>
              </a:ext>
            </a:extLst>
          </p:cNvPr>
          <p:cNvSpPr txBox="1">
            <a:spLocks/>
          </p:cNvSpPr>
          <p:nvPr/>
        </p:nvSpPr>
        <p:spPr>
          <a:xfrm>
            <a:off x="4038435" y="266093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Du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2E91E9B6-FEF2-4046-9664-2412A12BC951}"/>
              </a:ext>
            </a:extLst>
          </p:cNvPr>
          <p:cNvSpPr txBox="1">
            <a:spLocks/>
          </p:cNvSpPr>
          <p:nvPr/>
        </p:nvSpPr>
        <p:spPr>
          <a:xfrm>
            <a:off x="491299" y="26595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55929908-4A67-453B-9CBF-216989280CED}"/>
              </a:ext>
            </a:extLst>
          </p:cNvPr>
          <p:cNvSpPr txBox="1">
            <a:spLocks/>
          </p:cNvSpPr>
          <p:nvPr/>
        </p:nvSpPr>
        <p:spPr>
          <a:xfrm>
            <a:off x="6733468" y="266708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DY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28D80CA4-3669-46A4-A399-AEE0A64F8597}"/>
              </a:ext>
            </a:extLst>
          </p:cNvPr>
          <p:cNvSpPr txBox="1">
            <a:spLocks/>
          </p:cNvSpPr>
          <p:nvPr/>
        </p:nvSpPr>
        <p:spPr>
          <a:xfrm>
            <a:off x="7629872" y="265803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Do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C7EBA7F-F80E-490A-8D2F-39935E5B1A27}"/>
              </a:ext>
            </a:extLst>
          </p:cNvPr>
          <p:cNvSpPr txBox="1">
            <a:spLocks/>
          </p:cNvSpPr>
          <p:nvPr/>
        </p:nvSpPr>
        <p:spPr>
          <a:xfrm>
            <a:off x="8509406" y="263483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DO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CFA68B83-2E2D-492E-AC3E-80C41A08A86A}"/>
              </a:ext>
            </a:extLst>
          </p:cNvPr>
          <p:cNvSpPr txBox="1">
            <a:spLocks/>
          </p:cNvSpPr>
          <p:nvPr/>
        </p:nvSpPr>
        <p:spPr>
          <a:xfrm>
            <a:off x="5836422" y="267165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Dy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0EFB1EDF-A47B-4ACC-A817-D456DE944B8F}"/>
              </a:ext>
            </a:extLst>
          </p:cNvPr>
          <p:cNvSpPr txBox="1">
            <a:spLocks/>
          </p:cNvSpPr>
          <p:nvPr/>
        </p:nvSpPr>
        <p:spPr>
          <a:xfrm>
            <a:off x="4943684" y="265803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DU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1833932-E748-42AE-91EE-F69E6F5ECE26}"/>
              </a:ext>
            </a:extLst>
          </p:cNvPr>
          <p:cNvSpPr txBox="1">
            <a:spLocks/>
          </p:cNvSpPr>
          <p:nvPr/>
        </p:nvSpPr>
        <p:spPr>
          <a:xfrm>
            <a:off x="9411312" y="261649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3CEB03A0-72BD-451B-9576-38187444876F}"/>
              </a:ext>
            </a:extLst>
          </p:cNvPr>
          <p:cNvSpPr txBox="1">
            <a:spLocks/>
          </p:cNvSpPr>
          <p:nvPr/>
        </p:nvSpPr>
        <p:spPr>
          <a:xfrm>
            <a:off x="10239952" y="264164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3AE6F40F-C84E-4AFD-9948-D2D94205237E}"/>
              </a:ext>
            </a:extLst>
          </p:cNvPr>
          <p:cNvSpPr txBox="1">
            <a:spLocks/>
          </p:cNvSpPr>
          <p:nvPr/>
        </p:nvSpPr>
        <p:spPr>
          <a:xfrm>
            <a:off x="1341868" y="349381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8C5CC0D1-1B6E-4330-8F2A-C0B699263A19}"/>
              </a:ext>
            </a:extLst>
          </p:cNvPr>
          <p:cNvSpPr txBox="1">
            <a:spLocks/>
          </p:cNvSpPr>
          <p:nvPr/>
        </p:nvSpPr>
        <p:spPr>
          <a:xfrm>
            <a:off x="2208652" y="349380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in</a:t>
            </a: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7DDC1C11-4A2C-43D0-ACA0-B41C95366250}"/>
              </a:ext>
            </a:extLst>
          </p:cNvPr>
          <p:cNvSpPr txBox="1">
            <a:spLocks/>
          </p:cNvSpPr>
          <p:nvPr/>
        </p:nvSpPr>
        <p:spPr>
          <a:xfrm>
            <a:off x="3115738" y="349380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03522F30-F1CC-4205-871A-9D4681CBA6FA}"/>
              </a:ext>
            </a:extLst>
          </p:cNvPr>
          <p:cNvSpPr txBox="1">
            <a:spLocks/>
          </p:cNvSpPr>
          <p:nvPr/>
        </p:nvSpPr>
        <p:spPr>
          <a:xfrm>
            <a:off x="4050961" y="348765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nu</a:t>
            </a: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5F3F7593-257B-496C-8911-466BE934F298}"/>
              </a:ext>
            </a:extLst>
          </p:cNvPr>
          <p:cNvSpPr txBox="1">
            <a:spLocks/>
          </p:cNvSpPr>
          <p:nvPr/>
        </p:nvSpPr>
        <p:spPr>
          <a:xfrm>
            <a:off x="503825" y="34862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F36A077B-6A33-4BAB-8DFB-F2A4072462BD}"/>
              </a:ext>
            </a:extLst>
          </p:cNvPr>
          <p:cNvSpPr txBox="1">
            <a:spLocks/>
          </p:cNvSpPr>
          <p:nvPr/>
        </p:nvSpPr>
        <p:spPr>
          <a:xfrm>
            <a:off x="6745994" y="349380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E7E6F371-5E7B-45C7-9F24-6D800B08B439}"/>
              </a:ext>
            </a:extLst>
          </p:cNvPr>
          <p:cNvSpPr txBox="1">
            <a:spLocks/>
          </p:cNvSpPr>
          <p:nvPr/>
        </p:nvSpPr>
        <p:spPr>
          <a:xfrm>
            <a:off x="7642398" y="348475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E2EE1BE8-BB3A-4582-86FC-5503C44C0BC1}"/>
              </a:ext>
            </a:extLst>
          </p:cNvPr>
          <p:cNvSpPr txBox="1">
            <a:spLocks/>
          </p:cNvSpPr>
          <p:nvPr/>
        </p:nvSpPr>
        <p:spPr>
          <a:xfrm>
            <a:off x="8521932" y="346155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B47A5B66-1230-48D3-93D7-5A92DEDA6560}"/>
              </a:ext>
            </a:extLst>
          </p:cNvPr>
          <p:cNvSpPr txBox="1">
            <a:spLocks/>
          </p:cNvSpPr>
          <p:nvPr/>
        </p:nvSpPr>
        <p:spPr>
          <a:xfrm>
            <a:off x="5848948" y="349836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09199534-03EC-49F1-A2A9-ABA6268260F3}"/>
              </a:ext>
            </a:extLst>
          </p:cNvPr>
          <p:cNvSpPr txBox="1">
            <a:spLocks/>
          </p:cNvSpPr>
          <p:nvPr/>
        </p:nvSpPr>
        <p:spPr>
          <a:xfrm>
            <a:off x="4956210" y="348475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29A553E6-1AA1-4779-A739-D5577C028A0A}"/>
              </a:ext>
            </a:extLst>
          </p:cNvPr>
          <p:cNvSpPr txBox="1">
            <a:spLocks/>
          </p:cNvSpPr>
          <p:nvPr/>
        </p:nvSpPr>
        <p:spPr>
          <a:xfrm>
            <a:off x="9423838" y="344320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D3DED7E4-B203-439B-9077-6337D97B0C8F}"/>
              </a:ext>
            </a:extLst>
          </p:cNvPr>
          <p:cNvSpPr txBox="1">
            <a:spLocks/>
          </p:cNvSpPr>
          <p:nvPr/>
        </p:nvSpPr>
        <p:spPr>
          <a:xfrm>
            <a:off x="10252478" y="346835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35EF5B19-699B-4148-A628-800BA78FE987}"/>
              </a:ext>
            </a:extLst>
          </p:cNvPr>
          <p:cNvSpPr txBox="1">
            <a:spLocks/>
          </p:cNvSpPr>
          <p:nvPr/>
        </p:nvSpPr>
        <p:spPr>
          <a:xfrm>
            <a:off x="1341868" y="434557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C3B84250-1784-41AA-9FE2-909C5C4B973B}"/>
              </a:ext>
            </a:extLst>
          </p:cNvPr>
          <p:cNvSpPr txBox="1">
            <a:spLocks/>
          </p:cNvSpPr>
          <p:nvPr/>
        </p:nvSpPr>
        <p:spPr>
          <a:xfrm>
            <a:off x="2208652" y="434557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ip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5FF82368-E49E-47C4-845C-72443199516F}"/>
              </a:ext>
            </a:extLst>
          </p:cNvPr>
          <p:cNvSpPr txBox="1">
            <a:spLocks/>
          </p:cNvSpPr>
          <p:nvPr/>
        </p:nvSpPr>
        <p:spPr>
          <a:xfrm>
            <a:off x="3115738" y="434557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14A8EE6C-0849-4F72-B36C-7020D33C9367}"/>
              </a:ext>
            </a:extLst>
          </p:cNvPr>
          <p:cNvSpPr txBox="1">
            <a:spLocks/>
          </p:cNvSpPr>
          <p:nvPr/>
        </p:nvSpPr>
        <p:spPr>
          <a:xfrm>
            <a:off x="4050961" y="433942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7867E891-E518-4818-AAA8-ACA8CEB12ABF}"/>
              </a:ext>
            </a:extLst>
          </p:cNvPr>
          <p:cNvSpPr txBox="1">
            <a:spLocks/>
          </p:cNvSpPr>
          <p:nvPr/>
        </p:nvSpPr>
        <p:spPr>
          <a:xfrm>
            <a:off x="503825" y="433806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E31F4797-DE24-4C3B-96AD-C64A3B9C0D27}"/>
              </a:ext>
            </a:extLst>
          </p:cNvPr>
          <p:cNvSpPr txBox="1">
            <a:spLocks/>
          </p:cNvSpPr>
          <p:nvPr/>
        </p:nvSpPr>
        <p:spPr>
          <a:xfrm>
            <a:off x="6745994" y="434557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D8FE254B-53D1-4498-9411-29D29DF361E9}"/>
              </a:ext>
            </a:extLst>
          </p:cNvPr>
          <p:cNvSpPr txBox="1">
            <a:spLocks/>
          </p:cNvSpPr>
          <p:nvPr/>
        </p:nvSpPr>
        <p:spPr>
          <a:xfrm>
            <a:off x="7642398" y="433651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po</a:t>
            </a: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9B7DD6EF-3156-4167-BC82-E138D1574107}"/>
              </a:ext>
            </a:extLst>
          </p:cNvPr>
          <p:cNvSpPr txBox="1">
            <a:spLocks/>
          </p:cNvSpPr>
          <p:nvPr/>
        </p:nvSpPr>
        <p:spPr>
          <a:xfrm>
            <a:off x="8521932" y="43133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A6AFFD62-4240-4DE9-A5B4-7B7C2FF035A5}"/>
              </a:ext>
            </a:extLst>
          </p:cNvPr>
          <p:cNvSpPr txBox="1">
            <a:spLocks/>
          </p:cNvSpPr>
          <p:nvPr/>
        </p:nvSpPr>
        <p:spPr>
          <a:xfrm>
            <a:off x="5848948" y="435013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A3B1C554-A4C5-4E52-B4C0-72B8FCECBAB8}"/>
              </a:ext>
            </a:extLst>
          </p:cNvPr>
          <p:cNvSpPr txBox="1">
            <a:spLocks/>
          </p:cNvSpPr>
          <p:nvPr/>
        </p:nvSpPr>
        <p:spPr>
          <a:xfrm>
            <a:off x="4956210" y="433651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521EE7DB-E5AF-4B8A-A36F-B31BA2BC14C7}"/>
              </a:ext>
            </a:extLst>
          </p:cNvPr>
          <p:cNvSpPr txBox="1">
            <a:spLocks/>
          </p:cNvSpPr>
          <p:nvPr/>
        </p:nvSpPr>
        <p:spPr>
          <a:xfrm>
            <a:off x="9423838" y="429497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FFCD99C6-CF6A-4654-96A2-FBBC89960715}"/>
              </a:ext>
            </a:extLst>
          </p:cNvPr>
          <p:cNvSpPr txBox="1">
            <a:spLocks/>
          </p:cNvSpPr>
          <p:nvPr/>
        </p:nvSpPr>
        <p:spPr>
          <a:xfrm>
            <a:off x="10252478" y="432012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1BA44630-086F-492A-853F-0AB7F2CBE73C}"/>
              </a:ext>
            </a:extLst>
          </p:cNvPr>
          <p:cNvSpPr txBox="1">
            <a:spLocks/>
          </p:cNvSpPr>
          <p:nvPr/>
        </p:nvSpPr>
        <p:spPr>
          <a:xfrm>
            <a:off x="1354394" y="513471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04CDA2BA-6834-4234-9A58-B5CA80A8C1A6}"/>
              </a:ext>
            </a:extLst>
          </p:cNvPr>
          <p:cNvSpPr txBox="1">
            <a:spLocks/>
          </p:cNvSpPr>
          <p:nvPr/>
        </p:nvSpPr>
        <p:spPr>
          <a:xfrm>
            <a:off x="2221178" y="513471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iP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0E305ADD-53C0-4ACE-BB22-5EC2D61F1E09}"/>
              </a:ext>
            </a:extLst>
          </p:cNvPr>
          <p:cNvSpPr txBox="1">
            <a:spLocks/>
          </p:cNvSpPr>
          <p:nvPr/>
        </p:nvSpPr>
        <p:spPr>
          <a:xfrm>
            <a:off x="3128264" y="513471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2600AA54-0328-4150-8930-5D1863C90690}"/>
              </a:ext>
            </a:extLst>
          </p:cNvPr>
          <p:cNvSpPr txBox="1">
            <a:spLocks/>
          </p:cNvSpPr>
          <p:nvPr/>
        </p:nvSpPr>
        <p:spPr>
          <a:xfrm>
            <a:off x="4063487" y="512856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DCFEA0A0-7314-475F-81B2-025CE3A4765C}"/>
              </a:ext>
            </a:extLst>
          </p:cNvPr>
          <p:cNvSpPr txBox="1">
            <a:spLocks/>
          </p:cNvSpPr>
          <p:nvPr/>
        </p:nvSpPr>
        <p:spPr>
          <a:xfrm>
            <a:off x="516351" y="51272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C48FF6AB-39A1-48FA-9163-B2DE5F5A7DEA}"/>
              </a:ext>
            </a:extLst>
          </p:cNvPr>
          <p:cNvSpPr txBox="1">
            <a:spLocks/>
          </p:cNvSpPr>
          <p:nvPr/>
        </p:nvSpPr>
        <p:spPr>
          <a:xfrm>
            <a:off x="6758520" y="513470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4540849E-5CD3-4CC5-92FC-84DB6C71A37E}"/>
              </a:ext>
            </a:extLst>
          </p:cNvPr>
          <p:cNvSpPr txBox="1">
            <a:spLocks/>
          </p:cNvSpPr>
          <p:nvPr/>
        </p:nvSpPr>
        <p:spPr>
          <a:xfrm>
            <a:off x="7654924" y="512565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Po</a:t>
            </a: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3F3E4228-EFFF-4D33-ADBD-6CA1D8C126C0}"/>
              </a:ext>
            </a:extLst>
          </p:cNvPr>
          <p:cNvSpPr txBox="1">
            <a:spLocks/>
          </p:cNvSpPr>
          <p:nvPr/>
        </p:nvSpPr>
        <p:spPr>
          <a:xfrm>
            <a:off x="8534458" y="510245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9677220B-7F73-494D-9C8D-C6A5B7D130B6}"/>
              </a:ext>
            </a:extLst>
          </p:cNvPr>
          <p:cNvSpPr txBox="1">
            <a:spLocks/>
          </p:cNvSpPr>
          <p:nvPr/>
        </p:nvSpPr>
        <p:spPr>
          <a:xfrm>
            <a:off x="5861474" y="513927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7B0ECD07-DC2B-4D54-839F-46307029C5AE}"/>
              </a:ext>
            </a:extLst>
          </p:cNvPr>
          <p:cNvSpPr txBox="1">
            <a:spLocks/>
          </p:cNvSpPr>
          <p:nvPr/>
        </p:nvSpPr>
        <p:spPr>
          <a:xfrm>
            <a:off x="4968736" y="512565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A0BDE4F0-9ED7-4F91-93B3-7B472F10572E}"/>
              </a:ext>
            </a:extLst>
          </p:cNvPr>
          <p:cNvSpPr txBox="1">
            <a:spLocks/>
          </p:cNvSpPr>
          <p:nvPr/>
        </p:nvSpPr>
        <p:spPr>
          <a:xfrm>
            <a:off x="9436364" y="508411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3F9FB29F-0B10-4CCC-8BB0-9EDCC5C7FDDB}"/>
              </a:ext>
            </a:extLst>
          </p:cNvPr>
          <p:cNvSpPr txBox="1">
            <a:spLocks/>
          </p:cNvSpPr>
          <p:nvPr/>
        </p:nvSpPr>
        <p:spPr>
          <a:xfrm>
            <a:off x="10265004" y="510926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99" name="Content Placeholder 2">
            <a:extLst>
              <a:ext uri="{FF2B5EF4-FFF2-40B4-BE49-F238E27FC236}">
                <a16:creationId xmlns:a16="http://schemas.microsoft.com/office/drawing/2014/main" id="{E4D44515-6E1B-48A7-B2DB-6FBAD4A8F73A}"/>
              </a:ext>
            </a:extLst>
          </p:cNvPr>
          <p:cNvSpPr txBox="1">
            <a:spLocks/>
          </p:cNvSpPr>
          <p:nvPr/>
        </p:nvSpPr>
        <p:spPr>
          <a:xfrm>
            <a:off x="1341868" y="592385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0" name="Content Placeholder 2">
            <a:extLst>
              <a:ext uri="{FF2B5EF4-FFF2-40B4-BE49-F238E27FC236}">
                <a16:creationId xmlns:a16="http://schemas.microsoft.com/office/drawing/2014/main" id="{26044DBB-A9D8-495A-811A-759BD9BB0E90}"/>
              </a:ext>
            </a:extLst>
          </p:cNvPr>
          <p:cNvSpPr txBox="1">
            <a:spLocks/>
          </p:cNvSpPr>
          <p:nvPr/>
        </p:nvSpPr>
        <p:spPr>
          <a:xfrm>
            <a:off x="2208652" y="592385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ib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1" name="Content Placeholder 2">
            <a:extLst>
              <a:ext uri="{FF2B5EF4-FFF2-40B4-BE49-F238E27FC236}">
                <a16:creationId xmlns:a16="http://schemas.microsoft.com/office/drawing/2014/main" id="{4CE6239B-69DD-4B2E-B511-6C3735C85A71}"/>
              </a:ext>
            </a:extLst>
          </p:cNvPr>
          <p:cNvSpPr txBox="1">
            <a:spLocks/>
          </p:cNvSpPr>
          <p:nvPr/>
        </p:nvSpPr>
        <p:spPr>
          <a:xfrm>
            <a:off x="3115738" y="592385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2" name="Content Placeholder 2">
            <a:extLst>
              <a:ext uri="{FF2B5EF4-FFF2-40B4-BE49-F238E27FC236}">
                <a16:creationId xmlns:a16="http://schemas.microsoft.com/office/drawing/2014/main" id="{D1228E51-B860-46CA-A6D7-81F7BA57A7C2}"/>
              </a:ext>
            </a:extLst>
          </p:cNvPr>
          <p:cNvSpPr txBox="1">
            <a:spLocks/>
          </p:cNvSpPr>
          <p:nvPr/>
        </p:nvSpPr>
        <p:spPr>
          <a:xfrm>
            <a:off x="4050961" y="591769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3" name="Content Placeholder 2">
            <a:extLst>
              <a:ext uri="{FF2B5EF4-FFF2-40B4-BE49-F238E27FC236}">
                <a16:creationId xmlns:a16="http://schemas.microsoft.com/office/drawing/2014/main" id="{40E4D5A5-8491-4CAA-B0B0-861CED3AD5C2}"/>
              </a:ext>
            </a:extLst>
          </p:cNvPr>
          <p:cNvSpPr txBox="1">
            <a:spLocks/>
          </p:cNvSpPr>
          <p:nvPr/>
        </p:nvSpPr>
        <p:spPr>
          <a:xfrm>
            <a:off x="503825" y="591634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104" name="Content Placeholder 2">
            <a:extLst>
              <a:ext uri="{FF2B5EF4-FFF2-40B4-BE49-F238E27FC236}">
                <a16:creationId xmlns:a16="http://schemas.microsoft.com/office/drawing/2014/main" id="{DA3EE099-0D06-478C-8821-A4D0FE984548}"/>
              </a:ext>
            </a:extLst>
          </p:cNvPr>
          <p:cNvSpPr txBox="1">
            <a:spLocks/>
          </p:cNvSpPr>
          <p:nvPr/>
        </p:nvSpPr>
        <p:spPr>
          <a:xfrm>
            <a:off x="6745994" y="592384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5" name="Content Placeholder 2">
            <a:extLst>
              <a:ext uri="{FF2B5EF4-FFF2-40B4-BE49-F238E27FC236}">
                <a16:creationId xmlns:a16="http://schemas.microsoft.com/office/drawing/2014/main" id="{929C3431-8167-44A5-96CE-1D1A07B47FAA}"/>
              </a:ext>
            </a:extLst>
          </p:cNvPr>
          <p:cNvSpPr txBox="1">
            <a:spLocks/>
          </p:cNvSpPr>
          <p:nvPr/>
        </p:nvSpPr>
        <p:spPr>
          <a:xfrm>
            <a:off x="7642398" y="591479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6" name="Content Placeholder 2">
            <a:extLst>
              <a:ext uri="{FF2B5EF4-FFF2-40B4-BE49-F238E27FC236}">
                <a16:creationId xmlns:a16="http://schemas.microsoft.com/office/drawing/2014/main" id="{13FE210B-9B65-4171-9F38-B67A1EACBE74}"/>
              </a:ext>
            </a:extLst>
          </p:cNvPr>
          <p:cNvSpPr txBox="1">
            <a:spLocks/>
          </p:cNvSpPr>
          <p:nvPr/>
        </p:nvSpPr>
        <p:spPr>
          <a:xfrm>
            <a:off x="8521932" y="589159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7" name="Content Placeholder 2">
            <a:extLst>
              <a:ext uri="{FF2B5EF4-FFF2-40B4-BE49-F238E27FC236}">
                <a16:creationId xmlns:a16="http://schemas.microsoft.com/office/drawing/2014/main" id="{4FB4F398-DA7B-40DC-8DB4-7322DA74D208}"/>
              </a:ext>
            </a:extLst>
          </p:cNvPr>
          <p:cNvSpPr txBox="1">
            <a:spLocks/>
          </p:cNvSpPr>
          <p:nvPr/>
        </p:nvSpPr>
        <p:spPr>
          <a:xfrm>
            <a:off x="5848948" y="592841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by</a:t>
            </a:r>
          </a:p>
        </p:txBody>
      </p:sp>
      <p:sp>
        <p:nvSpPr>
          <p:cNvPr id="108" name="Content Placeholder 2">
            <a:extLst>
              <a:ext uri="{FF2B5EF4-FFF2-40B4-BE49-F238E27FC236}">
                <a16:creationId xmlns:a16="http://schemas.microsoft.com/office/drawing/2014/main" id="{1B1E0ACF-F502-4D3C-8E19-42987A07E44D}"/>
              </a:ext>
            </a:extLst>
          </p:cNvPr>
          <p:cNvSpPr txBox="1">
            <a:spLocks/>
          </p:cNvSpPr>
          <p:nvPr/>
        </p:nvSpPr>
        <p:spPr>
          <a:xfrm>
            <a:off x="4956210" y="591479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9" name="Content Placeholder 2">
            <a:extLst>
              <a:ext uri="{FF2B5EF4-FFF2-40B4-BE49-F238E27FC236}">
                <a16:creationId xmlns:a16="http://schemas.microsoft.com/office/drawing/2014/main" id="{6C9C7C3A-42A4-4D0F-B6BB-F1AAB8CC4177}"/>
              </a:ext>
            </a:extLst>
          </p:cNvPr>
          <p:cNvSpPr txBox="1">
            <a:spLocks/>
          </p:cNvSpPr>
          <p:nvPr/>
        </p:nvSpPr>
        <p:spPr>
          <a:xfrm>
            <a:off x="9423838" y="587325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E8D6191A-65FB-4A13-A359-1E133FE27B1B}"/>
              </a:ext>
            </a:extLst>
          </p:cNvPr>
          <p:cNvSpPr txBox="1">
            <a:spLocks/>
          </p:cNvSpPr>
          <p:nvPr/>
        </p:nvSpPr>
        <p:spPr>
          <a:xfrm>
            <a:off x="10252478" y="589840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66246524"/>
      </p:ext>
    </p:extLst>
  </p:cSld>
  <p:clrMapOvr>
    <a:masterClrMapping/>
  </p:clrMapOvr>
  <p:transition spd="slow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1" fill="hold">
                      <p:stCondLst>
                        <p:cond delay="indefinite"/>
                      </p:stCondLst>
                      <p:childTnLst>
                        <p:par>
                          <p:cTn id="292" fill="hold">
                            <p:stCondLst>
                              <p:cond delay="0"/>
                            </p:stCondLst>
                            <p:childTnLst>
                              <p:par>
                                <p:cTn id="2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>
                      <p:stCondLst>
                        <p:cond delay="indefinite"/>
                      </p:stCondLst>
                      <p:childTnLst>
                        <p:par>
                          <p:cTn id="308" fill="hold">
                            <p:stCondLst>
                              <p:cond delay="0"/>
                            </p:stCondLst>
                            <p:childTnLst>
                              <p:par>
                                <p:cTn id="3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1" fill="hold">
                      <p:stCondLst>
                        <p:cond delay="indefinite"/>
                      </p:stCondLst>
                      <p:childTnLst>
                        <p:par>
                          <p:cTn id="312" fill="hold">
                            <p:stCondLst>
                              <p:cond delay="0"/>
                            </p:stCondLst>
                            <p:childTnLst>
                              <p:par>
                                <p:cTn id="3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5" fill="hold">
                      <p:stCondLst>
                        <p:cond delay="indefinite"/>
                      </p:stCondLst>
                      <p:childTnLst>
                        <p:par>
                          <p:cTn id="316" fill="hold">
                            <p:stCondLst>
                              <p:cond delay="0"/>
                            </p:stCondLst>
                            <p:childTnLst>
                              <p:par>
                                <p:cTn id="3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9" fill="hold">
                      <p:stCondLst>
                        <p:cond delay="indefinite"/>
                      </p:stCondLst>
                      <p:childTnLst>
                        <p:par>
                          <p:cTn id="320" fill="hold">
                            <p:stCondLst>
                              <p:cond delay="0"/>
                            </p:stCondLst>
                            <p:childTnLst>
                              <p:par>
                                <p:cTn id="3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5" fill="hold">
                      <p:stCondLst>
                        <p:cond delay="indefinite"/>
                      </p:stCondLst>
                      <p:childTnLst>
                        <p:par>
                          <p:cTn id="336" fill="hold">
                            <p:stCondLst>
                              <p:cond delay="0"/>
                            </p:stCondLst>
                            <p:childTnLst>
                              <p:par>
                                <p:cTn id="3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3" fill="hold">
                      <p:stCondLst>
                        <p:cond delay="indefinite"/>
                      </p:stCondLst>
                      <p:childTnLst>
                        <p:par>
                          <p:cTn id="344" fill="hold">
                            <p:stCondLst>
                              <p:cond delay="0"/>
                            </p:stCondLst>
                            <p:childTnLst>
                              <p:par>
                                <p:cTn id="3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7" fill="hold">
                      <p:stCondLst>
                        <p:cond delay="indefinite"/>
                      </p:stCondLst>
                      <p:childTnLst>
                        <p:par>
                          <p:cTn id="348" fill="hold">
                            <p:stCondLst>
                              <p:cond delay="0"/>
                            </p:stCondLst>
                            <p:childTnLst>
                              <p:par>
                                <p:cTn id="3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1" fill="hold">
                      <p:stCondLst>
                        <p:cond delay="indefinite"/>
                      </p:stCondLst>
                      <p:childTnLst>
                        <p:par>
                          <p:cTn id="352" fill="hold">
                            <p:stCondLst>
                              <p:cond delay="0"/>
                            </p:stCondLst>
                            <p:childTnLst>
                              <p:par>
                                <p:cTn id="3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5" fill="hold">
                      <p:stCondLst>
                        <p:cond delay="indefinite"/>
                      </p:stCondLst>
                      <p:childTnLst>
                        <p:par>
                          <p:cTn id="356" fill="hold">
                            <p:stCondLst>
                              <p:cond delay="0"/>
                            </p:stCondLst>
                            <p:childTnLst>
                              <p:par>
                                <p:cTn id="3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9" fill="hold">
                      <p:stCondLst>
                        <p:cond delay="indefinite"/>
                      </p:stCondLst>
                      <p:childTnLst>
                        <p:par>
                          <p:cTn id="360" fill="hold">
                            <p:stCondLst>
                              <p:cond delay="0"/>
                            </p:stCondLst>
                            <p:childTnLst>
                              <p:par>
                                <p:cTn id="3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3" fill="hold">
                      <p:stCondLst>
                        <p:cond delay="indefinite"/>
                      </p:stCondLst>
                      <p:childTnLst>
                        <p:par>
                          <p:cTn id="364" fill="hold">
                            <p:stCondLst>
                              <p:cond delay="0"/>
                            </p:stCondLst>
                            <p:childTnLst>
                              <p:par>
                                <p:cTn id="3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7" fill="hold">
                      <p:stCondLst>
                        <p:cond delay="indefinite"/>
                      </p:stCondLst>
                      <p:childTnLst>
                        <p:par>
                          <p:cTn id="368" fill="hold">
                            <p:stCondLst>
                              <p:cond delay="0"/>
                            </p:stCondLst>
                            <p:childTnLst>
                              <p:par>
                                <p:cTn id="3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1" fill="hold">
                      <p:stCondLst>
                        <p:cond delay="indefinite"/>
                      </p:stCondLst>
                      <p:childTnLst>
                        <p:par>
                          <p:cTn id="372" fill="hold">
                            <p:stCondLst>
                              <p:cond delay="0"/>
                            </p:stCondLst>
                            <p:childTnLst>
                              <p:par>
                                <p:cTn id="3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5" fill="hold">
                      <p:stCondLst>
                        <p:cond delay="indefinite"/>
                      </p:stCondLst>
                      <p:childTnLst>
                        <p:par>
                          <p:cTn id="376" fill="hold">
                            <p:stCondLst>
                              <p:cond delay="0"/>
                            </p:stCondLst>
                            <p:childTnLst>
                              <p:par>
                                <p:cTn id="3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9" fill="hold">
                      <p:stCondLst>
                        <p:cond delay="indefinite"/>
                      </p:stCondLst>
                      <p:childTnLst>
                        <p:par>
                          <p:cTn id="380" fill="hold">
                            <p:stCondLst>
                              <p:cond delay="0"/>
                            </p:stCondLst>
                            <p:childTnLst>
                              <p:par>
                                <p:cTn id="3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3" fill="hold">
                      <p:stCondLst>
                        <p:cond delay="indefinite"/>
                      </p:stCondLst>
                      <p:childTnLst>
                        <p:par>
                          <p:cTn id="384" fill="hold">
                            <p:stCondLst>
                              <p:cond delay="0"/>
                            </p:stCondLst>
                            <p:childTnLst>
                              <p:par>
                                <p:cTn id="3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5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9" name="Table 6">
            <a:extLst>
              <a:ext uri="{FF2B5EF4-FFF2-40B4-BE49-F238E27FC236}">
                <a16:creationId xmlns:a16="http://schemas.microsoft.com/office/drawing/2014/main" id="{29BBBC2C-B32F-4F4E-BD93-46D9D5112D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1467130"/>
              </p:ext>
            </p:extLst>
          </p:nvPr>
        </p:nvGraphicFramePr>
        <p:xfrm>
          <a:off x="288099" y="200415"/>
          <a:ext cx="11599107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25254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05795439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62843627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818812174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4082428006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60949558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532015200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09827845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250481689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0926627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173355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944281118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69654944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3463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322752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18212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039045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9678779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97956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30199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014764"/>
                  </a:ext>
                </a:extLst>
              </a:tr>
            </a:tbl>
          </a:graphicData>
        </a:graphic>
      </p:graphicFrame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304290" y="22452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171074" y="22452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iB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078160" y="22452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BI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13383" y="21836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Bu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466247" y="2170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08416" y="22451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BY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04820" y="21546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Bo</a:t>
            </a: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484354" y="19226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BO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11370" y="22908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By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18632" y="21546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BU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386260" y="17392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14900" y="19907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0E48B854-CFD8-49C7-A125-FA6BD673B034}"/>
              </a:ext>
            </a:extLst>
          </p:cNvPr>
          <p:cNvSpPr txBox="1">
            <a:spLocks/>
          </p:cNvSpPr>
          <p:nvPr/>
        </p:nvSpPr>
        <p:spPr>
          <a:xfrm>
            <a:off x="1304290" y="101366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7DD00FDB-6640-47E2-93F5-FF4C1DB84142}"/>
              </a:ext>
            </a:extLst>
          </p:cNvPr>
          <p:cNvSpPr txBox="1">
            <a:spLocks/>
          </p:cNvSpPr>
          <p:nvPr/>
        </p:nvSpPr>
        <p:spPr>
          <a:xfrm>
            <a:off x="2171074" y="101366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im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0865698C-DA16-4450-977A-E17AE5849AE1}"/>
              </a:ext>
            </a:extLst>
          </p:cNvPr>
          <p:cNvSpPr txBox="1">
            <a:spLocks/>
          </p:cNvSpPr>
          <p:nvPr/>
        </p:nvSpPr>
        <p:spPr>
          <a:xfrm>
            <a:off x="3078160" y="101365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AAB5C855-7743-44BA-9337-D95D00BA3D6B}"/>
              </a:ext>
            </a:extLst>
          </p:cNvPr>
          <p:cNvSpPr txBox="1">
            <a:spLocks/>
          </p:cNvSpPr>
          <p:nvPr/>
        </p:nvSpPr>
        <p:spPr>
          <a:xfrm>
            <a:off x="4013383" y="100750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mu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820984BD-F818-4200-8359-792621EE2284}"/>
              </a:ext>
            </a:extLst>
          </p:cNvPr>
          <p:cNvSpPr txBox="1">
            <a:spLocks/>
          </p:cNvSpPr>
          <p:nvPr/>
        </p:nvSpPr>
        <p:spPr>
          <a:xfrm>
            <a:off x="466247" y="10061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53A5489C-F874-4971-8CD6-B78BBA1CC5C7}"/>
              </a:ext>
            </a:extLst>
          </p:cNvPr>
          <p:cNvSpPr txBox="1">
            <a:spLocks/>
          </p:cNvSpPr>
          <p:nvPr/>
        </p:nvSpPr>
        <p:spPr>
          <a:xfrm>
            <a:off x="6708416" y="101365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7187E7CE-2DB9-4665-BD0F-01A3732E350F}"/>
              </a:ext>
            </a:extLst>
          </p:cNvPr>
          <p:cNvSpPr txBox="1">
            <a:spLocks/>
          </p:cNvSpPr>
          <p:nvPr/>
        </p:nvSpPr>
        <p:spPr>
          <a:xfrm>
            <a:off x="7604820" y="100460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68802772-F7B2-4ED7-AA05-33050E2A6877}"/>
              </a:ext>
            </a:extLst>
          </p:cNvPr>
          <p:cNvSpPr txBox="1">
            <a:spLocks/>
          </p:cNvSpPr>
          <p:nvPr/>
        </p:nvSpPr>
        <p:spPr>
          <a:xfrm>
            <a:off x="8484354" y="98140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79D22E20-D9AE-4465-986B-CC212E873EB5}"/>
              </a:ext>
            </a:extLst>
          </p:cNvPr>
          <p:cNvSpPr txBox="1">
            <a:spLocks/>
          </p:cNvSpPr>
          <p:nvPr/>
        </p:nvSpPr>
        <p:spPr>
          <a:xfrm>
            <a:off x="5811370" y="101821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my</a:t>
            </a: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D99902FB-CDA6-4608-B9F5-0E2FFB1A81F2}"/>
              </a:ext>
            </a:extLst>
          </p:cNvPr>
          <p:cNvSpPr txBox="1">
            <a:spLocks/>
          </p:cNvSpPr>
          <p:nvPr/>
        </p:nvSpPr>
        <p:spPr>
          <a:xfrm>
            <a:off x="4918632" y="100460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5552C785-A078-46FE-8ACC-C298D9C51991}"/>
              </a:ext>
            </a:extLst>
          </p:cNvPr>
          <p:cNvSpPr txBox="1">
            <a:spLocks/>
          </p:cNvSpPr>
          <p:nvPr/>
        </p:nvSpPr>
        <p:spPr>
          <a:xfrm>
            <a:off x="9386260" y="96305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DFEFE935-334F-445F-9364-76E55DEF62BF}"/>
              </a:ext>
            </a:extLst>
          </p:cNvPr>
          <p:cNvSpPr txBox="1">
            <a:spLocks/>
          </p:cNvSpPr>
          <p:nvPr/>
        </p:nvSpPr>
        <p:spPr>
          <a:xfrm>
            <a:off x="10214900" y="98821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D350E94F-2F8C-48C6-95C3-41AC1438DEEF}"/>
              </a:ext>
            </a:extLst>
          </p:cNvPr>
          <p:cNvSpPr txBox="1">
            <a:spLocks/>
          </p:cNvSpPr>
          <p:nvPr/>
        </p:nvSpPr>
        <p:spPr>
          <a:xfrm>
            <a:off x="1316816" y="184037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0F349B74-6DCC-40A0-B8FD-96BA81C8F427}"/>
              </a:ext>
            </a:extLst>
          </p:cNvPr>
          <p:cNvSpPr txBox="1">
            <a:spLocks/>
          </p:cNvSpPr>
          <p:nvPr/>
        </p:nvSpPr>
        <p:spPr>
          <a:xfrm>
            <a:off x="2183600" y="184037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iX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30DEADA9-76A9-4595-B117-FFCC0CFBF700}"/>
              </a:ext>
            </a:extLst>
          </p:cNvPr>
          <p:cNvSpPr txBox="1">
            <a:spLocks/>
          </p:cNvSpPr>
          <p:nvPr/>
        </p:nvSpPr>
        <p:spPr>
          <a:xfrm>
            <a:off x="3090686" y="184037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XI</a:t>
            </a: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48206396-644E-4BFB-87F0-E9B7DD2A4B9C}"/>
              </a:ext>
            </a:extLst>
          </p:cNvPr>
          <p:cNvSpPr txBox="1">
            <a:spLocks/>
          </p:cNvSpPr>
          <p:nvPr/>
        </p:nvSpPr>
        <p:spPr>
          <a:xfrm>
            <a:off x="4025909" y="183422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C4AD4DA3-B257-42F9-BE4D-16FF90F257EC}"/>
              </a:ext>
            </a:extLst>
          </p:cNvPr>
          <p:cNvSpPr txBox="1">
            <a:spLocks/>
          </p:cNvSpPr>
          <p:nvPr/>
        </p:nvSpPr>
        <p:spPr>
          <a:xfrm>
            <a:off x="478773" y="183286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709F8D82-841F-43E3-81EC-EB05CD79DEAD}"/>
              </a:ext>
            </a:extLst>
          </p:cNvPr>
          <p:cNvSpPr txBox="1">
            <a:spLocks/>
          </p:cNvSpPr>
          <p:nvPr/>
        </p:nvSpPr>
        <p:spPr>
          <a:xfrm>
            <a:off x="6720942" y="184037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XY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B360B3FC-8708-4800-9088-C015A2735316}"/>
              </a:ext>
            </a:extLst>
          </p:cNvPr>
          <p:cNvSpPr txBox="1">
            <a:spLocks/>
          </p:cNvSpPr>
          <p:nvPr/>
        </p:nvSpPr>
        <p:spPr>
          <a:xfrm>
            <a:off x="7617346" y="183131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3C9D5C3D-7549-4E5D-9CC9-1309148DDFEB}"/>
              </a:ext>
            </a:extLst>
          </p:cNvPr>
          <p:cNvSpPr txBox="1">
            <a:spLocks/>
          </p:cNvSpPr>
          <p:nvPr/>
        </p:nvSpPr>
        <p:spPr>
          <a:xfrm>
            <a:off x="8496880" y="18081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XO</a:t>
            </a: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A8E08D83-659A-4246-A582-9E61059BD20B}"/>
              </a:ext>
            </a:extLst>
          </p:cNvPr>
          <p:cNvSpPr txBox="1">
            <a:spLocks/>
          </p:cNvSpPr>
          <p:nvPr/>
        </p:nvSpPr>
        <p:spPr>
          <a:xfrm>
            <a:off x="5823896" y="184493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F73E0988-A827-4892-A151-6FC55C4D128C}"/>
              </a:ext>
            </a:extLst>
          </p:cNvPr>
          <p:cNvSpPr txBox="1">
            <a:spLocks/>
          </p:cNvSpPr>
          <p:nvPr/>
        </p:nvSpPr>
        <p:spPr>
          <a:xfrm>
            <a:off x="4931158" y="183131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XU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5BC0352A-9811-4B2A-B8CC-7F5C57848E9F}"/>
              </a:ext>
            </a:extLst>
          </p:cNvPr>
          <p:cNvSpPr txBox="1">
            <a:spLocks/>
          </p:cNvSpPr>
          <p:nvPr/>
        </p:nvSpPr>
        <p:spPr>
          <a:xfrm>
            <a:off x="9398786" y="178977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17F7D677-4B23-46C4-88EA-ED983688A6CF}"/>
              </a:ext>
            </a:extLst>
          </p:cNvPr>
          <p:cNvSpPr txBox="1">
            <a:spLocks/>
          </p:cNvSpPr>
          <p:nvPr/>
        </p:nvSpPr>
        <p:spPr>
          <a:xfrm>
            <a:off x="10252478" y="182745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C529081-332D-4861-849C-39621D08F1F0}"/>
              </a:ext>
            </a:extLst>
          </p:cNvPr>
          <p:cNvSpPr txBox="1">
            <a:spLocks/>
          </p:cNvSpPr>
          <p:nvPr/>
        </p:nvSpPr>
        <p:spPr>
          <a:xfrm>
            <a:off x="1329342" y="267962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918A014F-4A92-4914-A288-3E828A75B76A}"/>
              </a:ext>
            </a:extLst>
          </p:cNvPr>
          <p:cNvSpPr txBox="1">
            <a:spLocks/>
          </p:cNvSpPr>
          <p:nvPr/>
        </p:nvSpPr>
        <p:spPr>
          <a:xfrm>
            <a:off x="2196126" y="267961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ir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4801D8EF-F6D5-42BD-8507-E2DDAF2F6D75}"/>
              </a:ext>
            </a:extLst>
          </p:cNvPr>
          <p:cNvSpPr txBox="1">
            <a:spLocks/>
          </p:cNvSpPr>
          <p:nvPr/>
        </p:nvSpPr>
        <p:spPr>
          <a:xfrm>
            <a:off x="3103212" y="267961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99D8E2-9318-413E-9601-F4CEF58C2D14}"/>
              </a:ext>
            </a:extLst>
          </p:cNvPr>
          <p:cNvSpPr txBox="1">
            <a:spLocks/>
          </p:cNvSpPr>
          <p:nvPr/>
        </p:nvSpPr>
        <p:spPr>
          <a:xfrm>
            <a:off x="4038435" y="267346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D64F4711-C361-477C-A542-1CDDC881DDC0}"/>
              </a:ext>
            </a:extLst>
          </p:cNvPr>
          <p:cNvSpPr txBox="1">
            <a:spLocks/>
          </p:cNvSpPr>
          <p:nvPr/>
        </p:nvSpPr>
        <p:spPr>
          <a:xfrm>
            <a:off x="491299" y="267210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9AF7E4B1-B17E-439C-A13E-A97215FA7BDB}"/>
              </a:ext>
            </a:extLst>
          </p:cNvPr>
          <p:cNvSpPr txBox="1">
            <a:spLocks/>
          </p:cNvSpPr>
          <p:nvPr/>
        </p:nvSpPr>
        <p:spPr>
          <a:xfrm>
            <a:off x="6733468" y="267961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ADD50D31-AF7A-4960-ACD1-3879B4245CBF}"/>
              </a:ext>
            </a:extLst>
          </p:cNvPr>
          <p:cNvSpPr txBox="1">
            <a:spLocks/>
          </p:cNvSpPr>
          <p:nvPr/>
        </p:nvSpPr>
        <p:spPr>
          <a:xfrm>
            <a:off x="7629872" y="267056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68FFD11B-F159-47DD-80FC-506A890A3D5A}"/>
              </a:ext>
            </a:extLst>
          </p:cNvPr>
          <p:cNvSpPr txBox="1">
            <a:spLocks/>
          </p:cNvSpPr>
          <p:nvPr/>
        </p:nvSpPr>
        <p:spPr>
          <a:xfrm>
            <a:off x="8509406" y="264736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8DFA6131-B54C-4729-90C9-5CE5DC95030A}"/>
              </a:ext>
            </a:extLst>
          </p:cNvPr>
          <p:cNvSpPr txBox="1">
            <a:spLocks/>
          </p:cNvSpPr>
          <p:nvPr/>
        </p:nvSpPr>
        <p:spPr>
          <a:xfrm>
            <a:off x="5836422" y="268417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442E0E3E-BEE2-49B3-A3E7-B6E2142EA3F4}"/>
              </a:ext>
            </a:extLst>
          </p:cNvPr>
          <p:cNvSpPr txBox="1">
            <a:spLocks/>
          </p:cNvSpPr>
          <p:nvPr/>
        </p:nvSpPr>
        <p:spPr>
          <a:xfrm>
            <a:off x="4943684" y="267056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29FAE09A-4ACC-4789-AA1B-BBF24940C741}"/>
              </a:ext>
            </a:extLst>
          </p:cNvPr>
          <p:cNvSpPr txBox="1">
            <a:spLocks/>
          </p:cNvSpPr>
          <p:nvPr/>
        </p:nvSpPr>
        <p:spPr>
          <a:xfrm>
            <a:off x="9411312" y="262901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6CDD53C2-3A1B-42E1-A737-3E0383E2EC86}"/>
              </a:ext>
            </a:extLst>
          </p:cNvPr>
          <p:cNvSpPr txBox="1">
            <a:spLocks/>
          </p:cNvSpPr>
          <p:nvPr/>
        </p:nvSpPr>
        <p:spPr>
          <a:xfrm>
            <a:off x="10265004" y="266669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F41C06FD-3E7B-4255-834C-E542EFF3B020}"/>
              </a:ext>
            </a:extLst>
          </p:cNvPr>
          <p:cNvSpPr txBox="1">
            <a:spLocks/>
          </p:cNvSpPr>
          <p:nvPr/>
        </p:nvSpPr>
        <p:spPr>
          <a:xfrm>
            <a:off x="1304290" y="345623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582D4364-D972-4D19-BB24-2E2E64A82DB9}"/>
              </a:ext>
            </a:extLst>
          </p:cNvPr>
          <p:cNvSpPr txBox="1">
            <a:spLocks/>
          </p:cNvSpPr>
          <p:nvPr/>
        </p:nvSpPr>
        <p:spPr>
          <a:xfrm>
            <a:off x="2171074" y="345623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il</a:t>
            </a: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A7D0072C-1D26-4DB8-BB99-8FBF1D8DBA9F}"/>
              </a:ext>
            </a:extLst>
          </p:cNvPr>
          <p:cNvSpPr txBox="1">
            <a:spLocks/>
          </p:cNvSpPr>
          <p:nvPr/>
        </p:nvSpPr>
        <p:spPr>
          <a:xfrm>
            <a:off x="3078160" y="345622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D8A94E79-B604-45BC-98C7-73364E5120C5}"/>
              </a:ext>
            </a:extLst>
          </p:cNvPr>
          <p:cNvSpPr txBox="1">
            <a:spLocks/>
          </p:cNvSpPr>
          <p:nvPr/>
        </p:nvSpPr>
        <p:spPr>
          <a:xfrm>
            <a:off x="4013383" y="345007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C0A9C684-EE3C-4E07-9EEF-4E17424EF606}"/>
              </a:ext>
            </a:extLst>
          </p:cNvPr>
          <p:cNvSpPr txBox="1">
            <a:spLocks/>
          </p:cNvSpPr>
          <p:nvPr/>
        </p:nvSpPr>
        <p:spPr>
          <a:xfrm>
            <a:off x="466247" y="344872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9737562A-B552-4665-8F15-5B1DC7B5B3FE}"/>
              </a:ext>
            </a:extLst>
          </p:cNvPr>
          <p:cNvSpPr txBox="1">
            <a:spLocks/>
          </p:cNvSpPr>
          <p:nvPr/>
        </p:nvSpPr>
        <p:spPr>
          <a:xfrm>
            <a:off x="6708416" y="345622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6D19907E-F08F-4E12-9379-2D5900B6B0FE}"/>
              </a:ext>
            </a:extLst>
          </p:cNvPr>
          <p:cNvSpPr txBox="1">
            <a:spLocks/>
          </p:cNvSpPr>
          <p:nvPr/>
        </p:nvSpPr>
        <p:spPr>
          <a:xfrm>
            <a:off x="7604820" y="344717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5DBEF4BC-03E7-4B4A-9E8A-0E021BC03885}"/>
              </a:ext>
            </a:extLst>
          </p:cNvPr>
          <p:cNvSpPr txBox="1">
            <a:spLocks/>
          </p:cNvSpPr>
          <p:nvPr/>
        </p:nvSpPr>
        <p:spPr>
          <a:xfrm>
            <a:off x="8484354" y="342397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A4685880-DDFB-4671-B479-4298CDD7E255}"/>
              </a:ext>
            </a:extLst>
          </p:cNvPr>
          <p:cNvSpPr txBox="1">
            <a:spLocks/>
          </p:cNvSpPr>
          <p:nvPr/>
        </p:nvSpPr>
        <p:spPr>
          <a:xfrm>
            <a:off x="5811370" y="346078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5514C9FF-6CF6-4D86-A2C3-3BA360E40678}"/>
              </a:ext>
            </a:extLst>
          </p:cNvPr>
          <p:cNvSpPr txBox="1">
            <a:spLocks/>
          </p:cNvSpPr>
          <p:nvPr/>
        </p:nvSpPr>
        <p:spPr>
          <a:xfrm>
            <a:off x="4918632" y="344717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4FF3F53A-0338-471A-A9CF-BBCC32372EAF}"/>
              </a:ext>
            </a:extLst>
          </p:cNvPr>
          <p:cNvSpPr txBox="1">
            <a:spLocks/>
          </p:cNvSpPr>
          <p:nvPr/>
        </p:nvSpPr>
        <p:spPr>
          <a:xfrm>
            <a:off x="9386260" y="340562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F0144751-4693-4798-8991-84FD17D69464}"/>
              </a:ext>
            </a:extLst>
          </p:cNvPr>
          <p:cNvSpPr txBox="1">
            <a:spLocks/>
          </p:cNvSpPr>
          <p:nvPr/>
        </p:nvSpPr>
        <p:spPr>
          <a:xfrm>
            <a:off x="10239952" y="344330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52752F98-1C22-48E7-A2D4-7446A19606A3}"/>
              </a:ext>
            </a:extLst>
          </p:cNvPr>
          <p:cNvSpPr txBox="1">
            <a:spLocks/>
          </p:cNvSpPr>
          <p:nvPr/>
        </p:nvSpPr>
        <p:spPr>
          <a:xfrm>
            <a:off x="1304290" y="429547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49A9DFC1-76D2-41DC-8286-2ABD2436E3DB}"/>
              </a:ext>
            </a:extLst>
          </p:cNvPr>
          <p:cNvSpPr txBox="1">
            <a:spLocks/>
          </p:cNvSpPr>
          <p:nvPr/>
        </p:nvSpPr>
        <p:spPr>
          <a:xfrm>
            <a:off x="2171074" y="429547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iv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F95B5801-4A75-442E-9870-D20C4030078A}"/>
              </a:ext>
            </a:extLst>
          </p:cNvPr>
          <p:cNvSpPr txBox="1">
            <a:spLocks/>
          </p:cNvSpPr>
          <p:nvPr/>
        </p:nvSpPr>
        <p:spPr>
          <a:xfrm>
            <a:off x="3078160" y="429547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78C417BE-DF82-49AE-8295-B7D3489E693D}"/>
              </a:ext>
            </a:extLst>
          </p:cNvPr>
          <p:cNvSpPr txBox="1">
            <a:spLocks/>
          </p:cNvSpPr>
          <p:nvPr/>
        </p:nvSpPr>
        <p:spPr>
          <a:xfrm>
            <a:off x="4013383" y="428931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vu</a:t>
            </a: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5B525AA6-ACBC-421D-8D51-94EEED45280A}"/>
              </a:ext>
            </a:extLst>
          </p:cNvPr>
          <p:cNvSpPr txBox="1">
            <a:spLocks/>
          </p:cNvSpPr>
          <p:nvPr/>
        </p:nvSpPr>
        <p:spPr>
          <a:xfrm>
            <a:off x="466247" y="428796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A77586E2-1B86-429A-B911-BDCFF234EC29}"/>
              </a:ext>
            </a:extLst>
          </p:cNvPr>
          <p:cNvSpPr txBox="1">
            <a:spLocks/>
          </p:cNvSpPr>
          <p:nvPr/>
        </p:nvSpPr>
        <p:spPr>
          <a:xfrm>
            <a:off x="6708416" y="429546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3906AADC-A8BC-4170-BCCF-50839EFD6C40}"/>
              </a:ext>
            </a:extLst>
          </p:cNvPr>
          <p:cNvSpPr txBox="1">
            <a:spLocks/>
          </p:cNvSpPr>
          <p:nvPr/>
        </p:nvSpPr>
        <p:spPr>
          <a:xfrm>
            <a:off x="7604820" y="428641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740B5F65-B005-45A0-94B9-AB2F7B1E0C32}"/>
              </a:ext>
            </a:extLst>
          </p:cNvPr>
          <p:cNvSpPr txBox="1">
            <a:spLocks/>
          </p:cNvSpPr>
          <p:nvPr/>
        </p:nvSpPr>
        <p:spPr>
          <a:xfrm>
            <a:off x="8484354" y="426321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93C5B511-D051-4F23-BA3D-A58D4E0762EC}"/>
              </a:ext>
            </a:extLst>
          </p:cNvPr>
          <p:cNvSpPr txBox="1">
            <a:spLocks/>
          </p:cNvSpPr>
          <p:nvPr/>
        </p:nvSpPr>
        <p:spPr>
          <a:xfrm>
            <a:off x="5811370" y="430003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3360059F-CACB-4D21-B97A-CEA3B06B7AC5}"/>
              </a:ext>
            </a:extLst>
          </p:cNvPr>
          <p:cNvSpPr txBox="1">
            <a:spLocks/>
          </p:cNvSpPr>
          <p:nvPr/>
        </p:nvSpPr>
        <p:spPr>
          <a:xfrm>
            <a:off x="4918632" y="428641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9295C831-5AD1-4B8A-85E7-80CFF01B1D8D}"/>
              </a:ext>
            </a:extLst>
          </p:cNvPr>
          <p:cNvSpPr txBox="1">
            <a:spLocks/>
          </p:cNvSpPr>
          <p:nvPr/>
        </p:nvSpPr>
        <p:spPr>
          <a:xfrm>
            <a:off x="9386260" y="424487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A198F2DD-85FD-44B6-8AA6-30C11DA65E47}"/>
              </a:ext>
            </a:extLst>
          </p:cNvPr>
          <p:cNvSpPr txBox="1">
            <a:spLocks/>
          </p:cNvSpPr>
          <p:nvPr/>
        </p:nvSpPr>
        <p:spPr>
          <a:xfrm>
            <a:off x="10239952" y="428254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2443AA5B-6C5E-4134-B736-BE2332BBC7B8}"/>
              </a:ext>
            </a:extLst>
          </p:cNvPr>
          <p:cNvSpPr txBox="1">
            <a:spLocks/>
          </p:cNvSpPr>
          <p:nvPr/>
        </p:nvSpPr>
        <p:spPr>
          <a:xfrm>
            <a:off x="1291764" y="513471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B945B7F7-20F2-4510-A93C-CF8D11613B39}"/>
              </a:ext>
            </a:extLst>
          </p:cNvPr>
          <p:cNvSpPr txBox="1">
            <a:spLocks/>
          </p:cNvSpPr>
          <p:nvPr/>
        </p:nvSpPr>
        <p:spPr>
          <a:xfrm>
            <a:off x="2158548" y="513471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iV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5B28E5F0-E19F-424C-966F-6BC76D266A94}"/>
              </a:ext>
            </a:extLst>
          </p:cNvPr>
          <p:cNvSpPr txBox="1">
            <a:spLocks/>
          </p:cNvSpPr>
          <p:nvPr/>
        </p:nvSpPr>
        <p:spPr>
          <a:xfrm>
            <a:off x="3065634" y="513471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621F8246-3A94-4237-84F2-6B9EECDA8C15}"/>
              </a:ext>
            </a:extLst>
          </p:cNvPr>
          <p:cNvSpPr txBox="1">
            <a:spLocks/>
          </p:cNvSpPr>
          <p:nvPr/>
        </p:nvSpPr>
        <p:spPr>
          <a:xfrm>
            <a:off x="4000857" y="512856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D825A298-F3BE-41AB-8095-62C38B3B536C}"/>
              </a:ext>
            </a:extLst>
          </p:cNvPr>
          <p:cNvSpPr txBox="1">
            <a:spLocks/>
          </p:cNvSpPr>
          <p:nvPr/>
        </p:nvSpPr>
        <p:spPr>
          <a:xfrm>
            <a:off x="453721" y="51272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216F82DD-FBDE-4A6F-9004-6FF1E87CA583}"/>
              </a:ext>
            </a:extLst>
          </p:cNvPr>
          <p:cNvSpPr txBox="1">
            <a:spLocks/>
          </p:cNvSpPr>
          <p:nvPr/>
        </p:nvSpPr>
        <p:spPr>
          <a:xfrm>
            <a:off x="6720942" y="513470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9E7B4870-3C79-4455-B6E3-F72B9CA444EB}"/>
              </a:ext>
            </a:extLst>
          </p:cNvPr>
          <p:cNvSpPr txBox="1">
            <a:spLocks/>
          </p:cNvSpPr>
          <p:nvPr/>
        </p:nvSpPr>
        <p:spPr>
          <a:xfrm>
            <a:off x="7617346" y="512565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Vo</a:t>
            </a: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B4F30F6A-99E4-4DF8-83EB-14BA8B856974}"/>
              </a:ext>
            </a:extLst>
          </p:cNvPr>
          <p:cNvSpPr txBox="1">
            <a:spLocks/>
          </p:cNvSpPr>
          <p:nvPr/>
        </p:nvSpPr>
        <p:spPr>
          <a:xfrm>
            <a:off x="8496880" y="512750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FEAA5D1B-7206-4ECA-83B1-CFE00CE65E89}"/>
              </a:ext>
            </a:extLst>
          </p:cNvPr>
          <p:cNvSpPr txBox="1">
            <a:spLocks/>
          </p:cNvSpPr>
          <p:nvPr/>
        </p:nvSpPr>
        <p:spPr>
          <a:xfrm>
            <a:off x="5798844" y="513927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C3FD98BC-D5F8-4212-B0FA-6067327E81E4}"/>
              </a:ext>
            </a:extLst>
          </p:cNvPr>
          <p:cNvSpPr txBox="1">
            <a:spLocks/>
          </p:cNvSpPr>
          <p:nvPr/>
        </p:nvSpPr>
        <p:spPr>
          <a:xfrm>
            <a:off x="4906106" y="512565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E227446F-DAFA-4B63-B46D-9D5D7E15441D}"/>
              </a:ext>
            </a:extLst>
          </p:cNvPr>
          <p:cNvSpPr txBox="1">
            <a:spLocks/>
          </p:cNvSpPr>
          <p:nvPr/>
        </p:nvSpPr>
        <p:spPr>
          <a:xfrm>
            <a:off x="9398786" y="508411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chemeClr val="tx2"/>
                </a:solidFill>
                <a:prstDash val="solid"/>
              </a:ln>
              <a:solidFill>
                <a:schemeClr val="tx2"/>
              </a:solidFill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FB86A747-088D-41D7-A76D-4E77B9AA03A3}"/>
              </a:ext>
            </a:extLst>
          </p:cNvPr>
          <p:cNvSpPr txBox="1">
            <a:spLocks/>
          </p:cNvSpPr>
          <p:nvPr/>
        </p:nvSpPr>
        <p:spPr>
          <a:xfrm>
            <a:off x="10227426" y="512179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chemeClr val="tx2"/>
                  </a:solidFill>
                  <a:prstDash val="solid"/>
                </a:ln>
                <a:solidFill>
                  <a:schemeClr val="tx2"/>
                </a:solidFill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</a:p>
        </p:txBody>
      </p:sp>
    </p:spTree>
    <p:extLst>
      <p:ext uri="{BB962C8B-B14F-4D97-AF65-F5344CB8AC3E}">
        <p14:creationId xmlns:p14="http://schemas.microsoft.com/office/powerpoint/2010/main" val="2443702956"/>
      </p:ext>
    </p:extLst>
  </p:cSld>
  <p:clrMapOvr>
    <a:masterClrMapping/>
  </p:clrMapOvr>
  <p:transition spd="slow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1" fill="hold">
                      <p:stCondLst>
                        <p:cond delay="indefinite"/>
                      </p:stCondLst>
                      <p:childTnLst>
                        <p:par>
                          <p:cTn id="292" fill="hold">
                            <p:stCondLst>
                              <p:cond delay="0"/>
                            </p:stCondLst>
                            <p:childTnLst>
                              <p:par>
                                <p:cTn id="29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>
                      <p:stCondLst>
                        <p:cond delay="indefinite"/>
                      </p:stCondLst>
                      <p:childTnLst>
                        <p:par>
                          <p:cTn id="308" fill="hold">
                            <p:stCondLst>
                              <p:cond delay="0"/>
                            </p:stCondLst>
                            <p:childTnLst>
                              <p:par>
                                <p:cTn id="30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1" fill="hold">
                      <p:stCondLst>
                        <p:cond delay="indefinite"/>
                      </p:stCondLst>
                      <p:childTnLst>
                        <p:par>
                          <p:cTn id="312" fill="hold">
                            <p:stCondLst>
                              <p:cond delay="0"/>
                            </p:stCondLst>
                            <p:childTnLst>
                              <p:par>
                                <p:cTn id="3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5" fill="hold">
                      <p:stCondLst>
                        <p:cond delay="indefinite"/>
                      </p:stCondLst>
                      <p:childTnLst>
                        <p:par>
                          <p:cTn id="316" fill="hold">
                            <p:stCondLst>
                              <p:cond delay="0"/>
                            </p:stCondLst>
                            <p:childTnLst>
                              <p:par>
                                <p:cTn id="3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9" fill="hold">
                      <p:stCondLst>
                        <p:cond delay="indefinite"/>
                      </p:stCondLst>
                      <p:childTnLst>
                        <p:par>
                          <p:cTn id="320" fill="hold">
                            <p:stCondLst>
                              <p:cond delay="0"/>
                            </p:stCondLst>
                            <p:childTnLst>
                              <p:par>
                                <p:cTn id="3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5" fill="hold">
                      <p:stCondLst>
                        <p:cond delay="indefinite"/>
                      </p:stCondLst>
                      <p:childTnLst>
                        <p:par>
                          <p:cTn id="336" fill="hold">
                            <p:stCondLst>
                              <p:cond delay="0"/>
                            </p:stCondLst>
                            <p:childTnLst>
                              <p:par>
                                <p:cTn id="3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5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Graphic 16" descr="Badge 5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34A58D47-1543-414C-8BCF-CCE9C25A50A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311144" y="2141627"/>
            <a:ext cx="914400" cy="914400"/>
          </a:xfrm>
          <a:prstGeom prst="rect">
            <a:avLst/>
          </a:prstGeom>
        </p:spPr>
      </p:pic>
      <p:pic>
        <p:nvPicPr>
          <p:cNvPr id="19" name="Graphic 18" descr="Badge 4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1EC95C38-E9BB-4C32-A282-20D3A79EDAE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754456" y="2141627"/>
            <a:ext cx="914400" cy="914400"/>
          </a:xfrm>
          <a:prstGeom prst="rect">
            <a:avLst/>
          </a:prstGeom>
        </p:spPr>
      </p:pic>
      <p:pic>
        <p:nvPicPr>
          <p:cNvPr id="21" name="Graphic 20" descr="Badge 3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40D0969E-DDB1-48A1-A138-5062D527071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197768" y="2141627"/>
            <a:ext cx="914400" cy="914400"/>
          </a:xfrm>
          <a:prstGeom prst="rect">
            <a:avLst/>
          </a:prstGeom>
        </p:spPr>
      </p:pic>
      <p:pic>
        <p:nvPicPr>
          <p:cNvPr id="23" name="Graphic 22" descr="Badge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DCE82DDD-5BF4-48D6-95B4-1C0A46513767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3641080" y="2141627"/>
            <a:ext cx="914400" cy="914400"/>
          </a:xfrm>
          <a:prstGeom prst="rect">
            <a:avLst/>
          </a:prstGeom>
        </p:spPr>
      </p:pic>
      <p:sp>
        <p:nvSpPr>
          <p:cNvPr id="24" name="Rectangle 23">
            <a:extLst>
              <a:ext uri="{FF2B5EF4-FFF2-40B4-BE49-F238E27FC236}">
                <a16:creationId xmlns:a16="http://schemas.microsoft.com/office/drawing/2014/main" id="{B4DB6BCE-2DF7-481B-9147-C946D6F313F9}"/>
              </a:ext>
            </a:extLst>
          </p:cNvPr>
          <p:cNvSpPr/>
          <p:nvPr/>
        </p:nvSpPr>
        <p:spPr>
          <a:xfrm>
            <a:off x="2258291" y="722076"/>
            <a:ext cx="8091895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chemeClr val="bg1"/>
                  </a:solidFill>
                  <a:prstDash val="solid"/>
                </a:ln>
                <a:effectLst>
                  <a:outerShdw blurRad="12700" dist="38100" dir="2700000" algn="tl" rotWithShape="0">
                    <a:schemeClr val="bg1">
                      <a:lumMod val="50000"/>
                    </a:schemeClr>
                  </a:outerShdw>
                </a:effectLst>
              </a:rPr>
              <a:t>Click to go back and repeat:</a:t>
            </a:r>
            <a:endParaRPr lang="en-US" sz="5400" b="1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tx1"/>
              </a:solidFill>
              <a:effectLst>
                <a:outerShdw blurRad="12700" dist="38100" dir="2700000" algn="tl" rotWithShape="0">
                  <a:schemeClr val="bg1">
                    <a:lumMod val="50000"/>
                  </a:schemeClr>
                </a:outerShdw>
              </a:effectLst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1860438-BBA4-41EF-B444-8FC2C9ACBCCF}"/>
              </a:ext>
            </a:extLst>
          </p:cNvPr>
          <p:cNvSpPr/>
          <p:nvPr/>
        </p:nvSpPr>
        <p:spPr>
          <a:xfrm>
            <a:off x="1922150" y="5212594"/>
            <a:ext cx="9219062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Done 5 repetitions? Move on </a:t>
            </a:r>
            <a:r>
              <a:rPr lang="en-US" sz="5400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sym typeface="Wingdings" panose="05000000000000000000" pitchFamily="2" charset="2"/>
              </a:rPr>
              <a:t></a:t>
            </a:r>
            <a:endParaRPr lang="en-US" sz="5400" b="0" cap="none" spc="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0509703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DD11AA8-BCB8-4F88-94E3-753016D18B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Today’s Lesson: MUKTA </a:t>
            </a:r>
          </a:p>
        </p:txBody>
      </p:sp>
    </p:spTree>
    <p:extLst>
      <p:ext uri="{BB962C8B-B14F-4D97-AF65-F5344CB8AC3E}">
        <p14:creationId xmlns:p14="http://schemas.microsoft.com/office/powerpoint/2010/main" val="1098584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59F59FD-69BB-4268-B73E-042E5CF1C9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19C2C37-AE3A-4AA1-BD22-55D4475F7CB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CA"/>
          </a:p>
        </p:txBody>
      </p:sp>
      <p:pic>
        <p:nvPicPr>
          <p:cNvPr id="4" name="Online Media 3" title="Punjabi Muharni - Mukta || ਪੰਜਾਬੀ ਮੁਹਾਰਨੀ - ਮੁਕਤਾ || Gears of Muhāranī (Mukatā )">
            <a:hlinkClick r:id="" action="ppaction://media"/>
            <a:extLst>
              <a:ext uri="{FF2B5EF4-FFF2-40B4-BE49-F238E27FC236}">
                <a16:creationId xmlns:a16="http://schemas.microsoft.com/office/drawing/2014/main" id="{F2F1FDC0-BBAB-4115-89E3-0738C12C9DB5}"/>
              </a:ext>
            </a:extLst>
          </p:cNvPr>
          <p:cNvPicPr>
            <a:picLocks noRot="1" noChangeAspect="1"/>
          </p:cNvPicPr>
          <p:nvPr>
            <a:videoFile r:link="rId1"/>
          </p:nvPr>
        </p:nvPicPr>
        <p:blipFill>
          <a:blip r:embed="rId3"/>
          <a:stretch>
            <a:fillRect/>
          </a:stretch>
        </p:blipFill>
        <p:spPr>
          <a:xfrm>
            <a:off x="761544" y="365125"/>
            <a:ext cx="10145942" cy="57328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82167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video>
              <p:cMediaNode vol="80000">
                <p:cTn id="12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D9B132-238E-45AE-BBFE-DBF3C23CD2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Let’s practice all of our MUKTA sounds…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44B44A2-D186-42DD-BBB9-D4B3DE70B9E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CA" dirty="0"/>
              <a:t>Remember – it’s very important to focus on your correct PRONOUNCIATION.</a:t>
            </a:r>
          </a:p>
          <a:p>
            <a:endParaRPr lang="en-CA" dirty="0"/>
          </a:p>
          <a:p>
            <a:r>
              <a:rPr lang="en-CA" dirty="0"/>
              <a:t>(teacher – get them to say the sound without saying “MUKTA” the way we do when we do the full </a:t>
            </a:r>
            <a:r>
              <a:rPr lang="en-CA" dirty="0" err="1"/>
              <a:t>Muharni</a:t>
            </a:r>
            <a:r>
              <a:rPr lang="en-CA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22515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1" name="Table 6">
            <a:extLst>
              <a:ext uri="{FF2B5EF4-FFF2-40B4-BE49-F238E27FC236}">
                <a16:creationId xmlns:a16="http://schemas.microsoft.com/office/drawing/2014/main" id="{0D6F1936-A2FD-4576-86C4-9F6DC4E6CFC9}"/>
              </a:ext>
            </a:extLst>
          </p:cNvPr>
          <p:cNvGraphicFramePr>
            <a:graphicFrameLocks noGrp="1"/>
          </p:cNvGraphicFramePr>
          <p:nvPr/>
        </p:nvGraphicFramePr>
        <p:xfrm>
          <a:off x="288099" y="200415"/>
          <a:ext cx="11599107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25254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05795439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62843627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818812174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4082428006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60949558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532015200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09827845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250481689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0926627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173355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944281118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69654944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3463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322752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18212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039045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9678779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97956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30199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014764"/>
                  </a:ext>
                </a:extLst>
              </a:tr>
            </a:tbl>
          </a:graphicData>
        </a:graphic>
      </p:graphicFrame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291764" y="24957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Aw</a:t>
            </a: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183600" y="24957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</a:t>
            </a: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e</a:t>
            </a: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103212" y="26209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eI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38435" y="26847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au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466247" y="25459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08416" y="26209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AY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29872" y="24051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E</a:t>
            </a: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484354" y="25489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AO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36422" y="25413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ey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43684" y="2405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386260" y="21149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27426" y="23665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AW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2A26424C-216D-451B-9035-CE1B333C6A04}"/>
              </a:ext>
            </a:extLst>
          </p:cNvPr>
          <p:cNvSpPr txBox="1">
            <a:spLocks/>
          </p:cNvSpPr>
          <p:nvPr/>
        </p:nvSpPr>
        <p:spPr>
          <a:xfrm>
            <a:off x="1329342" y="106376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131C0F7A-5627-472D-8883-CA9F8E74D3CE}"/>
              </a:ext>
            </a:extLst>
          </p:cNvPr>
          <p:cNvSpPr txBox="1">
            <a:spLocks/>
          </p:cNvSpPr>
          <p:nvPr/>
        </p:nvSpPr>
        <p:spPr>
          <a:xfrm>
            <a:off x="2196126" y="106376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is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2F9D6164-8D10-4697-B05E-0AAABFAC55F2}"/>
              </a:ext>
            </a:extLst>
          </p:cNvPr>
          <p:cNvSpPr txBox="1">
            <a:spLocks/>
          </p:cNvSpPr>
          <p:nvPr/>
        </p:nvSpPr>
        <p:spPr>
          <a:xfrm>
            <a:off x="3103212" y="106376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6E60B803-3F5C-41B8-BDB7-33A63D1DF9C7}"/>
              </a:ext>
            </a:extLst>
          </p:cNvPr>
          <p:cNvSpPr txBox="1">
            <a:spLocks/>
          </p:cNvSpPr>
          <p:nvPr/>
        </p:nvSpPr>
        <p:spPr>
          <a:xfrm>
            <a:off x="4038435" y="105761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724762F4-AFEE-4E46-B7EA-B4FE612A6BB2}"/>
              </a:ext>
            </a:extLst>
          </p:cNvPr>
          <p:cNvSpPr txBox="1">
            <a:spLocks/>
          </p:cNvSpPr>
          <p:nvPr/>
        </p:nvSpPr>
        <p:spPr>
          <a:xfrm>
            <a:off x="491299" y="105625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5457B1AD-6FAB-4469-AC74-ABA5FDCC5407}"/>
              </a:ext>
            </a:extLst>
          </p:cNvPr>
          <p:cNvSpPr txBox="1">
            <a:spLocks/>
          </p:cNvSpPr>
          <p:nvPr/>
        </p:nvSpPr>
        <p:spPr>
          <a:xfrm>
            <a:off x="6733468" y="106375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2EF819EC-DC8F-41CF-8969-786737475ECA}"/>
              </a:ext>
            </a:extLst>
          </p:cNvPr>
          <p:cNvSpPr txBox="1">
            <a:spLocks/>
          </p:cNvSpPr>
          <p:nvPr/>
        </p:nvSpPr>
        <p:spPr>
          <a:xfrm>
            <a:off x="7629872" y="105470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so</a:t>
            </a: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0AABDBF1-D289-43A3-9CF7-050C09289299}"/>
              </a:ext>
            </a:extLst>
          </p:cNvPr>
          <p:cNvSpPr txBox="1">
            <a:spLocks/>
          </p:cNvSpPr>
          <p:nvPr/>
        </p:nvSpPr>
        <p:spPr>
          <a:xfrm>
            <a:off x="8509406" y="106908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0EC3F34A-B323-4E5F-A093-C17403F29888}"/>
              </a:ext>
            </a:extLst>
          </p:cNvPr>
          <p:cNvSpPr txBox="1">
            <a:spLocks/>
          </p:cNvSpPr>
          <p:nvPr/>
        </p:nvSpPr>
        <p:spPr>
          <a:xfrm>
            <a:off x="5836422" y="106832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035ED4DA-61B2-4663-A891-06415F1DC7AF}"/>
              </a:ext>
            </a:extLst>
          </p:cNvPr>
          <p:cNvSpPr txBox="1">
            <a:spLocks/>
          </p:cNvSpPr>
          <p:nvPr/>
        </p:nvSpPr>
        <p:spPr>
          <a:xfrm>
            <a:off x="4943684" y="102965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5379F24E-8EB7-4207-B59E-2F5328897F7C}"/>
              </a:ext>
            </a:extLst>
          </p:cNvPr>
          <p:cNvSpPr txBox="1">
            <a:spLocks/>
          </p:cNvSpPr>
          <p:nvPr/>
        </p:nvSpPr>
        <p:spPr>
          <a:xfrm>
            <a:off x="9411312" y="101316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70031D97-30AD-4E7D-8B3E-BD1FE3F54209}"/>
              </a:ext>
            </a:extLst>
          </p:cNvPr>
          <p:cNvSpPr txBox="1">
            <a:spLocks/>
          </p:cNvSpPr>
          <p:nvPr/>
        </p:nvSpPr>
        <p:spPr>
          <a:xfrm>
            <a:off x="10239952" y="107589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1EBC73D3-E428-4DCE-93E9-AFEB02E599F5}"/>
              </a:ext>
            </a:extLst>
          </p:cNvPr>
          <p:cNvSpPr txBox="1">
            <a:spLocks/>
          </p:cNvSpPr>
          <p:nvPr/>
        </p:nvSpPr>
        <p:spPr>
          <a:xfrm>
            <a:off x="1316816" y="187795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D98E2F20-0008-42C8-896C-2AE593FEA133}"/>
              </a:ext>
            </a:extLst>
          </p:cNvPr>
          <p:cNvSpPr txBox="1">
            <a:spLocks/>
          </p:cNvSpPr>
          <p:nvPr/>
        </p:nvSpPr>
        <p:spPr>
          <a:xfrm>
            <a:off x="2183600" y="187795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ih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581029D4-BFBC-4650-9DD6-AE13D2A5C7D7}"/>
              </a:ext>
            </a:extLst>
          </p:cNvPr>
          <p:cNvSpPr txBox="1">
            <a:spLocks/>
          </p:cNvSpPr>
          <p:nvPr/>
        </p:nvSpPr>
        <p:spPr>
          <a:xfrm>
            <a:off x="3090686" y="187795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A2BD8711-DDC3-4059-8CE5-F1A025AA0648}"/>
              </a:ext>
            </a:extLst>
          </p:cNvPr>
          <p:cNvSpPr txBox="1">
            <a:spLocks/>
          </p:cNvSpPr>
          <p:nvPr/>
        </p:nvSpPr>
        <p:spPr>
          <a:xfrm>
            <a:off x="4025909" y="187180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10892309-E5D5-4258-A3AE-864C62A5B13F}"/>
              </a:ext>
            </a:extLst>
          </p:cNvPr>
          <p:cNvSpPr txBox="1">
            <a:spLocks/>
          </p:cNvSpPr>
          <p:nvPr/>
        </p:nvSpPr>
        <p:spPr>
          <a:xfrm>
            <a:off x="478773" y="187044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5713594D-2998-4367-B12F-906C688270C9}"/>
              </a:ext>
            </a:extLst>
          </p:cNvPr>
          <p:cNvSpPr txBox="1">
            <a:spLocks/>
          </p:cNvSpPr>
          <p:nvPr/>
        </p:nvSpPr>
        <p:spPr>
          <a:xfrm>
            <a:off x="6720942" y="187794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796AC94D-4E7E-47C9-9C0E-2B4C5661EBDD}"/>
              </a:ext>
            </a:extLst>
          </p:cNvPr>
          <p:cNvSpPr txBox="1">
            <a:spLocks/>
          </p:cNvSpPr>
          <p:nvPr/>
        </p:nvSpPr>
        <p:spPr>
          <a:xfrm>
            <a:off x="7617346" y="186889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CCF735A0-67E8-404C-811C-091612DE54F3}"/>
              </a:ext>
            </a:extLst>
          </p:cNvPr>
          <p:cNvSpPr txBox="1">
            <a:spLocks/>
          </p:cNvSpPr>
          <p:nvPr/>
        </p:nvSpPr>
        <p:spPr>
          <a:xfrm>
            <a:off x="8496880" y="185822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9B061824-B666-415E-8C87-B9C88CE2FD89}"/>
              </a:ext>
            </a:extLst>
          </p:cNvPr>
          <p:cNvSpPr txBox="1">
            <a:spLocks/>
          </p:cNvSpPr>
          <p:nvPr/>
        </p:nvSpPr>
        <p:spPr>
          <a:xfrm>
            <a:off x="5823896" y="188251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860645BC-32D5-4200-9B17-D191A29C2DEE}"/>
              </a:ext>
            </a:extLst>
          </p:cNvPr>
          <p:cNvSpPr txBox="1">
            <a:spLocks/>
          </p:cNvSpPr>
          <p:nvPr/>
        </p:nvSpPr>
        <p:spPr>
          <a:xfrm>
            <a:off x="4931158" y="184384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652F0C41-A72A-4001-BF02-ED23825562C2}"/>
              </a:ext>
            </a:extLst>
          </p:cNvPr>
          <p:cNvSpPr txBox="1">
            <a:spLocks/>
          </p:cNvSpPr>
          <p:nvPr/>
        </p:nvSpPr>
        <p:spPr>
          <a:xfrm>
            <a:off x="9398786" y="182735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50F7414F-C0FB-4EA2-8C96-14393DCCFCF6}"/>
              </a:ext>
            </a:extLst>
          </p:cNvPr>
          <p:cNvSpPr txBox="1">
            <a:spLocks/>
          </p:cNvSpPr>
          <p:nvPr/>
        </p:nvSpPr>
        <p:spPr>
          <a:xfrm>
            <a:off x="10227426" y="186503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D93DC311-7AFB-4FE5-B389-631EF514B734}"/>
              </a:ext>
            </a:extLst>
          </p:cNvPr>
          <p:cNvSpPr txBox="1">
            <a:spLocks/>
          </p:cNvSpPr>
          <p:nvPr/>
        </p:nvSpPr>
        <p:spPr>
          <a:xfrm>
            <a:off x="1329342" y="269214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E9F21588-DA9D-4FF1-80D3-30A40E846A12}"/>
              </a:ext>
            </a:extLst>
          </p:cNvPr>
          <p:cNvSpPr txBox="1">
            <a:spLocks/>
          </p:cNvSpPr>
          <p:nvPr/>
        </p:nvSpPr>
        <p:spPr>
          <a:xfrm>
            <a:off x="2196126" y="269214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ik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A57E8C05-D8AD-4B33-BFED-704A19A9AFB1}"/>
              </a:ext>
            </a:extLst>
          </p:cNvPr>
          <p:cNvSpPr txBox="1">
            <a:spLocks/>
          </p:cNvSpPr>
          <p:nvPr/>
        </p:nvSpPr>
        <p:spPr>
          <a:xfrm>
            <a:off x="3103212" y="269214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7EDAAE72-960D-4693-BA80-A830444DEE9F}"/>
              </a:ext>
            </a:extLst>
          </p:cNvPr>
          <p:cNvSpPr txBox="1">
            <a:spLocks/>
          </p:cNvSpPr>
          <p:nvPr/>
        </p:nvSpPr>
        <p:spPr>
          <a:xfrm>
            <a:off x="4038435" y="268599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64E61276-ED60-4100-BF25-B57B1A901EC4}"/>
              </a:ext>
            </a:extLst>
          </p:cNvPr>
          <p:cNvSpPr txBox="1">
            <a:spLocks/>
          </p:cNvSpPr>
          <p:nvPr/>
        </p:nvSpPr>
        <p:spPr>
          <a:xfrm>
            <a:off x="491299" y="26846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39300667-8C0D-4E2E-A999-A69B69B77F32}"/>
              </a:ext>
            </a:extLst>
          </p:cNvPr>
          <p:cNvSpPr txBox="1">
            <a:spLocks/>
          </p:cNvSpPr>
          <p:nvPr/>
        </p:nvSpPr>
        <p:spPr>
          <a:xfrm>
            <a:off x="6733468" y="269213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891B6388-481A-426A-873C-8F7072831728}"/>
              </a:ext>
            </a:extLst>
          </p:cNvPr>
          <p:cNvSpPr txBox="1">
            <a:spLocks/>
          </p:cNvSpPr>
          <p:nvPr/>
        </p:nvSpPr>
        <p:spPr>
          <a:xfrm>
            <a:off x="7629872" y="268308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ko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436D381D-BF6A-4355-8ECF-BED7E111F766}"/>
              </a:ext>
            </a:extLst>
          </p:cNvPr>
          <p:cNvSpPr txBox="1">
            <a:spLocks/>
          </p:cNvSpPr>
          <p:nvPr/>
        </p:nvSpPr>
        <p:spPr>
          <a:xfrm>
            <a:off x="8509406" y="267241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DEE50E9B-9B30-4D9E-BA21-154973BBB396}"/>
              </a:ext>
            </a:extLst>
          </p:cNvPr>
          <p:cNvSpPr txBox="1">
            <a:spLocks/>
          </p:cNvSpPr>
          <p:nvPr/>
        </p:nvSpPr>
        <p:spPr>
          <a:xfrm>
            <a:off x="5836422" y="269670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5E4B1527-ECD5-4E97-B02C-2767273B9438}"/>
              </a:ext>
            </a:extLst>
          </p:cNvPr>
          <p:cNvSpPr txBox="1">
            <a:spLocks/>
          </p:cNvSpPr>
          <p:nvPr/>
        </p:nvSpPr>
        <p:spPr>
          <a:xfrm>
            <a:off x="4943684" y="265803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6479A6E8-A3D9-4C6F-A3CD-2EF18C8F9912}"/>
              </a:ext>
            </a:extLst>
          </p:cNvPr>
          <p:cNvSpPr txBox="1">
            <a:spLocks/>
          </p:cNvSpPr>
          <p:nvPr/>
        </p:nvSpPr>
        <p:spPr>
          <a:xfrm>
            <a:off x="9411312" y="264154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245724B-CAD8-4484-8EFF-76BEDAD75DDE}"/>
              </a:ext>
            </a:extLst>
          </p:cNvPr>
          <p:cNvSpPr txBox="1">
            <a:spLocks/>
          </p:cNvSpPr>
          <p:nvPr/>
        </p:nvSpPr>
        <p:spPr>
          <a:xfrm>
            <a:off x="10239952" y="267922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29760390-2460-4C8C-BE18-72DC3ABC2D70}"/>
              </a:ext>
            </a:extLst>
          </p:cNvPr>
          <p:cNvSpPr txBox="1">
            <a:spLocks/>
          </p:cNvSpPr>
          <p:nvPr/>
        </p:nvSpPr>
        <p:spPr>
          <a:xfrm>
            <a:off x="1329342" y="351886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7CE715EA-2450-47B5-A76A-FED2287D9FB1}"/>
              </a:ext>
            </a:extLst>
          </p:cNvPr>
          <p:cNvSpPr txBox="1">
            <a:spLocks/>
          </p:cNvSpPr>
          <p:nvPr/>
        </p:nvSpPr>
        <p:spPr>
          <a:xfrm>
            <a:off x="2196126" y="351886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iK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DBA32BAE-AFC7-47A3-9ABA-CE98F714CC62}"/>
              </a:ext>
            </a:extLst>
          </p:cNvPr>
          <p:cNvSpPr txBox="1">
            <a:spLocks/>
          </p:cNvSpPr>
          <p:nvPr/>
        </p:nvSpPr>
        <p:spPr>
          <a:xfrm>
            <a:off x="3103212" y="351885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KI</a:t>
            </a: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92C8E846-0812-49F7-96EB-1DBC1A1A5247}"/>
              </a:ext>
            </a:extLst>
          </p:cNvPr>
          <p:cNvSpPr txBox="1">
            <a:spLocks/>
          </p:cNvSpPr>
          <p:nvPr/>
        </p:nvSpPr>
        <p:spPr>
          <a:xfrm>
            <a:off x="4038435" y="351270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Ku</a:t>
            </a: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1F33596D-A847-4857-9814-A49C5EBABFC7}"/>
              </a:ext>
            </a:extLst>
          </p:cNvPr>
          <p:cNvSpPr txBox="1">
            <a:spLocks/>
          </p:cNvSpPr>
          <p:nvPr/>
        </p:nvSpPr>
        <p:spPr>
          <a:xfrm>
            <a:off x="491299" y="35113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479516C0-D3D7-446B-A0D9-B8D1ED246F66}"/>
              </a:ext>
            </a:extLst>
          </p:cNvPr>
          <p:cNvSpPr txBox="1">
            <a:spLocks/>
          </p:cNvSpPr>
          <p:nvPr/>
        </p:nvSpPr>
        <p:spPr>
          <a:xfrm>
            <a:off x="6733468" y="351885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KY</a:t>
            </a: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C6FA34CC-41C1-4E5A-A662-40CAF6B3F96A}"/>
              </a:ext>
            </a:extLst>
          </p:cNvPr>
          <p:cNvSpPr txBox="1">
            <a:spLocks/>
          </p:cNvSpPr>
          <p:nvPr/>
        </p:nvSpPr>
        <p:spPr>
          <a:xfrm>
            <a:off x="7629872" y="350980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AFCAB88C-9D52-439F-85EC-2909F2840E38}"/>
              </a:ext>
            </a:extLst>
          </p:cNvPr>
          <p:cNvSpPr txBox="1">
            <a:spLocks/>
          </p:cNvSpPr>
          <p:nvPr/>
        </p:nvSpPr>
        <p:spPr>
          <a:xfrm>
            <a:off x="8509406" y="349912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KO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5D994B55-BCCA-4F60-BBDF-A639E0C47526}"/>
              </a:ext>
            </a:extLst>
          </p:cNvPr>
          <p:cNvSpPr txBox="1">
            <a:spLocks/>
          </p:cNvSpPr>
          <p:nvPr/>
        </p:nvSpPr>
        <p:spPr>
          <a:xfrm>
            <a:off x="5836422" y="352341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Ky</a:t>
            </a: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65750F1A-B19F-495A-9BF1-5CB19554FB8D}"/>
              </a:ext>
            </a:extLst>
          </p:cNvPr>
          <p:cNvSpPr txBox="1">
            <a:spLocks/>
          </p:cNvSpPr>
          <p:nvPr/>
        </p:nvSpPr>
        <p:spPr>
          <a:xfrm>
            <a:off x="4943684" y="348475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KU</a:t>
            </a: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F558CF0C-F14B-45C8-B3C6-1693AEB9F75F}"/>
              </a:ext>
            </a:extLst>
          </p:cNvPr>
          <p:cNvSpPr txBox="1">
            <a:spLocks/>
          </p:cNvSpPr>
          <p:nvPr/>
        </p:nvSpPr>
        <p:spPr>
          <a:xfrm>
            <a:off x="9411312" y="346825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1A8F02E8-F469-42A9-9EE3-E64F08E82A1F}"/>
              </a:ext>
            </a:extLst>
          </p:cNvPr>
          <p:cNvSpPr txBox="1">
            <a:spLocks/>
          </p:cNvSpPr>
          <p:nvPr/>
        </p:nvSpPr>
        <p:spPr>
          <a:xfrm>
            <a:off x="10239952" y="350593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KW</a:t>
            </a: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816BE8A3-EB9B-4DA4-AED5-54A23EDF5AEB}"/>
              </a:ext>
            </a:extLst>
          </p:cNvPr>
          <p:cNvSpPr txBox="1">
            <a:spLocks/>
          </p:cNvSpPr>
          <p:nvPr/>
        </p:nvSpPr>
        <p:spPr>
          <a:xfrm>
            <a:off x="1316816" y="433305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E7C34884-BDE8-4A65-BE3E-B0E8BBF217DA}"/>
              </a:ext>
            </a:extLst>
          </p:cNvPr>
          <p:cNvSpPr txBox="1">
            <a:spLocks/>
          </p:cNvSpPr>
          <p:nvPr/>
        </p:nvSpPr>
        <p:spPr>
          <a:xfrm>
            <a:off x="2183600" y="433305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ig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4E1D76BD-A920-4493-B953-B9603CD2B4A2}"/>
              </a:ext>
            </a:extLst>
          </p:cNvPr>
          <p:cNvSpPr txBox="1">
            <a:spLocks/>
          </p:cNvSpPr>
          <p:nvPr/>
        </p:nvSpPr>
        <p:spPr>
          <a:xfrm>
            <a:off x="3090686" y="433304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6DE60E7E-69F2-4A63-8B51-937787B9EE42}"/>
              </a:ext>
            </a:extLst>
          </p:cNvPr>
          <p:cNvSpPr txBox="1">
            <a:spLocks/>
          </p:cNvSpPr>
          <p:nvPr/>
        </p:nvSpPr>
        <p:spPr>
          <a:xfrm>
            <a:off x="4025909" y="432689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5464D381-DB6D-4613-94F5-B6F50B2D569C}"/>
              </a:ext>
            </a:extLst>
          </p:cNvPr>
          <p:cNvSpPr txBox="1">
            <a:spLocks/>
          </p:cNvSpPr>
          <p:nvPr/>
        </p:nvSpPr>
        <p:spPr>
          <a:xfrm>
            <a:off x="478773" y="43255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9DD83BC1-78A0-4476-8548-F086905A459A}"/>
              </a:ext>
            </a:extLst>
          </p:cNvPr>
          <p:cNvSpPr txBox="1">
            <a:spLocks/>
          </p:cNvSpPr>
          <p:nvPr/>
        </p:nvSpPr>
        <p:spPr>
          <a:xfrm>
            <a:off x="6720942" y="433304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9C8572EB-EAB3-4ACF-A0E1-3553DE739DA6}"/>
              </a:ext>
            </a:extLst>
          </p:cNvPr>
          <p:cNvSpPr txBox="1">
            <a:spLocks/>
          </p:cNvSpPr>
          <p:nvPr/>
        </p:nvSpPr>
        <p:spPr>
          <a:xfrm>
            <a:off x="7617346" y="432399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go</a:t>
            </a: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78A690AD-1E22-4277-9371-32415CFE5049}"/>
              </a:ext>
            </a:extLst>
          </p:cNvPr>
          <p:cNvSpPr txBox="1">
            <a:spLocks/>
          </p:cNvSpPr>
          <p:nvPr/>
        </p:nvSpPr>
        <p:spPr>
          <a:xfrm>
            <a:off x="8496880" y="43133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FD837548-8112-410E-B899-6463FCFCEF5D}"/>
              </a:ext>
            </a:extLst>
          </p:cNvPr>
          <p:cNvSpPr txBox="1">
            <a:spLocks/>
          </p:cNvSpPr>
          <p:nvPr/>
        </p:nvSpPr>
        <p:spPr>
          <a:xfrm>
            <a:off x="5823896" y="433760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B33FF849-7A1F-442C-A84D-069BEEA33892}"/>
              </a:ext>
            </a:extLst>
          </p:cNvPr>
          <p:cNvSpPr txBox="1">
            <a:spLocks/>
          </p:cNvSpPr>
          <p:nvPr/>
        </p:nvSpPr>
        <p:spPr>
          <a:xfrm>
            <a:off x="4931158" y="429894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169059FF-2093-407B-B67B-1A3F74C84707}"/>
              </a:ext>
            </a:extLst>
          </p:cNvPr>
          <p:cNvSpPr txBox="1">
            <a:spLocks/>
          </p:cNvSpPr>
          <p:nvPr/>
        </p:nvSpPr>
        <p:spPr>
          <a:xfrm>
            <a:off x="9398786" y="428244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8451C5BF-DBCB-408C-A7CC-A72C75C913D8}"/>
              </a:ext>
            </a:extLst>
          </p:cNvPr>
          <p:cNvSpPr txBox="1">
            <a:spLocks/>
          </p:cNvSpPr>
          <p:nvPr/>
        </p:nvSpPr>
        <p:spPr>
          <a:xfrm>
            <a:off x="10227426" y="432012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FF26327F-5F62-4DF6-BECB-A323E48D6108}"/>
              </a:ext>
            </a:extLst>
          </p:cNvPr>
          <p:cNvSpPr txBox="1">
            <a:spLocks/>
          </p:cNvSpPr>
          <p:nvPr/>
        </p:nvSpPr>
        <p:spPr>
          <a:xfrm>
            <a:off x="1291764" y="518482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AA14075D-BB63-4301-9B24-208AA7F0C494}"/>
              </a:ext>
            </a:extLst>
          </p:cNvPr>
          <p:cNvSpPr txBox="1">
            <a:spLocks/>
          </p:cNvSpPr>
          <p:nvPr/>
        </p:nvSpPr>
        <p:spPr>
          <a:xfrm>
            <a:off x="2158548" y="518481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iG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38ADBB62-EFCB-46D6-A1BE-D68D8F880AB1}"/>
              </a:ext>
            </a:extLst>
          </p:cNvPr>
          <p:cNvSpPr txBox="1">
            <a:spLocks/>
          </p:cNvSpPr>
          <p:nvPr/>
        </p:nvSpPr>
        <p:spPr>
          <a:xfrm>
            <a:off x="3065634" y="518481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5E818101-0A02-4DB4-8471-118E15C16932}"/>
              </a:ext>
            </a:extLst>
          </p:cNvPr>
          <p:cNvSpPr txBox="1">
            <a:spLocks/>
          </p:cNvSpPr>
          <p:nvPr/>
        </p:nvSpPr>
        <p:spPr>
          <a:xfrm>
            <a:off x="4000857" y="517866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7CDA8945-1F18-4E58-A272-6C265F035F89}"/>
              </a:ext>
            </a:extLst>
          </p:cNvPr>
          <p:cNvSpPr txBox="1">
            <a:spLocks/>
          </p:cNvSpPr>
          <p:nvPr/>
        </p:nvSpPr>
        <p:spPr>
          <a:xfrm>
            <a:off x="453721" y="517730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601250F7-C43E-47BD-AF7A-F29814820E8B}"/>
              </a:ext>
            </a:extLst>
          </p:cNvPr>
          <p:cNvSpPr txBox="1">
            <a:spLocks/>
          </p:cNvSpPr>
          <p:nvPr/>
        </p:nvSpPr>
        <p:spPr>
          <a:xfrm>
            <a:off x="6695890" y="518481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DA32E0E9-4EA3-432D-8FFD-352D273AA6DF}"/>
              </a:ext>
            </a:extLst>
          </p:cNvPr>
          <p:cNvSpPr txBox="1">
            <a:spLocks/>
          </p:cNvSpPr>
          <p:nvPr/>
        </p:nvSpPr>
        <p:spPr>
          <a:xfrm>
            <a:off x="7592294" y="517576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Go</a:t>
            </a: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DEF89569-A667-4B08-A227-A9C4B4C04A4C}"/>
              </a:ext>
            </a:extLst>
          </p:cNvPr>
          <p:cNvSpPr txBox="1">
            <a:spLocks/>
          </p:cNvSpPr>
          <p:nvPr/>
        </p:nvSpPr>
        <p:spPr>
          <a:xfrm>
            <a:off x="8471828" y="516508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10D05DD6-8948-4C20-9B27-B522C73B4D48}"/>
              </a:ext>
            </a:extLst>
          </p:cNvPr>
          <p:cNvSpPr txBox="1">
            <a:spLocks/>
          </p:cNvSpPr>
          <p:nvPr/>
        </p:nvSpPr>
        <p:spPr>
          <a:xfrm>
            <a:off x="5798844" y="518937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0C7E5AC7-0E0E-46EC-AFE2-F1F73265E2C0}"/>
              </a:ext>
            </a:extLst>
          </p:cNvPr>
          <p:cNvSpPr txBox="1">
            <a:spLocks/>
          </p:cNvSpPr>
          <p:nvPr/>
        </p:nvSpPr>
        <p:spPr>
          <a:xfrm>
            <a:off x="4906106" y="515070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A42CBBC9-892B-45B5-B0DD-311FD6AE79A9}"/>
              </a:ext>
            </a:extLst>
          </p:cNvPr>
          <p:cNvSpPr txBox="1">
            <a:spLocks/>
          </p:cNvSpPr>
          <p:nvPr/>
        </p:nvSpPr>
        <p:spPr>
          <a:xfrm>
            <a:off x="9373734" y="513421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90019AC6-9611-4BEA-ABC9-90777074AFF9}"/>
              </a:ext>
            </a:extLst>
          </p:cNvPr>
          <p:cNvSpPr txBox="1">
            <a:spLocks/>
          </p:cNvSpPr>
          <p:nvPr/>
        </p:nvSpPr>
        <p:spPr>
          <a:xfrm>
            <a:off x="10202374" y="517189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GW</a:t>
            </a:r>
          </a:p>
        </p:txBody>
      </p:sp>
      <p:sp>
        <p:nvSpPr>
          <p:cNvPr id="99" name="Content Placeholder 2">
            <a:extLst>
              <a:ext uri="{FF2B5EF4-FFF2-40B4-BE49-F238E27FC236}">
                <a16:creationId xmlns:a16="http://schemas.microsoft.com/office/drawing/2014/main" id="{EB2731F3-38C3-4B5F-960C-B51A39A0B189}"/>
              </a:ext>
            </a:extLst>
          </p:cNvPr>
          <p:cNvSpPr txBox="1">
            <a:spLocks/>
          </p:cNvSpPr>
          <p:nvPr/>
        </p:nvSpPr>
        <p:spPr>
          <a:xfrm>
            <a:off x="1304290" y="591132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0" name="Content Placeholder 2">
            <a:extLst>
              <a:ext uri="{FF2B5EF4-FFF2-40B4-BE49-F238E27FC236}">
                <a16:creationId xmlns:a16="http://schemas.microsoft.com/office/drawing/2014/main" id="{C3046F4E-5A40-4C4C-9B38-C7C4D03714CA}"/>
              </a:ext>
            </a:extLst>
          </p:cNvPr>
          <p:cNvSpPr txBox="1">
            <a:spLocks/>
          </p:cNvSpPr>
          <p:nvPr/>
        </p:nvSpPr>
        <p:spPr>
          <a:xfrm>
            <a:off x="2171074" y="591132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ic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1" name="Content Placeholder 2">
            <a:extLst>
              <a:ext uri="{FF2B5EF4-FFF2-40B4-BE49-F238E27FC236}">
                <a16:creationId xmlns:a16="http://schemas.microsoft.com/office/drawing/2014/main" id="{24501546-9FD9-4A64-AF24-20F5CB57D86F}"/>
              </a:ext>
            </a:extLst>
          </p:cNvPr>
          <p:cNvSpPr txBox="1">
            <a:spLocks/>
          </p:cNvSpPr>
          <p:nvPr/>
        </p:nvSpPr>
        <p:spPr>
          <a:xfrm>
            <a:off x="3078160" y="591132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2" name="Content Placeholder 2">
            <a:extLst>
              <a:ext uri="{FF2B5EF4-FFF2-40B4-BE49-F238E27FC236}">
                <a16:creationId xmlns:a16="http://schemas.microsoft.com/office/drawing/2014/main" id="{E2435145-AF7E-423D-A813-E329A63E8BFB}"/>
              </a:ext>
            </a:extLst>
          </p:cNvPr>
          <p:cNvSpPr txBox="1">
            <a:spLocks/>
          </p:cNvSpPr>
          <p:nvPr/>
        </p:nvSpPr>
        <p:spPr>
          <a:xfrm>
            <a:off x="4013383" y="590517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cu</a:t>
            </a:r>
          </a:p>
        </p:txBody>
      </p:sp>
      <p:sp>
        <p:nvSpPr>
          <p:cNvPr id="103" name="Content Placeholder 2">
            <a:extLst>
              <a:ext uri="{FF2B5EF4-FFF2-40B4-BE49-F238E27FC236}">
                <a16:creationId xmlns:a16="http://schemas.microsoft.com/office/drawing/2014/main" id="{69BD20B4-AFA9-4406-9C08-7F7C81F414DF}"/>
              </a:ext>
            </a:extLst>
          </p:cNvPr>
          <p:cNvSpPr txBox="1">
            <a:spLocks/>
          </p:cNvSpPr>
          <p:nvPr/>
        </p:nvSpPr>
        <p:spPr>
          <a:xfrm>
            <a:off x="466247" y="59038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104" name="Content Placeholder 2">
            <a:extLst>
              <a:ext uri="{FF2B5EF4-FFF2-40B4-BE49-F238E27FC236}">
                <a16:creationId xmlns:a16="http://schemas.microsoft.com/office/drawing/2014/main" id="{06D8729C-4287-422B-98DF-7E6886CBB03D}"/>
              </a:ext>
            </a:extLst>
          </p:cNvPr>
          <p:cNvSpPr txBox="1">
            <a:spLocks/>
          </p:cNvSpPr>
          <p:nvPr/>
        </p:nvSpPr>
        <p:spPr>
          <a:xfrm>
            <a:off x="6708416" y="591132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5" name="Content Placeholder 2">
            <a:extLst>
              <a:ext uri="{FF2B5EF4-FFF2-40B4-BE49-F238E27FC236}">
                <a16:creationId xmlns:a16="http://schemas.microsoft.com/office/drawing/2014/main" id="{7EB9D25C-9B10-401E-BD89-8448F5056054}"/>
              </a:ext>
            </a:extLst>
          </p:cNvPr>
          <p:cNvSpPr txBox="1">
            <a:spLocks/>
          </p:cNvSpPr>
          <p:nvPr/>
        </p:nvSpPr>
        <p:spPr>
          <a:xfrm>
            <a:off x="7604820" y="590226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co</a:t>
            </a:r>
          </a:p>
        </p:txBody>
      </p:sp>
      <p:sp>
        <p:nvSpPr>
          <p:cNvPr id="106" name="Content Placeholder 2">
            <a:extLst>
              <a:ext uri="{FF2B5EF4-FFF2-40B4-BE49-F238E27FC236}">
                <a16:creationId xmlns:a16="http://schemas.microsoft.com/office/drawing/2014/main" id="{E2477CB0-3C04-41BA-B1A8-B82D38C50C82}"/>
              </a:ext>
            </a:extLst>
          </p:cNvPr>
          <p:cNvSpPr txBox="1">
            <a:spLocks/>
          </p:cNvSpPr>
          <p:nvPr/>
        </p:nvSpPr>
        <p:spPr>
          <a:xfrm>
            <a:off x="8484354" y="589159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7" name="Content Placeholder 2">
            <a:extLst>
              <a:ext uri="{FF2B5EF4-FFF2-40B4-BE49-F238E27FC236}">
                <a16:creationId xmlns:a16="http://schemas.microsoft.com/office/drawing/2014/main" id="{039BFC18-3B95-40D5-879B-3DB0D92362EC}"/>
              </a:ext>
            </a:extLst>
          </p:cNvPr>
          <p:cNvSpPr txBox="1">
            <a:spLocks/>
          </p:cNvSpPr>
          <p:nvPr/>
        </p:nvSpPr>
        <p:spPr>
          <a:xfrm>
            <a:off x="5811370" y="591588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cy</a:t>
            </a:r>
          </a:p>
        </p:txBody>
      </p:sp>
      <p:sp>
        <p:nvSpPr>
          <p:cNvPr id="108" name="Content Placeholder 2">
            <a:extLst>
              <a:ext uri="{FF2B5EF4-FFF2-40B4-BE49-F238E27FC236}">
                <a16:creationId xmlns:a16="http://schemas.microsoft.com/office/drawing/2014/main" id="{ACCC31E9-0FF4-464D-8C05-916919067788}"/>
              </a:ext>
            </a:extLst>
          </p:cNvPr>
          <p:cNvSpPr txBox="1">
            <a:spLocks/>
          </p:cNvSpPr>
          <p:nvPr/>
        </p:nvSpPr>
        <p:spPr>
          <a:xfrm>
            <a:off x="4918632" y="58772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9" name="Content Placeholder 2">
            <a:extLst>
              <a:ext uri="{FF2B5EF4-FFF2-40B4-BE49-F238E27FC236}">
                <a16:creationId xmlns:a16="http://schemas.microsoft.com/office/drawing/2014/main" id="{721C4618-DF05-43B9-A2C2-AEABDED80300}"/>
              </a:ext>
            </a:extLst>
          </p:cNvPr>
          <p:cNvSpPr txBox="1">
            <a:spLocks/>
          </p:cNvSpPr>
          <p:nvPr/>
        </p:nvSpPr>
        <p:spPr>
          <a:xfrm>
            <a:off x="9386260" y="586072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BBD1B461-6982-43E4-ACC5-083731E872C3}"/>
              </a:ext>
            </a:extLst>
          </p:cNvPr>
          <p:cNvSpPr txBox="1">
            <a:spLocks/>
          </p:cNvSpPr>
          <p:nvPr/>
        </p:nvSpPr>
        <p:spPr>
          <a:xfrm>
            <a:off x="10214900" y="589840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45070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" dur="500" tmFilter="0, 0; .2, .5; .8, .5; 1, 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3" dur="250" autoRev="1" fill="hold"/>
                                        <p:tgtEl>
                                          <p:spTgt spid="2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>
                      <p:stCondLst>
                        <p:cond delay="indefinite"/>
                      </p:stCondLst>
                      <p:childTnLst>
                        <p:par>
                          <p:cTn id="275" fill="hold">
                            <p:stCondLst>
                              <p:cond delay="0"/>
                            </p:stCondLst>
                            <p:childTnLst>
                              <p:par>
                                <p:cTn id="27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7" dur="500" tmFilter="0, 0; .2, .5; .8, .5; 1, 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8" dur="250" autoRev="1" fill="hold"/>
                                        <p:tgtEl>
                                          <p:spTgt spid="3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500" tmFilter="0, 0; .2, .5; .8, .5; 1, 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3" dur="250" autoRev="1" fill="hold"/>
                                        <p:tgtEl>
                                          <p:spTgt spid="4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4" fill="hold">
                      <p:stCondLst>
                        <p:cond delay="indefinite"/>
                      </p:stCondLst>
                      <p:childTnLst>
                        <p:par>
                          <p:cTn id="285" fill="hold">
                            <p:stCondLst>
                              <p:cond delay="0"/>
                            </p:stCondLst>
                            <p:childTnLst>
                              <p:par>
                                <p:cTn id="28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7" dur="500" tmFilter="0, 0; .2, .5; .8, .5; 1, 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8" dur="250" autoRev="1" fill="hold"/>
                                        <p:tgtEl>
                                          <p:spTgt spid="5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9" fill="hold">
                      <p:stCondLst>
                        <p:cond delay="indefinite"/>
                      </p:stCondLst>
                      <p:childTnLst>
                        <p:par>
                          <p:cTn id="290" fill="hold">
                            <p:stCondLst>
                              <p:cond delay="0"/>
                            </p:stCondLst>
                            <p:childTnLst>
                              <p:par>
                                <p:cTn id="29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2" dur="500" tmFilter="0, 0; .2, .5; .8, .5; 1, 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93" dur="250" autoRev="1" fill="hold"/>
                                        <p:tgtEl>
                                          <p:spTgt spid="6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7" dur="500" tmFilter="0, 0; .2, .5; .8, .5; 1, 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98" dur="250" autoRev="1" fill="hold"/>
                                        <p:tgtEl>
                                          <p:spTgt spid="7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2" dur="500" tmFilter="0, 0; .2, .5; .8, .5; 1, 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03" dur="250" autoRev="1" fill="hold"/>
                                        <p:tgtEl>
                                          <p:spTgt spid="9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7" dur="500" tmFilter="0, 0; .2, .5; .8, .5; 1, 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08" dur="250" autoRev="1" fill="hold"/>
                                        <p:tgtEl>
                                          <p:spTgt spid="10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5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1" name="Table 6">
            <a:extLst>
              <a:ext uri="{FF2B5EF4-FFF2-40B4-BE49-F238E27FC236}">
                <a16:creationId xmlns:a16="http://schemas.microsoft.com/office/drawing/2014/main" id="{B9C7C7AE-3F23-4634-8293-539A3C096C9D}"/>
              </a:ext>
            </a:extLst>
          </p:cNvPr>
          <p:cNvGraphicFramePr>
            <a:graphicFrameLocks noGrp="1"/>
          </p:cNvGraphicFramePr>
          <p:nvPr/>
        </p:nvGraphicFramePr>
        <p:xfrm>
          <a:off x="288099" y="200415"/>
          <a:ext cx="11599107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25254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05795439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62843627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818812174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4082428006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60949558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532015200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09827845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250481689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0926627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173355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944281118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69654944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3463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322752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18212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039045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9678779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97956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30199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014764"/>
                  </a:ext>
                </a:extLst>
              </a:tr>
            </a:tbl>
          </a:graphicData>
        </a:graphic>
      </p:graphicFrame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341868" y="24957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208652" y="24957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iC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115738" y="24957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CI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50961" y="24342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Cu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503825" y="24206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45994" y="24956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CY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42398" y="24051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Co</a:t>
            </a: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521932" y="21731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CO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48948" y="25413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Cy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56210" y="2405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CU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423838" y="19897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52478" y="22412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CW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8817E048-FD09-40ED-9F76-32549D3E0480}"/>
              </a:ext>
            </a:extLst>
          </p:cNvPr>
          <p:cNvSpPr txBox="1">
            <a:spLocks/>
          </p:cNvSpPr>
          <p:nvPr/>
        </p:nvSpPr>
        <p:spPr>
          <a:xfrm>
            <a:off x="1329342" y="102618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19AF36E7-F213-4F38-84F4-EC41EF9019A6}"/>
              </a:ext>
            </a:extLst>
          </p:cNvPr>
          <p:cNvSpPr txBox="1">
            <a:spLocks/>
          </p:cNvSpPr>
          <p:nvPr/>
        </p:nvSpPr>
        <p:spPr>
          <a:xfrm>
            <a:off x="2196126" y="102618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ij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479D83A9-6729-4AD2-AB07-24ED595CD1CE}"/>
              </a:ext>
            </a:extLst>
          </p:cNvPr>
          <p:cNvSpPr txBox="1">
            <a:spLocks/>
          </p:cNvSpPr>
          <p:nvPr/>
        </p:nvSpPr>
        <p:spPr>
          <a:xfrm>
            <a:off x="3103212" y="102618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EA8BBF57-5D64-4149-ABB2-27678A800DB8}"/>
              </a:ext>
            </a:extLst>
          </p:cNvPr>
          <p:cNvSpPr txBox="1">
            <a:spLocks/>
          </p:cNvSpPr>
          <p:nvPr/>
        </p:nvSpPr>
        <p:spPr>
          <a:xfrm>
            <a:off x="4038435" y="102003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3E1B8C26-37A9-4A1D-B080-E92BD625C0C6}"/>
              </a:ext>
            </a:extLst>
          </p:cNvPr>
          <p:cNvSpPr txBox="1">
            <a:spLocks/>
          </p:cNvSpPr>
          <p:nvPr/>
        </p:nvSpPr>
        <p:spPr>
          <a:xfrm>
            <a:off x="491299" y="10186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C183EB2C-EE1D-4E87-8B04-14FC44C566FC}"/>
              </a:ext>
            </a:extLst>
          </p:cNvPr>
          <p:cNvSpPr txBox="1">
            <a:spLocks/>
          </p:cNvSpPr>
          <p:nvPr/>
        </p:nvSpPr>
        <p:spPr>
          <a:xfrm>
            <a:off x="6733468" y="102618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B98820F2-8D60-4959-8BF7-44BCBC670DF4}"/>
              </a:ext>
            </a:extLst>
          </p:cNvPr>
          <p:cNvSpPr txBox="1">
            <a:spLocks/>
          </p:cNvSpPr>
          <p:nvPr/>
        </p:nvSpPr>
        <p:spPr>
          <a:xfrm>
            <a:off x="7629872" y="101712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jo</a:t>
            </a: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DAA4F0B9-0810-4441-B544-4E604D9BD650}"/>
              </a:ext>
            </a:extLst>
          </p:cNvPr>
          <p:cNvSpPr txBox="1">
            <a:spLocks/>
          </p:cNvSpPr>
          <p:nvPr/>
        </p:nvSpPr>
        <p:spPr>
          <a:xfrm>
            <a:off x="8509406" y="99392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3C553E48-3C03-4E94-BA16-5940168AFA02}"/>
              </a:ext>
            </a:extLst>
          </p:cNvPr>
          <p:cNvSpPr txBox="1">
            <a:spLocks/>
          </p:cNvSpPr>
          <p:nvPr/>
        </p:nvSpPr>
        <p:spPr>
          <a:xfrm>
            <a:off x="5836422" y="103074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41A9FD54-B503-4CB8-ADC4-A6D012D39528}"/>
              </a:ext>
            </a:extLst>
          </p:cNvPr>
          <p:cNvSpPr txBox="1">
            <a:spLocks/>
          </p:cNvSpPr>
          <p:nvPr/>
        </p:nvSpPr>
        <p:spPr>
          <a:xfrm>
            <a:off x="4943684" y="101712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5619D158-83BB-4F3A-84C3-ECA7C01C40DC}"/>
              </a:ext>
            </a:extLst>
          </p:cNvPr>
          <p:cNvSpPr txBox="1">
            <a:spLocks/>
          </p:cNvSpPr>
          <p:nvPr/>
        </p:nvSpPr>
        <p:spPr>
          <a:xfrm>
            <a:off x="9411312" y="97558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E2498069-29E3-4C41-BAEB-9C84FA5DDA11}"/>
              </a:ext>
            </a:extLst>
          </p:cNvPr>
          <p:cNvSpPr txBox="1">
            <a:spLocks/>
          </p:cNvSpPr>
          <p:nvPr/>
        </p:nvSpPr>
        <p:spPr>
          <a:xfrm>
            <a:off x="10239952" y="100073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B46524E2-ECA6-4F82-8AE2-14508721DBD7}"/>
              </a:ext>
            </a:extLst>
          </p:cNvPr>
          <p:cNvSpPr txBox="1">
            <a:spLocks/>
          </p:cNvSpPr>
          <p:nvPr/>
        </p:nvSpPr>
        <p:spPr>
          <a:xfrm>
            <a:off x="1316816" y="185290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34AE1FF6-3D26-4934-84FF-D3C72EE67864}"/>
              </a:ext>
            </a:extLst>
          </p:cNvPr>
          <p:cNvSpPr txBox="1">
            <a:spLocks/>
          </p:cNvSpPr>
          <p:nvPr/>
        </p:nvSpPr>
        <p:spPr>
          <a:xfrm>
            <a:off x="2183600" y="185290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iJ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2C09AE92-9518-4FE0-9FF4-6CCEA37E8D42}"/>
              </a:ext>
            </a:extLst>
          </p:cNvPr>
          <p:cNvSpPr txBox="1">
            <a:spLocks/>
          </p:cNvSpPr>
          <p:nvPr/>
        </p:nvSpPr>
        <p:spPr>
          <a:xfrm>
            <a:off x="3090686" y="185290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JI</a:t>
            </a: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F3B71FAD-85E4-4606-9689-A741AF4358F2}"/>
              </a:ext>
            </a:extLst>
          </p:cNvPr>
          <p:cNvSpPr txBox="1">
            <a:spLocks/>
          </p:cNvSpPr>
          <p:nvPr/>
        </p:nvSpPr>
        <p:spPr>
          <a:xfrm>
            <a:off x="4025909" y="184674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9B3C4961-8166-4B62-8190-04F43C192600}"/>
              </a:ext>
            </a:extLst>
          </p:cNvPr>
          <p:cNvSpPr txBox="1">
            <a:spLocks/>
          </p:cNvSpPr>
          <p:nvPr/>
        </p:nvSpPr>
        <p:spPr>
          <a:xfrm>
            <a:off x="478773" y="18453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A5C78B42-24FE-4584-A479-7C1A050E6CA4}"/>
              </a:ext>
            </a:extLst>
          </p:cNvPr>
          <p:cNvSpPr txBox="1">
            <a:spLocks/>
          </p:cNvSpPr>
          <p:nvPr/>
        </p:nvSpPr>
        <p:spPr>
          <a:xfrm>
            <a:off x="6720942" y="185289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JY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0F88C2F6-7042-4226-83BC-EFC619414727}"/>
              </a:ext>
            </a:extLst>
          </p:cNvPr>
          <p:cNvSpPr txBox="1">
            <a:spLocks/>
          </p:cNvSpPr>
          <p:nvPr/>
        </p:nvSpPr>
        <p:spPr>
          <a:xfrm>
            <a:off x="7617346" y="184384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1D077B60-87D3-4E65-A141-4267234CD82D}"/>
              </a:ext>
            </a:extLst>
          </p:cNvPr>
          <p:cNvSpPr txBox="1">
            <a:spLocks/>
          </p:cNvSpPr>
          <p:nvPr/>
        </p:nvSpPr>
        <p:spPr>
          <a:xfrm>
            <a:off x="8496880" y="182064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JO</a:t>
            </a: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CF87164D-D99A-445B-AE94-4443857EE15D}"/>
              </a:ext>
            </a:extLst>
          </p:cNvPr>
          <p:cNvSpPr txBox="1">
            <a:spLocks/>
          </p:cNvSpPr>
          <p:nvPr/>
        </p:nvSpPr>
        <p:spPr>
          <a:xfrm>
            <a:off x="5823896" y="185746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Jy</a:t>
            </a: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9DF28ED5-CC9C-437A-9E59-DF9EF723E6C6}"/>
              </a:ext>
            </a:extLst>
          </p:cNvPr>
          <p:cNvSpPr txBox="1">
            <a:spLocks/>
          </p:cNvSpPr>
          <p:nvPr/>
        </p:nvSpPr>
        <p:spPr>
          <a:xfrm>
            <a:off x="4931158" y="184384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JU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056F729-69A3-4F56-BD51-FDB07FC8A3DF}"/>
              </a:ext>
            </a:extLst>
          </p:cNvPr>
          <p:cNvSpPr txBox="1">
            <a:spLocks/>
          </p:cNvSpPr>
          <p:nvPr/>
        </p:nvSpPr>
        <p:spPr>
          <a:xfrm>
            <a:off x="9398786" y="180230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550E8EB9-0698-4AD5-9203-84233EBC2225}"/>
              </a:ext>
            </a:extLst>
          </p:cNvPr>
          <p:cNvSpPr txBox="1">
            <a:spLocks/>
          </p:cNvSpPr>
          <p:nvPr/>
        </p:nvSpPr>
        <p:spPr>
          <a:xfrm>
            <a:off x="10227426" y="182745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JW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46820C44-F2E8-4C35-B217-C75857D45AD4}"/>
              </a:ext>
            </a:extLst>
          </p:cNvPr>
          <p:cNvSpPr txBox="1">
            <a:spLocks/>
          </p:cNvSpPr>
          <p:nvPr/>
        </p:nvSpPr>
        <p:spPr>
          <a:xfrm>
            <a:off x="1329342" y="270467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74C97103-C9C3-42D0-97C0-C339BEF31D53}"/>
              </a:ext>
            </a:extLst>
          </p:cNvPr>
          <p:cNvSpPr txBox="1">
            <a:spLocks/>
          </p:cNvSpPr>
          <p:nvPr/>
        </p:nvSpPr>
        <p:spPr>
          <a:xfrm>
            <a:off x="2196126" y="270467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it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D716010C-2A0D-49FB-963F-CF28A4CCD998}"/>
              </a:ext>
            </a:extLst>
          </p:cNvPr>
          <p:cNvSpPr txBox="1">
            <a:spLocks/>
          </p:cNvSpPr>
          <p:nvPr/>
        </p:nvSpPr>
        <p:spPr>
          <a:xfrm>
            <a:off x="3103212" y="270466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8389088A-B421-45D5-BABA-BDF5CEEA3AF3}"/>
              </a:ext>
            </a:extLst>
          </p:cNvPr>
          <p:cNvSpPr txBox="1">
            <a:spLocks/>
          </p:cNvSpPr>
          <p:nvPr/>
        </p:nvSpPr>
        <p:spPr>
          <a:xfrm>
            <a:off x="4038435" y="269851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B4219663-F53F-4AF3-A570-687F4ED1BF69}"/>
              </a:ext>
            </a:extLst>
          </p:cNvPr>
          <p:cNvSpPr txBox="1">
            <a:spLocks/>
          </p:cNvSpPr>
          <p:nvPr/>
        </p:nvSpPr>
        <p:spPr>
          <a:xfrm>
            <a:off x="491299" y="269716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B2DDC259-E214-4752-B8AE-A6FBDB8DDADF}"/>
              </a:ext>
            </a:extLst>
          </p:cNvPr>
          <p:cNvSpPr txBox="1">
            <a:spLocks/>
          </p:cNvSpPr>
          <p:nvPr/>
        </p:nvSpPr>
        <p:spPr>
          <a:xfrm>
            <a:off x="6733468" y="270466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A3E485D5-AF6E-467B-B514-7BDE5A198058}"/>
              </a:ext>
            </a:extLst>
          </p:cNvPr>
          <p:cNvSpPr txBox="1">
            <a:spLocks/>
          </p:cNvSpPr>
          <p:nvPr/>
        </p:nvSpPr>
        <p:spPr>
          <a:xfrm>
            <a:off x="7629872" y="269561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to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9784CBE1-BACC-4ADF-8F9E-037076E24079}"/>
              </a:ext>
            </a:extLst>
          </p:cNvPr>
          <p:cNvSpPr txBox="1">
            <a:spLocks/>
          </p:cNvSpPr>
          <p:nvPr/>
        </p:nvSpPr>
        <p:spPr>
          <a:xfrm>
            <a:off x="8509406" y="267241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29D90E8-5217-4774-9785-D44B844471D3}"/>
              </a:ext>
            </a:extLst>
          </p:cNvPr>
          <p:cNvSpPr txBox="1">
            <a:spLocks/>
          </p:cNvSpPr>
          <p:nvPr/>
        </p:nvSpPr>
        <p:spPr>
          <a:xfrm>
            <a:off x="5836422" y="270922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ty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7B9D0BC9-3C3C-44BB-BD1C-A9C2A265997F}"/>
              </a:ext>
            </a:extLst>
          </p:cNvPr>
          <p:cNvSpPr txBox="1">
            <a:spLocks/>
          </p:cNvSpPr>
          <p:nvPr/>
        </p:nvSpPr>
        <p:spPr>
          <a:xfrm>
            <a:off x="4943684" y="269561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953AAEA2-5E0E-4DA2-BFED-0EA37B657719}"/>
              </a:ext>
            </a:extLst>
          </p:cNvPr>
          <p:cNvSpPr txBox="1">
            <a:spLocks/>
          </p:cNvSpPr>
          <p:nvPr/>
        </p:nvSpPr>
        <p:spPr>
          <a:xfrm>
            <a:off x="9411312" y="265406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F5783E82-32C0-4C65-97A8-AA8D301703E8}"/>
              </a:ext>
            </a:extLst>
          </p:cNvPr>
          <p:cNvSpPr txBox="1">
            <a:spLocks/>
          </p:cNvSpPr>
          <p:nvPr/>
        </p:nvSpPr>
        <p:spPr>
          <a:xfrm>
            <a:off x="10239952" y="267922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09352CF9-F170-4A68-9C42-53E5B054EC1D}"/>
              </a:ext>
            </a:extLst>
          </p:cNvPr>
          <p:cNvSpPr txBox="1">
            <a:spLocks/>
          </p:cNvSpPr>
          <p:nvPr/>
        </p:nvSpPr>
        <p:spPr>
          <a:xfrm>
            <a:off x="1316816" y="351886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7728BFB2-21B6-4174-842B-3D546FDFC72B}"/>
              </a:ext>
            </a:extLst>
          </p:cNvPr>
          <p:cNvSpPr txBox="1">
            <a:spLocks/>
          </p:cNvSpPr>
          <p:nvPr/>
        </p:nvSpPr>
        <p:spPr>
          <a:xfrm>
            <a:off x="2183600" y="351886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iT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61A3216A-B255-4EF7-BA0F-181ABA6B3827}"/>
              </a:ext>
            </a:extLst>
          </p:cNvPr>
          <p:cNvSpPr txBox="1">
            <a:spLocks/>
          </p:cNvSpPr>
          <p:nvPr/>
        </p:nvSpPr>
        <p:spPr>
          <a:xfrm>
            <a:off x="3090686" y="351885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TI</a:t>
            </a: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0EF99370-A6FF-442F-BC72-4B210F32D5DF}"/>
              </a:ext>
            </a:extLst>
          </p:cNvPr>
          <p:cNvSpPr txBox="1">
            <a:spLocks/>
          </p:cNvSpPr>
          <p:nvPr/>
        </p:nvSpPr>
        <p:spPr>
          <a:xfrm>
            <a:off x="4025909" y="351270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Tu</a:t>
            </a: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530A6A4D-37F9-40B7-95D2-E371C6F83C41}"/>
              </a:ext>
            </a:extLst>
          </p:cNvPr>
          <p:cNvSpPr txBox="1">
            <a:spLocks/>
          </p:cNvSpPr>
          <p:nvPr/>
        </p:nvSpPr>
        <p:spPr>
          <a:xfrm>
            <a:off x="478773" y="35113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33E56640-96E0-4D36-ADE9-658079484F69}"/>
              </a:ext>
            </a:extLst>
          </p:cNvPr>
          <p:cNvSpPr txBox="1">
            <a:spLocks/>
          </p:cNvSpPr>
          <p:nvPr/>
        </p:nvSpPr>
        <p:spPr>
          <a:xfrm>
            <a:off x="6720942" y="351885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TY</a:t>
            </a: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DBA42B72-E8EB-45E5-ADA8-960DB0A41D3F}"/>
              </a:ext>
            </a:extLst>
          </p:cNvPr>
          <p:cNvSpPr txBox="1">
            <a:spLocks/>
          </p:cNvSpPr>
          <p:nvPr/>
        </p:nvSpPr>
        <p:spPr>
          <a:xfrm>
            <a:off x="7617346" y="350980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5DC89E03-2B18-4118-90C8-E5555D3F924B}"/>
              </a:ext>
            </a:extLst>
          </p:cNvPr>
          <p:cNvSpPr txBox="1">
            <a:spLocks/>
          </p:cNvSpPr>
          <p:nvPr/>
        </p:nvSpPr>
        <p:spPr>
          <a:xfrm>
            <a:off x="8496880" y="348660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TO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E4A7811F-381F-45EF-B4FB-4CDD012555E9}"/>
              </a:ext>
            </a:extLst>
          </p:cNvPr>
          <p:cNvSpPr txBox="1">
            <a:spLocks/>
          </p:cNvSpPr>
          <p:nvPr/>
        </p:nvSpPr>
        <p:spPr>
          <a:xfrm>
            <a:off x="5823896" y="352341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Ty</a:t>
            </a: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70FE585D-FF6A-4746-8034-81774BAD2292}"/>
              </a:ext>
            </a:extLst>
          </p:cNvPr>
          <p:cNvSpPr txBox="1">
            <a:spLocks/>
          </p:cNvSpPr>
          <p:nvPr/>
        </p:nvSpPr>
        <p:spPr>
          <a:xfrm>
            <a:off x="4931158" y="350980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TU</a:t>
            </a: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C6739453-D171-4291-9100-0E08D7EA4F1D}"/>
              </a:ext>
            </a:extLst>
          </p:cNvPr>
          <p:cNvSpPr txBox="1">
            <a:spLocks/>
          </p:cNvSpPr>
          <p:nvPr/>
        </p:nvSpPr>
        <p:spPr>
          <a:xfrm>
            <a:off x="9398786" y="346825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D823A545-0F60-4E0C-80F0-84C06053EE49}"/>
              </a:ext>
            </a:extLst>
          </p:cNvPr>
          <p:cNvSpPr txBox="1">
            <a:spLocks/>
          </p:cNvSpPr>
          <p:nvPr/>
        </p:nvSpPr>
        <p:spPr>
          <a:xfrm>
            <a:off x="10227426" y="349341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TW</a:t>
            </a: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86020EB7-D846-4A1F-B45D-994CA454EFC4}"/>
              </a:ext>
            </a:extLst>
          </p:cNvPr>
          <p:cNvSpPr txBox="1">
            <a:spLocks/>
          </p:cNvSpPr>
          <p:nvPr/>
        </p:nvSpPr>
        <p:spPr>
          <a:xfrm>
            <a:off x="1329342" y="430800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26B8C01C-C812-4F23-A036-EAB8A1132AA7}"/>
              </a:ext>
            </a:extLst>
          </p:cNvPr>
          <p:cNvSpPr txBox="1">
            <a:spLocks/>
          </p:cNvSpPr>
          <p:nvPr/>
        </p:nvSpPr>
        <p:spPr>
          <a:xfrm>
            <a:off x="2196126" y="430799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if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573FBEB4-7E8D-4B3A-8B2D-3D720D7B7827}"/>
              </a:ext>
            </a:extLst>
          </p:cNvPr>
          <p:cNvSpPr txBox="1">
            <a:spLocks/>
          </p:cNvSpPr>
          <p:nvPr/>
        </p:nvSpPr>
        <p:spPr>
          <a:xfrm>
            <a:off x="3103212" y="430799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F6AD7A99-F44F-4F43-98C8-9C335D18C1D1}"/>
              </a:ext>
            </a:extLst>
          </p:cNvPr>
          <p:cNvSpPr txBox="1">
            <a:spLocks/>
          </p:cNvSpPr>
          <p:nvPr/>
        </p:nvSpPr>
        <p:spPr>
          <a:xfrm>
            <a:off x="4038435" y="430184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fu</a:t>
            </a: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F82E31F8-0D57-4AD5-8D73-3F32A2A3ACA7}"/>
              </a:ext>
            </a:extLst>
          </p:cNvPr>
          <p:cNvSpPr txBox="1">
            <a:spLocks/>
          </p:cNvSpPr>
          <p:nvPr/>
        </p:nvSpPr>
        <p:spPr>
          <a:xfrm>
            <a:off x="491299" y="43004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B496D15E-06ED-4824-8775-CB7A7623F313}"/>
              </a:ext>
            </a:extLst>
          </p:cNvPr>
          <p:cNvSpPr txBox="1">
            <a:spLocks/>
          </p:cNvSpPr>
          <p:nvPr/>
        </p:nvSpPr>
        <p:spPr>
          <a:xfrm>
            <a:off x="6733468" y="430799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D33CDBE4-0742-48BD-AE19-ACC3465F7239}"/>
              </a:ext>
            </a:extLst>
          </p:cNvPr>
          <p:cNvSpPr txBox="1">
            <a:spLocks/>
          </p:cNvSpPr>
          <p:nvPr/>
        </p:nvSpPr>
        <p:spPr>
          <a:xfrm>
            <a:off x="7629872" y="429894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FDE4858F-EC63-4D6E-BB46-A77C12569B8C}"/>
              </a:ext>
            </a:extLst>
          </p:cNvPr>
          <p:cNvSpPr txBox="1">
            <a:spLocks/>
          </p:cNvSpPr>
          <p:nvPr/>
        </p:nvSpPr>
        <p:spPr>
          <a:xfrm>
            <a:off x="8509406" y="427574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C84F1EF1-54BB-48F3-8A0E-332DC110F0D2}"/>
              </a:ext>
            </a:extLst>
          </p:cNvPr>
          <p:cNvSpPr txBox="1">
            <a:spLocks/>
          </p:cNvSpPr>
          <p:nvPr/>
        </p:nvSpPr>
        <p:spPr>
          <a:xfrm>
            <a:off x="5836422" y="431255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FDED093A-4492-49A2-9D42-2B03387263C8}"/>
              </a:ext>
            </a:extLst>
          </p:cNvPr>
          <p:cNvSpPr txBox="1">
            <a:spLocks/>
          </p:cNvSpPr>
          <p:nvPr/>
        </p:nvSpPr>
        <p:spPr>
          <a:xfrm>
            <a:off x="4943684" y="429894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80A03A36-8708-49E8-843B-3D2040B399FF}"/>
              </a:ext>
            </a:extLst>
          </p:cNvPr>
          <p:cNvSpPr txBox="1">
            <a:spLocks/>
          </p:cNvSpPr>
          <p:nvPr/>
        </p:nvSpPr>
        <p:spPr>
          <a:xfrm>
            <a:off x="9411312" y="425739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874B07F2-BF39-4C6F-8826-CD47695499DC}"/>
              </a:ext>
            </a:extLst>
          </p:cNvPr>
          <p:cNvSpPr txBox="1">
            <a:spLocks/>
          </p:cNvSpPr>
          <p:nvPr/>
        </p:nvSpPr>
        <p:spPr>
          <a:xfrm>
            <a:off x="10239952" y="428254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BC28718C-739C-4D30-9D35-8C914E47FB7D}"/>
              </a:ext>
            </a:extLst>
          </p:cNvPr>
          <p:cNvSpPr txBox="1">
            <a:spLocks/>
          </p:cNvSpPr>
          <p:nvPr/>
        </p:nvSpPr>
        <p:spPr>
          <a:xfrm>
            <a:off x="1316816" y="513471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7CF5C9A9-7BBF-4D9F-9B16-18432DD11DB1}"/>
              </a:ext>
            </a:extLst>
          </p:cNvPr>
          <p:cNvSpPr txBox="1">
            <a:spLocks/>
          </p:cNvSpPr>
          <p:nvPr/>
        </p:nvSpPr>
        <p:spPr>
          <a:xfrm>
            <a:off x="2183600" y="513471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iF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51B7B294-4309-4D45-BD41-3A1B9157B6E8}"/>
              </a:ext>
            </a:extLst>
          </p:cNvPr>
          <p:cNvSpPr txBox="1">
            <a:spLocks/>
          </p:cNvSpPr>
          <p:nvPr/>
        </p:nvSpPr>
        <p:spPr>
          <a:xfrm>
            <a:off x="3090686" y="513471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B1334900-914E-4100-852A-0CF9C023292E}"/>
              </a:ext>
            </a:extLst>
          </p:cNvPr>
          <p:cNvSpPr txBox="1">
            <a:spLocks/>
          </p:cNvSpPr>
          <p:nvPr/>
        </p:nvSpPr>
        <p:spPr>
          <a:xfrm>
            <a:off x="4025909" y="512856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ED0DF613-9F0E-4FCB-B37D-7552EDA3D94B}"/>
              </a:ext>
            </a:extLst>
          </p:cNvPr>
          <p:cNvSpPr txBox="1">
            <a:spLocks/>
          </p:cNvSpPr>
          <p:nvPr/>
        </p:nvSpPr>
        <p:spPr>
          <a:xfrm>
            <a:off x="478773" y="51272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2400D683-22B1-41B5-A1F9-21D7A5260143}"/>
              </a:ext>
            </a:extLst>
          </p:cNvPr>
          <p:cNvSpPr txBox="1">
            <a:spLocks/>
          </p:cNvSpPr>
          <p:nvPr/>
        </p:nvSpPr>
        <p:spPr>
          <a:xfrm>
            <a:off x="6720942" y="513470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552C7B43-0B84-4548-91E5-F8588C3A73D9}"/>
              </a:ext>
            </a:extLst>
          </p:cNvPr>
          <p:cNvSpPr txBox="1">
            <a:spLocks/>
          </p:cNvSpPr>
          <p:nvPr/>
        </p:nvSpPr>
        <p:spPr>
          <a:xfrm>
            <a:off x="7617346" y="512565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D9F72DDC-E1F9-4495-9001-07D0740C1B0A}"/>
              </a:ext>
            </a:extLst>
          </p:cNvPr>
          <p:cNvSpPr txBox="1">
            <a:spLocks/>
          </p:cNvSpPr>
          <p:nvPr/>
        </p:nvSpPr>
        <p:spPr>
          <a:xfrm>
            <a:off x="8496880" y="510245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B585AEAF-7FE0-4900-B155-CBF84B973F69}"/>
              </a:ext>
            </a:extLst>
          </p:cNvPr>
          <p:cNvSpPr txBox="1">
            <a:spLocks/>
          </p:cNvSpPr>
          <p:nvPr/>
        </p:nvSpPr>
        <p:spPr>
          <a:xfrm>
            <a:off x="5823896" y="513927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2FC72F7C-470D-4450-9C52-E3AB8BBB7EBC}"/>
              </a:ext>
            </a:extLst>
          </p:cNvPr>
          <p:cNvSpPr txBox="1">
            <a:spLocks/>
          </p:cNvSpPr>
          <p:nvPr/>
        </p:nvSpPr>
        <p:spPr>
          <a:xfrm>
            <a:off x="4931158" y="512565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E29BF3CB-D730-40BE-9818-3727F55700CE}"/>
              </a:ext>
            </a:extLst>
          </p:cNvPr>
          <p:cNvSpPr txBox="1">
            <a:spLocks/>
          </p:cNvSpPr>
          <p:nvPr/>
        </p:nvSpPr>
        <p:spPr>
          <a:xfrm>
            <a:off x="9398786" y="508411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D23E202A-C435-46A9-AEC2-49F1402C0D06}"/>
              </a:ext>
            </a:extLst>
          </p:cNvPr>
          <p:cNvSpPr txBox="1">
            <a:spLocks/>
          </p:cNvSpPr>
          <p:nvPr/>
        </p:nvSpPr>
        <p:spPr>
          <a:xfrm>
            <a:off x="10227426" y="510926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FW</a:t>
            </a:r>
          </a:p>
        </p:txBody>
      </p:sp>
      <p:sp>
        <p:nvSpPr>
          <p:cNvPr id="99" name="Content Placeholder 2">
            <a:extLst>
              <a:ext uri="{FF2B5EF4-FFF2-40B4-BE49-F238E27FC236}">
                <a16:creationId xmlns:a16="http://schemas.microsoft.com/office/drawing/2014/main" id="{266A7399-B0A5-4899-A625-30C369F93ECC}"/>
              </a:ext>
            </a:extLst>
          </p:cNvPr>
          <p:cNvSpPr txBox="1">
            <a:spLocks/>
          </p:cNvSpPr>
          <p:nvPr/>
        </p:nvSpPr>
        <p:spPr>
          <a:xfrm>
            <a:off x="1304290" y="594890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0" name="Content Placeholder 2">
            <a:extLst>
              <a:ext uri="{FF2B5EF4-FFF2-40B4-BE49-F238E27FC236}">
                <a16:creationId xmlns:a16="http://schemas.microsoft.com/office/drawing/2014/main" id="{F683D654-1E86-49D9-A0B1-39044B57FF4D}"/>
              </a:ext>
            </a:extLst>
          </p:cNvPr>
          <p:cNvSpPr txBox="1">
            <a:spLocks/>
          </p:cNvSpPr>
          <p:nvPr/>
        </p:nvSpPr>
        <p:spPr>
          <a:xfrm>
            <a:off x="2171074" y="594890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ix</a:t>
            </a:r>
          </a:p>
        </p:txBody>
      </p:sp>
      <p:sp>
        <p:nvSpPr>
          <p:cNvPr id="101" name="Content Placeholder 2">
            <a:extLst>
              <a:ext uri="{FF2B5EF4-FFF2-40B4-BE49-F238E27FC236}">
                <a16:creationId xmlns:a16="http://schemas.microsoft.com/office/drawing/2014/main" id="{AE560823-D22B-4B25-9BA1-4F46C1904D7A}"/>
              </a:ext>
            </a:extLst>
          </p:cNvPr>
          <p:cNvSpPr txBox="1">
            <a:spLocks/>
          </p:cNvSpPr>
          <p:nvPr/>
        </p:nvSpPr>
        <p:spPr>
          <a:xfrm>
            <a:off x="3078160" y="594890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2" name="Content Placeholder 2">
            <a:extLst>
              <a:ext uri="{FF2B5EF4-FFF2-40B4-BE49-F238E27FC236}">
                <a16:creationId xmlns:a16="http://schemas.microsoft.com/office/drawing/2014/main" id="{C30FDB42-B1ED-4E25-9A3A-B3F353942FB7}"/>
              </a:ext>
            </a:extLst>
          </p:cNvPr>
          <p:cNvSpPr txBox="1">
            <a:spLocks/>
          </p:cNvSpPr>
          <p:nvPr/>
        </p:nvSpPr>
        <p:spPr>
          <a:xfrm>
            <a:off x="4013383" y="594275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xu</a:t>
            </a:r>
          </a:p>
        </p:txBody>
      </p:sp>
      <p:sp>
        <p:nvSpPr>
          <p:cNvPr id="103" name="Content Placeholder 2">
            <a:extLst>
              <a:ext uri="{FF2B5EF4-FFF2-40B4-BE49-F238E27FC236}">
                <a16:creationId xmlns:a16="http://schemas.microsoft.com/office/drawing/2014/main" id="{8C41DA8A-CA96-4B40-84E1-619DF12B2B26}"/>
              </a:ext>
            </a:extLst>
          </p:cNvPr>
          <p:cNvSpPr txBox="1">
            <a:spLocks/>
          </p:cNvSpPr>
          <p:nvPr/>
        </p:nvSpPr>
        <p:spPr>
          <a:xfrm>
            <a:off x="466247" y="594139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104" name="Content Placeholder 2">
            <a:extLst>
              <a:ext uri="{FF2B5EF4-FFF2-40B4-BE49-F238E27FC236}">
                <a16:creationId xmlns:a16="http://schemas.microsoft.com/office/drawing/2014/main" id="{71201B4E-58C8-4650-809E-D14C9B8683FD}"/>
              </a:ext>
            </a:extLst>
          </p:cNvPr>
          <p:cNvSpPr txBox="1">
            <a:spLocks/>
          </p:cNvSpPr>
          <p:nvPr/>
        </p:nvSpPr>
        <p:spPr>
          <a:xfrm>
            <a:off x="6708416" y="594889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5" name="Content Placeholder 2">
            <a:extLst>
              <a:ext uri="{FF2B5EF4-FFF2-40B4-BE49-F238E27FC236}">
                <a16:creationId xmlns:a16="http://schemas.microsoft.com/office/drawing/2014/main" id="{C8C07214-74E7-4D84-A000-FB5544DC6040}"/>
              </a:ext>
            </a:extLst>
          </p:cNvPr>
          <p:cNvSpPr txBox="1">
            <a:spLocks/>
          </p:cNvSpPr>
          <p:nvPr/>
        </p:nvSpPr>
        <p:spPr>
          <a:xfrm>
            <a:off x="7604820" y="593984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xo</a:t>
            </a:r>
          </a:p>
        </p:txBody>
      </p:sp>
      <p:sp>
        <p:nvSpPr>
          <p:cNvPr id="106" name="Content Placeholder 2">
            <a:extLst>
              <a:ext uri="{FF2B5EF4-FFF2-40B4-BE49-F238E27FC236}">
                <a16:creationId xmlns:a16="http://schemas.microsoft.com/office/drawing/2014/main" id="{D6192E41-E734-4765-A649-F259718F3887}"/>
              </a:ext>
            </a:extLst>
          </p:cNvPr>
          <p:cNvSpPr txBox="1">
            <a:spLocks/>
          </p:cNvSpPr>
          <p:nvPr/>
        </p:nvSpPr>
        <p:spPr>
          <a:xfrm>
            <a:off x="8484354" y="591664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7" name="Content Placeholder 2">
            <a:extLst>
              <a:ext uri="{FF2B5EF4-FFF2-40B4-BE49-F238E27FC236}">
                <a16:creationId xmlns:a16="http://schemas.microsoft.com/office/drawing/2014/main" id="{6A14483F-0C40-46D0-B01F-173BE0923702}"/>
              </a:ext>
            </a:extLst>
          </p:cNvPr>
          <p:cNvSpPr txBox="1">
            <a:spLocks/>
          </p:cNvSpPr>
          <p:nvPr/>
        </p:nvSpPr>
        <p:spPr>
          <a:xfrm>
            <a:off x="5811370" y="595346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8" name="Content Placeholder 2">
            <a:extLst>
              <a:ext uri="{FF2B5EF4-FFF2-40B4-BE49-F238E27FC236}">
                <a16:creationId xmlns:a16="http://schemas.microsoft.com/office/drawing/2014/main" id="{40730230-72DC-4BCC-B472-2AE4CBAB2EAC}"/>
              </a:ext>
            </a:extLst>
          </p:cNvPr>
          <p:cNvSpPr txBox="1">
            <a:spLocks/>
          </p:cNvSpPr>
          <p:nvPr/>
        </p:nvSpPr>
        <p:spPr>
          <a:xfrm>
            <a:off x="4918632" y="593984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9" name="Content Placeholder 2">
            <a:extLst>
              <a:ext uri="{FF2B5EF4-FFF2-40B4-BE49-F238E27FC236}">
                <a16:creationId xmlns:a16="http://schemas.microsoft.com/office/drawing/2014/main" id="{6CBA7CD2-4A01-4576-8BBF-5E7DAC899AA1}"/>
              </a:ext>
            </a:extLst>
          </p:cNvPr>
          <p:cNvSpPr txBox="1">
            <a:spLocks/>
          </p:cNvSpPr>
          <p:nvPr/>
        </p:nvSpPr>
        <p:spPr>
          <a:xfrm>
            <a:off x="9386260" y="589830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669DA2F9-D6CA-413F-9AF9-2324ED95B2A6}"/>
              </a:ext>
            </a:extLst>
          </p:cNvPr>
          <p:cNvSpPr txBox="1">
            <a:spLocks/>
          </p:cNvSpPr>
          <p:nvPr/>
        </p:nvSpPr>
        <p:spPr>
          <a:xfrm>
            <a:off x="10214900" y="592345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89593173"/>
      </p:ext>
    </p:extLst>
  </p:cSld>
  <p:clrMapOvr>
    <a:masterClrMapping/>
  </p:clrMapOvr>
  <p:transition spd="slow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" dur="500" tmFilter="0, 0; .2, .5; .8, .5; 1, 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3" dur="250" autoRev="1" fill="hold"/>
                                        <p:tgtEl>
                                          <p:spTgt spid="2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>
                      <p:stCondLst>
                        <p:cond delay="indefinite"/>
                      </p:stCondLst>
                      <p:childTnLst>
                        <p:par>
                          <p:cTn id="275" fill="hold">
                            <p:stCondLst>
                              <p:cond delay="0"/>
                            </p:stCondLst>
                            <p:childTnLst>
                              <p:par>
                                <p:cTn id="27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7" dur="500" tmFilter="0, 0; .2, .5; .8, .5; 1, 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8" dur="250" autoRev="1" fill="hold"/>
                                        <p:tgtEl>
                                          <p:spTgt spid="3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500" tmFilter="0, 0; .2, .5; .8, .5; 1, 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3" dur="250" autoRev="1" fill="hold"/>
                                        <p:tgtEl>
                                          <p:spTgt spid="4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4" fill="hold">
                      <p:stCondLst>
                        <p:cond delay="indefinite"/>
                      </p:stCondLst>
                      <p:childTnLst>
                        <p:par>
                          <p:cTn id="285" fill="hold">
                            <p:stCondLst>
                              <p:cond delay="0"/>
                            </p:stCondLst>
                            <p:childTnLst>
                              <p:par>
                                <p:cTn id="28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7" dur="500" tmFilter="0, 0; .2, .5; .8, .5; 1, 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8" dur="250" autoRev="1" fill="hold"/>
                                        <p:tgtEl>
                                          <p:spTgt spid="5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9" fill="hold">
                      <p:stCondLst>
                        <p:cond delay="indefinite"/>
                      </p:stCondLst>
                      <p:childTnLst>
                        <p:par>
                          <p:cTn id="290" fill="hold">
                            <p:stCondLst>
                              <p:cond delay="0"/>
                            </p:stCondLst>
                            <p:childTnLst>
                              <p:par>
                                <p:cTn id="29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2" dur="500" tmFilter="0, 0; .2, .5; .8, .5; 1, 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93" dur="250" autoRev="1" fill="hold"/>
                                        <p:tgtEl>
                                          <p:spTgt spid="6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7" dur="500" tmFilter="0, 0; .2, .5; .8, .5; 1, 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98" dur="250" autoRev="1" fill="hold"/>
                                        <p:tgtEl>
                                          <p:spTgt spid="7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2" dur="500" tmFilter="0, 0; .2, .5; .8, .5; 1, 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03" dur="250" autoRev="1" fill="hold"/>
                                        <p:tgtEl>
                                          <p:spTgt spid="9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7" dur="500" tmFilter="0, 0; .2, .5; .8, .5; 1, 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08" dur="250" autoRev="1" fill="hold"/>
                                        <p:tgtEl>
                                          <p:spTgt spid="10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5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1" name="Table 6">
            <a:extLst>
              <a:ext uri="{FF2B5EF4-FFF2-40B4-BE49-F238E27FC236}">
                <a16:creationId xmlns:a16="http://schemas.microsoft.com/office/drawing/2014/main" id="{1847534D-177A-4727-A601-64F9CF2528EA}"/>
              </a:ext>
            </a:extLst>
          </p:cNvPr>
          <p:cNvGraphicFramePr>
            <a:graphicFrameLocks noGrp="1"/>
          </p:cNvGraphicFramePr>
          <p:nvPr/>
        </p:nvGraphicFramePr>
        <p:xfrm>
          <a:off x="288099" y="200415"/>
          <a:ext cx="11599107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25254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05795439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62843627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818812174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4082428006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60949558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532015200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09827845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250481689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0926627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173355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944281118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69654944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3463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322752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18212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039045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9678779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97956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30199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014764"/>
                  </a:ext>
                </a:extLst>
              </a:tr>
            </a:tbl>
          </a:graphicData>
        </a:graphic>
      </p:graphicFrame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329342" y="24957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196126" y="24957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iq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103212" y="24957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38435" y="24342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491299" y="24206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33468" y="24956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29872" y="24051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509406" y="24236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36422" y="25413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43684" y="2405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411312" y="19897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39952" y="24917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8433792B-0987-4DDD-BA76-16ECF2F770D8}"/>
              </a:ext>
            </a:extLst>
          </p:cNvPr>
          <p:cNvSpPr txBox="1">
            <a:spLocks/>
          </p:cNvSpPr>
          <p:nvPr/>
        </p:nvSpPr>
        <p:spPr>
          <a:xfrm>
            <a:off x="1341868" y="103871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F1D17C08-2625-47D6-913B-B1C4318BE78B}"/>
              </a:ext>
            </a:extLst>
          </p:cNvPr>
          <p:cNvSpPr txBox="1">
            <a:spLocks/>
          </p:cNvSpPr>
          <p:nvPr/>
        </p:nvSpPr>
        <p:spPr>
          <a:xfrm>
            <a:off x="2208652" y="103871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iQ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D6E0B43-FA70-4E96-BE1F-5674F598BD9E}"/>
              </a:ext>
            </a:extLst>
          </p:cNvPr>
          <p:cNvSpPr txBox="1">
            <a:spLocks/>
          </p:cNvSpPr>
          <p:nvPr/>
        </p:nvSpPr>
        <p:spPr>
          <a:xfrm>
            <a:off x="3115738" y="103871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QI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D9BF11BF-A083-4489-8159-BFF963D0243D}"/>
              </a:ext>
            </a:extLst>
          </p:cNvPr>
          <p:cNvSpPr txBox="1">
            <a:spLocks/>
          </p:cNvSpPr>
          <p:nvPr/>
        </p:nvSpPr>
        <p:spPr>
          <a:xfrm>
            <a:off x="4050961" y="103255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Qu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30F4572E-FDAC-460F-B16B-3D2AE4AD4992}"/>
              </a:ext>
            </a:extLst>
          </p:cNvPr>
          <p:cNvSpPr txBox="1">
            <a:spLocks/>
          </p:cNvSpPr>
          <p:nvPr/>
        </p:nvSpPr>
        <p:spPr>
          <a:xfrm>
            <a:off x="503825" y="103120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5A7EF95E-ECBC-4168-AAC1-FA23CCDF959F}"/>
              </a:ext>
            </a:extLst>
          </p:cNvPr>
          <p:cNvSpPr txBox="1">
            <a:spLocks/>
          </p:cNvSpPr>
          <p:nvPr/>
        </p:nvSpPr>
        <p:spPr>
          <a:xfrm>
            <a:off x="6745994" y="103870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QY</a:t>
            </a: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AA0A400F-010B-46A0-997E-69B14B1973D1}"/>
              </a:ext>
            </a:extLst>
          </p:cNvPr>
          <p:cNvSpPr txBox="1">
            <a:spLocks/>
          </p:cNvSpPr>
          <p:nvPr/>
        </p:nvSpPr>
        <p:spPr>
          <a:xfrm>
            <a:off x="7642398" y="102965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Qo</a:t>
            </a: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55036DE0-5B7E-46A5-B91A-01D4D32AAF97}"/>
              </a:ext>
            </a:extLst>
          </p:cNvPr>
          <p:cNvSpPr txBox="1">
            <a:spLocks/>
          </p:cNvSpPr>
          <p:nvPr/>
        </p:nvSpPr>
        <p:spPr>
          <a:xfrm>
            <a:off x="8521932" y="100645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QO</a:t>
            </a: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63E0BEBC-10AE-4481-ACA0-A61056B90634}"/>
              </a:ext>
            </a:extLst>
          </p:cNvPr>
          <p:cNvSpPr txBox="1">
            <a:spLocks/>
          </p:cNvSpPr>
          <p:nvPr/>
        </p:nvSpPr>
        <p:spPr>
          <a:xfrm>
            <a:off x="5848948" y="104327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25FA395A-68EC-4993-A150-B4510CB3B7AE}"/>
              </a:ext>
            </a:extLst>
          </p:cNvPr>
          <p:cNvSpPr txBox="1">
            <a:spLocks/>
          </p:cNvSpPr>
          <p:nvPr/>
        </p:nvSpPr>
        <p:spPr>
          <a:xfrm>
            <a:off x="4956210" y="102965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QU</a:t>
            </a: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AA48F12A-449A-435F-B1DB-812480065F39}"/>
              </a:ext>
            </a:extLst>
          </p:cNvPr>
          <p:cNvSpPr txBox="1">
            <a:spLocks/>
          </p:cNvSpPr>
          <p:nvPr/>
        </p:nvSpPr>
        <p:spPr>
          <a:xfrm>
            <a:off x="9423838" y="98811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3C2EAF7A-65EA-41FE-80B1-54E0CCB42FB4}"/>
              </a:ext>
            </a:extLst>
          </p:cNvPr>
          <p:cNvSpPr txBox="1">
            <a:spLocks/>
          </p:cNvSpPr>
          <p:nvPr/>
        </p:nvSpPr>
        <p:spPr>
          <a:xfrm>
            <a:off x="10252478" y="101326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QW</a:t>
            </a: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B64E5817-CA4F-46AE-8F3A-BA1168E87A4F}"/>
              </a:ext>
            </a:extLst>
          </p:cNvPr>
          <p:cNvSpPr txBox="1">
            <a:spLocks/>
          </p:cNvSpPr>
          <p:nvPr/>
        </p:nvSpPr>
        <p:spPr>
          <a:xfrm>
            <a:off x="1341868" y="184037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88989273-636A-4885-B6B9-2FAEDB554B29}"/>
              </a:ext>
            </a:extLst>
          </p:cNvPr>
          <p:cNvSpPr txBox="1">
            <a:spLocks/>
          </p:cNvSpPr>
          <p:nvPr/>
        </p:nvSpPr>
        <p:spPr>
          <a:xfrm>
            <a:off x="2208652" y="184037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id</a:t>
            </a: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C12E817B-D21D-4C63-A02A-066B26979990}"/>
              </a:ext>
            </a:extLst>
          </p:cNvPr>
          <p:cNvSpPr txBox="1">
            <a:spLocks/>
          </p:cNvSpPr>
          <p:nvPr/>
        </p:nvSpPr>
        <p:spPr>
          <a:xfrm>
            <a:off x="3115738" y="184037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821D0BFD-DD7C-4461-9C3E-11AD3C2316C3}"/>
              </a:ext>
            </a:extLst>
          </p:cNvPr>
          <p:cNvSpPr txBox="1">
            <a:spLocks/>
          </p:cNvSpPr>
          <p:nvPr/>
        </p:nvSpPr>
        <p:spPr>
          <a:xfrm>
            <a:off x="4050961" y="183422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7725E736-B6AD-4ED1-A2F4-C1D84F2A228E}"/>
              </a:ext>
            </a:extLst>
          </p:cNvPr>
          <p:cNvSpPr txBox="1">
            <a:spLocks/>
          </p:cNvSpPr>
          <p:nvPr/>
        </p:nvSpPr>
        <p:spPr>
          <a:xfrm>
            <a:off x="503825" y="183286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550C19D0-C488-46A4-A33B-6C340FB1313E}"/>
              </a:ext>
            </a:extLst>
          </p:cNvPr>
          <p:cNvSpPr txBox="1">
            <a:spLocks/>
          </p:cNvSpPr>
          <p:nvPr/>
        </p:nvSpPr>
        <p:spPr>
          <a:xfrm>
            <a:off x="6745994" y="184037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DC6F76B9-9936-419A-9715-13218DF7733E}"/>
              </a:ext>
            </a:extLst>
          </p:cNvPr>
          <p:cNvSpPr txBox="1">
            <a:spLocks/>
          </p:cNvSpPr>
          <p:nvPr/>
        </p:nvSpPr>
        <p:spPr>
          <a:xfrm>
            <a:off x="7642398" y="183131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1C209050-1BE6-44C5-8C43-2FE407ADB09D}"/>
              </a:ext>
            </a:extLst>
          </p:cNvPr>
          <p:cNvSpPr txBox="1">
            <a:spLocks/>
          </p:cNvSpPr>
          <p:nvPr/>
        </p:nvSpPr>
        <p:spPr>
          <a:xfrm>
            <a:off x="8521932" y="18081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4B7012D4-DB7D-435C-B1F7-64C11790B40F}"/>
              </a:ext>
            </a:extLst>
          </p:cNvPr>
          <p:cNvSpPr txBox="1">
            <a:spLocks/>
          </p:cNvSpPr>
          <p:nvPr/>
        </p:nvSpPr>
        <p:spPr>
          <a:xfrm>
            <a:off x="5848948" y="184493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5A31D59B-8D16-446A-9CFF-CB1A7519460F}"/>
              </a:ext>
            </a:extLst>
          </p:cNvPr>
          <p:cNvSpPr txBox="1">
            <a:spLocks/>
          </p:cNvSpPr>
          <p:nvPr/>
        </p:nvSpPr>
        <p:spPr>
          <a:xfrm>
            <a:off x="4956210" y="183131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2A2A493A-E619-4969-8B59-85BD8C668E19}"/>
              </a:ext>
            </a:extLst>
          </p:cNvPr>
          <p:cNvSpPr txBox="1">
            <a:spLocks/>
          </p:cNvSpPr>
          <p:nvPr/>
        </p:nvSpPr>
        <p:spPr>
          <a:xfrm>
            <a:off x="9423838" y="178977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4B81F59D-BB3C-4947-9A00-27149A08C5AA}"/>
              </a:ext>
            </a:extLst>
          </p:cNvPr>
          <p:cNvSpPr txBox="1">
            <a:spLocks/>
          </p:cNvSpPr>
          <p:nvPr/>
        </p:nvSpPr>
        <p:spPr>
          <a:xfrm>
            <a:off x="10252478" y="181492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4322C546-AE81-447A-8ABF-661F43E7DB64}"/>
              </a:ext>
            </a:extLst>
          </p:cNvPr>
          <p:cNvSpPr txBox="1">
            <a:spLocks/>
          </p:cNvSpPr>
          <p:nvPr/>
        </p:nvSpPr>
        <p:spPr>
          <a:xfrm>
            <a:off x="1329342" y="266709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B968ED0F-9CB4-4E7F-9D45-96DE2FA0CFFC}"/>
              </a:ext>
            </a:extLst>
          </p:cNvPr>
          <p:cNvSpPr txBox="1">
            <a:spLocks/>
          </p:cNvSpPr>
          <p:nvPr/>
        </p:nvSpPr>
        <p:spPr>
          <a:xfrm>
            <a:off x="2196126" y="266709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iD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99822E68-3772-46B2-B09B-161A22762356}"/>
              </a:ext>
            </a:extLst>
          </p:cNvPr>
          <p:cNvSpPr txBox="1">
            <a:spLocks/>
          </p:cNvSpPr>
          <p:nvPr/>
        </p:nvSpPr>
        <p:spPr>
          <a:xfrm>
            <a:off x="3103212" y="266709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DI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F5782B8D-2713-48F7-B4DC-5CC6C6EB970D}"/>
              </a:ext>
            </a:extLst>
          </p:cNvPr>
          <p:cNvSpPr txBox="1">
            <a:spLocks/>
          </p:cNvSpPr>
          <p:nvPr/>
        </p:nvSpPr>
        <p:spPr>
          <a:xfrm>
            <a:off x="4038435" y="266093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Du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2E91E9B6-FEF2-4046-9664-2412A12BC951}"/>
              </a:ext>
            </a:extLst>
          </p:cNvPr>
          <p:cNvSpPr txBox="1">
            <a:spLocks/>
          </p:cNvSpPr>
          <p:nvPr/>
        </p:nvSpPr>
        <p:spPr>
          <a:xfrm>
            <a:off x="491299" y="26595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55929908-4A67-453B-9CBF-216989280CED}"/>
              </a:ext>
            </a:extLst>
          </p:cNvPr>
          <p:cNvSpPr txBox="1">
            <a:spLocks/>
          </p:cNvSpPr>
          <p:nvPr/>
        </p:nvSpPr>
        <p:spPr>
          <a:xfrm>
            <a:off x="6733468" y="266708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DY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28D80CA4-3669-46A4-A399-AEE0A64F8597}"/>
              </a:ext>
            </a:extLst>
          </p:cNvPr>
          <p:cNvSpPr txBox="1">
            <a:spLocks/>
          </p:cNvSpPr>
          <p:nvPr/>
        </p:nvSpPr>
        <p:spPr>
          <a:xfrm>
            <a:off x="7629872" y="265803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Do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C7EBA7F-F80E-490A-8D2F-39935E5B1A27}"/>
              </a:ext>
            </a:extLst>
          </p:cNvPr>
          <p:cNvSpPr txBox="1">
            <a:spLocks/>
          </p:cNvSpPr>
          <p:nvPr/>
        </p:nvSpPr>
        <p:spPr>
          <a:xfrm>
            <a:off x="8509406" y="263483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DO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CFA68B83-2E2D-492E-AC3E-80C41A08A86A}"/>
              </a:ext>
            </a:extLst>
          </p:cNvPr>
          <p:cNvSpPr txBox="1">
            <a:spLocks/>
          </p:cNvSpPr>
          <p:nvPr/>
        </p:nvSpPr>
        <p:spPr>
          <a:xfrm>
            <a:off x="5836422" y="267165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Dy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0EFB1EDF-A47B-4ACC-A817-D456DE944B8F}"/>
              </a:ext>
            </a:extLst>
          </p:cNvPr>
          <p:cNvSpPr txBox="1">
            <a:spLocks/>
          </p:cNvSpPr>
          <p:nvPr/>
        </p:nvSpPr>
        <p:spPr>
          <a:xfrm>
            <a:off x="4943684" y="265803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DU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1833932-E748-42AE-91EE-F69E6F5ECE26}"/>
              </a:ext>
            </a:extLst>
          </p:cNvPr>
          <p:cNvSpPr txBox="1">
            <a:spLocks/>
          </p:cNvSpPr>
          <p:nvPr/>
        </p:nvSpPr>
        <p:spPr>
          <a:xfrm>
            <a:off x="9411312" y="261649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3CEB03A0-72BD-451B-9576-38187444876F}"/>
              </a:ext>
            </a:extLst>
          </p:cNvPr>
          <p:cNvSpPr txBox="1">
            <a:spLocks/>
          </p:cNvSpPr>
          <p:nvPr/>
        </p:nvSpPr>
        <p:spPr>
          <a:xfrm>
            <a:off x="10239952" y="264164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DW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3AE6F40F-C84E-4AFD-9948-D2D94205237E}"/>
              </a:ext>
            </a:extLst>
          </p:cNvPr>
          <p:cNvSpPr txBox="1">
            <a:spLocks/>
          </p:cNvSpPr>
          <p:nvPr/>
        </p:nvSpPr>
        <p:spPr>
          <a:xfrm>
            <a:off x="1341868" y="349381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8C5CC0D1-1B6E-4330-8F2A-C0B699263A19}"/>
              </a:ext>
            </a:extLst>
          </p:cNvPr>
          <p:cNvSpPr txBox="1">
            <a:spLocks/>
          </p:cNvSpPr>
          <p:nvPr/>
        </p:nvSpPr>
        <p:spPr>
          <a:xfrm>
            <a:off x="2208652" y="349380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in</a:t>
            </a: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7DDC1C11-4A2C-43D0-ACA0-B41C95366250}"/>
              </a:ext>
            </a:extLst>
          </p:cNvPr>
          <p:cNvSpPr txBox="1">
            <a:spLocks/>
          </p:cNvSpPr>
          <p:nvPr/>
        </p:nvSpPr>
        <p:spPr>
          <a:xfrm>
            <a:off x="3115738" y="349380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03522F30-F1CC-4205-871A-9D4681CBA6FA}"/>
              </a:ext>
            </a:extLst>
          </p:cNvPr>
          <p:cNvSpPr txBox="1">
            <a:spLocks/>
          </p:cNvSpPr>
          <p:nvPr/>
        </p:nvSpPr>
        <p:spPr>
          <a:xfrm>
            <a:off x="4050961" y="348765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nu</a:t>
            </a: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5F3F7593-257B-496C-8911-466BE934F298}"/>
              </a:ext>
            </a:extLst>
          </p:cNvPr>
          <p:cNvSpPr txBox="1">
            <a:spLocks/>
          </p:cNvSpPr>
          <p:nvPr/>
        </p:nvSpPr>
        <p:spPr>
          <a:xfrm>
            <a:off x="503825" y="34862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F36A077B-6A33-4BAB-8DFB-F2A4072462BD}"/>
              </a:ext>
            </a:extLst>
          </p:cNvPr>
          <p:cNvSpPr txBox="1">
            <a:spLocks/>
          </p:cNvSpPr>
          <p:nvPr/>
        </p:nvSpPr>
        <p:spPr>
          <a:xfrm>
            <a:off x="6745994" y="349380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E7E6F371-5E7B-45C7-9F24-6D800B08B439}"/>
              </a:ext>
            </a:extLst>
          </p:cNvPr>
          <p:cNvSpPr txBox="1">
            <a:spLocks/>
          </p:cNvSpPr>
          <p:nvPr/>
        </p:nvSpPr>
        <p:spPr>
          <a:xfrm>
            <a:off x="7642398" y="348475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E2EE1BE8-BB3A-4582-86FC-5503C44C0BC1}"/>
              </a:ext>
            </a:extLst>
          </p:cNvPr>
          <p:cNvSpPr txBox="1">
            <a:spLocks/>
          </p:cNvSpPr>
          <p:nvPr/>
        </p:nvSpPr>
        <p:spPr>
          <a:xfrm>
            <a:off x="8521932" y="346155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B47A5B66-1230-48D3-93D7-5A92DEDA6560}"/>
              </a:ext>
            </a:extLst>
          </p:cNvPr>
          <p:cNvSpPr txBox="1">
            <a:spLocks/>
          </p:cNvSpPr>
          <p:nvPr/>
        </p:nvSpPr>
        <p:spPr>
          <a:xfrm>
            <a:off x="5848948" y="349836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09199534-03EC-49F1-A2A9-ABA6268260F3}"/>
              </a:ext>
            </a:extLst>
          </p:cNvPr>
          <p:cNvSpPr txBox="1">
            <a:spLocks/>
          </p:cNvSpPr>
          <p:nvPr/>
        </p:nvSpPr>
        <p:spPr>
          <a:xfrm>
            <a:off x="4956210" y="348475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29A553E6-1AA1-4779-A739-D5577C028A0A}"/>
              </a:ext>
            </a:extLst>
          </p:cNvPr>
          <p:cNvSpPr txBox="1">
            <a:spLocks/>
          </p:cNvSpPr>
          <p:nvPr/>
        </p:nvSpPr>
        <p:spPr>
          <a:xfrm>
            <a:off x="9423838" y="344320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D3DED7E4-B203-439B-9077-6337D97B0C8F}"/>
              </a:ext>
            </a:extLst>
          </p:cNvPr>
          <p:cNvSpPr txBox="1">
            <a:spLocks/>
          </p:cNvSpPr>
          <p:nvPr/>
        </p:nvSpPr>
        <p:spPr>
          <a:xfrm>
            <a:off x="10252478" y="346835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35EF5B19-699B-4148-A628-800BA78FE987}"/>
              </a:ext>
            </a:extLst>
          </p:cNvPr>
          <p:cNvSpPr txBox="1">
            <a:spLocks/>
          </p:cNvSpPr>
          <p:nvPr/>
        </p:nvSpPr>
        <p:spPr>
          <a:xfrm>
            <a:off x="1341868" y="434557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C3B84250-1784-41AA-9FE2-909C5C4B973B}"/>
              </a:ext>
            </a:extLst>
          </p:cNvPr>
          <p:cNvSpPr txBox="1">
            <a:spLocks/>
          </p:cNvSpPr>
          <p:nvPr/>
        </p:nvSpPr>
        <p:spPr>
          <a:xfrm>
            <a:off x="2208652" y="434557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ip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5FF82368-E49E-47C4-845C-72443199516F}"/>
              </a:ext>
            </a:extLst>
          </p:cNvPr>
          <p:cNvSpPr txBox="1">
            <a:spLocks/>
          </p:cNvSpPr>
          <p:nvPr/>
        </p:nvSpPr>
        <p:spPr>
          <a:xfrm>
            <a:off x="3115738" y="434557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14A8EE6C-0849-4F72-B36C-7020D33C9367}"/>
              </a:ext>
            </a:extLst>
          </p:cNvPr>
          <p:cNvSpPr txBox="1">
            <a:spLocks/>
          </p:cNvSpPr>
          <p:nvPr/>
        </p:nvSpPr>
        <p:spPr>
          <a:xfrm>
            <a:off x="4050961" y="433942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7867E891-E518-4818-AAA8-ACA8CEB12ABF}"/>
              </a:ext>
            </a:extLst>
          </p:cNvPr>
          <p:cNvSpPr txBox="1">
            <a:spLocks/>
          </p:cNvSpPr>
          <p:nvPr/>
        </p:nvSpPr>
        <p:spPr>
          <a:xfrm>
            <a:off x="503825" y="433806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E31F4797-DE24-4C3B-96AD-C64A3B9C0D27}"/>
              </a:ext>
            </a:extLst>
          </p:cNvPr>
          <p:cNvSpPr txBox="1">
            <a:spLocks/>
          </p:cNvSpPr>
          <p:nvPr/>
        </p:nvSpPr>
        <p:spPr>
          <a:xfrm>
            <a:off x="6745994" y="434557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D8FE254B-53D1-4498-9411-29D29DF361E9}"/>
              </a:ext>
            </a:extLst>
          </p:cNvPr>
          <p:cNvSpPr txBox="1">
            <a:spLocks/>
          </p:cNvSpPr>
          <p:nvPr/>
        </p:nvSpPr>
        <p:spPr>
          <a:xfrm>
            <a:off x="7642398" y="433651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po</a:t>
            </a: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9B7DD6EF-3156-4167-BC82-E138D1574107}"/>
              </a:ext>
            </a:extLst>
          </p:cNvPr>
          <p:cNvSpPr txBox="1">
            <a:spLocks/>
          </p:cNvSpPr>
          <p:nvPr/>
        </p:nvSpPr>
        <p:spPr>
          <a:xfrm>
            <a:off x="8521932" y="43133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A6AFFD62-4240-4DE9-A5B4-7B7C2FF035A5}"/>
              </a:ext>
            </a:extLst>
          </p:cNvPr>
          <p:cNvSpPr txBox="1">
            <a:spLocks/>
          </p:cNvSpPr>
          <p:nvPr/>
        </p:nvSpPr>
        <p:spPr>
          <a:xfrm>
            <a:off x="5848948" y="435013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A3B1C554-A4C5-4E52-B4C0-72B8FCECBAB8}"/>
              </a:ext>
            </a:extLst>
          </p:cNvPr>
          <p:cNvSpPr txBox="1">
            <a:spLocks/>
          </p:cNvSpPr>
          <p:nvPr/>
        </p:nvSpPr>
        <p:spPr>
          <a:xfrm>
            <a:off x="4956210" y="433651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521EE7DB-E5AF-4B8A-A36F-B31BA2BC14C7}"/>
              </a:ext>
            </a:extLst>
          </p:cNvPr>
          <p:cNvSpPr txBox="1">
            <a:spLocks/>
          </p:cNvSpPr>
          <p:nvPr/>
        </p:nvSpPr>
        <p:spPr>
          <a:xfrm>
            <a:off x="9423838" y="429497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FFCD99C6-CF6A-4654-96A2-FBBC89960715}"/>
              </a:ext>
            </a:extLst>
          </p:cNvPr>
          <p:cNvSpPr txBox="1">
            <a:spLocks/>
          </p:cNvSpPr>
          <p:nvPr/>
        </p:nvSpPr>
        <p:spPr>
          <a:xfrm>
            <a:off x="10252478" y="432012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1BA44630-086F-492A-853F-0AB7F2CBE73C}"/>
              </a:ext>
            </a:extLst>
          </p:cNvPr>
          <p:cNvSpPr txBox="1">
            <a:spLocks/>
          </p:cNvSpPr>
          <p:nvPr/>
        </p:nvSpPr>
        <p:spPr>
          <a:xfrm>
            <a:off x="1354394" y="513471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04CDA2BA-6834-4234-9A58-B5CA80A8C1A6}"/>
              </a:ext>
            </a:extLst>
          </p:cNvPr>
          <p:cNvSpPr txBox="1">
            <a:spLocks/>
          </p:cNvSpPr>
          <p:nvPr/>
        </p:nvSpPr>
        <p:spPr>
          <a:xfrm>
            <a:off x="2221178" y="513471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iP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0E305ADD-53C0-4ACE-BB22-5EC2D61F1E09}"/>
              </a:ext>
            </a:extLst>
          </p:cNvPr>
          <p:cNvSpPr txBox="1">
            <a:spLocks/>
          </p:cNvSpPr>
          <p:nvPr/>
        </p:nvSpPr>
        <p:spPr>
          <a:xfrm>
            <a:off x="3128264" y="513471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2600AA54-0328-4150-8930-5D1863C90690}"/>
              </a:ext>
            </a:extLst>
          </p:cNvPr>
          <p:cNvSpPr txBox="1">
            <a:spLocks/>
          </p:cNvSpPr>
          <p:nvPr/>
        </p:nvSpPr>
        <p:spPr>
          <a:xfrm>
            <a:off x="4063487" y="512856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DCFEA0A0-7314-475F-81B2-025CE3A4765C}"/>
              </a:ext>
            </a:extLst>
          </p:cNvPr>
          <p:cNvSpPr txBox="1">
            <a:spLocks/>
          </p:cNvSpPr>
          <p:nvPr/>
        </p:nvSpPr>
        <p:spPr>
          <a:xfrm>
            <a:off x="516351" y="51272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C48FF6AB-39A1-48FA-9163-B2DE5F5A7DEA}"/>
              </a:ext>
            </a:extLst>
          </p:cNvPr>
          <p:cNvSpPr txBox="1">
            <a:spLocks/>
          </p:cNvSpPr>
          <p:nvPr/>
        </p:nvSpPr>
        <p:spPr>
          <a:xfrm>
            <a:off x="6758520" y="513470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4540849E-5CD3-4CC5-92FC-84DB6C71A37E}"/>
              </a:ext>
            </a:extLst>
          </p:cNvPr>
          <p:cNvSpPr txBox="1">
            <a:spLocks/>
          </p:cNvSpPr>
          <p:nvPr/>
        </p:nvSpPr>
        <p:spPr>
          <a:xfrm>
            <a:off x="7654924" y="512565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Po</a:t>
            </a: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3F3E4228-EFFF-4D33-ADBD-6CA1D8C126C0}"/>
              </a:ext>
            </a:extLst>
          </p:cNvPr>
          <p:cNvSpPr txBox="1">
            <a:spLocks/>
          </p:cNvSpPr>
          <p:nvPr/>
        </p:nvSpPr>
        <p:spPr>
          <a:xfrm>
            <a:off x="8534458" y="510245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9677220B-7F73-494D-9C8D-C6A5B7D130B6}"/>
              </a:ext>
            </a:extLst>
          </p:cNvPr>
          <p:cNvSpPr txBox="1">
            <a:spLocks/>
          </p:cNvSpPr>
          <p:nvPr/>
        </p:nvSpPr>
        <p:spPr>
          <a:xfrm>
            <a:off x="5861474" y="513927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7B0ECD07-DC2B-4D54-839F-46307029C5AE}"/>
              </a:ext>
            </a:extLst>
          </p:cNvPr>
          <p:cNvSpPr txBox="1">
            <a:spLocks/>
          </p:cNvSpPr>
          <p:nvPr/>
        </p:nvSpPr>
        <p:spPr>
          <a:xfrm>
            <a:off x="4968736" y="512565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A0BDE4F0-9ED7-4F91-93B3-7B472F10572E}"/>
              </a:ext>
            </a:extLst>
          </p:cNvPr>
          <p:cNvSpPr txBox="1">
            <a:spLocks/>
          </p:cNvSpPr>
          <p:nvPr/>
        </p:nvSpPr>
        <p:spPr>
          <a:xfrm>
            <a:off x="9436364" y="508411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3F9FB29F-0B10-4CCC-8BB0-9EDCC5C7FDDB}"/>
              </a:ext>
            </a:extLst>
          </p:cNvPr>
          <p:cNvSpPr txBox="1">
            <a:spLocks/>
          </p:cNvSpPr>
          <p:nvPr/>
        </p:nvSpPr>
        <p:spPr>
          <a:xfrm>
            <a:off x="10265004" y="510926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PW</a:t>
            </a:r>
          </a:p>
        </p:txBody>
      </p:sp>
      <p:sp>
        <p:nvSpPr>
          <p:cNvPr id="99" name="Content Placeholder 2">
            <a:extLst>
              <a:ext uri="{FF2B5EF4-FFF2-40B4-BE49-F238E27FC236}">
                <a16:creationId xmlns:a16="http://schemas.microsoft.com/office/drawing/2014/main" id="{E4D44515-6E1B-48A7-B2DB-6FBAD4A8F73A}"/>
              </a:ext>
            </a:extLst>
          </p:cNvPr>
          <p:cNvSpPr txBox="1">
            <a:spLocks/>
          </p:cNvSpPr>
          <p:nvPr/>
        </p:nvSpPr>
        <p:spPr>
          <a:xfrm>
            <a:off x="1341868" y="592385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0" name="Content Placeholder 2">
            <a:extLst>
              <a:ext uri="{FF2B5EF4-FFF2-40B4-BE49-F238E27FC236}">
                <a16:creationId xmlns:a16="http://schemas.microsoft.com/office/drawing/2014/main" id="{26044DBB-A9D8-495A-811A-759BD9BB0E90}"/>
              </a:ext>
            </a:extLst>
          </p:cNvPr>
          <p:cNvSpPr txBox="1">
            <a:spLocks/>
          </p:cNvSpPr>
          <p:nvPr/>
        </p:nvSpPr>
        <p:spPr>
          <a:xfrm>
            <a:off x="2208652" y="592385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ib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1" name="Content Placeholder 2">
            <a:extLst>
              <a:ext uri="{FF2B5EF4-FFF2-40B4-BE49-F238E27FC236}">
                <a16:creationId xmlns:a16="http://schemas.microsoft.com/office/drawing/2014/main" id="{4CE6239B-69DD-4B2E-B511-6C3735C85A71}"/>
              </a:ext>
            </a:extLst>
          </p:cNvPr>
          <p:cNvSpPr txBox="1">
            <a:spLocks/>
          </p:cNvSpPr>
          <p:nvPr/>
        </p:nvSpPr>
        <p:spPr>
          <a:xfrm>
            <a:off x="3115738" y="592385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2" name="Content Placeholder 2">
            <a:extLst>
              <a:ext uri="{FF2B5EF4-FFF2-40B4-BE49-F238E27FC236}">
                <a16:creationId xmlns:a16="http://schemas.microsoft.com/office/drawing/2014/main" id="{D1228E51-B860-46CA-A6D7-81F7BA57A7C2}"/>
              </a:ext>
            </a:extLst>
          </p:cNvPr>
          <p:cNvSpPr txBox="1">
            <a:spLocks/>
          </p:cNvSpPr>
          <p:nvPr/>
        </p:nvSpPr>
        <p:spPr>
          <a:xfrm>
            <a:off x="4050961" y="591769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3" name="Content Placeholder 2">
            <a:extLst>
              <a:ext uri="{FF2B5EF4-FFF2-40B4-BE49-F238E27FC236}">
                <a16:creationId xmlns:a16="http://schemas.microsoft.com/office/drawing/2014/main" id="{40E4D5A5-8491-4CAA-B0B0-861CED3AD5C2}"/>
              </a:ext>
            </a:extLst>
          </p:cNvPr>
          <p:cNvSpPr txBox="1">
            <a:spLocks/>
          </p:cNvSpPr>
          <p:nvPr/>
        </p:nvSpPr>
        <p:spPr>
          <a:xfrm>
            <a:off x="503825" y="591634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104" name="Content Placeholder 2">
            <a:extLst>
              <a:ext uri="{FF2B5EF4-FFF2-40B4-BE49-F238E27FC236}">
                <a16:creationId xmlns:a16="http://schemas.microsoft.com/office/drawing/2014/main" id="{DA3EE099-0D06-478C-8821-A4D0FE984548}"/>
              </a:ext>
            </a:extLst>
          </p:cNvPr>
          <p:cNvSpPr txBox="1">
            <a:spLocks/>
          </p:cNvSpPr>
          <p:nvPr/>
        </p:nvSpPr>
        <p:spPr>
          <a:xfrm>
            <a:off x="6745994" y="592384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5" name="Content Placeholder 2">
            <a:extLst>
              <a:ext uri="{FF2B5EF4-FFF2-40B4-BE49-F238E27FC236}">
                <a16:creationId xmlns:a16="http://schemas.microsoft.com/office/drawing/2014/main" id="{929C3431-8167-44A5-96CE-1D1A07B47FAA}"/>
              </a:ext>
            </a:extLst>
          </p:cNvPr>
          <p:cNvSpPr txBox="1">
            <a:spLocks/>
          </p:cNvSpPr>
          <p:nvPr/>
        </p:nvSpPr>
        <p:spPr>
          <a:xfrm>
            <a:off x="7642398" y="591479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6" name="Content Placeholder 2">
            <a:extLst>
              <a:ext uri="{FF2B5EF4-FFF2-40B4-BE49-F238E27FC236}">
                <a16:creationId xmlns:a16="http://schemas.microsoft.com/office/drawing/2014/main" id="{13FE210B-9B65-4171-9F38-B67A1EACBE74}"/>
              </a:ext>
            </a:extLst>
          </p:cNvPr>
          <p:cNvSpPr txBox="1">
            <a:spLocks/>
          </p:cNvSpPr>
          <p:nvPr/>
        </p:nvSpPr>
        <p:spPr>
          <a:xfrm>
            <a:off x="8521932" y="589159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7" name="Content Placeholder 2">
            <a:extLst>
              <a:ext uri="{FF2B5EF4-FFF2-40B4-BE49-F238E27FC236}">
                <a16:creationId xmlns:a16="http://schemas.microsoft.com/office/drawing/2014/main" id="{4FB4F398-DA7B-40DC-8DB4-7322DA74D208}"/>
              </a:ext>
            </a:extLst>
          </p:cNvPr>
          <p:cNvSpPr txBox="1">
            <a:spLocks/>
          </p:cNvSpPr>
          <p:nvPr/>
        </p:nvSpPr>
        <p:spPr>
          <a:xfrm>
            <a:off x="5848948" y="592841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by</a:t>
            </a:r>
          </a:p>
        </p:txBody>
      </p:sp>
      <p:sp>
        <p:nvSpPr>
          <p:cNvPr id="108" name="Content Placeholder 2">
            <a:extLst>
              <a:ext uri="{FF2B5EF4-FFF2-40B4-BE49-F238E27FC236}">
                <a16:creationId xmlns:a16="http://schemas.microsoft.com/office/drawing/2014/main" id="{1B1E0ACF-F502-4D3C-8E19-42987A07E44D}"/>
              </a:ext>
            </a:extLst>
          </p:cNvPr>
          <p:cNvSpPr txBox="1">
            <a:spLocks/>
          </p:cNvSpPr>
          <p:nvPr/>
        </p:nvSpPr>
        <p:spPr>
          <a:xfrm>
            <a:off x="4956210" y="591479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09" name="Content Placeholder 2">
            <a:extLst>
              <a:ext uri="{FF2B5EF4-FFF2-40B4-BE49-F238E27FC236}">
                <a16:creationId xmlns:a16="http://schemas.microsoft.com/office/drawing/2014/main" id="{6C9C7C3A-42A4-4D0F-B6BB-F1AAB8CC4177}"/>
              </a:ext>
            </a:extLst>
          </p:cNvPr>
          <p:cNvSpPr txBox="1">
            <a:spLocks/>
          </p:cNvSpPr>
          <p:nvPr/>
        </p:nvSpPr>
        <p:spPr>
          <a:xfrm>
            <a:off x="9423838" y="587325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E8D6191A-65FB-4A13-A359-1E133FE27B1B}"/>
              </a:ext>
            </a:extLst>
          </p:cNvPr>
          <p:cNvSpPr txBox="1">
            <a:spLocks/>
          </p:cNvSpPr>
          <p:nvPr/>
        </p:nvSpPr>
        <p:spPr>
          <a:xfrm>
            <a:off x="10252478" y="589840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7688033"/>
      </p:ext>
    </p:extLst>
  </p:cSld>
  <p:clrMapOvr>
    <a:masterClrMapping/>
  </p:clrMapOvr>
  <p:transition spd="slow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" dur="500" tmFilter="0, 0; .2, .5; .8, .5; 1, 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3" dur="250" autoRev="1" fill="hold"/>
                                        <p:tgtEl>
                                          <p:spTgt spid="2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>
                      <p:stCondLst>
                        <p:cond delay="indefinite"/>
                      </p:stCondLst>
                      <p:childTnLst>
                        <p:par>
                          <p:cTn id="275" fill="hold">
                            <p:stCondLst>
                              <p:cond delay="0"/>
                            </p:stCondLst>
                            <p:childTnLst>
                              <p:par>
                                <p:cTn id="27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7" dur="500" tmFilter="0, 0; .2, .5; .8, .5; 1, 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8" dur="250" autoRev="1" fill="hold"/>
                                        <p:tgtEl>
                                          <p:spTgt spid="3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2" dur="500" tmFilter="0, 0; .2, .5; .8, .5; 1, 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3" dur="250" autoRev="1" fill="hold"/>
                                        <p:tgtEl>
                                          <p:spTgt spid="4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4" fill="hold">
                      <p:stCondLst>
                        <p:cond delay="indefinite"/>
                      </p:stCondLst>
                      <p:childTnLst>
                        <p:par>
                          <p:cTn id="285" fill="hold">
                            <p:stCondLst>
                              <p:cond delay="0"/>
                            </p:stCondLst>
                            <p:childTnLst>
                              <p:par>
                                <p:cTn id="28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7" dur="500" tmFilter="0, 0; .2, .5; .8, .5; 1, 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8" dur="250" autoRev="1" fill="hold"/>
                                        <p:tgtEl>
                                          <p:spTgt spid="5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9" fill="hold">
                      <p:stCondLst>
                        <p:cond delay="indefinite"/>
                      </p:stCondLst>
                      <p:childTnLst>
                        <p:par>
                          <p:cTn id="290" fill="hold">
                            <p:stCondLst>
                              <p:cond delay="0"/>
                            </p:stCondLst>
                            <p:childTnLst>
                              <p:par>
                                <p:cTn id="29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2" dur="500" tmFilter="0, 0; .2, .5; .8, .5; 1, 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93" dur="250" autoRev="1" fill="hold"/>
                                        <p:tgtEl>
                                          <p:spTgt spid="6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7" dur="500" tmFilter="0, 0; .2, .5; .8, .5; 1, 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98" dur="250" autoRev="1" fill="hold"/>
                                        <p:tgtEl>
                                          <p:spTgt spid="7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>
                      <p:stCondLst>
                        <p:cond delay="indefinite"/>
                      </p:stCondLst>
                      <p:childTnLst>
                        <p:par>
                          <p:cTn id="300" fill="hold">
                            <p:stCondLst>
                              <p:cond delay="0"/>
                            </p:stCondLst>
                            <p:childTnLst>
                              <p:par>
                                <p:cTn id="30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2" dur="500" tmFilter="0, 0; .2, .5; .8, .5; 1, 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03" dur="250" autoRev="1" fill="hold"/>
                                        <p:tgtEl>
                                          <p:spTgt spid="9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7" dur="500" tmFilter="0, 0; .2, .5; .8, .5; 1, 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08" dur="250" autoRev="1" fill="hold"/>
                                        <p:tgtEl>
                                          <p:spTgt spid="10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5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9" name="Table 6">
            <a:extLst>
              <a:ext uri="{FF2B5EF4-FFF2-40B4-BE49-F238E27FC236}">
                <a16:creationId xmlns:a16="http://schemas.microsoft.com/office/drawing/2014/main" id="{29BBBC2C-B32F-4F4E-BD93-46D9D5112DAB}"/>
              </a:ext>
            </a:extLst>
          </p:cNvPr>
          <p:cNvGraphicFramePr>
            <a:graphicFrameLocks noGrp="1"/>
          </p:cNvGraphicFramePr>
          <p:nvPr/>
        </p:nvGraphicFramePr>
        <p:xfrm>
          <a:off x="288099" y="200415"/>
          <a:ext cx="11599107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25254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05795439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62843627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818812174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4082428006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60949558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532015200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09827845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250481689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09266273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317335572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2944281118"/>
                    </a:ext>
                  </a:extLst>
                </a:gridCol>
                <a:gridCol w="892239">
                  <a:extLst>
                    <a:ext uri="{9D8B030D-6E8A-4147-A177-3AD203B41FA5}">
                      <a16:colId xmlns:a16="http://schemas.microsoft.com/office/drawing/2014/main" val="1869654944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143463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322752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5182120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039045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9678779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97956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830199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5014764"/>
                  </a:ext>
                </a:extLst>
              </a:tr>
            </a:tbl>
          </a:graphicData>
        </a:graphic>
      </p:graphicFrame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304290" y="22452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171074" y="22452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iB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078160" y="22452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BI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13383" y="21836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Bu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466247" y="2170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08416" y="22451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BY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04820" y="21546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Bo</a:t>
            </a: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484354" y="19226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BO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11370" y="22908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By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18632" y="21546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BU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386260" y="17392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14900" y="19907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BW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0E48B854-CFD8-49C7-A125-FA6BD673B034}"/>
              </a:ext>
            </a:extLst>
          </p:cNvPr>
          <p:cNvSpPr txBox="1">
            <a:spLocks/>
          </p:cNvSpPr>
          <p:nvPr/>
        </p:nvSpPr>
        <p:spPr>
          <a:xfrm>
            <a:off x="1304290" y="101366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7DD00FDB-6640-47E2-93F5-FF4C1DB84142}"/>
              </a:ext>
            </a:extLst>
          </p:cNvPr>
          <p:cNvSpPr txBox="1">
            <a:spLocks/>
          </p:cNvSpPr>
          <p:nvPr/>
        </p:nvSpPr>
        <p:spPr>
          <a:xfrm>
            <a:off x="2171074" y="101366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im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0865698C-DA16-4450-977A-E17AE5849AE1}"/>
              </a:ext>
            </a:extLst>
          </p:cNvPr>
          <p:cNvSpPr txBox="1">
            <a:spLocks/>
          </p:cNvSpPr>
          <p:nvPr/>
        </p:nvSpPr>
        <p:spPr>
          <a:xfrm>
            <a:off x="3078160" y="101365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AAB5C855-7743-44BA-9337-D95D00BA3D6B}"/>
              </a:ext>
            </a:extLst>
          </p:cNvPr>
          <p:cNvSpPr txBox="1">
            <a:spLocks/>
          </p:cNvSpPr>
          <p:nvPr/>
        </p:nvSpPr>
        <p:spPr>
          <a:xfrm>
            <a:off x="4013383" y="100750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mu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820984BD-F818-4200-8359-792621EE2284}"/>
              </a:ext>
            </a:extLst>
          </p:cNvPr>
          <p:cNvSpPr txBox="1">
            <a:spLocks/>
          </p:cNvSpPr>
          <p:nvPr/>
        </p:nvSpPr>
        <p:spPr>
          <a:xfrm>
            <a:off x="466247" y="10061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53A5489C-F874-4971-8CD6-B78BBA1CC5C7}"/>
              </a:ext>
            </a:extLst>
          </p:cNvPr>
          <p:cNvSpPr txBox="1">
            <a:spLocks/>
          </p:cNvSpPr>
          <p:nvPr/>
        </p:nvSpPr>
        <p:spPr>
          <a:xfrm>
            <a:off x="6708416" y="101365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7187E7CE-2DB9-4665-BD0F-01A3732E350F}"/>
              </a:ext>
            </a:extLst>
          </p:cNvPr>
          <p:cNvSpPr txBox="1">
            <a:spLocks/>
          </p:cNvSpPr>
          <p:nvPr/>
        </p:nvSpPr>
        <p:spPr>
          <a:xfrm>
            <a:off x="7604820" y="100460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68802772-F7B2-4ED7-AA05-33050E2A6877}"/>
              </a:ext>
            </a:extLst>
          </p:cNvPr>
          <p:cNvSpPr txBox="1">
            <a:spLocks/>
          </p:cNvSpPr>
          <p:nvPr/>
        </p:nvSpPr>
        <p:spPr>
          <a:xfrm>
            <a:off x="8484354" y="98140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79D22E20-D9AE-4465-986B-CC212E873EB5}"/>
              </a:ext>
            </a:extLst>
          </p:cNvPr>
          <p:cNvSpPr txBox="1">
            <a:spLocks/>
          </p:cNvSpPr>
          <p:nvPr/>
        </p:nvSpPr>
        <p:spPr>
          <a:xfrm>
            <a:off x="5811370" y="101821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my</a:t>
            </a: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D99902FB-CDA6-4608-B9F5-0E2FFB1A81F2}"/>
              </a:ext>
            </a:extLst>
          </p:cNvPr>
          <p:cNvSpPr txBox="1">
            <a:spLocks/>
          </p:cNvSpPr>
          <p:nvPr/>
        </p:nvSpPr>
        <p:spPr>
          <a:xfrm>
            <a:off x="4918632" y="100460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5552C785-A078-46FE-8ACC-C298D9C51991}"/>
              </a:ext>
            </a:extLst>
          </p:cNvPr>
          <p:cNvSpPr txBox="1">
            <a:spLocks/>
          </p:cNvSpPr>
          <p:nvPr/>
        </p:nvSpPr>
        <p:spPr>
          <a:xfrm>
            <a:off x="9386260" y="96305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DFEFE935-334F-445F-9364-76E55DEF62BF}"/>
              </a:ext>
            </a:extLst>
          </p:cNvPr>
          <p:cNvSpPr txBox="1">
            <a:spLocks/>
          </p:cNvSpPr>
          <p:nvPr/>
        </p:nvSpPr>
        <p:spPr>
          <a:xfrm>
            <a:off x="10214900" y="98821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D350E94F-2F8C-48C6-95C3-41AC1438DEEF}"/>
              </a:ext>
            </a:extLst>
          </p:cNvPr>
          <p:cNvSpPr txBox="1">
            <a:spLocks/>
          </p:cNvSpPr>
          <p:nvPr/>
        </p:nvSpPr>
        <p:spPr>
          <a:xfrm>
            <a:off x="1316816" y="184037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0F349B74-6DCC-40A0-B8FD-96BA81C8F427}"/>
              </a:ext>
            </a:extLst>
          </p:cNvPr>
          <p:cNvSpPr txBox="1">
            <a:spLocks/>
          </p:cNvSpPr>
          <p:nvPr/>
        </p:nvSpPr>
        <p:spPr>
          <a:xfrm>
            <a:off x="2183600" y="184037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iX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30DEADA9-76A9-4595-B117-FFCC0CFBF700}"/>
              </a:ext>
            </a:extLst>
          </p:cNvPr>
          <p:cNvSpPr txBox="1">
            <a:spLocks/>
          </p:cNvSpPr>
          <p:nvPr/>
        </p:nvSpPr>
        <p:spPr>
          <a:xfrm>
            <a:off x="3090686" y="184037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XI</a:t>
            </a: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48206396-644E-4BFB-87F0-E9B7DD2A4B9C}"/>
              </a:ext>
            </a:extLst>
          </p:cNvPr>
          <p:cNvSpPr txBox="1">
            <a:spLocks/>
          </p:cNvSpPr>
          <p:nvPr/>
        </p:nvSpPr>
        <p:spPr>
          <a:xfrm>
            <a:off x="4025909" y="183422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C4AD4DA3-B257-42F9-BE4D-16FF90F257EC}"/>
              </a:ext>
            </a:extLst>
          </p:cNvPr>
          <p:cNvSpPr txBox="1">
            <a:spLocks/>
          </p:cNvSpPr>
          <p:nvPr/>
        </p:nvSpPr>
        <p:spPr>
          <a:xfrm>
            <a:off x="478773" y="183286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709F8D82-841F-43E3-81EC-EB05CD79DEAD}"/>
              </a:ext>
            </a:extLst>
          </p:cNvPr>
          <p:cNvSpPr txBox="1">
            <a:spLocks/>
          </p:cNvSpPr>
          <p:nvPr/>
        </p:nvSpPr>
        <p:spPr>
          <a:xfrm>
            <a:off x="6720942" y="184037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XY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B360B3FC-8708-4800-9088-C015A2735316}"/>
              </a:ext>
            </a:extLst>
          </p:cNvPr>
          <p:cNvSpPr txBox="1">
            <a:spLocks/>
          </p:cNvSpPr>
          <p:nvPr/>
        </p:nvSpPr>
        <p:spPr>
          <a:xfrm>
            <a:off x="7617346" y="183131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3C9D5C3D-7549-4E5D-9CC9-1309148DDFEB}"/>
              </a:ext>
            </a:extLst>
          </p:cNvPr>
          <p:cNvSpPr txBox="1">
            <a:spLocks/>
          </p:cNvSpPr>
          <p:nvPr/>
        </p:nvSpPr>
        <p:spPr>
          <a:xfrm>
            <a:off x="8496880" y="18081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XO</a:t>
            </a: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A8E08D83-659A-4246-A582-9E61059BD20B}"/>
              </a:ext>
            </a:extLst>
          </p:cNvPr>
          <p:cNvSpPr txBox="1">
            <a:spLocks/>
          </p:cNvSpPr>
          <p:nvPr/>
        </p:nvSpPr>
        <p:spPr>
          <a:xfrm>
            <a:off x="5823896" y="184493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F73E0988-A827-4892-A151-6FC55C4D128C}"/>
              </a:ext>
            </a:extLst>
          </p:cNvPr>
          <p:cNvSpPr txBox="1">
            <a:spLocks/>
          </p:cNvSpPr>
          <p:nvPr/>
        </p:nvSpPr>
        <p:spPr>
          <a:xfrm>
            <a:off x="4931158" y="183131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XU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5BC0352A-9811-4B2A-B8CC-7F5C57848E9F}"/>
              </a:ext>
            </a:extLst>
          </p:cNvPr>
          <p:cNvSpPr txBox="1">
            <a:spLocks/>
          </p:cNvSpPr>
          <p:nvPr/>
        </p:nvSpPr>
        <p:spPr>
          <a:xfrm>
            <a:off x="9398786" y="178977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17F7D677-4B23-46C4-88EA-ED983688A6CF}"/>
              </a:ext>
            </a:extLst>
          </p:cNvPr>
          <p:cNvSpPr txBox="1">
            <a:spLocks/>
          </p:cNvSpPr>
          <p:nvPr/>
        </p:nvSpPr>
        <p:spPr>
          <a:xfrm>
            <a:off x="10252478" y="182745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XW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C529081-332D-4861-849C-39621D08F1F0}"/>
              </a:ext>
            </a:extLst>
          </p:cNvPr>
          <p:cNvSpPr txBox="1">
            <a:spLocks/>
          </p:cNvSpPr>
          <p:nvPr/>
        </p:nvSpPr>
        <p:spPr>
          <a:xfrm>
            <a:off x="1329342" y="267962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918A014F-4A92-4914-A288-3E828A75B76A}"/>
              </a:ext>
            </a:extLst>
          </p:cNvPr>
          <p:cNvSpPr txBox="1">
            <a:spLocks/>
          </p:cNvSpPr>
          <p:nvPr/>
        </p:nvSpPr>
        <p:spPr>
          <a:xfrm>
            <a:off x="2196126" y="267961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ir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4801D8EF-F6D5-42BD-8507-E2DDAF2F6D75}"/>
              </a:ext>
            </a:extLst>
          </p:cNvPr>
          <p:cNvSpPr txBox="1">
            <a:spLocks/>
          </p:cNvSpPr>
          <p:nvPr/>
        </p:nvSpPr>
        <p:spPr>
          <a:xfrm>
            <a:off x="3103212" y="267961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99D8E2-9318-413E-9601-F4CEF58C2D14}"/>
              </a:ext>
            </a:extLst>
          </p:cNvPr>
          <p:cNvSpPr txBox="1">
            <a:spLocks/>
          </p:cNvSpPr>
          <p:nvPr/>
        </p:nvSpPr>
        <p:spPr>
          <a:xfrm>
            <a:off x="4038435" y="267346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D64F4711-C361-477C-A542-1CDDC881DDC0}"/>
              </a:ext>
            </a:extLst>
          </p:cNvPr>
          <p:cNvSpPr txBox="1">
            <a:spLocks/>
          </p:cNvSpPr>
          <p:nvPr/>
        </p:nvSpPr>
        <p:spPr>
          <a:xfrm>
            <a:off x="491299" y="267210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9AF7E4B1-B17E-439C-A13E-A97215FA7BDB}"/>
              </a:ext>
            </a:extLst>
          </p:cNvPr>
          <p:cNvSpPr txBox="1">
            <a:spLocks/>
          </p:cNvSpPr>
          <p:nvPr/>
        </p:nvSpPr>
        <p:spPr>
          <a:xfrm>
            <a:off x="6733468" y="267961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ADD50D31-AF7A-4960-ACD1-3879B4245CBF}"/>
              </a:ext>
            </a:extLst>
          </p:cNvPr>
          <p:cNvSpPr txBox="1">
            <a:spLocks/>
          </p:cNvSpPr>
          <p:nvPr/>
        </p:nvSpPr>
        <p:spPr>
          <a:xfrm>
            <a:off x="7629872" y="267056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68FFD11B-F159-47DD-80FC-506A890A3D5A}"/>
              </a:ext>
            </a:extLst>
          </p:cNvPr>
          <p:cNvSpPr txBox="1">
            <a:spLocks/>
          </p:cNvSpPr>
          <p:nvPr/>
        </p:nvSpPr>
        <p:spPr>
          <a:xfrm>
            <a:off x="8509406" y="264736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8DFA6131-B54C-4729-90C9-5CE5DC95030A}"/>
              </a:ext>
            </a:extLst>
          </p:cNvPr>
          <p:cNvSpPr txBox="1">
            <a:spLocks/>
          </p:cNvSpPr>
          <p:nvPr/>
        </p:nvSpPr>
        <p:spPr>
          <a:xfrm>
            <a:off x="5836422" y="268417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442E0E3E-BEE2-49B3-A3E7-B6E2142EA3F4}"/>
              </a:ext>
            </a:extLst>
          </p:cNvPr>
          <p:cNvSpPr txBox="1">
            <a:spLocks/>
          </p:cNvSpPr>
          <p:nvPr/>
        </p:nvSpPr>
        <p:spPr>
          <a:xfrm>
            <a:off x="4943684" y="267056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29FAE09A-4ACC-4789-AA1B-BBF24940C741}"/>
              </a:ext>
            </a:extLst>
          </p:cNvPr>
          <p:cNvSpPr txBox="1">
            <a:spLocks/>
          </p:cNvSpPr>
          <p:nvPr/>
        </p:nvSpPr>
        <p:spPr>
          <a:xfrm>
            <a:off x="9411312" y="262901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6CDD53C2-3A1B-42E1-A737-3E0383E2EC86}"/>
              </a:ext>
            </a:extLst>
          </p:cNvPr>
          <p:cNvSpPr txBox="1">
            <a:spLocks/>
          </p:cNvSpPr>
          <p:nvPr/>
        </p:nvSpPr>
        <p:spPr>
          <a:xfrm>
            <a:off x="10265004" y="266669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F41C06FD-3E7B-4255-834C-E542EFF3B020}"/>
              </a:ext>
            </a:extLst>
          </p:cNvPr>
          <p:cNvSpPr txBox="1">
            <a:spLocks/>
          </p:cNvSpPr>
          <p:nvPr/>
        </p:nvSpPr>
        <p:spPr>
          <a:xfrm>
            <a:off x="1304290" y="345623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582D4364-D972-4D19-BB24-2E2E64A82DB9}"/>
              </a:ext>
            </a:extLst>
          </p:cNvPr>
          <p:cNvSpPr txBox="1">
            <a:spLocks/>
          </p:cNvSpPr>
          <p:nvPr/>
        </p:nvSpPr>
        <p:spPr>
          <a:xfrm>
            <a:off x="2171074" y="345623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il</a:t>
            </a: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A7D0072C-1D26-4DB8-BB99-8FBF1D8DBA9F}"/>
              </a:ext>
            </a:extLst>
          </p:cNvPr>
          <p:cNvSpPr txBox="1">
            <a:spLocks/>
          </p:cNvSpPr>
          <p:nvPr/>
        </p:nvSpPr>
        <p:spPr>
          <a:xfrm>
            <a:off x="3078160" y="345622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D8A94E79-B604-45BC-98C7-73364E5120C5}"/>
              </a:ext>
            </a:extLst>
          </p:cNvPr>
          <p:cNvSpPr txBox="1">
            <a:spLocks/>
          </p:cNvSpPr>
          <p:nvPr/>
        </p:nvSpPr>
        <p:spPr>
          <a:xfrm>
            <a:off x="4013383" y="345007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C0A9C684-EE3C-4E07-9EEF-4E17424EF606}"/>
              </a:ext>
            </a:extLst>
          </p:cNvPr>
          <p:cNvSpPr txBox="1">
            <a:spLocks/>
          </p:cNvSpPr>
          <p:nvPr/>
        </p:nvSpPr>
        <p:spPr>
          <a:xfrm>
            <a:off x="466247" y="344872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9737562A-B552-4665-8F15-5B1DC7B5B3FE}"/>
              </a:ext>
            </a:extLst>
          </p:cNvPr>
          <p:cNvSpPr txBox="1">
            <a:spLocks/>
          </p:cNvSpPr>
          <p:nvPr/>
        </p:nvSpPr>
        <p:spPr>
          <a:xfrm>
            <a:off x="6708416" y="345622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6D19907E-F08F-4E12-9379-2D5900B6B0FE}"/>
              </a:ext>
            </a:extLst>
          </p:cNvPr>
          <p:cNvSpPr txBox="1">
            <a:spLocks/>
          </p:cNvSpPr>
          <p:nvPr/>
        </p:nvSpPr>
        <p:spPr>
          <a:xfrm>
            <a:off x="7604820" y="344717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5DBEF4BC-03E7-4B4A-9E8A-0E021BC03885}"/>
              </a:ext>
            </a:extLst>
          </p:cNvPr>
          <p:cNvSpPr txBox="1">
            <a:spLocks/>
          </p:cNvSpPr>
          <p:nvPr/>
        </p:nvSpPr>
        <p:spPr>
          <a:xfrm>
            <a:off x="8484354" y="342397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A4685880-DDFB-4671-B479-4298CDD7E255}"/>
              </a:ext>
            </a:extLst>
          </p:cNvPr>
          <p:cNvSpPr txBox="1">
            <a:spLocks/>
          </p:cNvSpPr>
          <p:nvPr/>
        </p:nvSpPr>
        <p:spPr>
          <a:xfrm>
            <a:off x="5811370" y="346078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5514C9FF-6CF6-4D86-A2C3-3BA360E40678}"/>
              </a:ext>
            </a:extLst>
          </p:cNvPr>
          <p:cNvSpPr txBox="1">
            <a:spLocks/>
          </p:cNvSpPr>
          <p:nvPr/>
        </p:nvSpPr>
        <p:spPr>
          <a:xfrm>
            <a:off x="4918632" y="344717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4FF3F53A-0338-471A-A9CF-BBCC32372EAF}"/>
              </a:ext>
            </a:extLst>
          </p:cNvPr>
          <p:cNvSpPr txBox="1">
            <a:spLocks/>
          </p:cNvSpPr>
          <p:nvPr/>
        </p:nvSpPr>
        <p:spPr>
          <a:xfrm>
            <a:off x="9386260" y="340562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F0144751-4693-4798-8991-84FD17D69464}"/>
              </a:ext>
            </a:extLst>
          </p:cNvPr>
          <p:cNvSpPr txBox="1">
            <a:spLocks/>
          </p:cNvSpPr>
          <p:nvPr/>
        </p:nvSpPr>
        <p:spPr>
          <a:xfrm>
            <a:off x="10239952" y="344330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52752F98-1C22-48E7-A2D4-7446A19606A3}"/>
              </a:ext>
            </a:extLst>
          </p:cNvPr>
          <p:cNvSpPr txBox="1">
            <a:spLocks/>
          </p:cNvSpPr>
          <p:nvPr/>
        </p:nvSpPr>
        <p:spPr>
          <a:xfrm>
            <a:off x="1304290" y="429547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49A9DFC1-76D2-41DC-8286-2ABD2436E3DB}"/>
              </a:ext>
            </a:extLst>
          </p:cNvPr>
          <p:cNvSpPr txBox="1">
            <a:spLocks/>
          </p:cNvSpPr>
          <p:nvPr/>
        </p:nvSpPr>
        <p:spPr>
          <a:xfrm>
            <a:off x="2171074" y="429547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iv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F95B5801-4A75-442E-9870-D20C4030078A}"/>
              </a:ext>
            </a:extLst>
          </p:cNvPr>
          <p:cNvSpPr txBox="1">
            <a:spLocks/>
          </p:cNvSpPr>
          <p:nvPr/>
        </p:nvSpPr>
        <p:spPr>
          <a:xfrm>
            <a:off x="3078160" y="429547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vI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78C417BE-DF82-49AE-8295-B7D3489E693D}"/>
              </a:ext>
            </a:extLst>
          </p:cNvPr>
          <p:cNvSpPr txBox="1">
            <a:spLocks/>
          </p:cNvSpPr>
          <p:nvPr/>
        </p:nvSpPr>
        <p:spPr>
          <a:xfrm>
            <a:off x="4013383" y="428931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vu</a:t>
            </a: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5B525AA6-ACBC-421D-8D51-94EEED45280A}"/>
              </a:ext>
            </a:extLst>
          </p:cNvPr>
          <p:cNvSpPr txBox="1">
            <a:spLocks/>
          </p:cNvSpPr>
          <p:nvPr/>
        </p:nvSpPr>
        <p:spPr>
          <a:xfrm>
            <a:off x="466247" y="428796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A77586E2-1B86-429A-B911-BDCFF234EC29}"/>
              </a:ext>
            </a:extLst>
          </p:cNvPr>
          <p:cNvSpPr txBox="1">
            <a:spLocks/>
          </p:cNvSpPr>
          <p:nvPr/>
        </p:nvSpPr>
        <p:spPr>
          <a:xfrm>
            <a:off x="6708416" y="429546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3906AADC-A8BC-4170-BCCF-50839EFD6C40}"/>
              </a:ext>
            </a:extLst>
          </p:cNvPr>
          <p:cNvSpPr txBox="1">
            <a:spLocks/>
          </p:cNvSpPr>
          <p:nvPr/>
        </p:nvSpPr>
        <p:spPr>
          <a:xfrm>
            <a:off x="7604820" y="428641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740B5F65-B005-45A0-94B9-AB2F7B1E0C32}"/>
              </a:ext>
            </a:extLst>
          </p:cNvPr>
          <p:cNvSpPr txBox="1">
            <a:spLocks/>
          </p:cNvSpPr>
          <p:nvPr/>
        </p:nvSpPr>
        <p:spPr>
          <a:xfrm>
            <a:off x="8484354" y="426321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vO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93C5B511-D051-4F23-BA3D-A58D4E0762EC}"/>
              </a:ext>
            </a:extLst>
          </p:cNvPr>
          <p:cNvSpPr txBox="1">
            <a:spLocks/>
          </p:cNvSpPr>
          <p:nvPr/>
        </p:nvSpPr>
        <p:spPr>
          <a:xfrm>
            <a:off x="5811370" y="430003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3360059F-CACB-4D21-B97A-CEA3B06B7AC5}"/>
              </a:ext>
            </a:extLst>
          </p:cNvPr>
          <p:cNvSpPr txBox="1">
            <a:spLocks/>
          </p:cNvSpPr>
          <p:nvPr/>
        </p:nvSpPr>
        <p:spPr>
          <a:xfrm>
            <a:off x="4918632" y="428641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vU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9295C831-5AD1-4B8A-85E7-80CFF01B1D8D}"/>
              </a:ext>
            </a:extLst>
          </p:cNvPr>
          <p:cNvSpPr txBox="1">
            <a:spLocks/>
          </p:cNvSpPr>
          <p:nvPr/>
        </p:nvSpPr>
        <p:spPr>
          <a:xfrm>
            <a:off x="9386260" y="424487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A198F2DD-85FD-44B6-8AA6-30C11DA65E47}"/>
              </a:ext>
            </a:extLst>
          </p:cNvPr>
          <p:cNvSpPr txBox="1">
            <a:spLocks/>
          </p:cNvSpPr>
          <p:nvPr/>
        </p:nvSpPr>
        <p:spPr>
          <a:xfrm>
            <a:off x="10239952" y="428254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2443AA5B-6C5E-4134-B736-BE2332BBC7B8}"/>
              </a:ext>
            </a:extLst>
          </p:cNvPr>
          <p:cNvSpPr txBox="1">
            <a:spLocks/>
          </p:cNvSpPr>
          <p:nvPr/>
        </p:nvSpPr>
        <p:spPr>
          <a:xfrm>
            <a:off x="1291764" y="513471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B945B7F7-20F2-4510-A93C-CF8D11613B39}"/>
              </a:ext>
            </a:extLst>
          </p:cNvPr>
          <p:cNvSpPr txBox="1">
            <a:spLocks/>
          </p:cNvSpPr>
          <p:nvPr/>
        </p:nvSpPr>
        <p:spPr>
          <a:xfrm>
            <a:off x="2158548" y="513471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iV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5B28E5F0-E19F-424C-966F-6BC76D266A94}"/>
              </a:ext>
            </a:extLst>
          </p:cNvPr>
          <p:cNvSpPr txBox="1">
            <a:spLocks/>
          </p:cNvSpPr>
          <p:nvPr/>
        </p:nvSpPr>
        <p:spPr>
          <a:xfrm>
            <a:off x="3065634" y="513471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621F8246-3A94-4237-84F2-6B9EECDA8C15}"/>
              </a:ext>
            </a:extLst>
          </p:cNvPr>
          <p:cNvSpPr txBox="1">
            <a:spLocks/>
          </p:cNvSpPr>
          <p:nvPr/>
        </p:nvSpPr>
        <p:spPr>
          <a:xfrm>
            <a:off x="4000857" y="512856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D825A298-F3BE-41AB-8095-62C38B3B536C}"/>
              </a:ext>
            </a:extLst>
          </p:cNvPr>
          <p:cNvSpPr txBox="1">
            <a:spLocks/>
          </p:cNvSpPr>
          <p:nvPr/>
        </p:nvSpPr>
        <p:spPr>
          <a:xfrm>
            <a:off x="453721" y="51272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216F82DD-FBDE-4A6F-9004-6FF1E87CA583}"/>
              </a:ext>
            </a:extLst>
          </p:cNvPr>
          <p:cNvSpPr txBox="1">
            <a:spLocks/>
          </p:cNvSpPr>
          <p:nvPr/>
        </p:nvSpPr>
        <p:spPr>
          <a:xfrm>
            <a:off x="6720942" y="513470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9E7B4870-3C79-4455-B6E3-F72B9CA444EB}"/>
              </a:ext>
            </a:extLst>
          </p:cNvPr>
          <p:cNvSpPr txBox="1">
            <a:spLocks/>
          </p:cNvSpPr>
          <p:nvPr/>
        </p:nvSpPr>
        <p:spPr>
          <a:xfrm>
            <a:off x="7617346" y="512565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Vo</a:t>
            </a: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B4F30F6A-99E4-4DF8-83EB-14BA8B856974}"/>
              </a:ext>
            </a:extLst>
          </p:cNvPr>
          <p:cNvSpPr txBox="1">
            <a:spLocks/>
          </p:cNvSpPr>
          <p:nvPr/>
        </p:nvSpPr>
        <p:spPr>
          <a:xfrm>
            <a:off x="8496880" y="512750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FEAA5D1B-7206-4ECA-83B1-CFE00CE65E89}"/>
              </a:ext>
            </a:extLst>
          </p:cNvPr>
          <p:cNvSpPr txBox="1">
            <a:spLocks/>
          </p:cNvSpPr>
          <p:nvPr/>
        </p:nvSpPr>
        <p:spPr>
          <a:xfrm>
            <a:off x="5798844" y="513927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Vy</a:t>
            </a: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C3FD98BC-D5F8-4212-B0FA-6067327E81E4}"/>
              </a:ext>
            </a:extLst>
          </p:cNvPr>
          <p:cNvSpPr txBox="1">
            <a:spLocks/>
          </p:cNvSpPr>
          <p:nvPr/>
        </p:nvSpPr>
        <p:spPr>
          <a:xfrm>
            <a:off x="4906106" y="512565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E227446F-DAFA-4B63-B46D-9D5D7E15441D}"/>
              </a:ext>
            </a:extLst>
          </p:cNvPr>
          <p:cNvSpPr txBox="1">
            <a:spLocks/>
          </p:cNvSpPr>
          <p:nvPr/>
        </p:nvSpPr>
        <p:spPr>
          <a:xfrm>
            <a:off x="9398786" y="508411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  <a:r>
              <a:rPr kumimoji="0" lang="en-CA" sz="4800" b="1" i="0" u="none" strike="noStrike" kern="1200" cap="none" spc="0" normalizeH="0" baseline="0" noProof="0" dirty="0" err="1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μ</a:t>
            </a:r>
            <a:endParaRPr kumimoji="0" lang="en-CA" sz="48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FB86A747-088D-41D7-A76D-4E77B9AA03A3}"/>
              </a:ext>
            </a:extLst>
          </p:cNvPr>
          <p:cNvSpPr txBox="1">
            <a:spLocks/>
          </p:cNvSpPr>
          <p:nvPr/>
        </p:nvSpPr>
        <p:spPr>
          <a:xfrm>
            <a:off x="10227426" y="512179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VW</a:t>
            </a:r>
          </a:p>
        </p:txBody>
      </p:sp>
    </p:spTree>
    <p:extLst>
      <p:ext uri="{BB962C8B-B14F-4D97-AF65-F5344CB8AC3E}">
        <p14:creationId xmlns:p14="http://schemas.microsoft.com/office/powerpoint/2010/main" val="580733307"/>
      </p:ext>
    </p:extLst>
  </p:cSld>
  <p:clrMapOvr>
    <a:masterClrMapping/>
  </p:clrMapOvr>
  <p:transition spd="slow">
    <p:cove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>
                      <p:stCondLst>
                        <p:cond delay="indefinite"/>
                      </p:stCondLst>
                      <p:childTnLst>
                        <p:par>
                          <p:cTn id="237" fill="hold">
                            <p:stCondLst>
                              <p:cond delay="0"/>
                            </p:stCondLst>
                            <p:childTnLst>
                              <p:par>
                                <p:cTn id="238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" dur="500" tmFilter="0, 0; .2, .5; .8, .5; 1, 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40" dur="250" autoRev="1" fill="hold"/>
                                        <p:tgtEl>
                                          <p:spTgt spid="2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4" dur="500" tmFilter="0, 0; .2, .5; .8, .5; 1, 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45" dur="250" autoRev="1" fill="hold"/>
                                        <p:tgtEl>
                                          <p:spTgt spid="3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>
                      <p:stCondLst>
                        <p:cond delay="indefinite"/>
                      </p:stCondLst>
                      <p:childTnLst>
                        <p:par>
                          <p:cTn id="247" fill="hold">
                            <p:stCondLst>
                              <p:cond delay="0"/>
                            </p:stCondLst>
                            <p:childTnLst>
                              <p:par>
                                <p:cTn id="248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500" tmFilter="0, 0; .2, .5; .8, .5; 1, 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50" dur="250" autoRev="1" fill="hold"/>
                                        <p:tgtEl>
                                          <p:spTgt spid="4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4" dur="500" tmFilter="0, 0; .2, .5; .8, .5; 1, 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55" dur="250" autoRev="1" fill="hold"/>
                                        <p:tgtEl>
                                          <p:spTgt spid="5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9" dur="500" tmFilter="0, 0; .2, .5; .8, .5; 1, 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60" dur="250" autoRev="1" fill="hold"/>
                                        <p:tgtEl>
                                          <p:spTgt spid="6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1" fill="hold">
                      <p:stCondLst>
                        <p:cond delay="indefinite"/>
                      </p:stCondLst>
                      <p:childTnLst>
                        <p:par>
                          <p:cTn id="262" fill="hold">
                            <p:stCondLst>
                              <p:cond delay="0"/>
                            </p:stCondLst>
                            <p:childTnLst>
                              <p:par>
                                <p:cTn id="263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4" dur="500" tmFilter="0, 0; .2, .5; .8, .5; 1, 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65" dur="250" autoRev="1" fill="hold"/>
                                        <p:tgtEl>
                                          <p:spTgt spid="7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 tmFilter="0, 0; .2, .5; .8, .5; 1, 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0" dur="250" autoRev="1" fill="hold"/>
                                        <p:tgtEl>
                                          <p:spTgt spid="9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5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3178D3-F2DB-42D7-B6F1-53A4564676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72457" y="2562577"/>
            <a:ext cx="10058402" cy="1219200"/>
          </a:xfrm>
        </p:spPr>
        <p:txBody>
          <a:bodyPr/>
          <a:lstStyle/>
          <a:p>
            <a:r>
              <a:rPr lang="en-CA" dirty="0"/>
              <a:t>Now let’s put sounds together to make words.</a:t>
            </a:r>
          </a:p>
        </p:txBody>
      </p:sp>
    </p:spTree>
    <p:extLst>
      <p:ext uri="{BB962C8B-B14F-4D97-AF65-F5344CB8AC3E}">
        <p14:creationId xmlns:p14="http://schemas.microsoft.com/office/powerpoint/2010/main" val="8651185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3856977"/>
              </p:ext>
            </p:extLst>
          </p:nvPr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1636612"/>
              </p:ext>
            </p:extLst>
          </p:nvPr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3956508"/>
              </p:ext>
            </p:extLst>
          </p:nvPr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5567818"/>
              </p:ext>
            </p:extLst>
          </p:nvPr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mc:AlternateContent xmlns:mc="http://schemas.openxmlformats.org/markup-compatibility/2006">
        <mc:Choice xmlns:am3d="http://schemas.microsoft.com/office/drawing/2017/model3d" Requires="am3d">
          <p:graphicFrame>
            <p:nvGraphicFramePr>
              <p:cNvPr id="68" name="3D Model 67" descr="Bubblegum dog">
                <a:extLst>
                  <a:ext uri="{FF2B5EF4-FFF2-40B4-BE49-F238E27FC236}">
                    <a16:creationId xmlns:a16="http://schemas.microsoft.com/office/drawing/2014/main" id="{3C1801AA-DE8A-737A-6551-6A8D91656ABF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908638791"/>
                  </p:ext>
                </p:extLst>
              </p:nvPr>
            </p:nvGraphicFramePr>
            <p:xfrm>
              <a:off x="8216378" y="165850"/>
              <a:ext cx="2812865" cy="7215937"/>
            </p:xfrm>
            <a:graphic>
              <a:graphicData uri="http://schemas.microsoft.com/office/drawing/2017/model3d">
                <am3d:model3d r:embed="rId2">
                  <am3d:spPr>
                    <a:xfrm>
                      <a:off x="0" y="0"/>
                      <a:ext cx="2812865" cy="7215937"/>
                    </a:xfrm>
                    <a:prstGeom prst="rect">
                      <a:avLst/>
                    </a:prstGeom>
                  </am3d:spPr>
                  <am3d:camera>
                    <am3d:pos x="0" y="0" z="57971785"/>
                    <am3d:up dx="0" dy="36000000" dz="0"/>
                    <am3d:lookAt x="0" y="0" z="0"/>
                    <am3d:perspective fov="2700000"/>
                  </am3d:camera>
                  <am3d:trans>
                    <am3d:meterPerModelUnit n="4556780" d="1000000"/>
                    <am3d:preTrans dx="-548888" dy="-17504804" dz="-2388049"/>
                    <am3d:scale>
                      <am3d:sx n="1000000" d="1000000"/>
                      <am3d:sy n="1000000" d="1000000"/>
                      <am3d:sz n="1000000" d="1000000"/>
                    </am3d:scale>
                    <am3d:rot ay="-575001"/>
                    <am3d:postTrans dx="0" dy="0" dz="0"/>
                  </am3d:trans>
                  <am3d:raster rName="Office3DRenderer" rVer="16.0.8326">
                    <am3d:blip r:embed="rId3"/>
                  </am3d:raster>
                  <am3d:extLst>
                    <a:ext uri="{9A65AA19-BECB-4387-8358-8AD5134E1D82}">
                      <a3danim:embedAnim xmlns:a3danim="http://schemas.microsoft.com/office/drawing/2018/animation/model3d" animId="0">
                        <a3danim:animPr length="20399" count="indefinite"/>
                      </a3danim:embedAnim>
                    </a:ext>
                    <a:ext uri="{E9DE012E-A134-456F-84FE-255F9AAD75C6}">
                      <a3danim:posterFrame xmlns:a3danim="http://schemas.microsoft.com/office/drawing/2018/animation/model3d" animId="0"/>
                    </a:ext>
                  </am3d:extLst>
                  <am3d:objViewport viewportSz="7546975"/>
                  <am3d:ambientLight>
                    <am3d:clr>
                      <a:scrgbClr r="50000" g="50000" b="50000"/>
                    </am3d:clr>
                    <am3d:illuminance n="500000" d="1000000"/>
                  </am3d:ambientLight>
                  <am3d:ptLight rad="0">
                    <am3d:clr>
                      <a:scrgbClr r="100000" g="75000" b="50000"/>
                    </am3d:clr>
                    <am3d:intensity n="9765625" d="1000000"/>
                    <am3d:pos x="21959998" y="70920001" z="16344003"/>
                  </am3d:ptLight>
                  <am3d:ptLight rad="0">
                    <am3d:clr>
                      <a:scrgbClr r="40000" g="60000" b="95000"/>
                    </am3d:clr>
                    <am3d:intensity n="12250000" d="1000000"/>
                    <am3d:pos x="-37964106" y="51130435" z="57631972"/>
                  </am3d:ptLight>
                  <am3d:ptLight rad="0">
                    <am3d:clr>
                      <a:scrgbClr r="86837" g="72700" b="100000"/>
                    </am3d:clr>
                    <am3d:intensity n="3125000" d="1000000"/>
                    <am3d:pos x="-37739122" y="58056624" z="-34769649"/>
                  </am3d:ptLight>
                </am3d:model3d>
              </a:graphicData>
            </a:graphic>
          </p:graphicFrame>
        </mc:Choice>
        <mc:Fallback>
          <p:pic>
            <p:nvPicPr>
              <p:cNvPr id="68" name="3D Model 67" descr="Bubblegum dog">
                <a:extLst>
                  <a:ext uri="{FF2B5EF4-FFF2-40B4-BE49-F238E27FC236}">
                    <a16:creationId xmlns:a16="http://schemas.microsoft.com/office/drawing/2014/main" id="{3C1801AA-DE8A-737A-6551-6A8D91656ABF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 noCrop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216378" y="165850"/>
                <a:ext cx="2812865" cy="7215937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147814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0" presetClass="emph" presetSubtype="1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" dur="204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embedded1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" dur="500" tmFilter="0, 0; .2, .5; .8, .5; 1, 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1" dur="250" autoRev="1" fill="hold"/>
                                        <p:tgtEl>
                                          <p:spTgt spid="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 tmFilter="0, 0; .2, .5; .8, .5; 1, 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6" dur="250" autoRev="1" fill="hold"/>
                                        <p:tgtEl>
                                          <p:spTgt spid="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1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 tmFilter="0, 0; .2, .5; .8, .5; 1, 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6" dur="250" autoRev="1" fill="hold"/>
                                        <p:tgtEl>
                                          <p:spTgt spid="1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 tmFilter="0, 0; .2, .5; .8, .5; 1, 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1" dur="250" autoRev="1" fill="hold"/>
                                        <p:tgtEl>
                                          <p:spTgt spid="1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 tmFilter="0, 0; .2, .5; .8, .5; 1, 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6" dur="250" autoRev="1" fill="hold"/>
                                        <p:tgtEl>
                                          <p:spTgt spid="1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 tmFilter="0, 0; .2, .5; .8, .5; 1, 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1" dur="250" autoRev="1" fill="hold"/>
                                        <p:tgtEl>
                                          <p:spTgt spid="1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 tmFilter="0, 0; .2, .5; .8, .5; 1, 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6" dur="250" autoRev="1" fill="hold"/>
                                        <p:tgtEl>
                                          <p:spTgt spid="1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 tmFilter="0, 0; .2, .5; .8, .5; 1, 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1" dur="250" autoRev="1" fill="hold"/>
                                        <p:tgtEl>
                                          <p:spTgt spid="2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 tmFilter="0, 0; .2, .5; .8, .5; 1, 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6" dur="250" autoRev="1" fill="hold"/>
                                        <p:tgtEl>
                                          <p:spTgt spid="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 tmFilter="0, 0; .2, .5; .8, .5; 1, 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1" dur="250" autoRev="1" fill="hold"/>
                                        <p:tgtEl>
                                          <p:spTgt spid="2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 tmFilter="0, 0; .2, .5; .8, .5; 1, 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6" dur="250" autoRev="1" fill="hold"/>
                                        <p:tgtEl>
                                          <p:spTgt spid="2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 tmFilter="0, 0; .2, .5; .8, .5; 1, 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1" dur="250" autoRev="1" fill="hold"/>
                                        <p:tgtEl>
                                          <p:spTgt spid="2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 tmFilter="0, 0; .2, .5; .8, .5; 1, 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6" dur="250" autoRev="1" fill="hold"/>
                                        <p:tgtEl>
                                          <p:spTgt spid="3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 tmFilter="0, 0; .2, .5; .8, .5; 1, 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1" dur="250" autoRev="1" fill="hold"/>
                                        <p:tgtEl>
                                          <p:spTgt spid="3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 tmFilter="0, 0; .2, .5; .8, .5; 1, 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6" dur="250" autoRev="1" fill="hold"/>
                                        <p:tgtEl>
                                          <p:spTgt spid="3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 tmFilter="0, 0; .2, .5; .8, .5; 1, 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1" dur="250" autoRev="1" fill="hold"/>
                                        <p:tgtEl>
                                          <p:spTgt spid="4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 tmFilter="0, 0; .2, .5; .8, .5; 1, 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6" dur="250" autoRev="1" fill="hold"/>
                                        <p:tgtEl>
                                          <p:spTgt spid="5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 tmFilter="0, 0; .2, .5; .8, .5; 1, 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1" dur="250" autoRev="1" fill="hold"/>
                                        <p:tgtEl>
                                          <p:spTgt spid="5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 tmFilter="0, 0; .2, .5; .8, .5; 1, 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6" dur="250" autoRev="1" fill="hold"/>
                                        <p:tgtEl>
                                          <p:spTgt spid="5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" dur="500" tmFilter="0, 0; .2, .5; .8, .5; 1, 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11" dur="250" autoRev="1" fill="hold"/>
                                        <p:tgtEl>
                                          <p:spTgt spid="5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 tmFilter="0, 0; .2, .5; .8, .5; 1, 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16" dur="250" autoRev="1" fill="hold"/>
                                        <p:tgtEl>
                                          <p:spTgt spid="5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 tmFilter="0, 0; .2, .5; .8, .5; 1, 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21" dur="250" autoRev="1" fill="hold"/>
                                        <p:tgtEl>
                                          <p:spTgt spid="5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 tmFilter="0, 0; .2, .5; .8, .5; 1, 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26" dur="250" autoRev="1" fill="hold"/>
                                        <p:tgtEl>
                                          <p:spTgt spid="5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500" tmFilter="0, 0; .2, .5; .8, .5; 1, 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1" dur="250" autoRev="1" fill="hold"/>
                                        <p:tgtEl>
                                          <p:spTgt spid="5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500" tmFilter="0, 0; .2, .5; .8, .5; 1, 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6" dur="250" autoRev="1" fill="hold"/>
                                        <p:tgtEl>
                                          <p:spTgt spid="5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0" dur="500" tmFilter="0, 0; .2, .5; .8, .5; 1, 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41" dur="250" autoRev="1" fill="hold"/>
                                        <p:tgtEl>
                                          <p:spTgt spid="5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" dur="500" tmFilter="0, 0; .2, .5; .8, .5; 1, 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46" dur="250" autoRev="1" fill="hold"/>
                                        <p:tgtEl>
                                          <p:spTgt spid="6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500" tmFilter="0, 0; .2, .5; .8, .5; 1, 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51" dur="250" autoRev="1" fill="hold"/>
                                        <p:tgtEl>
                                          <p:spTgt spid="6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" dur="500" tmFilter="0, 0; .2, .5; .8, .5; 1, 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56" dur="250" autoRev="1" fill="hold"/>
                                        <p:tgtEl>
                                          <p:spTgt spid="6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" dur="500" tmFilter="0, 0; .2, .5; .8, .5; 1, 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61" dur="250" autoRev="1" fill="hold"/>
                                        <p:tgtEl>
                                          <p:spTgt spid="6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32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0977722"/>
              </p:ext>
            </p:extLst>
          </p:nvPr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8444418"/>
              </p:ext>
            </p:extLst>
          </p:nvPr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</p:spTree>
    <p:extLst>
      <p:ext uri="{BB962C8B-B14F-4D97-AF65-F5344CB8AC3E}">
        <p14:creationId xmlns:p14="http://schemas.microsoft.com/office/powerpoint/2010/main" val="40032443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91 -0.00069 L -0.00091 -0.00046 C 0.00352 0.00394 0.01211 0.01273 0.01771 0.01574 C 0.02083 0.01783 0.02422 0.01875 0.02747 0.01991 C 0.03255 0.02176 0.04479 0.025 0.05 0.0257 C 0.05586 0.02662 0.06185 0.02685 0.06771 0.02732 C 0.09961 0.03056 0.07995 0.0294 0.10651 0.03079 C 0.12787 0.02824 0.1306 0.03125 0.14583 0.02315 C 0.15169 0.02014 0.1526 0.01852 0.15807 0.01412 C 0.15951 0.01297 0.16107 0.01227 0.1625 0.01088 C 0.16393 0.00949 0.1651 0.00764 0.16641 0.00602 C 0.16771 0.0044 0.16927 0.00371 0.17044 0.00185 C 0.17305 -0.00278 0.17474 -0.00879 0.17774 -0.01296 C 0.17956 -0.01551 0.18138 -0.01782 0.18307 -0.02037 C 0.18529 -0.02361 0.18919 -0.03055 0.19102 -0.03426 C 0.19206 -0.03657 0.19323 -0.03842 0.19401 -0.04097 C 0.1974 -0.05185 0.20221 -0.07037 0.20417 -0.08217 C 0.20521 -0.08796 0.20638 -0.09352 0.20729 -0.0993 C 0.20794 -0.10509 0.20846 -0.11088 0.20925 -0.11666 C 0.20951 -0.12268 0.2099 -0.1287 0.21016 -0.13472 C 0.21029 -0.13935 0.21042 -0.14421 0.21055 -0.14884 C 0.21094 -0.15393 0.21263 -0.17268 0.21302 -0.17685 C 0.2138 -0.1831 0.21445 -0.18958 0.2155 -0.1956 C 0.21667 -0.20185 0.2224 -0.22778 0.22435 -0.23426 C 0.2263 -0.24097 0.22878 -0.24676 0.23073 -0.25324 C 0.23281 -0.25995 0.23399 -0.26736 0.23607 -0.27384 C 0.24167 -0.29097 0.24766 -0.30717 0.25339 -0.32407 C 0.26133 -0.34815 0.2599 -0.34699 0.26862 -0.36852 C 0.27005 -0.37222 0.27383 -0.38009 0.27643 -0.3824 C 0.27839 -0.38449 0.28073 -0.38541 0.28281 -0.38657 C 0.29076 -0.39143 0.29323 -0.39282 0.30195 -0.3949 C 0.33425 -0.40231 0.3043 -0.39398 0.31615 -0.39722 C 0.3194 -0.39606 0.32253 -0.3949 0.32552 -0.39328 C 0.33138 -0.38981 0.3332 -0.38565 0.33828 -0.37916 C 0.33997 -0.37731 0.34649 -0.36967 0.34714 -0.36852 C 0.34987 -0.36412 0.35065 -0.36296 0.35313 -0.35787 C 0.35521 -0.35301 0.35951 -0.34398 0.36094 -0.33796 C 0.36237 -0.33194 0.36432 -0.31921 0.36432 -0.31898 C 0.36563 -0.29722 0.3638 -0.32106 0.36576 -0.30602 C 0.3668 -0.29884 0.36719 -0.29305 0.36784 -0.28611 C 0.36797 -0.2794 0.36784 -0.27245 0.36823 -0.26574 C 0.36849 -0.26273 0.36927 -0.26018 0.36979 -0.2574 C 0.37109 -0.25 0.37044 -0.25509 0.37135 -0.24838 C 0.3707 -0.23634 0.3724 -0.23958 0.37018 -0.23611 L 0.37018 -0.23588 " pathEditMode="relative" rAng="0" ptsTypes="AAAAAAAAAAAAAAAAAAAAAAAAAAAAAAAAAAAAAAAAAAAAA">
                                      <p:cBhvr>
                                        <p:cTn id="6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607" y="-18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22 0.0125 L 0.00222 0.0125 C 0.00287 0.01481 0.00378 0.01736 0.00443 0.0199 C 0.00651 0.02824 0.00196 0.01944 0.00729 0.03125 C 0.0086 0.03449 0.01042 0.03657 0.01185 0.03958 C 0.01524 0.04652 0.01667 0.05046 0.02019 0.05601 C 0.02279 0.06018 0.02513 0.06481 0.02813 0.06851 L 0.04519 0.08888 C 0.04831 0.09259 0.05144 0.09606 0.05443 0.09976 C 0.0612 0.10763 0.06836 0.11643 0.07578 0.12268 C 0.08802 0.1331 0.11667 0.15092 0.12487 0.15393 C 0.13399 0.15763 0.14297 0.16226 0.15209 0.16481 L 0.1711 0.16967 C 0.17735 0.16944 0.20886 0.17245 0.22526 0.16643 C 0.23073 0.16435 0.2362 0.16296 0.24154 0.15972 C 0.24349 0.15856 0.25209 0.15416 0.25495 0.15 C 0.25834 0.14444 0.26133 0.13842 0.26459 0.13263 C 0.26615 0.12986 0.26784 0.12731 0.26927 0.1243 C 0.27279 0.11689 0.27357 0.11574 0.27618 0.10787 C 0.27969 0.09768 0.27761 0.10393 0.27943 0.09467 C 0.28086 0.08726 0.28229 0.07986 0.28412 0.07245 C 0.28711 0.05949 0.28907 0.05254 0.2905 0.03634 C 0.29115 0.02962 0.29154 0.02314 0.29245 0.01643 C 0.29779 -0.02385 0.29128 0.02662 0.29519 -0.00973 C 0.29571 -0.01459 0.29649 -0.01899 0.29701 -0.02385 C 0.29805 -0.03241 0.30157 -0.07153 0.30495 -0.08218 C 0.30573 -0.08473 0.30625 -0.0875 0.30716 -0.08959 C 0.30808 -0.09167 0.30938 -0.09306 0.31042 -0.09468 C 0.31589 -0.10232 0.31693 -0.10371 0.32383 -0.10857 C 0.32748 -0.11112 0.33503 -0.11505 0.33503 -0.11505 C 0.33828 -0.11436 0.34154 -0.11413 0.34466 -0.11274 C 0.35248 -0.10926 0.35729 -0.10417 0.3642 -0.097 C 0.3711 -0.08982 0.37826 -0.08288 0.38503 -0.07477 C 0.3905 -0.06829 0.39532 -0.06274 0.40026 -0.0551 C 0.40196 -0.05255 0.40326 -0.04931 0.40495 -0.04676 C 0.41628 -0.03033 0.43555 -0.0095 0.44649 -0.00163 C 0.45183 0.00231 0.4569 0.00671 0.46224 0.00995 C 0.46875 0.01388 0.47318 0.01342 0.47982 0.01412 C 0.49727 0.01226 0.48594 0.01481 0.5142 -0.00325 C 0.52722 -0.01158 0.51615 -0.00394 0.52761 -0.01482 C 0.52982 -0.0169 0.53229 -0.01829 0.53451 -0.02061 C 0.53659 -0.02246 0.53841 -0.025 0.5405 -0.02709 C 0.54636 -0.03311 0.54805 -0.03357 0.55352 -0.04028 C 0.5556 -0.04283 0.56042 -0.05024 0.56224 -0.05348 C 0.56693 -0.06135 0.56875 -0.06413 0.57201 -0.07315 C 0.57487 -0.08102 0.57487 -0.08264 0.5767 -0.09121 C 0.57696 -0.09422 0.57735 -0.09723 0.57761 -0.10024 C 0.57813 -0.10926 0.57774 -0.11875 0.57891 -0.12755 C 0.58086 -0.14237 0.57995 -0.13473 0.58177 -0.15047 C 0.58203 -0.1632 0.58243 -0.18774 0.58308 -0.19908 C 0.58334 -0.20394 0.58399 -0.20834 0.58451 -0.2132 C 0.58464 -0.21482 0.58503 -0.21644 0.58503 -0.21806 L 0.58503 -0.22616 L 0.58503 -0.22616 " pathEditMode="relative" ptsTypes="AAA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13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A717F998-1AA1-40BC-D975-B081BC4FD5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8503349"/>
              </p:ext>
            </p:extLst>
          </p:nvPr>
        </p:nvGraphicFramePr>
        <p:xfrm>
          <a:off x="7387916" y="2549558"/>
          <a:ext cx="1771952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771952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pPr algn="ctr"/>
                      <a:r>
                        <a:rPr lang="en-CA" sz="4400" b="1" dirty="0" err="1">
                          <a:solidFill>
                            <a:schemeClr val="tx2"/>
                          </a:solidFill>
                          <a:latin typeface="GurbaniAkhar" panose="00000400000000000000" pitchFamily="2" charset="0"/>
                        </a:rPr>
                        <a:t>pg</a:t>
                      </a:r>
                      <a:endParaRPr lang="en-CA" sz="4400" b="1" dirty="0">
                        <a:solidFill>
                          <a:schemeClr val="tx2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4301370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h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34215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224 0.01366 L -0.01224 0.01366 C 0.00013 0.04098 -0.00208 0.04144 0.01055 0.05695 C 0.0168 0.06459 0.02201 0.07593 0.02943 0.07894 C 0.03672 0.08195 0.04414 0.08403 0.05131 0.08774 C 0.06498 0.09514 0.06302 0.09468 0.07604 0.09931 C 0.07969 0.1007 0.08334 0.10232 0.08698 0.10278 C 0.09193 0.10371 0.09701 0.10348 0.10196 0.10371 L 0.11979 0.10463 C 0.13321 0.10625 0.14479 0.1088 0.15847 0.10463 C 0.16524 0.10255 0.19076 0.09167 0.20274 0.08264 C 0.20612 0.07987 0.20938 0.07663 0.21263 0.07362 C 0.21589 0.07084 0.21927 0.06852 0.22253 0.06575 L 0.24896 0.04375 C 0.25378 0.03959 0.2586 0.03588 0.26328 0.03125 L 0.29011 0.00556 C 0.29297 0.00301 0.29558 -0.00023 0.29857 -0.00231 C 0.30326 -0.00555 0.31276 -0.01226 0.31745 -0.01458 C 0.32175 -0.01689 0.32604 -0.01851 0.33034 -0.0199 C 0.33933 -0.02314 0.35716 -0.0287 0.35716 -0.0287 C 0.3724 -0.028 0.38763 -0.02847 0.40287 -0.02615 C 0.40703 -0.02546 0.41081 -0.02222 0.41472 -0.0199 C 0.42188 -0.01574 0.4336 -0.00879 0.44115 -0.00138 C 0.44284 0.00024 0.4444 0.00255 0.4461 0.00487 C 0.44714 0.00625 0.44805 0.00764 0.44909 0.00926 C 0.45391 0.01737 0.45925 0.02477 0.46341 0.03403 C 0.46472 0.03681 0.46589 0.04005 0.46745 0.04283 C 0.47279 0.05255 0.47904 0.06042 0.48386 0.07107 C 0.48451 0.07246 0.48503 0.07408 0.48581 0.07547 C 0.48789 0.0794 0.49037 0.08264 0.49219 0.08704 C 0.49831 0.10116 0.48347 0.06598 0.49818 0.10371 C 0.49974 0.10764 0.50078 0.11204 0.50261 0.11528 C 0.50495 0.11922 0.50534 0.12038 0.50769 0.12315 C 0.51081 0.12709 0.50925 0.12431 0.51068 0.12686 L 0.51068 0.12686 L 0.51068 0.12686 L 0.51068 0.12593 L 0.51068 0.12593 L 0.51068 0.12223 " pathEditMode="relative" ptsTypes="AAAAAAAAAAAAAAAAAAAAAAAAAAAAAAAAAAAAAAA">
                                      <p:cBhvr>
                                        <p:cTn id="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677 0.02106 L 0.4418 0.24189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422" y="110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50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A717F998-1AA1-40BC-D975-B081BC4FD5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0679891"/>
              </p:ext>
            </p:extLst>
          </p:nvPr>
        </p:nvGraphicFramePr>
        <p:xfrm>
          <a:off x="7387916" y="2549558"/>
          <a:ext cx="1771952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771952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pPr algn="ctr"/>
                      <a:r>
                        <a:rPr lang="en-CA" sz="4400" b="1" dirty="0" err="1">
                          <a:solidFill>
                            <a:schemeClr val="tx2"/>
                          </a:solidFill>
                          <a:latin typeface="GurbaniAkhar" panose="00000400000000000000" pitchFamily="2" charset="0"/>
                        </a:rPr>
                        <a:t>hQ</a:t>
                      </a:r>
                      <a:endParaRPr lang="en-CA" sz="4400" b="1" dirty="0">
                        <a:solidFill>
                          <a:schemeClr val="tx2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981370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G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r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7759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-0.00741 L 0.51875 -0.35532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951" y="-1740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081 0.0088 L 0.36966 0.0044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023" y="-2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60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A717F998-1AA1-40BC-D975-B081BC4FD5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353996"/>
              </p:ext>
            </p:extLst>
          </p:nvPr>
        </p:nvGraphicFramePr>
        <p:xfrm>
          <a:off x="7387916" y="2549558"/>
          <a:ext cx="1771952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771952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pPr algn="ctr"/>
                      <a:r>
                        <a:rPr lang="en-CA" sz="4400" b="1" dirty="0">
                          <a:solidFill>
                            <a:schemeClr val="tx2"/>
                          </a:solidFill>
                          <a:latin typeface="GurbaniAkhar" panose="00000400000000000000" pitchFamily="2" charset="0"/>
                        </a:rPr>
                        <a:t>Gr</a:t>
                      </a:r>
                    </a:p>
                  </a:txBody>
                  <a:tcPr anchor="ctr"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299212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q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7437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18 0.01805 L 0.4414 0.3625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22" y="172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69 0.02523 L 0.44479 0.36412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48" y="16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49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A717F998-1AA1-40BC-D975-B081BC4FD5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8896364"/>
              </p:ext>
            </p:extLst>
          </p:nvPr>
        </p:nvGraphicFramePr>
        <p:xfrm>
          <a:off x="7387916" y="2549558"/>
          <a:ext cx="1771952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771952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pPr algn="ctr"/>
                      <a:r>
                        <a:rPr lang="en-CA" sz="4400" b="1" dirty="0" err="1">
                          <a:solidFill>
                            <a:schemeClr val="tx2"/>
                          </a:solidFill>
                          <a:latin typeface="GurbaniAkhar" panose="00000400000000000000" pitchFamily="2" charset="0"/>
                        </a:rPr>
                        <a:t>Cq</a:t>
                      </a:r>
                      <a:endParaRPr lang="en-CA" sz="4400" b="1" dirty="0">
                        <a:solidFill>
                          <a:schemeClr val="tx2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4004060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P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966317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0.00231 L 0.16328 0.05116 L 0.2069 -0.30949 L 0.31433 -0.18287 L 0.36771 -0.3544 " pathEditMode="relative" rAng="0" ptsTypes="AAAAA">
                                      <p:cBhvr>
                                        <p:cTn id="6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385" y="-15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3.7037E-6 L 0.23164 0.03866 L 0.11328 -0.35995 L 0.23216 -0.29074 L 0.29219 -0.53171 L 0.37708 -0.3625 " pathEditMode="relative" rAng="0" ptsTypes="AAAAAA">
                                      <p:cBhvr>
                                        <p:cTn id="10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854" y="-2465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63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A717F998-1AA1-40BC-D975-B081BC4FD5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5678992"/>
              </p:ext>
            </p:extLst>
          </p:nvPr>
        </p:nvGraphicFramePr>
        <p:xfrm>
          <a:off x="7387916" y="2549558"/>
          <a:ext cx="1771952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771952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pPr algn="ctr"/>
                      <a:r>
                        <a:rPr lang="en-CA" sz="4400" b="1" dirty="0">
                          <a:solidFill>
                            <a:schemeClr val="tx2"/>
                          </a:solidFill>
                          <a:latin typeface="GurbaniAkhar" panose="00000400000000000000" pitchFamily="2" charset="0"/>
                        </a:rPr>
                        <a:t>PV</a:t>
                      </a:r>
                    </a:p>
                  </a:txBody>
                  <a:tcPr anchor="ctr"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3448270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1231895"/>
              </p:ext>
            </p:extLst>
          </p:nvPr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n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137060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729 0.00578 L 0.37813 -0.1171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271" y="-615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04 0.00116 L 0.58568 0.00556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076" y="20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53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A717F998-1AA1-40BC-D975-B081BC4FD5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4821071"/>
              </p:ext>
            </p:extLst>
          </p:nvPr>
        </p:nvGraphicFramePr>
        <p:xfrm>
          <a:off x="7387916" y="2549558"/>
          <a:ext cx="1771952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771952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pPr algn="ctr"/>
                      <a:r>
                        <a:rPr lang="en-CA" sz="4400" b="1" dirty="0" err="1">
                          <a:solidFill>
                            <a:schemeClr val="tx2"/>
                          </a:solidFill>
                          <a:latin typeface="GurbaniAkhar" panose="00000400000000000000" pitchFamily="2" charset="0"/>
                        </a:rPr>
                        <a:t>nk</a:t>
                      </a:r>
                      <a:endParaRPr lang="en-CA" sz="4400" b="1" dirty="0">
                        <a:solidFill>
                          <a:schemeClr val="tx2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5883161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m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469960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12 0.0257 L 0.44245 0.2509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279" y="1125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17 0.01412 L 0.3707 0.24722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477" y="11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58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A717F998-1AA1-40BC-D975-B081BC4FD5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7007257"/>
              </p:ext>
            </p:extLst>
          </p:nvPr>
        </p:nvGraphicFramePr>
        <p:xfrm>
          <a:off x="7387916" y="2549558"/>
          <a:ext cx="1771952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771952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pPr algn="ctr"/>
                      <a:r>
                        <a:rPr lang="en-CA" sz="4400" b="1" dirty="0" err="1">
                          <a:solidFill>
                            <a:schemeClr val="tx2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4400" b="1" dirty="0">
                        <a:solidFill>
                          <a:schemeClr val="tx2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388221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DDEB9A5D-73C7-0693-2549-0FF45E8687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0163996"/>
              </p:ext>
            </p:extLst>
          </p:nvPr>
        </p:nvGraphicFramePr>
        <p:xfrm>
          <a:off x="9159868" y="2544074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67882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976 0.00208 L 0.36966 -0.47292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971" y="-2375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0.01899 L 0.44219 0.12755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74" y="54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0.00509 L 0.44375 -0.1132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148" y="-592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6" grpId="0"/>
      <p:bldP spid="61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0849345"/>
              </p:ext>
            </p:extLst>
          </p:nvPr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A717F998-1AA1-40BC-D975-B081BC4FD5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3915258"/>
              </p:ext>
            </p:extLst>
          </p:nvPr>
        </p:nvGraphicFramePr>
        <p:xfrm>
          <a:off x="7387915" y="2549558"/>
          <a:ext cx="2664192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664192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pPr algn="ctr"/>
                      <a:r>
                        <a:rPr lang="en-CA" sz="4400" b="1" dirty="0" err="1">
                          <a:solidFill>
                            <a:schemeClr val="tx2"/>
                          </a:solidFill>
                          <a:latin typeface="GurbaniAkhar" panose="00000400000000000000" pitchFamily="2" charset="0"/>
                        </a:rPr>
                        <a:t>bdl</a:t>
                      </a:r>
                      <a:endParaRPr lang="en-CA" sz="4400" b="1" dirty="0">
                        <a:solidFill>
                          <a:schemeClr val="tx2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mc:AlternateContent xmlns:mc="http://schemas.openxmlformats.org/markup-compatibility/2006">
        <mc:Choice xmlns:am3d="http://schemas.microsoft.com/office/drawing/2017/model3d" Requires="am3d">
          <p:graphicFrame>
            <p:nvGraphicFramePr>
              <p:cNvPr id="17" name="3D Model 16" descr="Cloud">
                <a:extLst>
                  <a:ext uri="{FF2B5EF4-FFF2-40B4-BE49-F238E27FC236}">
                    <a16:creationId xmlns:a16="http://schemas.microsoft.com/office/drawing/2014/main" id="{C269A1BC-4690-9124-B44D-2F337C7657B3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3071267304"/>
                  </p:ext>
                </p:extLst>
              </p:nvPr>
            </p:nvGraphicFramePr>
            <p:xfrm>
              <a:off x="6590494" y="-69279"/>
              <a:ext cx="3807016" cy="2382167"/>
            </p:xfrm>
            <a:graphic>
              <a:graphicData uri="http://schemas.microsoft.com/office/drawing/2017/model3d">
                <am3d:model3d r:embed="rId2">
                  <am3d:spPr>
                    <a:xfrm>
                      <a:off x="0" y="0"/>
                      <a:ext cx="3807016" cy="2382167"/>
                    </a:xfrm>
                    <a:prstGeom prst="rect">
                      <a:avLst/>
                    </a:prstGeom>
                  </am3d:spPr>
                  <am3d:camera>
                    <am3d:pos x="0" y="0" z="65930006"/>
                    <am3d:up dx="0" dy="36000000" dz="0"/>
                    <am3d:lookAt x="0" y="0" z="0"/>
                    <am3d:perspective fov="2700000"/>
                  </am3d:camera>
                  <am3d:trans>
                    <am3d:meterPerModelUnit n="6072774" d="1000000"/>
                    <am3d:preTrans dx="983301" dy="-9956585" dz="-601184"/>
                    <am3d:scale>
                      <am3d:sx n="1000000" d="1000000"/>
                      <am3d:sy n="1000000" d="1000000"/>
                      <am3d:sz n="1000000" d="1000000"/>
                    </am3d:scale>
                    <am3d:rot/>
                    <am3d:postTrans dx="0" dy="0" dz="0"/>
                  </am3d:trans>
                  <am3d:raster rName="Office3DRenderer" rVer="16.0.8326">
                    <am3d:blip r:embed="rId3"/>
                  </am3d:raster>
                  <am3d:objViewport viewportSz="5298652"/>
                  <am3d:ambientLight>
                    <am3d:clr>
                      <a:scrgbClr r="50000" g="50000" b="50000"/>
                    </am3d:clr>
                    <am3d:illuminance n="500000" d="1000000"/>
                  </am3d:ambientLight>
                  <am3d:ptLight rad="0">
                    <am3d:clr>
                      <a:scrgbClr r="100000" g="75000" b="50000"/>
                    </am3d:clr>
                    <am3d:intensity n="9765625" d="1000000"/>
                    <am3d:pos x="21959998" y="70920001" z="16344003"/>
                  </am3d:ptLight>
                  <am3d:ptLight rad="0">
                    <am3d:clr>
                      <a:scrgbClr r="40000" g="60000" b="95000"/>
                    </am3d:clr>
                    <am3d:intensity n="12250000" d="1000000"/>
                    <am3d:pos x="-37964106" y="51130435" z="57631972"/>
                  </am3d:ptLight>
                  <am3d:ptLight rad="0">
                    <am3d:clr>
                      <a:scrgbClr r="86837" g="72700" b="100000"/>
                    </am3d:clr>
                    <am3d:intensity n="3125000" d="1000000"/>
                    <am3d:pos x="-37739122" y="58056624" z="-34769649"/>
                  </am3d:ptLight>
                </am3d:model3d>
              </a:graphicData>
            </a:graphic>
          </p:graphicFrame>
        </mc:Choice>
        <mc:Fallback>
          <p:pic>
            <p:nvPicPr>
              <p:cNvPr id="17" name="3D Model 16" descr="Cloud">
                <a:extLst>
                  <a:ext uri="{FF2B5EF4-FFF2-40B4-BE49-F238E27FC236}">
                    <a16:creationId xmlns:a16="http://schemas.microsoft.com/office/drawing/2014/main" id="{C269A1BC-4690-9124-B44D-2F337C7657B3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 noCrop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590494" y="-69279"/>
                <a:ext cx="3807016" cy="2382167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77030527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8" presetClass="emph" presetSubtype="128" accel="20000" decel="2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sum">
                                        <p:cTn id="6" dur="5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3d.view.rotation.y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3330">
                                          <p:val>
                                            <p:fltVal val="6.9747"/>
                                          </p:val>
                                        </p:tav>
                                        <p:tav tm="6660">
                                          <p:val>
                                            <p:fltVal val="12.1039"/>
                                          </p:val>
                                        </p:tav>
                                        <p:tav tm="9990">
                                          <p:val>
                                            <p:fltVal val="15.6713"/>
                                          </p:val>
                                        </p:tav>
                                        <p:tav tm="13320">
                                          <p:val>
                                            <p:fltVal val="17.9604"/>
                                          </p:val>
                                        </p:tav>
                                        <p:tav tm="16650">
                                          <p:val>
                                            <p:fltVal val="19.2548"/>
                                          </p:val>
                                        </p:tav>
                                        <p:tav tm="19970">
                                          <p:val>
                                            <p:fltVal val="19.8371"/>
                                          </p:val>
                                        </p:tav>
                                        <p:tav tm="23290">
                                          <p:val>
                                            <p:fltVal val="19.9936"/>
                                          </p:val>
                                        </p:tav>
                                        <p:tav tm="26620">
                                          <p:val>
                                            <p:fltVal val="19.9945"/>
                                          </p:val>
                                        </p:tav>
                                        <p:tav tm="29950">
                                          <p:val>
                                            <p:fltVal val="19.8447"/>
                                          </p:val>
                                        </p:tav>
                                        <p:tav tm="33280">
                                          <p:val>
                                            <p:fltVal val="19.2733"/>
                                          </p:val>
                                        </p:tav>
                                        <p:tav tm="36610">
                                          <p:val>
                                            <p:fltVal val="17.9968"/>
                                          </p:val>
                                        </p:tav>
                                        <p:tav tm="39940">
                                          <p:val>
                                            <p:fltVal val="15.7316"/>
                                          </p:val>
                                        </p:tav>
                                        <p:tav tm="43270">
                                          <p:val>
                                            <p:fltVal val="12.194"/>
                                          </p:val>
                                        </p:tav>
                                        <p:tav tm="46600">
                                          <p:val>
                                            <p:fltVal val="7.1005"/>
                                          </p:val>
                                        </p:tav>
                                        <p:tav tm="49930">
                                          <p:val>
                                            <p:fltVal val="0.1675"/>
                                          </p:val>
                                        </p:tav>
                                        <p:tav tm="53250">
                                          <p:val>
                                            <p:fltVal val="-6.8299"/>
                                          </p:val>
                                        </p:tav>
                                        <p:tav tm="56580">
                                          <p:val>
                                            <p:fltVal val="-12.0002"/>
                                          </p:val>
                                        </p:tav>
                                        <p:tav tm="59900">
                                          <p:val>
                                            <p:fltVal val="-15.593"/>
                                          </p:val>
                                        </p:tav>
                                        <p:tav tm="63220">
                                          <p:val>
                                            <p:fltVal val="-17.9075"/>
                                          </p:val>
                                        </p:tav>
                                        <p:tav tm="66540">
                                          <p:val>
                                            <p:fltVal val="-19.2249"/>
                                          </p:val>
                                        </p:tav>
                                        <p:tav tm="69870">
                                          <p:val>
                                            <p:fltVal val="-19.8271"/>
                                          </p:val>
                                        </p:tav>
                                        <p:tav tm="73190">
                                          <p:val>
                                            <p:fltVal val="-19.9924"/>
                                          </p:val>
                                        </p:tav>
                                        <p:tav tm="76510">
                                          <p:val>
                                            <p:fltVal val="-19.9955"/>
                                          </p:val>
                                        </p:tav>
                                        <p:tav tm="79830">
                                          <p:val>
                                            <p:fltVal val="-19.8557"/>
                                          </p:val>
                                        </p:tav>
                                        <p:tav tm="83160">
                                          <p:val>
                                            <p:fltVal val="-19.3045"/>
                                          </p:val>
                                        </p:tav>
                                        <p:tav tm="86480">
                                          <p:val>
                                            <p:fltVal val="-18.0634"/>
                                          </p:val>
                                        </p:tav>
                                        <p:tav tm="89800">
                                          <p:val>
                                            <p:fltVal val="-15.8505"/>
                                          </p:val>
                                        </p:tav>
                                        <p:tav tm="93120">
                                          <p:val>
                                            <p:fltVal val="-12.3847"/>
                                          </p:val>
                                        </p:tav>
                                        <p:tav tm="96450">
                                          <p:val>
                                            <p:fltVal val="-7.3674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DDEB9A5D-73C7-0693-2549-0FF45E8687D1}"/>
              </a:ext>
            </a:extLst>
          </p:cNvPr>
          <p:cNvGraphicFramePr>
            <a:graphicFrameLocks noGrp="1"/>
          </p:cNvGraphicFramePr>
          <p:nvPr/>
        </p:nvGraphicFramePr>
        <p:xfrm>
          <a:off x="9159868" y="2544074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9354925" y="255625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7568363" y="254780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8426038" y="25540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91797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A717F998-1AA1-40BC-D975-B081BC4FD5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1022780"/>
              </p:ext>
            </p:extLst>
          </p:nvPr>
        </p:nvGraphicFramePr>
        <p:xfrm>
          <a:off x="7387915" y="2549558"/>
          <a:ext cx="2664192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664192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pPr algn="ctr"/>
                      <a:r>
                        <a:rPr lang="en-CA" sz="4400" b="1" dirty="0" err="1">
                          <a:solidFill>
                            <a:schemeClr val="tx2"/>
                          </a:solidFill>
                          <a:latin typeface="GurbaniAkhar" panose="00000400000000000000" pitchFamily="2" charset="0"/>
                        </a:rPr>
                        <a:t>bld</a:t>
                      </a:r>
                      <a:endParaRPr lang="en-CA" sz="4400" b="1" dirty="0">
                        <a:solidFill>
                          <a:schemeClr val="tx2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pic>
        <p:nvPicPr>
          <p:cNvPr id="20" name="Picture 19">
            <a:extLst>
              <a:ext uri="{FF2B5EF4-FFF2-40B4-BE49-F238E27FC236}">
                <a16:creationId xmlns:a16="http://schemas.microsoft.com/office/drawing/2014/main" id="{551982DD-C75D-CB1C-0247-7B9A88DC30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3425" y="3780911"/>
            <a:ext cx="3500645" cy="2333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674847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DDEB9A5D-73C7-0693-2549-0FF45E8687D1}"/>
              </a:ext>
            </a:extLst>
          </p:cNvPr>
          <p:cNvGraphicFramePr>
            <a:graphicFrameLocks noGrp="1"/>
          </p:cNvGraphicFramePr>
          <p:nvPr/>
        </p:nvGraphicFramePr>
        <p:xfrm>
          <a:off x="9159868" y="2544074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A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K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9354925" y="255625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7568363" y="254780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8426038" y="25540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446986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3.33333E-6 L -1.45833E-6 0.00023 C 0.01107 0.01273 0.02214 0.02708 0.03373 0.03889 C 0.06576 0.07152 0.1207 0.11828 0.153 0.14097 C 0.20456 0.17708 0.2586 0.20231 0.30925 0.24398 C 0.35443 0.28102 0.41432 0.33564 0.4655 0.36551 C 0.4836 0.37592 0.52057 0.39282 0.52057 0.39328 C 0.5194 0.38889 0.51875 0.38495 0.51771 0.38102 C 0.51341 0.36412 0.51029 0.36713 0.51927 0.36713 L 0.51927 0.36759 " pathEditMode="relative" rAng="0" ptsTypes="AAAAAAAAAA">
                                      <p:cBhvr>
                                        <p:cTn id="6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029" y="1965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-0.00325 L 0.51953 -0.46852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951" y="-232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61 -0.00116 L 0.66667 -0.108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3203" y="-5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2" grpId="0"/>
      <p:bldP spid="32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CD3C272-1A4C-EC2E-0E1C-8B333F9CED89}"/>
              </a:ext>
            </a:extLst>
          </p:cNvPr>
          <p:cNvGraphicFramePr>
            <a:graphicFrameLocks noGrp="1"/>
          </p:cNvGraphicFramePr>
          <p:nvPr/>
        </p:nvGraphicFramePr>
        <p:xfrm>
          <a:off x="1076501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4051BD9-2409-E374-EBD9-6889CEED8A92}"/>
              </a:ext>
            </a:extLst>
          </p:cNvPr>
          <p:cNvGraphicFramePr>
            <a:graphicFrameLocks noGrp="1"/>
          </p:cNvGraphicFramePr>
          <p:nvPr/>
        </p:nvGraphicFramePr>
        <p:xfrm>
          <a:off x="1968740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7462CE0-9C81-6FAA-17FF-3FB7C3F85D23}"/>
              </a:ext>
            </a:extLst>
          </p:cNvPr>
          <p:cNvGraphicFramePr>
            <a:graphicFrameLocks noGrp="1"/>
          </p:cNvGraphicFramePr>
          <p:nvPr/>
        </p:nvGraphicFramePr>
        <p:xfrm>
          <a:off x="2860979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C44F649-68FA-24B0-E555-0FCA142F51A0}"/>
              </a:ext>
            </a:extLst>
          </p:cNvPr>
          <p:cNvGraphicFramePr>
            <a:graphicFrameLocks noGrp="1"/>
          </p:cNvGraphicFramePr>
          <p:nvPr/>
        </p:nvGraphicFramePr>
        <p:xfrm>
          <a:off x="3753218" y="81844"/>
          <a:ext cx="892239" cy="6488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639807893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107543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42187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58611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734821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924443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8583298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7511387"/>
                  </a:ext>
                </a:extLst>
              </a:tr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283776"/>
                  </a:ext>
                </a:extLst>
              </a:tr>
            </a:tbl>
          </a:graphicData>
        </a:graphic>
      </p:graphicFrame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65CD803-7FD2-91C8-7B6F-8B9066D7E54F}"/>
              </a:ext>
            </a:extLst>
          </p:cNvPr>
          <p:cNvSpPr txBox="1">
            <a:spLocks/>
          </p:cNvSpPr>
          <p:nvPr/>
        </p:nvSpPr>
        <p:spPr>
          <a:xfrm>
            <a:off x="1222602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170C974-560A-1A5C-CDD2-52F3EC385AC7}"/>
              </a:ext>
            </a:extLst>
          </p:cNvPr>
          <p:cNvSpPr txBox="1">
            <a:spLocks/>
          </p:cNvSpPr>
          <p:nvPr/>
        </p:nvSpPr>
        <p:spPr>
          <a:xfrm>
            <a:off x="1247654" y="88055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0431E9F1-5A8C-FBB2-692F-38083AEF193D}"/>
              </a:ext>
            </a:extLst>
          </p:cNvPr>
          <p:cNvSpPr txBox="1">
            <a:spLocks/>
          </p:cNvSpPr>
          <p:nvPr/>
        </p:nvSpPr>
        <p:spPr>
          <a:xfrm>
            <a:off x="123512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0E471D97-3E54-E5B0-96E2-8C5290D1FDB9}"/>
              </a:ext>
            </a:extLst>
          </p:cNvPr>
          <p:cNvSpPr txBox="1">
            <a:spLocks/>
          </p:cNvSpPr>
          <p:nvPr/>
        </p:nvSpPr>
        <p:spPr>
          <a:xfrm>
            <a:off x="1247654" y="25089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12694BF-7AEB-1D4D-9A08-FA0E2A65802B}"/>
              </a:ext>
            </a:extLst>
          </p:cNvPr>
          <p:cNvSpPr txBox="1">
            <a:spLocks/>
          </p:cNvSpPr>
          <p:nvPr/>
        </p:nvSpPr>
        <p:spPr>
          <a:xfrm>
            <a:off x="1247654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C5115FE0-6A0C-DAC4-7CEA-404B0913EEE0}"/>
              </a:ext>
            </a:extLst>
          </p:cNvPr>
          <p:cNvSpPr txBox="1">
            <a:spLocks/>
          </p:cNvSpPr>
          <p:nvPr/>
        </p:nvSpPr>
        <p:spPr>
          <a:xfrm>
            <a:off x="1210076" y="500160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3121BE90-8B41-5F1D-E0CA-7C144E5E4F4E}"/>
              </a:ext>
            </a:extLst>
          </p:cNvPr>
          <p:cNvSpPr txBox="1">
            <a:spLocks/>
          </p:cNvSpPr>
          <p:nvPr/>
        </p:nvSpPr>
        <p:spPr>
          <a:xfrm>
            <a:off x="1222602" y="57281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c	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810A111-E159-9861-A013-41684AD918CF}"/>
              </a:ext>
            </a:extLst>
          </p:cNvPr>
          <p:cNvSpPr txBox="1">
            <a:spLocks/>
          </p:cNvSpPr>
          <p:nvPr/>
        </p:nvSpPr>
        <p:spPr>
          <a:xfrm>
            <a:off x="2164945" y="7888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964B5CDC-2CFB-42C4-85EA-6470DDDFB048}"/>
              </a:ext>
            </a:extLst>
          </p:cNvPr>
          <p:cNvSpPr txBox="1">
            <a:spLocks/>
          </p:cNvSpPr>
          <p:nvPr/>
        </p:nvSpPr>
        <p:spPr>
          <a:xfrm>
            <a:off x="2152419" y="8554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32F073B4-5E52-4C7D-1C1D-3E1F872D71BC}"/>
              </a:ext>
            </a:extLst>
          </p:cNvPr>
          <p:cNvSpPr txBox="1">
            <a:spLocks/>
          </p:cNvSpPr>
          <p:nvPr/>
        </p:nvSpPr>
        <p:spPr>
          <a:xfrm>
            <a:off x="2139893" y="168221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J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D376393B-2BDE-6FEF-3E43-4BD8165C255C}"/>
              </a:ext>
            </a:extLst>
          </p:cNvPr>
          <p:cNvSpPr txBox="1">
            <a:spLocks/>
          </p:cNvSpPr>
          <p:nvPr/>
        </p:nvSpPr>
        <p:spPr>
          <a:xfrm>
            <a:off x="2152419" y="253398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BA34C59-4194-96DC-0207-3EF46781DC01}"/>
              </a:ext>
            </a:extLst>
          </p:cNvPr>
          <p:cNvSpPr txBox="1">
            <a:spLocks/>
          </p:cNvSpPr>
          <p:nvPr/>
        </p:nvSpPr>
        <p:spPr>
          <a:xfrm>
            <a:off x="2139893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T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7550A463-A86E-AA44-16D2-D15A9D265BB8}"/>
              </a:ext>
            </a:extLst>
          </p:cNvPr>
          <p:cNvSpPr txBox="1">
            <a:spLocks/>
          </p:cNvSpPr>
          <p:nvPr/>
        </p:nvSpPr>
        <p:spPr>
          <a:xfrm>
            <a:off x="2152419" y="41373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EA3D82AB-384F-BA6F-639E-8C45A3E07C98}"/>
              </a:ext>
            </a:extLst>
          </p:cNvPr>
          <p:cNvSpPr txBox="1">
            <a:spLocks/>
          </p:cNvSpPr>
          <p:nvPr/>
        </p:nvSpPr>
        <p:spPr>
          <a:xfrm>
            <a:off x="2139893" y="49640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F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0CED5FAE-172C-F89F-AE6E-DA7675AFDF79}"/>
              </a:ext>
            </a:extLst>
          </p:cNvPr>
          <p:cNvSpPr txBox="1">
            <a:spLocks/>
          </p:cNvSpPr>
          <p:nvPr/>
        </p:nvSpPr>
        <p:spPr>
          <a:xfrm>
            <a:off x="2127367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FF93BEE-CC24-E681-C752-844BBCE38F78}"/>
              </a:ext>
            </a:extLst>
          </p:cNvPr>
          <p:cNvSpPr txBox="1">
            <a:spLocks/>
          </p:cNvSpPr>
          <p:nvPr/>
        </p:nvSpPr>
        <p:spPr>
          <a:xfrm>
            <a:off x="3032132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EB44AE47-4FCB-4D9A-FB3B-3C3273E1C350}"/>
              </a:ext>
            </a:extLst>
          </p:cNvPr>
          <p:cNvSpPr txBox="1">
            <a:spLocks/>
          </p:cNvSpPr>
          <p:nvPr/>
        </p:nvSpPr>
        <p:spPr>
          <a:xfrm>
            <a:off x="3044658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3743DBD-1EA8-FBE6-F818-0DF1900DCC5F}"/>
              </a:ext>
            </a:extLst>
          </p:cNvPr>
          <p:cNvSpPr txBox="1">
            <a:spLocks/>
          </p:cNvSpPr>
          <p:nvPr/>
        </p:nvSpPr>
        <p:spPr>
          <a:xfrm>
            <a:off x="3044658" y="16947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2347BFC0-AF3B-9D33-913D-3153EF57280D}"/>
              </a:ext>
            </a:extLst>
          </p:cNvPr>
          <p:cNvSpPr txBox="1">
            <a:spLocks/>
          </p:cNvSpPr>
          <p:nvPr/>
        </p:nvSpPr>
        <p:spPr>
          <a:xfrm>
            <a:off x="3032132" y="252145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prstClr val="black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D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F0DB4E52-4F8D-89A9-BB57-751257482E87}"/>
              </a:ext>
            </a:extLst>
          </p:cNvPr>
          <p:cNvSpPr txBox="1">
            <a:spLocks/>
          </p:cNvSpPr>
          <p:nvPr/>
        </p:nvSpPr>
        <p:spPr>
          <a:xfrm>
            <a:off x="3044658" y="334817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5C12D017-2B64-B709-480D-B3B69AA4C687}"/>
              </a:ext>
            </a:extLst>
          </p:cNvPr>
          <p:cNvSpPr txBox="1">
            <a:spLocks/>
          </p:cNvSpPr>
          <p:nvPr/>
        </p:nvSpPr>
        <p:spPr>
          <a:xfrm>
            <a:off x="3057184" y="498907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D7A9576B-BC8A-08E4-5D5D-B3E2701E7949}"/>
              </a:ext>
            </a:extLst>
          </p:cNvPr>
          <p:cNvSpPr txBox="1">
            <a:spLocks/>
          </p:cNvSpPr>
          <p:nvPr/>
        </p:nvSpPr>
        <p:spPr>
          <a:xfrm>
            <a:off x="3044658" y="57782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60E90587-5AC4-D2C0-5622-EF6907582AF8}"/>
              </a:ext>
            </a:extLst>
          </p:cNvPr>
          <p:cNvSpPr txBox="1">
            <a:spLocks/>
          </p:cNvSpPr>
          <p:nvPr/>
        </p:nvSpPr>
        <p:spPr>
          <a:xfrm>
            <a:off x="3923223" y="10393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B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6FE0350-7BE5-0F99-97CB-EC256DF47909}"/>
              </a:ext>
            </a:extLst>
          </p:cNvPr>
          <p:cNvSpPr txBox="1">
            <a:spLocks/>
          </p:cNvSpPr>
          <p:nvPr/>
        </p:nvSpPr>
        <p:spPr>
          <a:xfrm>
            <a:off x="3923223" y="89307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AF33B9C-2E71-B9A6-769D-B2418CE0657A}"/>
              </a:ext>
            </a:extLst>
          </p:cNvPr>
          <p:cNvSpPr txBox="1">
            <a:spLocks/>
          </p:cNvSpPr>
          <p:nvPr/>
        </p:nvSpPr>
        <p:spPr>
          <a:xfrm>
            <a:off x="3935749" y="17197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X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6B67E033-C0E5-31CE-248B-3290CEC6B319}"/>
              </a:ext>
            </a:extLst>
          </p:cNvPr>
          <p:cNvSpPr txBox="1">
            <a:spLocks/>
          </p:cNvSpPr>
          <p:nvPr/>
        </p:nvSpPr>
        <p:spPr>
          <a:xfrm>
            <a:off x="3948275" y="255903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A567756-D64E-6C5B-415A-006DB9E0CD59}"/>
              </a:ext>
            </a:extLst>
          </p:cNvPr>
          <p:cNvSpPr txBox="1">
            <a:spLocks/>
          </p:cNvSpPr>
          <p:nvPr/>
        </p:nvSpPr>
        <p:spPr>
          <a:xfrm>
            <a:off x="3923223" y="333564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9F9DC69-6198-AA52-C0FC-B6A42599C354}"/>
              </a:ext>
            </a:extLst>
          </p:cNvPr>
          <p:cNvSpPr txBox="1">
            <a:spLocks/>
          </p:cNvSpPr>
          <p:nvPr/>
        </p:nvSpPr>
        <p:spPr>
          <a:xfrm>
            <a:off x="3923223" y="417488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1" i="0" u="none" strike="noStrike" kern="1200" cap="none" spc="0" normalizeH="0" baseline="0" noProof="0" dirty="0">
                <a:ln w="6350">
                  <a:solidFill>
                    <a:srgbClr val="000000"/>
                  </a:solidFill>
                  <a:prstDash val="solid"/>
                </a:ln>
                <a:solidFill>
                  <a:srgbClr val="000000"/>
                </a:solidFill>
                <a:effectLst/>
                <a:uLnTx/>
                <a:uFillTx/>
                <a:latin typeface="GurbaniAkhar" panose="00000400000000000000" pitchFamily="2" charset="0"/>
                <a:ea typeface="+mn-ea"/>
                <a:cs typeface="+mn-cs"/>
              </a:rPr>
              <a:t>v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AD440E74-11AB-8B08-728D-33691C5649E7}"/>
              </a:ext>
            </a:extLst>
          </p:cNvPr>
          <p:cNvSpPr txBox="1">
            <a:spLocks/>
          </p:cNvSpPr>
          <p:nvPr/>
        </p:nvSpPr>
        <p:spPr>
          <a:xfrm>
            <a:off x="3910697" y="50141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99C158E-2C7C-8F4C-88C7-E26B78DB2337}"/>
              </a:ext>
            </a:extLst>
          </p:cNvPr>
          <p:cNvGraphicFramePr>
            <a:graphicFrameLocks noGrp="1"/>
          </p:cNvGraphicFramePr>
          <p:nvPr/>
        </p:nvGraphicFramePr>
        <p:xfrm>
          <a:off x="7375390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7679C2-E883-7777-EE0C-B7B5D26E399E}"/>
              </a:ext>
            </a:extLst>
          </p:cNvPr>
          <p:cNvGraphicFramePr>
            <a:graphicFrameLocks noGrp="1"/>
          </p:cNvGraphicFramePr>
          <p:nvPr/>
        </p:nvGraphicFramePr>
        <p:xfrm>
          <a:off x="8267629" y="2542337"/>
          <a:ext cx="892239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2239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endParaRPr lang="en-CA" dirty="0"/>
                    </a:p>
                  </a:txBody>
                  <a:tcPr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A6DB90-DEB3-4E24-5595-5DE65C47A242}"/>
              </a:ext>
            </a:extLst>
          </p:cNvPr>
          <p:cNvSpPr txBox="1">
            <a:spLocks/>
          </p:cNvSpPr>
          <p:nvPr/>
        </p:nvSpPr>
        <p:spPr>
          <a:xfrm>
            <a:off x="3044658" y="419994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prstClr val="black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2F929F15-BDFA-00AB-DAC9-F56D8B878101}"/>
              </a:ext>
            </a:extLst>
          </p:cNvPr>
          <p:cNvSpPr txBox="1">
            <a:spLocks/>
          </p:cNvSpPr>
          <p:nvPr/>
        </p:nvSpPr>
        <p:spPr>
          <a:xfrm>
            <a:off x="1235128" y="414983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CA" sz="4400" b="1" i="0" u="none" strike="noStrike" kern="1200" cap="none" spc="0" normalizeH="0" baseline="0" noProof="0" dirty="0">
              <a:ln w="6350">
                <a:solidFill>
                  <a:srgbClr val="000000"/>
                </a:solidFill>
                <a:prstDash val="solid"/>
              </a:ln>
              <a:solidFill>
                <a:srgbClr val="000000"/>
              </a:solidFill>
              <a:effectLst/>
              <a:uLnTx/>
              <a:uFillTx/>
              <a:latin typeface="GurbaniAkhar" panose="00000400000000000000" pitchFamily="2" charset="0"/>
              <a:ea typeface="+mn-ea"/>
              <a:cs typeface="+mn-cs"/>
            </a:endParaRPr>
          </a:p>
        </p:txBody>
      </p:sp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A717F998-1AA1-40BC-D975-B081BC4FD5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1965471"/>
              </p:ext>
            </p:extLst>
          </p:nvPr>
        </p:nvGraphicFramePr>
        <p:xfrm>
          <a:off x="7387915" y="2549558"/>
          <a:ext cx="2664192" cy="811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664192">
                  <a:extLst>
                    <a:ext uri="{9D8B030D-6E8A-4147-A177-3AD203B41FA5}">
                      <a16:colId xmlns:a16="http://schemas.microsoft.com/office/drawing/2014/main" val="1255801327"/>
                    </a:ext>
                  </a:extLst>
                </a:gridCol>
              </a:tblGrid>
              <a:tr h="811060">
                <a:tc>
                  <a:txBody>
                    <a:bodyPr/>
                    <a:lstStyle/>
                    <a:p>
                      <a:pPr algn="ctr"/>
                      <a:r>
                        <a:rPr lang="en-CA" sz="4400" b="1" dirty="0" err="1">
                          <a:solidFill>
                            <a:schemeClr val="tx2"/>
                          </a:solidFill>
                          <a:latin typeface="GurbaniAkhar" panose="00000400000000000000" pitchFamily="2" charset="0"/>
                        </a:rPr>
                        <a:t>AxK</a:t>
                      </a:r>
                      <a:endParaRPr lang="en-CA" sz="4400" b="1" dirty="0">
                        <a:solidFill>
                          <a:schemeClr val="tx2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D11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BA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3694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732959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F5EBAF9-4C29-89A7-1469-F5051C4A17B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Shabaash</a:t>
            </a:r>
            <a:r>
              <a:rPr lang="en-US" dirty="0"/>
              <a:t>!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600220D-08FD-8A5A-61B5-C3D27D6DADF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479337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>
</file>

<file path=ppt/theme/theme1.xml><?xml version="1.0" encoding="utf-8"?>
<a:theme xmlns:a="http://schemas.openxmlformats.org/drawingml/2006/main" name="Nature Illustration 16x9">
  <a:themeElements>
    <a:clrScheme name="Nature Illustration">
      <a:dk1>
        <a:srgbClr val="9A5315"/>
      </a:dk1>
      <a:lt1>
        <a:srgbClr val="FFFFFF"/>
      </a:lt1>
      <a:dk2>
        <a:srgbClr val="000000"/>
      </a:dk2>
      <a:lt2>
        <a:srgbClr val="D1E5F9"/>
      </a:lt2>
      <a:accent1>
        <a:srgbClr val="F3771A"/>
      </a:accent1>
      <a:accent2>
        <a:srgbClr val="8BBEF1"/>
      </a:accent2>
      <a:accent3>
        <a:srgbClr val="6DC025"/>
      </a:accent3>
      <a:accent4>
        <a:srgbClr val="9A5315"/>
      </a:accent4>
      <a:accent5>
        <a:srgbClr val="F1471F"/>
      </a:accent5>
      <a:accent6>
        <a:srgbClr val="DA6FDF"/>
      </a:accent6>
      <a:hlink>
        <a:srgbClr val="6DC025"/>
      </a:hlink>
      <a:folHlink>
        <a:srgbClr val="9A5315"/>
      </a:folHlink>
    </a:clrScheme>
    <a:fontScheme name="Segoe Print">
      <a:majorFont>
        <a:latin typeface="Segoe Print"/>
        <a:ea typeface=""/>
        <a:cs typeface=""/>
      </a:majorFont>
      <a:minorFont>
        <a:latin typeface="Segoe Prin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F03431377.potx" id="{56A48130-F36A-41C3-8C0C-0EF853C6708B}" vid="{0432F83B-7085-406B-BFE7-677E72A6CADA}"/>
    </a:ext>
  </a:extLst>
</a:theme>
</file>

<file path=ppt/theme/theme2.xml><?xml version="1.0" encoding="utf-8"?>
<a:theme xmlns:a="http://schemas.openxmlformats.org/drawingml/2006/main" name="Office Theme">
  <a:themeElements>
    <a:clrScheme name="PHONOGRAM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A145A"/>
      </a:accent1>
      <a:accent2>
        <a:srgbClr val="3448D8"/>
      </a:accent2>
      <a:accent3>
        <a:srgbClr val="FFC122"/>
      </a:accent3>
      <a:accent4>
        <a:srgbClr val="205D76"/>
      </a:accent4>
      <a:accent5>
        <a:srgbClr val="FC644D"/>
      </a:accent5>
      <a:accent6>
        <a:srgbClr val="253846"/>
      </a:accent6>
      <a:hlink>
        <a:srgbClr val="0563C1"/>
      </a:hlink>
      <a:folHlink>
        <a:srgbClr val="954F72"/>
      </a:folHlink>
    </a:clrScheme>
    <a:fontScheme name="gurbani">
      <a:majorFont>
        <a:latin typeface="Fredoka One"/>
        <a:ea typeface=""/>
        <a:cs typeface=""/>
      </a:majorFont>
      <a:minorFont>
        <a:latin typeface="GurbaniWebThick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Nature Illustration">
      <a:dk1>
        <a:srgbClr val="9A5315"/>
      </a:dk1>
      <a:lt1>
        <a:srgbClr val="FFFFFF"/>
      </a:lt1>
      <a:dk2>
        <a:srgbClr val="000000"/>
      </a:dk2>
      <a:lt2>
        <a:srgbClr val="D1E5F9"/>
      </a:lt2>
      <a:accent1>
        <a:srgbClr val="F3771A"/>
      </a:accent1>
      <a:accent2>
        <a:srgbClr val="8BBEF1"/>
      </a:accent2>
      <a:accent3>
        <a:srgbClr val="6DC025"/>
      </a:accent3>
      <a:accent4>
        <a:srgbClr val="9A5315"/>
      </a:accent4>
      <a:accent5>
        <a:srgbClr val="F1471F"/>
      </a:accent5>
      <a:accent6>
        <a:srgbClr val="DA6FDF"/>
      </a:accent6>
      <a:hlink>
        <a:srgbClr val="6DC025"/>
      </a:hlink>
      <a:folHlink>
        <a:srgbClr val="9A5315"/>
      </a:folHlink>
    </a:clrScheme>
    <a:fontScheme name="Segoe Print">
      <a:majorFont>
        <a:latin typeface="Segoe Print"/>
        <a:ea typeface=""/>
        <a:cs typeface=""/>
      </a:majorFont>
      <a:minorFont>
        <a:latin typeface="Segoe Prin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Nature Illustration">
      <a:dk1>
        <a:srgbClr val="9A5315"/>
      </a:dk1>
      <a:lt1>
        <a:srgbClr val="FFFFFF"/>
      </a:lt1>
      <a:dk2>
        <a:srgbClr val="000000"/>
      </a:dk2>
      <a:lt2>
        <a:srgbClr val="D1E5F9"/>
      </a:lt2>
      <a:accent1>
        <a:srgbClr val="F3771A"/>
      </a:accent1>
      <a:accent2>
        <a:srgbClr val="8BBEF1"/>
      </a:accent2>
      <a:accent3>
        <a:srgbClr val="6DC025"/>
      </a:accent3>
      <a:accent4>
        <a:srgbClr val="9A5315"/>
      </a:accent4>
      <a:accent5>
        <a:srgbClr val="F1471F"/>
      </a:accent5>
      <a:accent6>
        <a:srgbClr val="DA6FDF"/>
      </a:accent6>
      <a:hlink>
        <a:srgbClr val="6DC025"/>
      </a:hlink>
      <a:folHlink>
        <a:srgbClr val="9A5315"/>
      </a:folHlink>
    </a:clrScheme>
    <a:fontScheme name="Segoe Print">
      <a:majorFont>
        <a:latin typeface="Segoe Print"/>
        <a:ea typeface=""/>
        <a:cs typeface=""/>
      </a:majorFont>
      <a:minorFont>
        <a:latin typeface="Segoe Prin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Rainbow presentation</Template>
  <TotalTime>2330</TotalTime>
  <Words>1341</Words>
  <Application>Microsoft Office PowerPoint</Application>
  <PresentationFormat>Widescreen</PresentationFormat>
  <Paragraphs>1225</Paragraphs>
  <Slides>37</Slides>
  <Notes>0</Notes>
  <HiddenSlides>0</HiddenSlides>
  <MMClips>2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37</vt:i4>
      </vt:variant>
    </vt:vector>
  </HeadingPairs>
  <TitlesOfParts>
    <vt:vector size="45" baseType="lpstr">
      <vt:lpstr>Arial</vt:lpstr>
      <vt:lpstr>Fredoka One</vt:lpstr>
      <vt:lpstr>GurbaniAkhar</vt:lpstr>
      <vt:lpstr>GurbaniWebThick</vt:lpstr>
      <vt:lpstr>Segoe Print</vt:lpstr>
      <vt:lpstr>Wingdings</vt:lpstr>
      <vt:lpstr>Nature Illustration 16x9</vt:lpstr>
      <vt:lpstr>Office Theme</vt:lpstr>
      <vt:lpstr>PowerPoint Presentation</vt:lpstr>
      <vt:lpstr>Title and Content Layout with List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Today’s Lesson: MUKTA </vt:lpstr>
      <vt:lpstr>PowerPoint Presentation</vt:lpstr>
      <vt:lpstr>Let’s practice all of our MUKTA sounds…</vt:lpstr>
      <vt:lpstr>PowerPoint Presentation</vt:lpstr>
      <vt:lpstr>PowerPoint Presentation</vt:lpstr>
      <vt:lpstr>PowerPoint Presentation</vt:lpstr>
      <vt:lpstr>PowerPoint Presentation</vt:lpstr>
      <vt:lpstr>Now let’s put sounds together to make words.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Shabaash!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Lesson 1</dc:title>
  <dc:creator>Gurmat Bibek</dc:creator>
  <cp:lastModifiedBy>Preetam Singh .</cp:lastModifiedBy>
  <cp:revision>28</cp:revision>
  <dcterms:created xsi:type="dcterms:W3CDTF">2022-01-12T04:26:16Z</dcterms:created>
  <dcterms:modified xsi:type="dcterms:W3CDTF">2025-05-17T17:13:46Z</dcterms:modified>
</cp:coreProperties>
</file>